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Default Extension="wdp" ContentType="image/vnd.ms-photo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Masters/slideMaster6.xml" ContentType="application/vnd.openxmlformats-officedocument.presentationml.slideMaster+xml"/>
  <Override PartName="/ppt/slideMasters/slideMaster7.xml" ContentType="application/vnd.openxmlformats-officedocument.presentationml.slideMaster+xml"/>
  <Override PartName="/ppt/slideMasters/slideMaster8.xml" ContentType="application/vnd.openxmlformats-officedocument.presentationml.slideMaster+xml"/>
  <Override PartName="/ppt/slideMasters/slideMaster9.xml" ContentType="application/vnd.openxmlformats-officedocument.presentationml.slideMaster+xml"/>
  <Override PartName="/ppt/slideMasters/slideMaster10.xml" ContentType="application/vnd.openxmlformats-officedocument.presentationml.slideMaster+xml"/>
  <Override PartName="/ppt/slideMasters/slideMaster11.xml" ContentType="application/vnd.openxmlformats-officedocument.presentationml.slideMaster+xml"/>
  <Override PartName="/ppt/slideMasters/slideMaster12.xml" ContentType="application/vnd.openxmlformats-officedocument.presentationml.slideMaster+xml"/>
  <Override PartName="/ppt/slideMasters/slideMaster13.xml" ContentType="application/vnd.openxmlformats-officedocument.presentationml.slideMaster+xml"/>
  <Override PartName="/ppt/slideMasters/slideMaster14.xml" ContentType="application/vnd.openxmlformats-officedocument.presentationml.slideMaster+xml"/>
  <Override PartName="/ppt/slideMasters/slideMaster15.xml" ContentType="application/vnd.openxmlformats-officedocument.presentationml.slideMaster+xml"/>
  <Override PartName="/ppt/slideMasters/slideMaster16.xml" ContentType="application/vnd.openxmlformats-officedocument.presentationml.slideMaster+xml"/>
  <Override PartName="/ppt/slideMasters/slideMaster17.xml" ContentType="application/vnd.openxmlformats-officedocument.presentationml.slideMaster+xml"/>
  <Override PartName="/ppt/slideMasters/slideMaster18.xml" ContentType="application/vnd.openxmlformats-officedocument.presentationml.slideMaster+xml"/>
  <Override PartName="/ppt/slideMasters/slideMaster19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theme/theme2.xml" ContentType="application/vnd.openxmlformats-officedocument.theme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theme/theme3.xml" ContentType="application/vnd.openxmlformats-officedocument.theme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theme/theme4.xml" ContentType="application/vnd.openxmlformats-officedocument.theme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theme/theme5.xml" ContentType="application/vnd.openxmlformats-officedocument.theme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theme/theme6.xml" ContentType="application/vnd.openxmlformats-officedocument.theme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theme/theme7.xml" ContentType="application/vnd.openxmlformats-officedocument.theme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theme/theme8.xml" ContentType="application/vnd.openxmlformats-officedocument.theme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slideLayouts/slideLayout78.xml" ContentType="application/vnd.openxmlformats-officedocument.presentationml.slideLayout+xml"/>
  <Override PartName="/ppt/slideLayouts/slideLayout79.xml" ContentType="application/vnd.openxmlformats-officedocument.presentationml.slideLayout+xml"/>
  <Override PartName="/ppt/theme/theme9.xml" ContentType="application/vnd.openxmlformats-officedocument.theme+xml"/>
  <Override PartName="/ppt/slideLayouts/slideLayout80.xml" ContentType="application/vnd.openxmlformats-officedocument.presentationml.slideLayout+xml"/>
  <Override PartName="/ppt/slideLayouts/slideLayout81.xml" ContentType="application/vnd.openxmlformats-officedocument.presentationml.slideLayout+xml"/>
  <Override PartName="/ppt/slideLayouts/slideLayout82.xml" ContentType="application/vnd.openxmlformats-officedocument.presentationml.slideLayout+xml"/>
  <Override PartName="/ppt/slideLayouts/slideLayout83.xml" ContentType="application/vnd.openxmlformats-officedocument.presentationml.slideLayout+xml"/>
  <Override PartName="/ppt/slideLayouts/slideLayout84.xml" ContentType="application/vnd.openxmlformats-officedocument.presentationml.slideLayout+xml"/>
  <Override PartName="/ppt/slideLayouts/slideLayout85.xml" ContentType="application/vnd.openxmlformats-officedocument.presentationml.slideLayout+xml"/>
  <Override PartName="/ppt/slideLayouts/slideLayout86.xml" ContentType="application/vnd.openxmlformats-officedocument.presentationml.slideLayout+xml"/>
  <Override PartName="/ppt/slideLayouts/slideLayout87.xml" ContentType="application/vnd.openxmlformats-officedocument.presentationml.slideLayout+xml"/>
  <Override PartName="/ppt/theme/theme10.xml" ContentType="application/vnd.openxmlformats-officedocument.theme+xml"/>
  <Override PartName="/ppt/slideLayouts/slideLayout88.xml" ContentType="application/vnd.openxmlformats-officedocument.presentationml.slideLayout+xml"/>
  <Override PartName="/ppt/slideLayouts/slideLayout89.xml" ContentType="application/vnd.openxmlformats-officedocument.presentationml.slideLayout+xml"/>
  <Override PartName="/ppt/slideLayouts/slideLayout90.xml" ContentType="application/vnd.openxmlformats-officedocument.presentationml.slideLayout+xml"/>
  <Override PartName="/ppt/slideLayouts/slideLayout91.xml" ContentType="application/vnd.openxmlformats-officedocument.presentationml.slideLayout+xml"/>
  <Override PartName="/ppt/slideLayouts/slideLayout92.xml" ContentType="application/vnd.openxmlformats-officedocument.presentationml.slideLayout+xml"/>
  <Override PartName="/ppt/slideLayouts/slideLayout93.xml" ContentType="application/vnd.openxmlformats-officedocument.presentationml.slideLayout+xml"/>
  <Override PartName="/ppt/slideLayouts/slideLayout94.xml" ContentType="application/vnd.openxmlformats-officedocument.presentationml.slideLayout+xml"/>
  <Override PartName="/ppt/slideLayouts/slideLayout95.xml" ContentType="application/vnd.openxmlformats-officedocument.presentationml.slideLayout+xml"/>
  <Override PartName="/ppt/theme/theme11.xml" ContentType="application/vnd.openxmlformats-officedocument.theme+xml"/>
  <Override PartName="/ppt/slideLayouts/slideLayout96.xml" ContentType="application/vnd.openxmlformats-officedocument.presentationml.slideLayout+xml"/>
  <Override PartName="/ppt/slideLayouts/slideLayout97.xml" ContentType="application/vnd.openxmlformats-officedocument.presentationml.slideLayout+xml"/>
  <Override PartName="/ppt/slideLayouts/slideLayout98.xml" ContentType="application/vnd.openxmlformats-officedocument.presentationml.slideLayout+xml"/>
  <Override PartName="/ppt/slideLayouts/slideLayout99.xml" ContentType="application/vnd.openxmlformats-officedocument.presentationml.slideLayout+xml"/>
  <Override PartName="/ppt/slideLayouts/slideLayout100.xml" ContentType="application/vnd.openxmlformats-officedocument.presentationml.slideLayout+xml"/>
  <Override PartName="/ppt/slideLayouts/slideLayout101.xml" ContentType="application/vnd.openxmlformats-officedocument.presentationml.slideLayout+xml"/>
  <Override PartName="/ppt/slideLayouts/slideLayout102.xml" ContentType="application/vnd.openxmlformats-officedocument.presentationml.slideLayout+xml"/>
  <Override PartName="/ppt/slideLayouts/slideLayout103.xml" ContentType="application/vnd.openxmlformats-officedocument.presentationml.slideLayout+xml"/>
  <Override PartName="/ppt/theme/theme12.xml" ContentType="application/vnd.openxmlformats-officedocument.theme+xml"/>
  <Override PartName="/ppt/slideLayouts/slideLayout104.xml" ContentType="application/vnd.openxmlformats-officedocument.presentationml.slideLayout+xml"/>
  <Override PartName="/ppt/slideLayouts/slideLayout105.xml" ContentType="application/vnd.openxmlformats-officedocument.presentationml.slideLayout+xml"/>
  <Override PartName="/ppt/slideLayouts/slideLayout106.xml" ContentType="application/vnd.openxmlformats-officedocument.presentationml.slideLayout+xml"/>
  <Override PartName="/ppt/slideLayouts/slideLayout107.xml" ContentType="application/vnd.openxmlformats-officedocument.presentationml.slideLayout+xml"/>
  <Override PartName="/ppt/slideLayouts/slideLayout108.xml" ContentType="application/vnd.openxmlformats-officedocument.presentationml.slideLayout+xml"/>
  <Override PartName="/ppt/slideLayouts/slideLayout109.xml" ContentType="application/vnd.openxmlformats-officedocument.presentationml.slideLayout+xml"/>
  <Override PartName="/ppt/slideLayouts/slideLayout110.xml" ContentType="application/vnd.openxmlformats-officedocument.presentationml.slideLayout+xml"/>
  <Override PartName="/ppt/slideLayouts/slideLayout111.xml" ContentType="application/vnd.openxmlformats-officedocument.presentationml.slideLayout+xml"/>
  <Override PartName="/ppt/theme/theme13.xml" ContentType="application/vnd.openxmlformats-officedocument.theme+xml"/>
  <Override PartName="/ppt/slideLayouts/slideLayout112.xml" ContentType="application/vnd.openxmlformats-officedocument.presentationml.slideLayout+xml"/>
  <Override PartName="/ppt/slideLayouts/slideLayout113.xml" ContentType="application/vnd.openxmlformats-officedocument.presentationml.slideLayout+xml"/>
  <Override PartName="/ppt/slideLayouts/slideLayout114.xml" ContentType="application/vnd.openxmlformats-officedocument.presentationml.slideLayout+xml"/>
  <Override PartName="/ppt/slideLayouts/slideLayout115.xml" ContentType="application/vnd.openxmlformats-officedocument.presentationml.slideLayout+xml"/>
  <Override PartName="/ppt/slideLayouts/slideLayout116.xml" ContentType="application/vnd.openxmlformats-officedocument.presentationml.slideLayout+xml"/>
  <Override PartName="/ppt/slideLayouts/slideLayout117.xml" ContentType="application/vnd.openxmlformats-officedocument.presentationml.slideLayout+xml"/>
  <Override PartName="/ppt/slideLayouts/slideLayout118.xml" ContentType="application/vnd.openxmlformats-officedocument.presentationml.slideLayout+xml"/>
  <Override PartName="/ppt/slideLayouts/slideLayout119.xml" ContentType="application/vnd.openxmlformats-officedocument.presentationml.slideLayout+xml"/>
  <Override PartName="/ppt/theme/theme14.xml" ContentType="application/vnd.openxmlformats-officedocument.theme+xml"/>
  <Override PartName="/ppt/slideLayouts/slideLayout120.xml" ContentType="application/vnd.openxmlformats-officedocument.presentationml.slideLayout+xml"/>
  <Override PartName="/ppt/slideLayouts/slideLayout121.xml" ContentType="application/vnd.openxmlformats-officedocument.presentationml.slideLayout+xml"/>
  <Override PartName="/ppt/slideLayouts/slideLayout122.xml" ContentType="application/vnd.openxmlformats-officedocument.presentationml.slideLayout+xml"/>
  <Override PartName="/ppt/slideLayouts/slideLayout123.xml" ContentType="application/vnd.openxmlformats-officedocument.presentationml.slideLayout+xml"/>
  <Override PartName="/ppt/slideLayouts/slideLayout124.xml" ContentType="application/vnd.openxmlformats-officedocument.presentationml.slideLayout+xml"/>
  <Override PartName="/ppt/slideLayouts/slideLayout125.xml" ContentType="application/vnd.openxmlformats-officedocument.presentationml.slideLayout+xml"/>
  <Override PartName="/ppt/slideLayouts/slideLayout126.xml" ContentType="application/vnd.openxmlformats-officedocument.presentationml.slideLayout+xml"/>
  <Override PartName="/ppt/slideLayouts/slideLayout127.xml" ContentType="application/vnd.openxmlformats-officedocument.presentationml.slideLayout+xml"/>
  <Override PartName="/ppt/theme/theme15.xml" ContentType="application/vnd.openxmlformats-officedocument.theme+xml"/>
  <Override PartName="/ppt/slideLayouts/slideLayout128.xml" ContentType="application/vnd.openxmlformats-officedocument.presentationml.slideLayout+xml"/>
  <Override PartName="/ppt/slideLayouts/slideLayout129.xml" ContentType="application/vnd.openxmlformats-officedocument.presentationml.slideLayout+xml"/>
  <Override PartName="/ppt/slideLayouts/slideLayout130.xml" ContentType="application/vnd.openxmlformats-officedocument.presentationml.slideLayout+xml"/>
  <Override PartName="/ppt/slideLayouts/slideLayout131.xml" ContentType="application/vnd.openxmlformats-officedocument.presentationml.slideLayout+xml"/>
  <Override PartName="/ppt/slideLayouts/slideLayout132.xml" ContentType="application/vnd.openxmlformats-officedocument.presentationml.slideLayout+xml"/>
  <Override PartName="/ppt/slideLayouts/slideLayout133.xml" ContentType="application/vnd.openxmlformats-officedocument.presentationml.slideLayout+xml"/>
  <Override PartName="/ppt/slideLayouts/slideLayout134.xml" ContentType="application/vnd.openxmlformats-officedocument.presentationml.slideLayout+xml"/>
  <Override PartName="/ppt/slideLayouts/slideLayout135.xml" ContentType="application/vnd.openxmlformats-officedocument.presentationml.slideLayout+xml"/>
  <Override PartName="/ppt/theme/theme16.xml" ContentType="application/vnd.openxmlformats-officedocument.theme+xml"/>
  <Override PartName="/ppt/slideLayouts/slideLayout136.xml" ContentType="application/vnd.openxmlformats-officedocument.presentationml.slideLayout+xml"/>
  <Override PartName="/ppt/slideLayouts/slideLayout137.xml" ContentType="application/vnd.openxmlformats-officedocument.presentationml.slideLayout+xml"/>
  <Override PartName="/ppt/slideLayouts/slideLayout138.xml" ContentType="application/vnd.openxmlformats-officedocument.presentationml.slideLayout+xml"/>
  <Override PartName="/ppt/slideLayouts/slideLayout139.xml" ContentType="application/vnd.openxmlformats-officedocument.presentationml.slideLayout+xml"/>
  <Override PartName="/ppt/slideLayouts/slideLayout140.xml" ContentType="application/vnd.openxmlformats-officedocument.presentationml.slideLayout+xml"/>
  <Override PartName="/ppt/slideLayouts/slideLayout141.xml" ContentType="application/vnd.openxmlformats-officedocument.presentationml.slideLayout+xml"/>
  <Override PartName="/ppt/slideLayouts/slideLayout142.xml" ContentType="application/vnd.openxmlformats-officedocument.presentationml.slideLayout+xml"/>
  <Override PartName="/ppt/slideLayouts/slideLayout143.xml" ContentType="application/vnd.openxmlformats-officedocument.presentationml.slideLayout+xml"/>
  <Override PartName="/ppt/theme/theme17.xml" ContentType="application/vnd.openxmlformats-officedocument.theme+xml"/>
  <Override PartName="/ppt/slideLayouts/slideLayout144.xml" ContentType="application/vnd.openxmlformats-officedocument.presentationml.slideLayout+xml"/>
  <Override PartName="/ppt/slideLayouts/slideLayout145.xml" ContentType="application/vnd.openxmlformats-officedocument.presentationml.slideLayout+xml"/>
  <Override PartName="/ppt/slideLayouts/slideLayout146.xml" ContentType="application/vnd.openxmlformats-officedocument.presentationml.slideLayout+xml"/>
  <Override PartName="/ppt/slideLayouts/slideLayout147.xml" ContentType="application/vnd.openxmlformats-officedocument.presentationml.slideLayout+xml"/>
  <Override PartName="/ppt/slideLayouts/slideLayout148.xml" ContentType="application/vnd.openxmlformats-officedocument.presentationml.slideLayout+xml"/>
  <Override PartName="/ppt/slideLayouts/slideLayout149.xml" ContentType="application/vnd.openxmlformats-officedocument.presentationml.slideLayout+xml"/>
  <Override PartName="/ppt/slideLayouts/slideLayout150.xml" ContentType="application/vnd.openxmlformats-officedocument.presentationml.slideLayout+xml"/>
  <Override PartName="/ppt/slideLayouts/slideLayout151.xml" ContentType="application/vnd.openxmlformats-officedocument.presentationml.slideLayout+xml"/>
  <Override PartName="/ppt/theme/theme18.xml" ContentType="application/vnd.openxmlformats-officedocument.theme+xml"/>
  <Override PartName="/ppt/slideLayouts/slideLayout152.xml" ContentType="application/vnd.openxmlformats-officedocument.presentationml.slideLayout+xml"/>
  <Override PartName="/ppt/slideLayouts/slideLayout153.xml" ContentType="application/vnd.openxmlformats-officedocument.presentationml.slideLayout+xml"/>
  <Override PartName="/ppt/slideLayouts/slideLayout154.xml" ContentType="application/vnd.openxmlformats-officedocument.presentationml.slideLayout+xml"/>
  <Override PartName="/ppt/slideLayouts/slideLayout155.xml" ContentType="application/vnd.openxmlformats-officedocument.presentationml.slideLayout+xml"/>
  <Override PartName="/ppt/slideLayouts/slideLayout156.xml" ContentType="application/vnd.openxmlformats-officedocument.presentationml.slideLayout+xml"/>
  <Override PartName="/ppt/slideLayouts/slideLayout157.xml" ContentType="application/vnd.openxmlformats-officedocument.presentationml.slideLayout+xml"/>
  <Override PartName="/ppt/slideLayouts/slideLayout158.xml" ContentType="application/vnd.openxmlformats-officedocument.presentationml.slideLayout+xml"/>
  <Override PartName="/ppt/slideLayouts/slideLayout159.xml" ContentType="application/vnd.openxmlformats-officedocument.presentationml.slideLayout+xml"/>
  <Override PartName="/ppt/theme/theme19.xml" ContentType="application/vnd.openxmlformats-officedocument.theme+xml"/>
  <Override PartName="/ppt/theme/theme20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60" r:id="rId1"/>
    <p:sldMasterId id="2147483676" r:id="rId2"/>
    <p:sldMasterId id="2147483686" r:id="rId3"/>
    <p:sldMasterId id="2147483695" r:id="rId4"/>
    <p:sldMasterId id="2147483704" r:id="rId5"/>
    <p:sldMasterId id="2147483713" r:id="rId6"/>
    <p:sldMasterId id="2147483722" r:id="rId7"/>
    <p:sldMasterId id="2147483731" r:id="rId8"/>
    <p:sldMasterId id="2147483740" r:id="rId9"/>
    <p:sldMasterId id="2147483749" r:id="rId10"/>
    <p:sldMasterId id="2147483758" r:id="rId11"/>
    <p:sldMasterId id="2147483767" r:id="rId12"/>
    <p:sldMasterId id="2147483785" r:id="rId13"/>
    <p:sldMasterId id="2147483794" r:id="rId14"/>
    <p:sldMasterId id="2147483803" r:id="rId15"/>
    <p:sldMasterId id="2147483812" r:id="rId16"/>
    <p:sldMasterId id="2147483821" r:id="rId17"/>
    <p:sldMasterId id="2147483830" r:id="rId18"/>
    <p:sldMasterId id="2147483839" r:id="rId19"/>
  </p:sldMasterIdLst>
  <p:notesMasterIdLst>
    <p:notesMasterId r:id="rId55"/>
  </p:notesMasterIdLst>
  <p:sldIdLst>
    <p:sldId id="281" r:id="rId20"/>
    <p:sldId id="306" r:id="rId21"/>
    <p:sldId id="283" r:id="rId22"/>
    <p:sldId id="280" r:id="rId23"/>
    <p:sldId id="284" r:id="rId24"/>
    <p:sldId id="261" r:id="rId25"/>
    <p:sldId id="262" r:id="rId26"/>
    <p:sldId id="263" r:id="rId27"/>
    <p:sldId id="304" r:id="rId28"/>
    <p:sldId id="305" r:id="rId29"/>
    <p:sldId id="285" r:id="rId30"/>
    <p:sldId id="265" r:id="rId31"/>
    <p:sldId id="286" r:id="rId32"/>
    <p:sldId id="287" r:id="rId33"/>
    <p:sldId id="288" r:id="rId34"/>
    <p:sldId id="289" r:id="rId35"/>
    <p:sldId id="290" r:id="rId36"/>
    <p:sldId id="291" r:id="rId37"/>
    <p:sldId id="292" r:id="rId38"/>
    <p:sldId id="295" r:id="rId39"/>
    <p:sldId id="297" r:id="rId40"/>
    <p:sldId id="307" r:id="rId41"/>
    <p:sldId id="300" r:id="rId42"/>
    <p:sldId id="294" r:id="rId43"/>
    <p:sldId id="275" r:id="rId44"/>
    <p:sldId id="270" r:id="rId45"/>
    <p:sldId id="279" r:id="rId46"/>
    <p:sldId id="272" r:id="rId47"/>
    <p:sldId id="303" r:id="rId48"/>
    <p:sldId id="274" r:id="rId49"/>
    <p:sldId id="308" r:id="rId50"/>
    <p:sldId id="298" r:id="rId51"/>
    <p:sldId id="299" r:id="rId52"/>
    <p:sldId id="301" r:id="rId53"/>
    <p:sldId id="302" r:id="rId54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4993" autoAdjust="0"/>
    <p:restoredTop sz="94660"/>
  </p:normalViewPr>
  <p:slideViewPr>
    <p:cSldViewPr snapToGrid="0">
      <p:cViewPr varScale="1">
        <p:scale>
          <a:sx n="91" d="100"/>
          <a:sy n="91" d="100"/>
        </p:scale>
        <p:origin x="320" y="44"/>
      </p:cViewPr>
      <p:guideLst/>
    </p:cSldViewPr>
  </p:slideViewPr>
  <p:notesTextViewPr>
    <p:cViewPr>
      <p:scale>
        <a:sx n="3" d="2"/>
        <a:sy n="3" d="2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Master" Target="slideMasters/slideMaster13.xml"/><Relationship Id="rId18" Type="http://schemas.openxmlformats.org/officeDocument/2006/relationships/slideMaster" Target="slideMasters/slideMaster18.xml"/><Relationship Id="rId26" Type="http://schemas.openxmlformats.org/officeDocument/2006/relationships/slide" Target="slides/slide7.xml"/><Relationship Id="rId39" Type="http://schemas.openxmlformats.org/officeDocument/2006/relationships/slide" Target="slides/slide20.xml"/><Relationship Id="rId21" Type="http://schemas.openxmlformats.org/officeDocument/2006/relationships/slide" Target="slides/slide2.xml"/><Relationship Id="rId34" Type="http://schemas.openxmlformats.org/officeDocument/2006/relationships/slide" Target="slides/slide15.xml"/><Relationship Id="rId42" Type="http://schemas.openxmlformats.org/officeDocument/2006/relationships/slide" Target="slides/slide23.xml"/><Relationship Id="rId47" Type="http://schemas.openxmlformats.org/officeDocument/2006/relationships/slide" Target="slides/slide28.xml"/><Relationship Id="rId50" Type="http://schemas.openxmlformats.org/officeDocument/2006/relationships/slide" Target="slides/slide31.xml"/><Relationship Id="rId55" Type="http://schemas.openxmlformats.org/officeDocument/2006/relationships/notesMaster" Target="notesMasters/notesMaster1.xml"/><Relationship Id="rId7" Type="http://schemas.openxmlformats.org/officeDocument/2006/relationships/slideMaster" Target="slideMasters/slideMaster7.xml"/><Relationship Id="rId2" Type="http://schemas.openxmlformats.org/officeDocument/2006/relationships/slideMaster" Target="slideMasters/slideMaster2.xml"/><Relationship Id="rId16" Type="http://schemas.openxmlformats.org/officeDocument/2006/relationships/slideMaster" Target="slideMasters/slideMaster16.xml"/><Relationship Id="rId29" Type="http://schemas.openxmlformats.org/officeDocument/2006/relationships/slide" Target="slides/slide10.xml"/><Relationship Id="rId11" Type="http://schemas.openxmlformats.org/officeDocument/2006/relationships/slideMaster" Target="slideMasters/slideMaster11.xml"/><Relationship Id="rId24" Type="http://schemas.openxmlformats.org/officeDocument/2006/relationships/slide" Target="slides/slide5.xml"/><Relationship Id="rId32" Type="http://schemas.openxmlformats.org/officeDocument/2006/relationships/slide" Target="slides/slide13.xml"/><Relationship Id="rId37" Type="http://schemas.openxmlformats.org/officeDocument/2006/relationships/slide" Target="slides/slide18.xml"/><Relationship Id="rId40" Type="http://schemas.openxmlformats.org/officeDocument/2006/relationships/slide" Target="slides/slide21.xml"/><Relationship Id="rId45" Type="http://schemas.openxmlformats.org/officeDocument/2006/relationships/slide" Target="slides/slide26.xml"/><Relationship Id="rId53" Type="http://schemas.openxmlformats.org/officeDocument/2006/relationships/slide" Target="slides/slide34.xml"/><Relationship Id="rId58" Type="http://schemas.openxmlformats.org/officeDocument/2006/relationships/theme" Target="theme/theme1.xml"/><Relationship Id="rId5" Type="http://schemas.openxmlformats.org/officeDocument/2006/relationships/slideMaster" Target="slideMasters/slideMaster5.xml"/><Relationship Id="rId19" Type="http://schemas.openxmlformats.org/officeDocument/2006/relationships/slideMaster" Target="slideMasters/slideMaster19.xml"/><Relationship Id="rId4" Type="http://schemas.openxmlformats.org/officeDocument/2006/relationships/slideMaster" Target="slideMasters/slideMaster4.xml"/><Relationship Id="rId9" Type="http://schemas.openxmlformats.org/officeDocument/2006/relationships/slideMaster" Target="slideMasters/slideMaster9.xml"/><Relationship Id="rId14" Type="http://schemas.openxmlformats.org/officeDocument/2006/relationships/slideMaster" Target="slideMasters/slideMaster14.xml"/><Relationship Id="rId22" Type="http://schemas.openxmlformats.org/officeDocument/2006/relationships/slide" Target="slides/slide3.xml"/><Relationship Id="rId27" Type="http://schemas.openxmlformats.org/officeDocument/2006/relationships/slide" Target="slides/slide8.xml"/><Relationship Id="rId30" Type="http://schemas.openxmlformats.org/officeDocument/2006/relationships/slide" Target="slides/slide11.xml"/><Relationship Id="rId35" Type="http://schemas.openxmlformats.org/officeDocument/2006/relationships/slide" Target="slides/slide16.xml"/><Relationship Id="rId43" Type="http://schemas.openxmlformats.org/officeDocument/2006/relationships/slide" Target="slides/slide24.xml"/><Relationship Id="rId48" Type="http://schemas.openxmlformats.org/officeDocument/2006/relationships/slide" Target="slides/slide29.xml"/><Relationship Id="rId56" Type="http://schemas.openxmlformats.org/officeDocument/2006/relationships/presProps" Target="presProps.xml"/><Relationship Id="rId8" Type="http://schemas.openxmlformats.org/officeDocument/2006/relationships/slideMaster" Target="slideMasters/slideMaster8.xml"/><Relationship Id="rId51" Type="http://schemas.openxmlformats.org/officeDocument/2006/relationships/slide" Target="slides/slide32.xml"/><Relationship Id="rId3" Type="http://schemas.openxmlformats.org/officeDocument/2006/relationships/slideMaster" Target="slideMasters/slideMaster3.xml"/><Relationship Id="rId12" Type="http://schemas.openxmlformats.org/officeDocument/2006/relationships/slideMaster" Target="slideMasters/slideMaster12.xml"/><Relationship Id="rId17" Type="http://schemas.openxmlformats.org/officeDocument/2006/relationships/slideMaster" Target="slideMasters/slideMaster17.xml"/><Relationship Id="rId25" Type="http://schemas.openxmlformats.org/officeDocument/2006/relationships/slide" Target="slides/slide6.xml"/><Relationship Id="rId33" Type="http://schemas.openxmlformats.org/officeDocument/2006/relationships/slide" Target="slides/slide14.xml"/><Relationship Id="rId38" Type="http://schemas.openxmlformats.org/officeDocument/2006/relationships/slide" Target="slides/slide19.xml"/><Relationship Id="rId46" Type="http://schemas.openxmlformats.org/officeDocument/2006/relationships/slide" Target="slides/slide27.xml"/><Relationship Id="rId59" Type="http://schemas.openxmlformats.org/officeDocument/2006/relationships/tableStyles" Target="tableStyles.xml"/><Relationship Id="rId20" Type="http://schemas.openxmlformats.org/officeDocument/2006/relationships/slide" Target="slides/slide1.xml"/><Relationship Id="rId41" Type="http://schemas.openxmlformats.org/officeDocument/2006/relationships/slide" Target="slides/slide22.xml"/><Relationship Id="rId54" Type="http://schemas.openxmlformats.org/officeDocument/2006/relationships/slide" Target="slides/slide35.xml"/><Relationship Id="rId1" Type="http://schemas.openxmlformats.org/officeDocument/2006/relationships/slideMaster" Target="slideMasters/slideMaster1.xml"/><Relationship Id="rId6" Type="http://schemas.openxmlformats.org/officeDocument/2006/relationships/slideMaster" Target="slideMasters/slideMaster6.xml"/><Relationship Id="rId15" Type="http://schemas.openxmlformats.org/officeDocument/2006/relationships/slideMaster" Target="slideMasters/slideMaster15.xml"/><Relationship Id="rId23" Type="http://schemas.openxmlformats.org/officeDocument/2006/relationships/slide" Target="slides/slide4.xml"/><Relationship Id="rId28" Type="http://schemas.openxmlformats.org/officeDocument/2006/relationships/slide" Target="slides/slide9.xml"/><Relationship Id="rId36" Type="http://schemas.openxmlformats.org/officeDocument/2006/relationships/slide" Target="slides/slide17.xml"/><Relationship Id="rId49" Type="http://schemas.openxmlformats.org/officeDocument/2006/relationships/slide" Target="slides/slide30.xml"/><Relationship Id="rId57" Type="http://schemas.openxmlformats.org/officeDocument/2006/relationships/viewProps" Target="viewProps.xml"/><Relationship Id="rId10" Type="http://schemas.openxmlformats.org/officeDocument/2006/relationships/slideMaster" Target="slideMasters/slideMaster10.xml"/><Relationship Id="rId31" Type="http://schemas.openxmlformats.org/officeDocument/2006/relationships/slide" Target="slides/slide12.xml"/><Relationship Id="rId44" Type="http://schemas.openxmlformats.org/officeDocument/2006/relationships/slide" Target="slides/slide25.xml"/><Relationship Id="rId52" Type="http://schemas.openxmlformats.org/officeDocument/2006/relationships/slide" Target="slides/slide33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0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94641BE8-748D-4149-8B17-1FBBD334DEB4}" type="datetimeFigureOut">
              <a:rPr lang="en-US" smtClean="0"/>
              <a:t>1/8/2025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70E056E2-7CCB-440A-89EC-9EA86383D781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8864256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2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65" name="Google Shape;2265;gf91c53502c_0_186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266" name="Google Shape;2266;gf91c53502c_0_186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430088735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4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39" name="Google Shape;2439;gf91c53502c_0_499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440" name="Google Shape;2440;gf91c53502c_0_499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957220530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6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91" name="Google Shape;2691;gf91c53502c_0_600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692" name="Google Shape;2692;gf91c53502c_0_600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52373492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6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91" name="Google Shape;2691;gf91c53502c_0_600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692" name="Google Shape;2692;gf91c53502c_0_600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935684857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1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1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1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1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1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1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1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1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1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1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1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1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1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1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1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1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1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1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1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1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1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1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1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1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1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1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1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1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192E836-F117-4A63-AC0F-5F8D42DE1052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835DDDD5-1CDB-4460-AB24-4BADD3F6CEC5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AEE247C4-D6B7-4A9E-922A-191D3793D16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5914D2AB-DD58-4746-B875-8D90D23E26D2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1/8/2025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3CDB655E-5F8D-44F1-BA06-D2EDD1B38E6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37E9B112-609D-448D-BFFA-6ECD997B041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5CEC4EA-6FC5-4DE6-A89F-9BE9420BE9D6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057111119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DD108B5-811A-4196-9CD7-0B5BCC4B2EA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51A6677E-F470-4938-B1A5-FB308A311071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EB485A05-ACA6-4C3B-8A27-82D89B1D549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5914D2AB-DD58-4746-B875-8D90D23E26D2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1/8/2025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3E6EF5E8-962A-42AD-A420-FE011F14DA5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70A104B0-F5E9-4C99-9EFA-E97BC759BAF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CA50655-6099-49A5-A5B3-294E30F1778E}" type="slidenum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616508496"/>
      </p:ext>
    </p:extLst>
  </p:cSld>
  <p:clrMapOvr>
    <a:masterClrMapping/>
  </p:clrMapOvr>
</p:sldLayout>
</file>

<file path=ppt/slideLayouts/slideLayout10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spTree>
      <p:nvGrpSpPr>
        <p:cNvPr id="1" name="Shape 21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66" name="Google Shape;2166;p34"/>
          <p:cNvGrpSpPr/>
          <p:nvPr/>
        </p:nvGrpSpPr>
        <p:grpSpPr>
          <a:xfrm>
            <a:off x="-184227" y="-399294"/>
            <a:ext cx="13152739" cy="7397993"/>
            <a:chOff x="238125" y="822050"/>
            <a:chExt cx="7136850" cy="4051475"/>
          </a:xfrm>
        </p:grpSpPr>
        <p:sp>
          <p:nvSpPr>
            <p:cNvPr id="2167" name="Google Shape;2167;p34"/>
            <p:cNvSpPr/>
            <p:nvPr/>
          </p:nvSpPr>
          <p:spPr>
            <a:xfrm>
              <a:off x="238125" y="114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8" name="Google Shape;2168;p34"/>
            <p:cNvSpPr/>
            <p:nvPr/>
          </p:nvSpPr>
          <p:spPr>
            <a:xfrm>
              <a:off x="238125" y="27590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9" name="Google Shape;2169;p34"/>
            <p:cNvSpPr/>
            <p:nvPr/>
          </p:nvSpPr>
          <p:spPr>
            <a:xfrm>
              <a:off x="238125" y="250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0" name="Google Shape;2170;p34"/>
            <p:cNvSpPr/>
            <p:nvPr/>
          </p:nvSpPr>
          <p:spPr>
            <a:xfrm>
              <a:off x="238125" y="22460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1" name="Google Shape;2171;p34"/>
            <p:cNvSpPr/>
            <p:nvPr/>
          </p:nvSpPr>
          <p:spPr>
            <a:xfrm>
              <a:off x="238125" y="1971075"/>
              <a:ext cx="7136850" cy="0"/>
            </a:xfrm>
            <a:custGeom>
              <a:avLst/>
              <a:gdLst/>
              <a:ahLst/>
              <a:cxnLst/>
              <a:rect l="l" t="t" r="r" b="b"/>
              <a:pathLst>
                <a:path w="285474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2" name="Google Shape;2172;p34"/>
            <p:cNvSpPr/>
            <p:nvPr/>
          </p:nvSpPr>
          <p:spPr>
            <a:xfrm>
              <a:off x="238125" y="169607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3" name="Google Shape;2173;p34"/>
            <p:cNvSpPr/>
            <p:nvPr/>
          </p:nvSpPr>
          <p:spPr>
            <a:xfrm>
              <a:off x="238125" y="1420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4" name="Google Shape;2174;p34"/>
            <p:cNvSpPr/>
            <p:nvPr/>
          </p:nvSpPr>
          <p:spPr>
            <a:xfrm>
              <a:off x="238125" y="33092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5" name="Google Shape;2175;p34"/>
            <p:cNvSpPr/>
            <p:nvPr/>
          </p:nvSpPr>
          <p:spPr>
            <a:xfrm>
              <a:off x="238125" y="30155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6" name="Google Shape;2176;p34"/>
            <p:cNvSpPr/>
            <p:nvPr/>
          </p:nvSpPr>
          <p:spPr>
            <a:xfrm>
              <a:off x="238125" y="47439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7" name="Google Shape;2177;p34"/>
            <p:cNvSpPr/>
            <p:nvPr/>
          </p:nvSpPr>
          <p:spPr>
            <a:xfrm>
              <a:off x="238125" y="44549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8" name="Google Shape;2178;p34"/>
            <p:cNvSpPr/>
            <p:nvPr/>
          </p:nvSpPr>
          <p:spPr>
            <a:xfrm>
              <a:off x="238125" y="4167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9" name="Google Shape;2179;p34"/>
            <p:cNvSpPr/>
            <p:nvPr/>
          </p:nvSpPr>
          <p:spPr>
            <a:xfrm>
              <a:off x="238125" y="38817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0" name="Google Shape;2180;p34"/>
            <p:cNvSpPr/>
            <p:nvPr/>
          </p:nvSpPr>
          <p:spPr>
            <a:xfrm>
              <a:off x="238125" y="35953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1" name="Google Shape;2181;p34"/>
            <p:cNvSpPr/>
            <p:nvPr/>
          </p:nvSpPr>
          <p:spPr>
            <a:xfrm>
              <a:off x="5075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2" name="Google Shape;2182;p34"/>
            <p:cNvSpPr/>
            <p:nvPr/>
          </p:nvSpPr>
          <p:spPr>
            <a:xfrm>
              <a:off x="3244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3" name="Google Shape;2183;p34"/>
            <p:cNvSpPr/>
            <p:nvPr/>
          </p:nvSpPr>
          <p:spPr>
            <a:xfrm>
              <a:off x="29400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4" name="Google Shape;2184;p34"/>
            <p:cNvSpPr/>
            <p:nvPr/>
          </p:nvSpPr>
          <p:spPr>
            <a:xfrm>
              <a:off x="2635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5" name="Google Shape;2185;p34"/>
            <p:cNvSpPr/>
            <p:nvPr/>
          </p:nvSpPr>
          <p:spPr>
            <a:xfrm>
              <a:off x="2331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6" name="Google Shape;2186;p34"/>
            <p:cNvSpPr/>
            <p:nvPr/>
          </p:nvSpPr>
          <p:spPr>
            <a:xfrm>
              <a:off x="20279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7" name="Google Shape;2187;p34"/>
            <p:cNvSpPr/>
            <p:nvPr/>
          </p:nvSpPr>
          <p:spPr>
            <a:xfrm>
              <a:off x="17239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8" name="Google Shape;2188;p34"/>
            <p:cNvSpPr/>
            <p:nvPr/>
          </p:nvSpPr>
          <p:spPr>
            <a:xfrm>
              <a:off x="14197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9" name="Google Shape;2189;p34"/>
            <p:cNvSpPr/>
            <p:nvPr/>
          </p:nvSpPr>
          <p:spPr>
            <a:xfrm>
              <a:off x="1115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0" name="Google Shape;2190;p34"/>
            <p:cNvSpPr/>
            <p:nvPr/>
          </p:nvSpPr>
          <p:spPr>
            <a:xfrm>
              <a:off x="811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1" name="Google Shape;2191;p34"/>
            <p:cNvSpPr/>
            <p:nvPr/>
          </p:nvSpPr>
          <p:spPr>
            <a:xfrm>
              <a:off x="3548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2" name="Google Shape;2192;p34"/>
            <p:cNvSpPr/>
            <p:nvPr/>
          </p:nvSpPr>
          <p:spPr>
            <a:xfrm>
              <a:off x="62845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3" name="Google Shape;2193;p34"/>
            <p:cNvSpPr/>
            <p:nvPr/>
          </p:nvSpPr>
          <p:spPr>
            <a:xfrm>
              <a:off x="5980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4" name="Google Shape;2194;p34"/>
            <p:cNvSpPr/>
            <p:nvPr/>
          </p:nvSpPr>
          <p:spPr>
            <a:xfrm>
              <a:off x="5676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5" name="Google Shape;2195;p34"/>
            <p:cNvSpPr/>
            <p:nvPr/>
          </p:nvSpPr>
          <p:spPr>
            <a:xfrm>
              <a:off x="53724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6" name="Google Shape;2196;p34"/>
            <p:cNvSpPr/>
            <p:nvPr/>
          </p:nvSpPr>
          <p:spPr>
            <a:xfrm>
              <a:off x="50684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7" name="Google Shape;2197;p34"/>
            <p:cNvSpPr/>
            <p:nvPr/>
          </p:nvSpPr>
          <p:spPr>
            <a:xfrm>
              <a:off x="47644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8" name="Google Shape;2198;p34"/>
            <p:cNvSpPr/>
            <p:nvPr/>
          </p:nvSpPr>
          <p:spPr>
            <a:xfrm>
              <a:off x="4460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9" name="Google Shape;2199;p34"/>
            <p:cNvSpPr/>
            <p:nvPr/>
          </p:nvSpPr>
          <p:spPr>
            <a:xfrm>
              <a:off x="4156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0" name="Google Shape;2200;p34"/>
            <p:cNvSpPr/>
            <p:nvPr/>
          </p:nvSpPr>
          <p:spPr>
            <a:xfrm>
              <a:off x="38522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1" name="Google Shape;2201;p34"/>
            <p:cNvSpPr/>
            <p:nvPr/>
          </p:nvSpPr>
          <p:spPr>
            <a:xfrm>
              <a:off x="65885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2" name="Google Shape;2202;p34"/>
            <p:cNvSpPr/>
            <p:nvPr/>
          </p:nvSpPr>
          <p:spPr>
            <a:xfrm>
              <a:off x="71967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3" name="Google Shape;2203;p34"/>
            <p:cNvSpPr/>
            <p:nvPr/>
          </p:nvSpPr>
          <p:spPr>
            <a:xfrm>
              <a:off x="68927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204" name="Google Shape;2204;p34"/>
          <p:cNvGrpSpPr/>
          <p:nvPr/>
        </p:nvGrpSpPr>
        <p:grpSpPr>
          <a:xfrm>
            <a:off x="9370200" y="4206167"/>
            <a:ext cx="1691933" cy="1691967"/>
            <a:chOff x="94500" y="533550"/>
            <a:chExt cx="1268950" cy="1268975"/>
          </a:xfrm>
        </p:grpSpPr>
        <p:sp>
          <p:nvSpPr>
            <p:cNvPr id="2205" name="Google Shape;2205;p34"/>
            <p:cNvSpPr/>
            <p:nvPr/>
          </p:nvSpPr>
          <p:spPr>
            <a:xfrm>
              <a:off x="94500" y="533550"/>
              <a:ext cx="1268950" cy="1268975"/>
            </a:xfrm>
            <a:custGeom>
              <a:avLst/>
              <a:gdLst/>
              <a:ahLst/>
              <a:cxnLst/>
              <a:rect l="l" t="t" r="r" b="b"/>
              <a:pathLst>
                <a:path w="50758" h="50759" extrusionOk="0">
                  <a:moveTo>
                    <a:pt x="25389" y="1"/>
                  </a:moveTo>
                  <a:cubicBezTo>
                    <a:pt x="11370" y="1"/>
                    <a:pt x="1" y="11370"/>
                    <a:pt x="1" y="25369"/>
                  </a:cubicBezTo>
                  <a:cubicBezTo>
                    <a:pt x="1" y="39389"/>
                    <a:pt x="11370" y="50758"/>
                    <a:pt x="25389" y="50758"/>
                  </a:cubicBezTo>
                  <a:cubicBezTo>
                    <a:pt x="39409" y="50758"/>
                    <a:pt x="50758" y="39389"/>
                    <a:pt x="50758" y="25369"/>
                  </a:cubicBezTo>
                  <a:cubicBezTo>
                    <a:pt x="50758" y="11370"/>
                    <a:pt x="39409" y="1"/>
                    <a:pt x="25389" y="1"/>
                  </a:cubicBezTo>
                  <a:close/>
                </a:path>
              </a:pathLst>
            </a:custGeom>
            <a:solidFill>
              <a:srgbClr val="FFFFFF"/>
            </a:solidFill>
            <a:ln w="1143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2206" name="Google Shape;2206;p34"/>
            <p:cNvGrpSpPr/>
            <p:nvPr/>
          </p:nvGrpSpPr>
          <p:grpSpPr>
            <a:xfrm>
              <a:off x="94500" y="533550"/>
              <a:ext cx="1268950" cy="1268975"/>
              <a:chOff x="756000" y="1451225"/>
              <a:chExt cx="1268950" cy="1268975"/>
            </a:xfrm>
          </p:grpSpPr>
          <p:sp>
            <p:nvSpPr>
              <p:cNvPr id="2207" name="Google Shape;2207;p34"/>
              <p:cNvSpPr/>
              <p:nvPr/>
            </p:nvSpPr>
            <p:spPr>
              <a:xfrm>
                <a:off x="756000" y="1451225"/>
                <a:ext cx="1268950" cy="1268975"/>
              </a:xfrm>
              <a:custGeom>
                <a:avLst/>
                <a:gdLst/>
                <a:ahLst/>
                <a:cxnLst/>
                <a:rect l="l" t="t" r="r" b="b"/>
                <a:pathLst>
                  <a:path w="50758" h="50759" extrusionOk="0">
                    <a:moveTo>
                      <a:pt x="25389" y="1"/>
                    </a:moveTo>
                    <a:cubicBezTo>
                      <a:pt x="11370" y="1"/>
                      <a:pt x="1" y="11370"/>
                      <a:pt x="1" y="25369"/>
                    </a:cubicBezTo>
                    <a:cubicBezTo>
                      <a:pt x="1" y="39389"/>
                      <a:pt x="11370" y="50758"/>
                      <a:pt x="25389" y="50758"/>
                    </a:cubicBezTo>
                    <a:cubicBezTo>
                      <a:pt x="39409" y="50758"/>
                      <a:pt x="50758" y="39389"/>
                      <a:pt x="50758" y="25369"/>
                    </a:cubicBezTo>
                    <a:cubicBezTo>
                      <a:pt x="50758" y="11370"/>
                      <a:pt x="39409" y="1"/>
                      <a:pt x="2538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08" name="Google Shape;2208;p34"/>
              <p:cNvSpPr/>
              <p:nvPr/>
            </p:nvSpPr>
            <p:spPr>
              <a:xfrm>
                <a:off x="773700" y="1805000"/>
                <a:ext cx="922525" cy="911650"/>
              </a:xfrm>
              <a:custGeom>
                <a:avLst/>
                <a:gdLst/>
                <a:ahLst/>
                <a:cxnLst/>
                <a:rect l="l" t="t" r="r" b="b"/>
                <a:pathLst>
                  <a:path w="36901" h="36466" extrusionOk="0">
                    <a:moveTo>
                      <a:pt x="24631" y="0"/>
                    </a:moveTo>
                    <a:cubicBezTo>
                      <a:pt x="16210" y="0"/>
                      <a:pt x="5583" y="3149"/>
                      <a:pt x="1" y="17166"/>
                    </a:cubicBezTo>
                    <a:cubicBezTo>
                      <a:pt x="2469" y="27463"/>
                      <a:pt x="11228" y="35333"/>
                      <a:pt x="22011" y="36465"/>
                    </a:cubicBezTo>
                    <a:cubicBezTo>
                      <a:pt x="27878" y="31529"/>
                      <a:pt x="36111" y="21252"/>
                      <a:pt x="36900" y="2095"/>
                    </a:cubicBezTo>
                    <a:cubicBezTo>
                      <a:pt x="36900" y="2095"/>
                      <a:pt x="31500" y="0"/>
                      <a:pt x="24631" y="0"/>
                    </a:cubicBezTo>
                    <a:close/>
                  </a:path>
                </a:pathLst>
              </a:custGeom>
              <a:solidFill>
                <a:srgbClr val="7AAF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09" name="Google Shape;2209;p34"/>
              <p:cNvSpPr/>
              <p:nvPr/>
            </p:nvSpPr>
            <p:spPr>
              <a:xfrm>
                <a:off x="969425" y="1451225"/>
                <a:ext cx="796075" cy="404625"/>
              </a:xfrm>
              <a:custGeom>
                <a:avLst/>
                <a:gdLst/>
                <a:ahLst/>
                <a:cxnLst/>
                <a:rect l="l" t="t" r="r" b="b"/>
                <a:pathLst>
                  <a:path w="31843" h="16185" extrusionOk="0">
                    <a:moveTo>
                      <a:pt x="16852" y="1"/>
                    </a:moveTo>
                    <a:cubicBezTo>
                      <a:pt x="10379" y="1"/>
                      <a:pt x="4492" y="2429"/>
                      <a:pt x="1" y="6394"/>
                    </a:cubicBezTo>
                    <a:cubicBezTo>
                      <a:pt x="2553" y="5483"/>
                      <a:pt x="5031" y="5099"/>
                      <a:pt x="7397" y="5099"/>
                    </a:cubicBezTo>
                    <a:cubicBezTo>
                      <a:pt x="20104" y="5099"/>
                      <a:pt x="29537" y="16185"/>
                      <a:pt x="29537" y="16185"/>
                    </a:cubicBezTo>
                    <a:cubicBezTo>
                      <a:pt x="31843" y="11573"/>
                      <a:pt x="31398" y="7223"/>
                      <a:pt x="30083" y="3723"/>
                    </a:cubicBezTo>
                    <a:cubicBezTo>
                      <a:pt x="26219" y="1356"/>
                      <a:pt x="21687" y="1"/>
                      <a:pt x="16852" y="1"/>
                    </a:cubicBezTo>
                    <a:close/>
                  </a:path>
                </a:pathLst>
              </a:custGeom>
              <a:solidFill>
                <a:srgbClr val="E51F2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10" name="Google Shape;2210;p34"/>
              <p:cNvSpPr/>
              <p:nvPr/>
            </p:nvSpPr>
            <p:spPr>
              <a:xfrm>
                <a:off x="1710350" y="1862325"/>
                <a:ext cx="314600" cy="548850"/>
              </a:xfrm>
              <a:custGeom>
                <a:avLst/>
                <a:gdLst/>
                <a:ahLst/>
                <a:cxnLst/>
                <a:rect l="l" t="t" r="r" b="b"/>
                <a:pathLst>
                  <a:path w="12584" h="21954" extrusionOk="0">
                    <a:moveTo>
                      <a:pt x="2088" y="1"/>
                    </a:moveTo>
                    <a:cubicBezTo>
                      <a:pt x="801" y="1"/>
                      <a:pt x="1" y="146"/>
                      <a:pt x="1" y="146"/>
                    </a:cubicBezTo>
                    <a:cubicBezTo>
                      <a:pt x="1" y="146"/>
                      <a:pt x="8477" y="10362"/>
                      <a:pt x="9003" y="21954"/>
                    </a:cubicBezTo>
                    <a:cubicBezTo>
                      <a:pt x="11269" y="18130"/>
                      <a:pt x="12584" y="13679"/>
                      <a:pt x="12584" y="8925"/>
                    </a:cubicBezTo>
                    <a:cubicBezTo>
                      <a:pt x="12584" y="6923"/>
                      <a:pt x="12341" y="4960"/>
                      <a:pt x="11896" y="3079"/>
                    </a:cubicBezTo>
                    <a:cubicBezTo>
                      <a:pt x="8272" y="468"/>
                      <a:pt x="4397" y="1"/>
                      <a:pt x="2088" y="1"/>
                    </a:cubicBezTo>
                    <a:close/>
                  </a:path>
                </a:pathLst>
              </a:custGeom>
              <a:solidFill>
                <a:srgbClr val="FFC1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11" name="Google Shape;2211;p34"/>
              <p:cNvSpPr/>
              <p:nvPr/>
            </p:nvSpPr>
            <p:spPr>
              <a:xfrm>
                <a:off x="1561150" y="1745925"/>
                <a:ext cx="239750" cy="222375"/>
              </a:xfrm>
              <a:custGeom>
                <a:avLst/>
                <a:gdLst/>
                <a:ahLst/>
                <a:cxnLst/>
                <a:rect l="l" t="t" r="r" b="b"/>
                <a:pathLst>
                  <a:path w="9590" h="8895" extrusionOk="0">
                    <a:moveTo>
                      <a:pt x="4215" y="1"/>
                    </a:moveTo>
                    <a:cubicBezTo>
                      <a:pt x="3347" y="1"/>
                      <a:pt x="2506" y="272"/>
                      <a:pt x="1822" y="837"/>
                    </a:cubicBezTo>
                    <a:cubicBezTo>
                      <a:pt x="82" y="2273"/>
                      <a:pt x="1" y="5065"/>
                      <a:pt x="1640" y="7047"/>
                    </a:cubicBezTo>
                    <a:cubicBezTo>
                      <a:pt x="2634" y="8250"/>
                      <a:pt x="4037" y="8894"/>
                      <a:pt x="5376" y="8894"/>
                    </a:cubicBezTo>
                    <a:cubicBezTo>
                      <a:pt x="6244" y="8894"/>
                      <a:pt x="7085" y="8624"/>
                      <a:pt x="7769" y="8059"/>
                    </a:cubicBezTo>
                    <a:cubicBezTo>
                      <a:pt x="9509" y="6622"/>
                      <a:pt x="9590" y="3831"/>
                      <a:pt x="7951" y="1848"/>
                    </a:cubicBezTo>
                    <a:cubicBezTo>
                      <a:pt x="6957" y="645"/>
                      <a:pt x="5553" y="1"/>
                      <a:pt x="4215" y="1"/>
                    </a:cubicBezTo>
                    <a:close/>
                  </a:path>
                </a:pathLst>
              </a:custGeom>
              <a:solidFill>
                <a:srgbClr val="DCEAF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12" name="Google Shape;2212;p34"/>
              <p:cNvSpPr/>
              <p:nvPr/>
            </p:nvSpPr>
            <p:spPr>
              <a:xfrm>
                <a:off x="1667875" y="1778000"/>
                <a:ext cx="101175" cy="79350"/>
              </a:xfrm>
              <a:custGeom>
                <a:avLst/>
                <a:gdLst/>
                <a:ahLst/>
                <a:cxnLst/>
                <a:rect l="l" t="t" r="r" b="b"/>
                <a:pathLst>
                  <a:path w="4047" h="3174" extrusionOk="0">
                    <a:moveTo>
                      <a:pt x="1255" y="0"/>
                    </a:moveTo>
                    <a:cubicBezTo>
                      <a:pt x="910" y="0"/>
                      <a:pt x="613" y="112"/>
                      <a:pt x="425" y="342"/>
                    </a:cubicBezTo>
                    <a:cubicBezTo>
                      <a:pt x="0" y="889"/>
                      <a:pt x="365" y="1880"/>
                      <a:pt x="1255" y="2568"/>
                    </a:cubicBezTo>
                    <a:cubicBezTo>
                      <a:pt x="1757" y="2965"/>
                      <a:pt x="2327" y="3173"/>
                      <a:pt x="2800" y="3173"/>
                    </a:cubicBezTo>
                    <a:cubicBezTo>
                      <a:pt x="3147" y="3173"/>
                      <a:pt x="3442" y="3062"/>
                      <a:pt x="3622" y="2831"/>
                    </a:cubicBezTo>
                    <a:cubicBezTo>
                      <a:pt x="4046" y="2305"/>
                      <a:pt x="3682" y="1293"/>
                      <a:pt x="2792" y="605"/>
                    </a:cubicBezTo>
                    <a:cubicBezTo>
                      <a:pt x="2290" y="208"/>
                      <a:pt x="1727" y="0"/>
                      <a:pt x="125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2213" name="Google Shape;2213;p34"/>
          <p:cNvGrpSpPr/>
          <p:nvPr/>
        </p:nvGrpSpPr>
        <p:grpSpPr>
          <a:xfrm>
            <a:off x="8614017" y="4653258"/>
            <a:ext cx="840907" cy="841473"/>
            <a:chOff x="1300400" y="1688700"/>
            <a:chExt cx="481950" cy="482275"/>
          </a:xfrm>
        </p:grpSpPr>
        <p:sp>
          <p:nvSpPr>
            <p:cNvPr id="2214" name="Google Shape;2214;p34"/>
            <p:cNvSpPr/>
            <p:nvPr/>
          </p:nvSpPr>
          <p:spPr>
            <a:xfrm>
              <a:off x="1300400" y="1688700"/>
              <a:ext cx="481950" cy="482275"/>
            </a:xfrm>
            <a:custGeom>
              <a:avLst/>
              <a:gdLst/>
              <a:ahLst/>
              <a:cxnLst/>
              <a:rect l="l" t="t" r="r" b="b"/>
              <a:pathLst>
                <a:path w="19278" h="19291" extrusionOk="0">
                  <a:moveTo>
                    <a:pt x="9645" y="19290"/>
                  </a:moveTo>
                  <a:cubicBezTo>
                    <a:pt x="14952" y="19290"/>
                    <a:pt x="19277" y="14952"/>
                    <a:pt x="19277" y="9645"/>
                  </a:cubicBezTo>
                  <a:cubicBezTo>
                    <a:pt x="19277" y="4339"/>
                    <a:pt x="14952" y="1"/>
                    <a:pt x="9645" y="1"/>
                  </a:cubicBezTo>
                  <a:cubicBezTo>
                    <a:pt x="4326" y="1"/>
                    <a:pt x="0" y="4339"/>
                    <a:pt x="0" y="9645"/>
                  </a:cubicBezTo>
                  <a:cubicBezTo>
                    <a:pt x="0" y="14952"/>
                    <a:pt x="4326" y="19290"/>
                    <a:pt x="9645" y="19290"/>
                  </a:cubicBezTo>
                  <a:close/>
                </a:path>
              </a:pathLst>
            </a:custGeom>
            <a:solidFill>
              <a:srgbClr val="A54D05"/>
            </a:solidFill>
            <a:ln w="762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ct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A54D05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5" name="Google Shape;2215;p34"/>
            <p:cNvSpPr/>
            <p:nvPr/>
          </p:nvSpPr>
          <p:spPr>
            <a:xfrm>
              <a:off x="1347225" y="1735550"/>
              <a:ext cx="388275" cy="388575"/>
            </a:xfrm>
            <a:custGeom>
              <a:avLst/>
              <a:gdLst/>
              <a:ahLst/>
              <a:cxnLst/>
              <a:rect l="l" t="t" r="r" b="b"/>
              <a:pathLst>
                <a:path w="15531" h="15543" extrusionOk="0">
                  <a:moveTo>
                    <a:pt x="7772" y="15543"/>
                  </a:moveTo>
                  <a:cubicBezTo>
                    <a:pt x="12048" y="15543"/>
                    <a:pt x="15531" y="12047"/>
                    <a:pt x="15531" y="7771"/>
                  </a:cubicBezTo>
                  <a:cubicBezTo>
                    <a:pt x="15531" y="3496"/>
                    <a:pt x="12048" y="0"/>
                    <a:pt x="7772" y="0"/>
                  </a:cubicBezTo>
                  <a:cubicBezTo>
                    <a:pt x="3484" y="0"/>
                    <a:pt x="1" y="3496"/>
                    <a:pt x="1" y="7771"/>
                  </a:cubicBezTo>
                  <a:cubicBezTo>
                    <a:pt x="1" y="12047"/>
                    <a:pt x="3484" y="15543"/>
                    <a:pt x="7772" y="15543"/>
                  </a:cubicBezTo>
                  <a:close/>
                </a:path>
              </a:pathLst>
            </a:custGeom>
            <a:solidFill>
              <a:srgbClr val="E69138"/>
            </a:solidFill>
            <a:ln w="76200" cap="flat" cmpd="sng">
              <a:solidFill>
                <a:srgbClr val="A54D0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ct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r>
                <a:rPr kumimoji="0" lang="en" sz="3067" b="1" i="0" u="none" strike="noStrike" kern="0" cap="none" spc="0" normalizeH="0" baseline="0" noProof="0">
                  <a:ln>
                    <a:noFill/>
                  </a:ln>
                  <a:solidFill>
                    <a:srgbClr val="A54D05"/>
                  </a:solidFill>
                  <a:effectLst/>
                  <a:uLnTx/>
                  <a:uFillTx/>
                  <a:latin typeface="Dosis"/>
                  <a:ea typeface="Dosis"/>
                  <a:cs typeface="Dosis"/>
                  <a:sym typeface="Dosis"/>
                </a:rPr>
                <a:t>1¢</a:t>
              </a:r>
              <a:endParaRPr kumimoji="0" sz="3067" b="1" i="0" u="none" strike="noStrike" kern="0" cap="none" spc="0" normalizeH="0" baseline="0" noProof="0">
                <a:ln>
                  <a:noFill/>
                </a:ln>
                <a:solidFill>
                  <a:srgbClr val="A54D05"/>
                </a:solidFill>
                <a:effectLst/>
                <a:uLnTx/>
                <a:uFillTx/>
                <a:latin typeface="Dosis"/>
                <a:ea typeface="Dosis"/>
                <a:cs typeface="Dosis"/>
                <a:sym typeface="Dosis"/>
              </a:endParaRPr>
            </a:p>
          </p:txBody>
        </p:sp>
      </p:grpSp>
      <p:grpSp>
        <p:nvGrpSpPr>
          <p:cNvPr id="2216" name="Google Shape;2216;p34"/>
          <p:cNvGrpSpPr/>
          <p:nvPr/>
        </p:nvGrpSpPr>
        <p:grpSpPr>
          <a:xfrm>
            <a:off x="8833733" y="5056658"/>
            <a:ext cx="840907" cy="841473"/>
            <a:chOff x="1300400" y="1688700"/>
            <a:chExt cx="481950" cy="482275"/>
          </a:xfrm>
        </p:grpSpPr>
        <p:sp>
          <p:nvSpPr>
            <p:cNvPr id="2217" name="Google Shape;2217;p34"/>
            <p:cNvSpPr/>
            <p:nvPr/>
          </p:nvSpPr>
          <p:spPr>
            <a:xfrm>
              <a:off x="1300400" y="1688700"/>
              <a:ext cx="481950" cy="482275"/>
            </a:xfrm>
            <a:custGeom>
              <a:avLst/>
              <a:gdLst/>
              <a:ahLst/>
              <a:cxnLst/>
              <a:rect l="l" t="t" r="r" b="b"/>
              <a:pathLst>
                <a:path w="19278" h="19291" extrusionOk="0">
                  <a:moveTo>
                    <a:pt x="9645" y="19290"/>
                  </a:moveTo>
                  <a:cubicBezTo>
                    <a:pt x="14952" y="19290"/>
                    <a:pt x="19277" y="14952"/>
                    <a:pt x="19277" y="9645"/>
                  </a:cubicBezTo>
                  <a:cubicBezTo>
                    <a:pt x="19277" y="4339"/>
                    <a:pt x="14952" y="1"/>
                    <a:pt x="9645" y="1"/>
                  </a:cubicBezTo>
                  <a:cubicBezTo>
                    <a:pt x="4326" y="1"/>
                    <a:pt x="0" y="4339"/>
                    <a:pt x="0" y="9645"/>
                  </a:cubicBezTo>
                  <a:cubicBezTo>
                    <a:pt x="0" y="14952"/>
                    <a:pt x="4326" y="19290"/>
                    <a:pt x="9645" y="19290"/>
                  </a:cubicBezTo>
                  <a:close/>
                </a:path>
              </a:pathLst>
            </a:custGeom>
            <a:solidFill>
              <a:srgbClr val="A54D05"/>
            </a:solidFill>
            <a:ln w="762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ct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A54D05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8" name="Google Shape;2218;p34"/>
            <p:cNvSpPr/>
            <p:nvPr/>
          </p:nvSpPr>
          <p:spPr>
            <a:xfrm>
              <a:off x="1347225" y="1735550"/>
              <a:ext cx="388275" cy="388575"/>
            </a:xfrm>
            <a:custGeom>
              <a:avLst/>
              <a:gdLst/>
              <a:ahLst/>
              <a:cxnLst/>
              <a:rect l="l" t="t" r="r" b="b"/>
              <a:pathLst>
                <a:path w="15531" h="15543" extrusionOk="0">
                  <a:moveTo>
                    <a:pt x="7772" y="15543"/>
                  </a:moveTo>
                  <a:cubicBezTo>
                    <a:pt x="12048" y="15543"/>
                    <a:pt x="15531" y="12047"/>
                    <a:pt x="15531" y="7771"/>
                  </a:cubicBezTo>
                  <a:cubicBezTo>
                    <a:pt x="15531" y="3496"/>
                    <a:pt x="12048" y="0"/>
                    <a:pt x="7772" y="0"/>
                  </a:cubicBezTo>
                  <a:cubicBezTo>
                    <a:pt x="3484" y="0"/>
                    <a:pt x="1" y="3496"/>
                    <a:pt x="1" y="7771"/>
                  </a:cubicBezTo>
                  <a:cubicBezTo>
                    <a:pt x="1" y="12047"/>
                    <a:pt x="3484" y="15543"/>
                    <a:pt x="7772" y="15543"/>
                  </a:cubicBezTo>
                  <a:close/>
                </a:path>
              </a:pathLst>
            </a:custGeom>
            <a:solidFill>
              <a:srgbClr val="E69138"/>
            </a:solidFill>
            <a:ln w="76200" cap="flat" cmpd="sng">
              <a:solidFill>
                <a:srgbClr val="A54D0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ct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r>
                <a:rPr kumimoji="0" lang="en" sz="3067" b="1" i="0" u="none" strike="noStrike" kern="0" cap="none" spc="0" normalizeH="0" baseline="0" noProof="0">
                  <a:ln>
                    <a:noFill/>
                  </a:ln>
                  <a:solidFill>
                    <a:srgbClr val="A54D05"/>
                  </a:solidFill>
                  <a:effectLst/>
                  <a:uLnTx/>
                  <a:uFillTx/>
                  <a:latin typeface="Dosis"/>
                  <a:ea typeface="Dosis"/>
                  <a:cs typeface="Dosis"/>
                  <a:sym typeface="Dosis"/>
                </a:rPr>
                <a:t>1¢</a:t>
              </a:r>
              <a:endParaRPr kumimoji="0" sz="3067" b="1" i="0" u="none" strike="noStrike" kern="0" cap="none" spc="0" normalizeH="0" baseline="0" noProof="0">
                <a:ln>
                  <a:noFill/>
                </a:ln>
                <a:solidFill>
                  <a:srgbClr val="A54D05"/>
                </a:solidFill>
                <a:effectLst/>
                <a:uLnTx/>
                <a:uFillTx/>
                <a:latin typeface="Dosis"/>
                <a:ea typeface="Dosis"/>
                <a:cs typeface="Dosis"/>
                <a:sym typeface="Dosis"/>
              </a:endParaRPr>
            </a:p>
          </p:txBody>
        </p:sp>
      </p:grpSp>
      <p:sp>
        <p:nvSpPr>
          <p:cNvPr id="2219" name="Google Shape;2219;p34"/>
          <p:cNvSpPr/>
          <p:nvPr/>
        </p:nvSpPr>
        <p:spPr>
          <a:xfrm>
            <a:off x="8614030" y="4358664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BE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220" name="Google Shape;2220;p34"/>
          <p:cNvSpPr/>
          <p:nvPr/>
        </p:nvSpPr>
        <p:spPr>
          <a:xfrm>
            <a:off x="9046347" y="3021164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BE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221" name="Google Shape;2221;p34"/>
          <p:cNvSpPr/>
          <p:nvPr/>
        </p:nvSpPr>
        <p:spPr>
          <a:xfrm>
            <a:off x="10747763" y="2886164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BE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95446453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01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1219170">
              <a:buClr>
                <a:srgbClr val="000000"/>
              </a:buClr>
            </a:pPr>
            <a:fld id="{D2D769DF-72D7-400B-8D46-2CA7E227B53C}" type="datetimeFigureOut">
              <a:rPr lang="en-US" sz="1867" kern="0" smtClean="0">
                <a:solidFill>
                  <a:srgbClr val="000000"/>
                </a:solidFill>
                <a:cs typeface="Arial"/>
                <a:sym typeface="Arial"/>
              </a:rPr>
              <a:pPr defTabSz="1219170">
                <a:buClr>
                  <a:srgbClr val="000000"/>
                </a:buClr>
              </a:pPr>
              <a:t>1/8/2025</a:t>
            </a:fld>
            <a:endParaRPr lang="en-US"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1219170">
              <a:buClr>
                <a:srgbClr val="000000"/>
              </a:buClr>
            </a:pPr>
            <a:endParaRPr lang="en-US"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1219170">
              <a:buClr>
                <a:srgbClr val="000000"/>
              </a:buClr>
            </a:pPr>
            <a:fld id="{69B50EDA-12E8-486B-B293-B7EEEFB6F524}" type="slidenum">
              <a:rPr lang="en-US" sz="1867" kern="0" smtClean="0">
                <a:solidFill>
                  <a:srgbClr val="000000"/>
                </a:solidFill>
                <a:cs typeface="Arial"/>
                <a:sym typeface="Arial"/>
              </a:rPr>
              <a:pPr defTabSz="1219170">
                <a:buClr>
                  <a:srgbClr val="000000"/>
                </a:buClr>
              </a:pPr>
              <a:t>‹#›</a:t>
            </a:fld>
            <a:endParaRPr lang="en-US"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29892845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0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3">
  <p:cSld name="Section header 3">
    <p:bg>
      <p:bgPr>
        <a:solidFill>
          <a:schemeClr val="dk1"/>
        </a:solidFill>
        <a:effectLst/>
      </p:bgPr>
    </p:bg>
    <p:spTree>
      <p:nvGrpSpPr>
        <p:cNvPr id="1" name="Shape 10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16" name="Google Shape;1016;p16"/>
          <p:cNvGrpSpPr/>
          <p:nvPr/>
        </p:nvGrpSpPr>
        <p:grpSpPr>
          <a:xfrm>
            <a:off x="-184227" y="-399294"/>
            <a:ext cx="13152739" cy="7397993"/>
            <a:chOff x="238125" y="822050"/>
            <a:chExt cx="7136850" cy="4051475"/>
          </a:xfrm>
        </p:grpSpPr>
        <p:sp>
          <p:nvSpPr>
            <p:cNvPr id="1017" name="Google Shape;1017;p16"/>
            <p:cNvSpPr/>
            <p:nvPr/>
          </p:nvSpPr>
          <p:spPr>
            <a:xfrm>
              <a:off x="238125" y="114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8" name="Google Shape;1018;p16"/>
            <p:cNvSpPr/>
            <p:nvPr/>
          </p:nvSpPr>
          <p:spPr>
            <a:xfrm>
              <a:off x="238125" y="27590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9" name="Google Shape;1019;p16"/>
            <p:cNvSpPr/>
            <p:nvPr/>
          </p:nvSpPr>
          <p:spPr>
            <a:xfrm>
              <a:off x="238125" y="250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0" name="Google Shape;1020;p16"/>
            <p:cNvSpPr/>
            <p:nvPr/>
          </p:nvSpPr>
          <p:spPr>
            <a:xfrm>
              <a:off x="238125" y="22460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1" name="Google Shape;1021;p16"/>
            <p:cNvSpPr/>
            <p:nvPr/>
          </p:nvSpPr>
          <p:spPr>
            <a:xfrm>
              <a:off x="238125" y="1971075"/>
              <a:ext cx="7136850" cy="0"/>
            </a:xfrm>
            <a:custGeom>
              <a:avLst/>
              <a:gdLst/>
              <a:ahLst/>
              <a:cxnLst/>
              <a:rect l="l" t="t" r="r" b="b"/>
              <a:pathLst>
                <a:path w="285474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2" name="Google Shape;1022;p16"/>
            <p:cNvSpPr/>
            <p:nvPr/>
          </p:nvSpPr>
          <p:spPr>
            <a:xfrm>
              <a:off x="238125" y="169607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3" name="Google Shape;1023;p16"/>
            <p:cNvSpPr/>
            <p:nvPr/>
          </p:nvSpPr>
          <p:spPr>
            <a:xfrm>
              <a:off x="238125" y="1420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4" name="Google Shape;1024;p16"/>
            <p:cNvSpPr/>
            <p:nvPr/>
          </p:nvSpPr>
          <p:spPr>
            <a:xfrm>
              <a:off x="238125" y="33092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5" name="Google Shape;1025;p16"/>
            <p:cNvSpPr/>
            <p:nvPr/>
          </p:nvSpPr>
          <p:spPr>
            <a:xfrm>
              <a:off x="238125" y="30155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6" name="Google Shape;1026;p16"/>
            <p:cNvSpPr/>
            <p:nvPr/>
          </p:nvSpPr>
          <p:spPr>
            <a:xfrm>
              <a:off x="238125" y="47439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7" name="Google Shape;1027;p16"/>
            <p:cNvSpPr/>
            <p:nvPr/>
          </p:nvSpPr>
          <p:spPr>
            <a:xfrm>
              <a:off x="238125" y="44549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8" name="Google Shape;1028;p16"/>
            <p:cNvSpPr/>
            <p:nvPr/>
          </p:nvSpPr>
          <p:spPr>
            <a:xfrm>
              <a:off x="238125" y="4167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9" name="Google Shape;1029;p16"/>
            <p:cNvSpPr/>
            <p:nvPr/>
          </p:nvSpPr>
          <p:spPr>
            <a:xfrm>
              <a:off x="238125" y="38817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0" name="Google Shape;1030;p16"/>
            <p:cNvSpPr/>
            <p:nvPr/>
          </p:nvSpPr>
          <p:spPr>
            <a:xfrm>
              <a:off x="238125" y="35953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1" name="Google Shape;1031;p16"/>
            <p:cNvSpPr/>
            <p:nvPr/>
          </p:nvSpPr>
          <p:spPr>
            <a:xfrm>
              <a:off x="5075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2" name="Google Shape;1032;p16"/>
            <p:cNvSpPr/>
            <p:nvPr/>
          </p:nvSpPr>
          <p:spPr>
            <a:xfrm>
              <a:off x="3244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3" name="Google Shape;1033;p16"/>
            <p:cNvSpPr/>
            <p:nvPr/>
          </p:nvSpPr>
          <p:spPr>
            <a:xfrm>
              <a:off x="29400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4" name="Google Shape;1034;p16"/>
            <p:cNvSpPr/>
            <p:nvPr/>
          </p:nvSpPr>
          <p:spPr>
            <a:xfrm>
              <a:off x="2635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5" name="Google Shape;1035;p16"/>
            <p:cNvSpPr/>
            <p:nvPr/>
          </p:nvSpPr>
          <p:spPr>
            <a:xfrm>
              <a:off x="2331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6" name="Google Shape;1036;p16"/>
            <p:cNvSpPr/>
            <p:nvPr/>
          </p:nvSpPr>
          <p:spPr>
            <a:xfrm>
              <a:off x="20279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7" name="Google Shape;1037;p16"/>
            <p:cNvSpPr/>
            <p:nvPr/>
          </p:nvSpPr>
          <p:spPr>
            <a:xfrm>
              <a:off x="17239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8" name="Google Shape;1038;p16"/>
            <p:cNvSpPr/>
            <p:nvPr/>
          </p:nvSpPr>
          <p:spPr>
            <a:xfrm>
              <a:off x="14197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9" name="Google Shape;1039;p16"/>
            <p:cNvSpPr/>
            <p:nvPr/>
          </p:nvSpPr>
          <p:spPr>
            <a:xfrm>
              <a:off x="1115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0" name="Google Shape;1040;p16"/>
            <p:cNvSpPr/>
            <p:nvPr/>
          </p:nvSpPr>
          <p:spPr>
            <a:xfrm>
              <a:off x="811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1" name="Google Shape;1041;p16"/>
            <p:cNvSpPr/>
            <p:nvPr/>
          </p:nvSpPr>
          <p:spPr>
            <a:xfrm>
              <a:off x="3548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2" name="Google Shape;1042;p16"/>
            <p:cNvSpPr/>
            <p:nvPr/>
          </p:nvSpPr>
          <p:spPr>
            <a:xfrm>
              <a:off x="62845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3" name="Google Shape;1043;p16"/>
            <p:cNvSpPr/>
            <p:nvPr/>
          </p:nvSpPr>
          <p:spPr>
            <a:xfrm>
              <a:off x="5980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4" name="Google Shape;1044;p16"/>
            <p:cNvSpPr/>
            <p:nvPr/>
          </p:nvSpPr>
          <p:spPr>
            <a:xfrm>
              <a:off x="5676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5" name="Google Shape;1045;p16"/>
            <p:cNvSpPr/>
            <p:nvPr/>
          </p:nvSpPr>
          <p:spPr>
            <a:xfrm>
              <a:off x="53724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6" name="Google Shape;1046;p16"/>
            <p:cNvSpPr/>
            <p:nvPr/>
          </p:nvSpPr>
          <p:spPr>
            <a:xfrm>
              <a:off x="50684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7" name="Google Shape;1047;p16"/>
            <p:cNvSpPr/>
            <p:nvPr/>
          </p:nvSpPr>
          <p:spPr>
            <a:xfrm>
              <a:off x="47644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8" name="Google Shape;1048;p16"/>
            <p:cNvSpPr/>
            <p:nvPr/>
          </p:nvSpPr>
          <p:spPr>
            <a:xfrm>
              <a:off x="4460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9" name="Google Shape;1049;p16"/>
            <p:cNvSpPr/>
            <p:nvPr/>
          </p:nvSpPr>
          <p:spPr>
            <a:xfrm>
              <a:off x="4156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0" name="Google Shape;1050;p16"/>
            <p:cNvSpPr/>
            <p:nvPr/>
          </p:nvSpPr>
          <p:spPr>
            <a:xfrm>
              <a:off x="38522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1" name="Google Shape;1051;p16"/>
            <p:cNvSpPr/>
            <p:nvPr/>
          </p:nvSpPr>
          <p:spPr>
            <a:xfrm>
              <a:off x="65885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2" name="Google Shape;1052;p16"/>
            <p:cNvSpPr/>
            <p:nvPr/>
          </p:nvSpPr>
          <p:spPr>
            <a:xfrm>
              <a:off x="71967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3" name="Google Shape;1053;p16"/>
            <p:cNvSpPr/>
            <p:nvPr/>
          </p:nvSpPr>
          <p:spPr>
            <a:xfrm>
              <a:off x="68927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054" name="Google Shape;1054;p16"/>
          <p:cNvSpPr txBox="1">
            <a:spLocks noGrp="1"/>
          </p:cNvSpPr>
          <p:nvPr>
            <p:ph type="title"/>
          </p:nvPr>
        </p:nvSpPr>
        <p:spPr>
          <a:xfrm>
            <a:off x="1014933" y="3029067"/>
            <a:ext cx="7366000" cy="166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200"/>
              <a:buNone/>
              <a:defRPr sz="7333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9pPr>
          </a:lstStyle>
          <a:p>
            <a:endParaRPr/>
          </a:p>
        </p:txBody>
      </p:sp>
      <p:sp>
        <p:nvSpPr>
          <p:cNvPr id="1055" name="Google Shape;1055;p16"/>
          <p:cNvSpPr txBox="1">
            <a:spLocks noGrp="1"/>
          </p:cNvSpPr>
          <p:nvPr>
            <p:ph type="subTitle" idx="1"/>
          </p:nvPr>
        </p:nvSpPr>
        <p:spPr>
          <a:xfrm>
            <a:off x="1014933" y="5379133"/>
            <a:ext cx="7366000" cy="59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1056" name="Google Shape;1056;p16"/>
          <p:cNvSpPr txBox="1">
            <a:spLocks noGrp="1"/>
          </p:cNvSpPr>
          <p:nvPr>
            <p:ph type="title" idx="2" hasCustomPrompt="1"/>
          </p:nvPr>
        </p:nvSpPr>
        <p:spPr>
          <a:xfrm>
            <a:off x="1083967" y="998433"/>
            <a:ext cx="1715200" cy="166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3333" b="1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grpSp>
        <p:nvGrpSpPr>
          <p:cNvPr id="1057" name="Google Shape;1057;p16"/>
          <p:cNvGrpSpPr/>
          <p:nvPr/>
        </p:nvGrpSpPr>
        <p:grpSpPr>
          <a:xfrm>
            <a:off x="8937103" y="3438280"/>
            <a:ext cx="2087215" cy="2626781"/>
            <a:chOff x="7667575" y="2133515"/>
            <a:chExt cx="359600" cy="452550"/>
          </a:xfrm>
        </p:grpSpPr>
        <p:sp>
          <p:nvSpPr>
            <p:cNvPr id="1058" name="Google Shape;1058;p16"/>
            <p:cNvSpPr/>
            <p:nvPr/>
          </p:nvSpPr>
          <p:spPr>
            <a:xfrm>
              <a:off x="7667950" y="2133515"/>
              <a:ext cx="359225" cy="452550"/>
            </a:xfrm>
            <a:custGeom>
              <a:avLst/>
              <a:gdLst/>
              <a:ahLst/>
              <a:cxnLst/>
              <a:rect l="l" t="t" r="r" b="b"/>
              <a:pathLst>
                <a:path w="14369" h="18102" extrusionOk="0">
                  <a:moveTo>
                    <a:pt x="7214" y="0"/>
                  </a:moveTo>
                  <a:cubicBezTo>
                    <a:pt x="7095" y="0"/>
                    <a:pt x="7005" y="90"/>
                    <a:pt x="6990" y="194"/>
                  </a:cubicBezTo>
                  <a:lnTo>
                    <a:pt x="1420" y="194"/>
                  </a:lnTo>
                  <a:lnTo>
                    <a:pt x="1420" y="7423"/>
                  </a:lnTo>
                  <a:lnTo>
                    <a:pt x="6990" y="7423"/>
                  </a:lnTo>
                  <a:lnTo>
                    <a:pt x="6990" y="7438"/>
                  </a:lnTo>
                  <a:lnTo>
                    <a:pt x="449" y="7438"/>
                  </a:lnTo>
                  <a:lnTo>
                    <a:pt x="449" y="9962"/>
                  </a:lnTo>
                  <a:lnTo>
                    <a:pt x="285" y="9962"/>
                  </a:lnTo>
                  <a:cubicBezTo>
                    <a:pt x="135" y="9962"/>
                    <a:pt x="1" y="10081"/>
                    <a:pt x="1" y="10245"/>
                  </a:cubicBezTo>
                  <a:cubicBezTo>
                    <a:pt x="1" y="10395"/>
                    <a:pt x="135" y="10514"/>
                    <a:pt x="285" y="10514"/>
                  </a:cubicBezTo>
                  <a:lnTo>
                    <a:pt x="449" y="10514"/>
                  </a:lnTo>
                  <a:lnTo>
                    <a:pt x="449" y="17549"/>
                  </a:lnTo>
                  <a:lnTo>
                    <a:pt x="6990" y="17549"/>
                  </a:lnTo>
                  <a:lnTo>
                    <a:pt x="6990" y="17892"/>
                  </a:lnTo>
                  <a:cubicBezTo>
                    <a:pt x="6990" y="17997"/>
                    <a:pt x="7095" y="18101"/>
                    <a:pt x="7214" y="18101"/>
                  </a:cubicBezTo>
                  <a:cubicBezTo>
                    <a:pt x="7334" y="18101"/>
                    <a:pt x="7424" y="17997"/>
                    <a:pt x="7424" y="17892"/>
                  </a:cubicBezTo>
                  <a:lnTo>
                    <a:pt x="7424" y="17549"/>
                  </a:lnTo>
                  <a:lnTo>
                    <a:pt x="13905" y="17549"/>
                  </a:lnTo>
                  <a:lnTo>
                    <a:pt x="13905" y="10514"/>
                  </a:lnTo>
                  <a:lnTo>
                    <a:pt x="14085" y="10514"/>
                  </a:lnTo>
                  <a:cubicBezTo>
                    <a:pt x="14249" y="10514"/>
                    <a:pt x="14368" y="10395"/>
                    <a:pt x="14368" y="10245"/>
                  </a:cubicBezTo>
                  <a:cubicBezTo>
                    <a:pt x="14368" y="10081"/>
                    <a:pt x="14249" y="9962"/>
                    <a:pt x="14085" y="9962"/>
                  </a:cubicBezTo>
                  <a:lnTo>
                    <a:pt x="13905" y="9962"/>
                  </a:lnTo>
                  <a:lnTo>
                    <a:pt x="13905" y="7438"/>
                  </a:lnTo>
                  <a:lnTo>
                    <a:pt x="7424" y="7438"/>
                  </a:lnTo>
                  <a:lnTo>
                    <a:pt x="7424" y="7423"/>
                  </a:lnTo>
                  <a:lnTo>
                    <a:pt x="12307" y="7423"/>
                  </a:lnTo>
                  <a:lnTo>
                    <a:pt x="12307" y="194"/>
                  </a:lnTo>
                  <a:lnTo>
                    <a:pt x="7424" y="194"/>
                  </a:lnTo>
                  <a:cubicBezTo>
                    <a:pt x="7409" y="90"/>
                    <a:pt x="7319" y="0"/>
                    <a:pt x="7214" y="0"/>
                  </a:cubicBezTo>
                  <a:close/>
                </a:path>
              </a:pathLst>
            </a:custGeom>
            <a:solidFill>
              <a:srgbClr val="FFFFFF"/>
            </a:solidFill>
            <a:ln w="2286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9" name="Google Shape;1059;p16"/>
            <p:cNvSpPr/>
            <p:nvPr/>
          </p:nvSpPr>
          <p:spPr>
            <a:xfrm>
              <a:off x="7678775" y="2319625"/>
              <a:ext cx="336075" cy="252425"/>
            </a:xfrm>
            <a:custGeom>
              <a:avLst/>
              <a:gdLst/>
              <a:ahLst/>
              <a:cxnLst/>
              <a:rect l="l" t="t" r="r" b="b"/>
              <a:pathLst>
                <a:path w="13443" h="10097" extrusionOk="0">
                  <a:moveTo>
                    <a:pt x="1" y="1"/>
                  </a:moveTo>
                  <a:lnTo>
                    <a:pt x="1" y="10097"/>
                  </a:lnTo>
                  <a:lnTo>
                    <a:pt x="13442" y="10097"/>
                  </a:lnTo>
                  <a:lnTo>
                    <a:pt x="13442" y="1"/>
                  </a:lnTo>
                  <a:close/>
                </a:path>
              </a:pathLst>
            </a:custGeom>
            <a:solidFill>
              <a:srgbClr val="FAA0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0" name="Google Shape;1060;p16"/>
            <p:cNvSpPr/>
            <p:nvPr/>
          </p:nvSpPr>
          <p:spPr>
            <a:xfrm>
              <a:off x="7716875" y="2354350"/>
              <a:ext cx="72825" cy="72850"/>
            </a:xfrm>
            <a:custGeom>
              <a:avLst/>
              <a:gdLst/>
              <a:ahLst/>
              <a:cxnLst/>
              <a:rect l="l" t="t" r="r" b="b"/>
              <a:pathLst>
                <a:path w="2913" h="2914" extrusionOk="0">
                  <a:moveTo>
                    <a:pt x="0" y="1"/>
                  </a:moveTo>
                  <a:lnTo>
                    <a:pt x="0" y="2913"/>
                  </a:lnTo>
                  <a:lnTo>
                    <a:pt x="2912" y="2913"/>
                  </a:lnTo>
                  <a:lnTo>
                    <a:pt x="2912" y="1"/>
                  </a:lnTo>
                  <a:close/>
                </a:path>
              </a:pathLst>
            </a:custGeom>
            <a:solidFill>
              <a:srgbClr val="6146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1" name="Google Shape;1061;p16"/>
            <p:cNvSpPr/>
            <p:nvPr/>
          </p:nvSpPr>
          <p:spPr>
            <a:xfrm>
              <a:off x="7829250" y="2478700"/>
              <a:ext cx="147875" cy="19050"/>
            </a:xfrm>
            <a:custGeom>
              <a:avLst/>
              <a:gdLst/>
              <a:ahLst/>
              <a:cxnLst/>
              <a:rect l="l" t="t" r="r" b="b"/>
              <a:pathLst>
                <a:path w="5915" h="762" extrusionOk="0">
                  <a:moveTo>
                    <a:pt x="1" y="0"/>
                  </a:moveTo>
                  <a:lnTo>
                    <a:pt x="1" y="762"/>
                  </a:lnTo>
                  <a:lnTo>
                    <a:pt x="5915" y="762"/>
                  </a:lnTo>
                  <a:lnTo>
                    <a:pt x="5915" y="0"/>
                  </a:lnTo>
                  <a:close/>
                </a:path>
              </a:pathLst>
            </a:custGeom>
            <a:solidFill>
              <a:srgbClr val="FFC0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2" name="Google Shape;1062;p16"/>
            <p:cNvSpPr/>
            <p:nvPr/>
          </p:nvSpPr>
          <p:spPr>
            <a:xfrm>
              <a:off x="7829250" y="2516400"/>
              <a:ext cx="147875" cy="18700"/>
            </a:xfrm>
            <a:custGeom>
              <a:avLst/>
              <a:gdLst/>
              <a:ahLst/>
              <a:cxnLst/>
              <a:rect l="l" t="t" r="r" b="b"/>
              <a:pathLst>
                <a:path w="5915" h="748" extrusionOk="0">
                  <a:moveTo>
                    <a:pt x="1" y="1"/>
                  </a:moveTo>
                  <a:lnTo>
                    <a:pt x="1" y="747"/>
                  </a:lnTo>
                  <a:lnTo>
                    <a:pt x="5915" y="747"/>
                  </a:lnTo>
                  <a:lnTo>
                    <a:pt x="5915" y="1"/>
                  </a:lnTo>
                  <a:close/>
                </a:path>
              </a:pathLst>
            </a:custGeom>
            <a:solidFill>
              <a:srgbClr val="FFC0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3" name="Google Shape;1063;p16"/>
            <p:cNvSpPr/>
            <p:nvPr/>
          </p:nvSpPr>
          <p:spPr>
            <a:xfrm>
              <a:off x="7702675" y="2138550"/>
              <a:ext cx="272225" cy="180750"/>
            </a:xfrm>
            <a:custGeom>
              <a:avLst/>
              <a:gdLst/>
              <a:ahLst/>
              <a:cxnLst/>
              <a:rect l="l" t="t" r="r" b="b"/>
              <a:pathLst>
                <a:path w="10889" h="7230" extrusionOk="0">
                  <a:moveTo>
                    <a:pt x="1" y="1"/>
                  </a:moveTo>
                  <a:lnTo>
                    <a:pt x="1" y="7229"/>
                  </a:lnTo>
                  <a:lnTo>
                    <a:pt x="10888" y="7229"/>
                  </a:lnTo>
                  <a:lnTo>
                    <a:pt x="10888" y="1"/>
                  </a:lnTo>
                  <a:close/>
                </a:path>
              </a:pathLst>
            </a:custGeom>
            <a:solidFill>
              <a:srgbClr val="F28B0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4" name="Google Shape;1064;p16"/>
            <p:cNvSpPr/>
            <p:nvPr/>
          </p:nvSpPr>
          <p:spPr>
            <a:xfrm>
              <a:off x="7726200" y="2185225"/>
              <a:ext cx="98600" cy="14200"/>
            </a:xfrm>
            <a:custGeom>
              <a:avLst/>
              <a:gdLst/>
              <a:ahLst/>
              <a:cxnLst/>
              <a:rect l="l" t="t" r="r" b="b"/>
              <a:pathLst>
                <a:path w="3944" h="568" extrusionOk="0">
                  <a:moveTo>
                    <a:pt x="1" y="0"/>
                  </a:moveTo>
                  <a:lnTo>
                    <a:pt x="1" y="568"/>
                  </a:lnTo>
                  <a:lnTo>
                    <a:pt x="3943" y="568"/>
                  </a:lnTo>
                  <a:lnTo>
                    <a:pt x="3943" y="0"/>
                  </a:lnTo>
                  <a:close/>
                </a:path>
              </a:pathLst>
            </a:custGeom>
            <a:solidFill>
              <a:srgbClr val="FFC0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5" name="Google Shape;1065;p16"/>
            <p:cNvSpPr/>
            <p:nvPr/>
          </p:nvSpPr>
          <p:spPr>
            <a:xfrm>
              <a:off x="7723575" y="2218075"/>
              <a:ext cx="98975" cy="14225"/>
            </a:xfrm>
            <a:custGeom>
              <a:avLst/>
              <a:gdLst/>
              <a:ahLst/>
              <a:cxnLst/>
              <a:rect l="l" t="t" r="r" b="b"/>
              <a:pathLst>
                <a:path w="3959" h="569" extrusionOk="0">
                  <a:moveTo>
                    <a:pt x="1" y="1"/>
                  </a:moveTo>
                  <a:lnTo>
                    <a:pt x="1" y="568"/>
                  </a:lnTo>
                  <a:lnTo>
                    <a:pt x="3959" y="568"/>
                  </a:lnTo>
                  <a:lnTo>
                    <a:pt x="3959" y="1"/>
                  </a:lnTo>
                  <a:close/>
                </a:path>
              </a:pathLst>
            </a:custGeom>
            <a:solidFill>
              <a:srgbClr val="FFC0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6" name="Google Shape;1066;p16"/>
            <p:cNvSpPr/>
            <p:nvPr/>
          </p:nvSpPr>
          <p:spPr>
            <a:xfrm>
              <a:off x="7871825" y="2178500"/>
              <a:ext cx="82150" cy="121750"/>
            </a:xfrm>
            <a:custGeom>
              <a:avLst/>
              <a:gdLst/>
              <a:ahLst/>
              <a:cxnLst/>
              <a:rect l="l" t="t" r="r" b="b"/>
              <a:pathLst>
                <a:path w="3286" h="4870" extrusionOk="0">
                  <a:moveTo>
                    <a:pt x="0" y="1"/>
                  </a:moveTo>
                  <a:lnTo>
                    <a:pt x="0" y="4869"/>
                  </a:lnTo>
                  <a:lnTo>
                    <a:pt x="3286" y="4869"/>
                  </a:lnTo>
                  <a:lnTo>
                    <a:pt x="3286" y="1"/>
                  </a:lnTo>
                  <a:close/>
                </a:path>
              </a:pathLst>
            </a:custGeom>
            <a:solidFill>
              <a:srgbClr val="FFC0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7" name="Google Shape;1067;p16"/>
            <p:cNvSpPr/>
            <p:nvPr/>
          </p:nvSpPr>
          <p:spPr>
            <a:xfrm>
              <a:off x="7842325" y="2133700"/>
              <a:ext cx="10475" cy="452175"/>
            </a:xfrm>
            <a:custGeom>
              <a:avLst/>
              <a:gdLst/>
              <a:ahLst/>
              <a:cxnLst/>
              <a:rect l="l" t="t" r="r" b="b"/>
              <a:pathLst>
                <a:path w="419" h="18087" extrusionOk="0">
                  <a:moveTo>
                    <a:pt x="209" y="0"/>
                  </a:moveTo>
                  <a:cubicBezTo>
                    <a:pt x="90" y="0"/>
                    <a:pt x="0" y="90"/>
                    <a:pt x="0" y="209"/>
                  </a:cubicBezTo>
                  <a:lnTo>
                    <a:pt x="0" y="17892"/>
                  </a:lnTo>
                  <a:cubicBezTo>
                    <a:pt x="0" y="17997"/>
                    <a:pt x="90" y="18087"/>
                    <a:pt x="209" y="18087"/>
                  </a:cubicBezTo>
                  <a:cubicBezTo>
                    <a:pt x="329" y="18087"/>
                    <a:pt x="418" y="17997"/>
                    <a:pt x="418" y="17892"/>
                  </a:cubicBezTo>
                  <a:lnTo>
                    <a:pt x="418" y="209"/>
                  </a:lnTo>
                  <a:cubicBezTo>
                    <a:pt x="418" y="90"/>
                    <a:pt x="329" y="0"/>
                    <a:pt x="209" y="0"/>
                  </a:cubicBezTo>
                  <a:close/>
                </a:path>
              </a:pathLst>
            </a:custGeom>
            <a:solidFill>
              <a:srgbClr val="FCD1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8" name="Google Shape;1068;p16"/>
            <p:cNvSpPr/>
            <p:nvPr/>
          </p:nvSpPr>
          <p:spPr>
            <a:xfrm>
              <a:off x="7667575" y="2382375"/>
              <a:ext cx="358850" cy="14200"/>
            </a:xfrm>
            <a:custGeom>
              <a:avLst/>
              <a:gdLst/>
              <a:ahLst/>
              <a:cxnLst/>
              <a:rect l="l" t="t" r="r" b="b"/>
              <a:pathLst>
                <a:path w="14354" h="568" extrusionOk="0">
                  <a:moveTo>
                    <a:pt x="270" y="0"/>
                  </a:moveTo>
                  <a:cubicBezTo>
                    <a:pt x="120" y="0"/>
                    <a:pt x="1" y="134"/>
                    <a:pt x="1" y="284"/>
                  </a:cubicBezTo>
                  <a:cubicBezTo>
                    <a:pt x="1" y="448"/>
                    <a:pt x="120" y="568"/>
                    <a:pt x="270" y="568"/>
                  </a:cubicBezTo>
                  <a:lnTo>
                    <a:pt x="14084" y="568"/>
                  </a:lnTo>
                  <a:cubicBezTo>
                    <a:pt x="14234" y="568"/>
                    <a:pt x="14353" y="448"/>
                    <a:pt x="14353" y="284"/>
                  </a:cubicBezTo>
                  <a:cubicBezTo>
                    <a:pt x="14353" y="134"/>
                    <a:pt x="14234" y="0"/>
                    <a:pt x="14084" y="0"/>
                  </a:cubicBezTo>
                  <a:close/>
                </a:path>
              </a:pathLst>
            </a:custGeom>
            <a:solidFill>
              <a:srgbClr val="FFC0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69" name="Google Shape;1069;p16"/>
          <p:cNvGrpSpPr/>
          <p:nvPr/>
        </p:nvGrpSpPr>
        <p:grpSpPr>
          <a:xfrm>
            <a:off x="9171199" y="1568962"/>
            <a:ext cx="863885" cy="863903"/>
            <a:chOff x="3312800" y="1179225"/>
            <a:chExt cx="473725" cy="473700"/>
          </a:xfrm>
        </p:grpSpPr>
        <p:sp>
          <p:nvSpPr>
            <p:cNvPr id="1070" name="Google Shape;1070;p16"/>
            <p:cNvSpPr/>
            <p:nvPr/>
          </p:nvSpPr>
          <p:spPr>
            <a:xfrm>
              <a:off x="3312800" y="1179225"/>
              <a:ext cx="473725" cy="473700"/>
            </a:xfrm>
            <a:custGeom>
              <a:avLst/>
              <a:gdLst/>
              <a:ahLst/>
              <a:cxnLst/>
              <a:rect l="l" t="t" r="r" b="b"/>
              <a:pathLst>
                <a:path w="18949" h="18948" extrusionOk="0">
                  <a:moveTo>
                    <a:pt x="9474" y="0"/>
                  </a:moveTo>
                  <a:cubicBezTo>
                    <a:pt x="4236" y="0"/>
                    <a:pt x="1" y="4236"/>
                    <a:pt x="1" y="9474"/>
                  </a:cubicBezTo>
                  <a:cubicBezTo>
                    <a:pt x="1" y="14712"/>
                    <a:pt x="4236" y="18948"/>
                    <a:pt x="9474" y="18948"/>
                  </a:cubicBezTo>
                  <a:cubicBezTo>
                    <a:pt x="14713" y="18948"/>
                    <a:pt x="18948" y="14712"/>
                    <a:pt x="18948" y="9474"/>
                  </a:cubicBezTo>
                  <a:cubicBezTo>
                    <a:pt x="18948" y="4236"/>
                    <a:pt x="14713" y="0"/>
                    <a:pt x="9474" y="0"/>
                  </a:cubicBezTo>
                  <a:close/>
                </a:path>
              </a:pathLst>
            </a:custGeom>
            <a:solidFill>
              <a:schemeClr val="lt2"/>
            </a:solidFill>
            <a:ln w="762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1" name="Google Shape;1071;p16"/>
            <p:cNvSpPr/>
            <p:nvPr/>
          </p:nvSpPr>
          <p:spPr>
            <a:xfrm>
              <a:off x="3366075" y="1255250"/>
              <a:ext cx="367175" cy="321750"/>
            </a:xfrm>
            <a:custGeom>
              <a:avLst/>
              <a:gdLst/>
              <a:ahLst/>
              <a:cxnLst/>
              <a:rect l="l" t="t" r="r" b="b"/>
              <a:pathLst>
                <a:path w="14687" h="12870" extrusionOk="0">
                  <a:moveTo>
                    <a:pt x="7320" y="1"/>
                  </a:moveTo>
                  <a:cubicBezTo>
                    <a:pt x="6348" y="1"/>
                    <a:pt x="5362" y="223"/>
                    <a:pt x="4436" y="694"/>
                  </a:cubicBezTo>
                  <a:cubicBezTo>
                    <a:pt x="1253" y="2323"/>
                    <a:pt x="0" y="6182"/>
                    <a:pt x="1604" y="9340"/>
                  </a:cubicBezTo>
                  <a:cubicBezTo>
                    <a:pt x="2753" y="11585"/>
                    <a:pt x="5011" y="12870"/>
                    <a:pt x="7350" y="12870"/>
                  </a:cubicBezTo>
                  <a:cubicBezTo>
                    <a:pt x="8328" y="12870"/>
                    <a:pt x="9320" y="12645"/>
                    <a:pt x="10251" y="12172"/>
                  </a:cubicBezTo>
                  <a:cubicBezTo>
                    <a:pt x="13409" y="10543"/>
                    <a:pt x="14687" y="6684"/>
                    <a:pt x="13058" y="3526"/>
                  </a:cubicBezTo>
                  <a:cubicBezTo>
                    <a:pt x="11924" y="1294"/>
                    <a:pt x="9664" y="1"/>
                    <a:pt x="732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2" name="Google Shape;1072;p16"/>
            <p:cNvSpPr/>
            <p:nvPr/>
          </p:nvSpPr>
          <p:spPr>
            <a:xfrm>
              <a:off x="3424950" y="1327400"/>
              <a:ext cx="249400" cy="180100"/>
            </a:xfrm>
            <a:custGeom>
              <a:avLst/>
              <a:gdLst/>
              <a:ahLst/>
              <a:cxnLst/>
              <a:rect l="l" t="t" r="r" b="b"/>
              <a:pathLst>
                <a:path w="9976" h="7204" extrusionOk="0">
                  <a:moveTo>
                    <a:pt x="6917" y="1"/>
                  </a:moveTo>
                  <a:cubicBezTo>
                    <a:pt x="6507" y="1"/>
                    <a:pt x="6115" y="101"/>
                    <a:pt x="5740" y="289"/>
                  </a:cubicBezTo>
                  <a:cubicBezTo>
                    <a:pt x="5289" y="514"/>
                    <a:pt x="4913" y="865"/>
                    <a:pt x="4663" y="1316"/>
                  </a:cubicBezTo>
                  <a:cubicBezTo>
                    <a:pt x="4462" y="1667"/>
                    <a:pt x="4287" y="2118"/>
                    <a:pt x="4161" y="2695"/>
                  </a:cubicBezTo>
                  <a:cubicBezTo>
                    <a:pt x="3986" y="3397"/>
                    <a:pt x="3886" y="3923"/>
                    <a:pt x="3810" y="4224"/>
                  </a:cubicBezTo>
                  <a:cubicBezTo>
                    <a:pt x="3710" y="4575"/>
                    <a:pt x="3560" y="4800"/>
                    <a:pt x="3359" y="4900"/>
                  </a:cubicBezTo>
                  <a:cubicBezTo>
                    <a:pt x="3184" y="4976"/>
                    <a:pt x="3109" y="4976"/>
                    <a:pt x="3084" y="4976"/>
                  </a:cubicBezTo>
                  <a:cubicBezTo>
                    <a:pt x="2908" y="4951"/>
                    <a:pt x="2783" y="4875"/>
                    <a:pt x="2708" y="4725"/>
                  </a:cubicBezTo>
                  <a:cubicBezTo>
                    <a:pt x="2658" y="4625"/>
                    <a:pt x="2658" y="4550"/>
                    <a:pt x="2683" y="4424"/>
                  </a:cubicBezTo>
                  <a:cubicBezTo>
                    <a:pt x="2733" y="4249"/>
                    <a:pt x="2933" y="4048"/>
                    <a:pt x="3234" y="3848"/>
                  </a:cubicBezTo>
                  <a:lnTo>
                    <a:pt x="3585" y="3622"/>
                  </a:lnTo>
                  <a:lnTo>
                    <a:pt x="2482" y="1743"/>
                  </a:lnTo>
                  <a:lnTo>
                    <a:pt x="2106" y="1968"/>
                  </a:lnTo>
                  <a:cubicBezTo>
                    <a:pt x="1605" y="2269"/>
                    <a:pt x="1204" y="2670"/>
                    <a:pt x="953" y="3121"/>
                  </a:cubicBezTo>
                  <a:cubicBezTo>
                    <a:pt x="678" y="3597"/>
                    <a:pt x="577" y="4098"/>
                    <a:pt x="627" y="4625"/>
                  </a:cubicBezTo>
                  <a:lnTo>
                    <a:pt x="1" y="4951"/>
                  </a:lnTo>
                  <a:lnTo>
                    <a:pt x="928" y="6755"/>
                  </a:lnTo>
                  <a:lnTo>
                    <a:pt x="1505" y="6454"/>
                  </a:lnTo>
                  <a:cubicBezTo>
                    <a:pt x="1755" y="6705"/>
                    <a:pt x="2006" y="6905"/>
                    <a:pt x="2307" y="7031"/>
                  </a:cubicBezTo>
                  <a:cubicBezTo>
                    <a:pt x="2588" y="7146"/>
                    <a:pt x="2879" y="7204"/>
                    <a:pt x="3174" y="7204"/>
                  </a:cubicBezTo>
                  <a:cubicBezTo>
                    <a:pt x="3589" y="7204"/>
                    <a:pt x="4013" y="7089"/>
                    <a:pt x="4437" y="6855"/>
                  </a:cubicBezTo>
                  <a:cubicBezTo>
                    <a:pt x="4813" y="6655"/>
                    <a:pt x="5164" y="6304"/>
                    <a:pt x="5440" y="5803"/>
                  </a:cubicBezTo>
                  <a:cubicBezTo>
                    <a:pt x="5640" y="5502"/>
                    <a:pt x="5790" y="5076"/>
                    <a:pt x="5916" y="4600"/>
                  </a:cubicBezTo>
                  <a:cubicBezTo>
                    <a:pt x="5966" y="4474"/>
                    <a:pt x="6016" y="4174"/>
                    <a:pt x="6091" y="3773"/>
                  </a:cubicBezTo>
                  <a:cubicBezTo>
                    <a:pt x="6141" y="3447"/>
                    <a:pt x="6191" y="3221"/>
                    <a:pt x="6242" y="3071"/>
                  </a:cubicBezTo>
                  <a:cubicBezTo>
                    <a:pt x="6392" y="2695"/>
                    <a:pt x="6592" y="2419"/>
                    <a:pt x="6818" y="2319"/>
                  </a:cubicBezTo>
                  <a:cubicBezTo>
                    <a:pt x="6943" y="2244"/>
                    <a:pt x="7069" y="2219"/>
                    <a:pt x="7169" y="2219"/>
                  </a:cubicBezTo>
                  <a:cubicBezTo>
                    <a:pt x="7244" y="2244"/>
                    <a:pt x="7294" y="2269"/>
                    <a:pt x="7369" y="2369"/>
                  </a:cubicBezTo>
                  <a:cubicBezTo>
                    <a:pt x="7420" y="2469"/>
                    <a:pt x="7420" y="2545"/>
                    <a:pt x="7420" y="2595"/>
                  </a:cubicBezTo>
                  <a:cubicBezTo>
                    <a:pt x="7344" y="2745"/>
                    <a:pt x="7219" y="2895"/>
                    <a:pt x="7019" y="3046"/>
                  </a:cubicBezTo>
                  <a:lnTo>
                    <a:pt x="6668" y="3271"/>
                  </a:lnTo>
                  <a:lnTo>
                    <a:pt x="7946" y="5051"/>
                  </a:lnTo>
                  <a:lnTo>
                    <a:pt x="8272" y="4850"/>
                  </a:lnTo>
                  <a:cubicBezTo>
                    <a:pt x="8873" y="4474"/>
                    <a:pt x="9249" y="3973"/>
                    <a:pt x="9399" y="3296"/>
                  </a:cubicBezTo>
                  <a:cubicBezTo>
                    <a:pt x="9450" y="3021"/>
                    <a:pt x="9450" y="2745"/>
                    <a:pt x="9399" y="2444"/>
                  </a:cubicBezTo>
                  <a:lnTo>
                    <a:pt x="9976" y="2144"/>
                  </a:lnTo>
                  <a:lnTo>
                    <a:pt x="9049" y="339"/>
                  </a:lnTo>
                  <a:lnTo>
                    <a:pt x="8497" y="640"/>
                  </a:lnTo>
                  <a:cubicBezTo>
                    <a:pt x="8121" y="289"/>
                    <a:pt x="7670" y="63"/>
                    <a:pt x="7169" y="13"/>
                  </a:cubicBezTo>
                  <a:cubicBezTo>
                    <a:pt x="7084" y="5"/>
                    <a:pt x="7000" y="1"/>
                    <a:pt x="69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73" name="Google Shape;1073;p16"/>
          <p:cNvGrpSpPr/>
          <p:nvPr/>
        </p:nvGrpSpPr>
        <p:grpSpPr>
          <a:xfrm rot="-2700000">
            <a:off x="10410610" y="2366297"/>
            <a:ext cx="404381" cy="404449"/>
            <a:chOff x="3312800" y="1179225"/>
            <a:chExt cx="473725" cy="473700"/>
          </a:xfrm>
        </p:grpSpPr>
        <p:sp>
          <p:nvSpPr>
            <p:cNvPr id="1074" name="Google Shape;1074;p16"/>
            <p:cNvSpPr/>
            <p:nvPr/>
          </p:nvSpPr>
          <p:spPr>
            <a:xfrm>
              <a:off x="3312800" y="1179225"/>
              <a:ext cx="473725" cy="473700"/>
            </a:xfrm>
            <a:custGeom>
              <a:avLst/>
              <a:gdLst/>
              <a:ahLst/>
              <a:cxnLst/>
              <a:rect l="l" t="t" r="r" b="b"/>
              <a:pathLst>
                <a:path w="18949" h="18948" extrusionOk="0">
                  <a:moveTo>
                    <a:pt x="9474" y="0"/>
                  </a:moveTo>
                  <a:cubicBezTo>
                    <a:pt x="4236" y="0"/>
                    <a:pt x="1" y="4236"/>
                    <a:pt x="1" y="9474"/>
                  </a:cubicBezTo>
                  <a:cubicBezTo>
                    <a:pt x="1" y="14712"/>
                    <a:pt x="4236" y="18948"/>
                    <a:pt x="9474" y="18948"/>
                  </a:cubicBezTo>
                  <a:cubicBezTo>
                    <a:pt x="14713" y="18948"/>
                    <a:pt x="18948" y="14712"/>
                    <a:pt x="18948" y="9474"/>
                  </a:cubicBezTo>
                  <a:cubicBezTo>
                    <a:pt x="18948" y="4236"/>
                    <a:pt x="14713" y="0"/>
                    <a:pt x="9474" y="0"/>
                  </a:cubicBezTo>
                  <a:close/>
                </a:path>
              </a:pathLst>
            </a:custGeom>
            <a:solidFill>
              <a:schemeClr val="lt2"/>
            </a:solidFill>
            <a:ln w="381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5" name="Google Shape;1075;p16"/>
            <p:cNvSpPr/>
            <p:nvPr/>
          </p:nvSpPr>
          <p:spPr>
            <a:xfrm>
              <a:off x="3394319" y="1278762"/>
              <a:ext cx="312099" cy="273488"/>
            </a:xfrm>
            <a:custGeom>
              <a:avLst/>
              <a:gdLst/>
              <a:ahLst/>
              <a:cxnLst/>
              <a:rect l="l" t="t" r="r" b="b"/>
              <a:pathLst>
                <a:path w="14687" h="12870" extrusionOk="0">
                  <a:moveTo>
                    <a:pt x="7320" y="1"/>
                  </a:moveTo>
                  <a:cubicBezTo>
                    <a:pt x="6348" y="1"/>
                    <a:pt x="5362" y="223"/>
                    <a:pt x="4436" y="694"/>
                  </a:cubicBezTo>
                  <a:cubicBezTo>
                    <a:pt x="1253" y="2323"/>
                    <a:pt x="0" y="6182"/>
                    <a:pt x="1604" y="9340"/>
                  </a:cubicBezTo>
                  <a:cubicBezTo>
                    <a:pt x="2753" y="11585"/>
                    <a:pt x="5011" y="12870"/>
                    <a:pt x="7350" y="12870"/>
                  </a:cubicBezTo>
                  <a:cubicBezTo>
                    <a:pt x="8328" y="12870"/>
                    <a:pt x="9320" y="12645"/>
                    <a:pt x="10251" y="12172"/>
                  </a:cubicBezTo>
                  <a:cubicBezTo>
                    <a:pt x="13409" y="10543"/>
                    <a:pt x="14687" y="6684"/>
                    <a:pt x="13058" y="3526"/>
                  </a:cubicBezTo>
                  <a:cubicBezTo>
                    <a:pt x="11924" y="1294"/>
                    <a:pt x="9664" y="1"/>
                    <a:pt x="732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6" name="Google Shape;1076;p16"/>
            <p:cNvSpPr/>
            <p:nvPr/>
          </p:nvSpPr>
          <p:spPr>
            <a:xfrm>
              <a:off x="3439806" y="1335618"/>
              <a:ext cx="220794" cy="159443"/>
            </a:xfrm>
            <a:custGeom>
              <a:avLst/>
              <a:gdLst/>
              <a:ahLst/>
              <a:cxnLst/>
              <a:rect l="l" t="t" r="r" b="b"/>
              <a:pathLst>
                <a:path w="9976" h="7204" extrusionOk="0">
                  <a:moveTo>
                    <a:pt x="6917" y="1"/>
                  </a:moveTo>
                  <a:cubicBezTo>
                    <a:pt x="6507" y="1"/>
                    <a:pt x="6115" y="101"/>
                    <a:pt x="5740" y="289"/>
                  </a:cubicBezTo>
                  <a:cubicBezTo>
                    <a:pt x="5289" y="514"/>
                    <a:pt x="4913" y="865"/>
                    <a:pt x="4663" y="1316"/>
                  </a:cubicBezTo>
                  <a:cubicBezTo>
                    <a:pt x="4462" y="1667"/>
                    <a:pt x="4287" y="2118"/>
                    <a:pt x="4161" y="2695"/>
                  </a:cubicBezTo>
                  <a:cubicBezTo>
                    <a:pt x="3986" y="3397"/>
                    <a:pt x="3886" y="3923"/>
                    <a:pt x="3810" y="4224"/>
                  </a:cubicBezTo>
                  <a:cubicBezTo>
                    <a:pt x="3710" y="4575"/>
                    <a:pt x="3560" y="4800"/>
                    <a:pt x="3359" y="4900"/>
                  </a:cubicBezTo>
                  <a:cubicBezTo>
                    <a:pt x="3184" y="4976"/>
                    <a:pt x="3109" y="4976"/>
                    <a:pt x="3084" y="4976"/>
                  </a:cubicBezTo>
                  <a:cubicBezTo>
                    <a:pt x="2908" y="4951"/>
                    <a:pt x="2783" y="4875"/>
                    <a:pt x="2708" y="4725"/>
                  </a:cubicBezTo>
                  <a:cubicBezTo>
                    <a:pt x="2658" y="4625"/>
                    <a:pt x="2658" y="4550"/>
                    <a:pt x="2683" y="4424"/>
                  </a:cubicBezTo>
                  <a:cubicBezTo>
                    <a:pt x="2733" y="4249"/>
                    <a:pt x="2933" y="4048"/>
                    <a:pt x="3234" y="3848"/>
                  </a:cubicBezTo>
                  <a:lnTo>
                    <a:pt x="3585" y="3622"/>
                  </a:lnTo>
                  <a:lnTo>
                    <a:pt x="2482" y="1743"/>
                  </a:lnTo>
                  <a:lnTo>
                    <a:pt x="2106" y="1968"/>
                  </a:lnTo>
                  <a:cubicBezTo>
                    <a:pt x="1605" y="2269"/>
                    <a:pt x="1204" y="2670"/>
                    <a:pt x="953" y="3121"/>
                  </a:cubicBezTo>
                  <a:cubicBezTo>
                    <a:pt x="678" y="3597"/>
                    <a:pt x="577" y="4098"/>
                    <a:pt x="627" y="4625"/>
                  </a:cubicBezTo>
                  <a:lnTo>
                    <a:pt x="1" y="4951"/>
                  </a:lnTo>
                  <a:lnTo>
                    <a:pt x="928" y="6755"/>
                  </a:lnTo>
                  <a:lnTo>
                    <a:pt x="1505" y="6454"/>
                  </a:lnTo>
                  <a:cubicBezTo>
                    <a:pt x="1755" y="6705"/>
                    <a:pt x="2006" y="6905"/>
                    <a:pt x="2307" y="7031"/>
                  </a:cubicBezTo>
                  <a:cubicBezTo>
                    <a:pt x="2588" y="7146"/>
                    <a:pt x="2879" y="7204"/>
                    <a:pt x="3174" y="7204"/>
                  </a:cubicBezTo>
                  <a:cubicBezTo>
                    <a:pt x="3589" y="7204"/>
                    <a:pt x="4013" y="7089"/>
                    <a:pt x="4437" y="6855"/>
                  </a:cubicBezTo>
                  <a:cubicBezTo>
                    <a:pt x="4813" y="6655"/>
                    <a:pt x="5164" y="6304"/>
                    <a:pt x="5440" y="5803"/>
                  </a:cubicBezTo>
                  <a:cubicBezTo>
                    <a:pt x="5640" y="5502"/>
                    <a:pt x="5790" y="5076"/>
                    <a:pt x="5916" y="4600"/>
                  </a:cubicBezTo>
                  <a:cubicBezTo>
                    <a:pt x="5966" y="4474"/>
                    <a:pt x="6016" y="4174"/>
                    <a:pt x="6091" y="3773"/>
                  </a:cubicBezTo>
                  <a:cubicBezTo>
                    <a:pt x="6141" y="3447"/>
                    <a:pt x="6191" y="3221"/>
                    <a:pt x="6242" y="3071"/>
                  </a:cubicBezTo>
                  <a:cubicBezTo>
                    <a:pt x="6392" y="2695"/>
                    <a:pt x="6592" y="2419"/>
                    <a:pt x="6818" y="2319"/>
                  </a:cubicBezTo>
                  <a:cubicBezTo>
                    <a:pt x="6943" y="2244"/>
                    <a:pt x="7069" y="2219"/>
                    <a:pt x="7169" y="2219"/>
                  </a:cubicBezTo>
                  <a:cubicBezTo>
                    <a:pt x="7244" y="2244"/>
                    <a:pt x="7294" y="2269"/>
                    <a:pt x="7369" y="2369"/>
                  </a:cubicBezTo>
                  <a:cubicBezTo>
                    <a:pt x="7420" y="2469"/>
                    <a:pt x="7420" y="2545"/>
                    <a:pt x="7420" y="2595"/>
                  </a:cubicBezTo>
                  <a:cubicBezTo>
                    <a:pt x="7344" y="2745"/>
                    <a:pt x="7219" y="2895"/>
                    <a:pt x="7019" y="3046"/>
                  </a:cubicBezTo>
                  <a:lnTo>
                    <a:pt x="6668" y="3271"/>
                  </a:lnTo>
                  <a:lnTo>
                    <a:pt x="7946" y="5051"/>
                  </a:lnTo>
                  <a:lnTo>
                    <a:pt x="8272" y="4850"/>
                  </a:lnTo>
                  <a:cubicBezTo>
                    <a:pt x="8873" y="4474"/>
                    <a:pt x="9249" y="3973"/>
                    <a:pt x="9399" y="3296"/>
                  </a:cubicBezTo>
                  <a:cubicBezTo>
                    <a:pt x="9450" y="3021"/>
                    <a:pt x="9450" y="2745"/>
                    <a:pt x="9399" y="2444"/>
                  </a:cubicBezTo>
                  <a:lnTo>
                    <a:pt x="9976" y="2144"/>
                  </a:lnTo>
                  <a:lnTo>
                    <a:pt x="9049" y="339"/>
                  </a:lnTo>
                  <a:lnTo>
                    <a:pt x="8497" y="640"/>
                  </a:lnTo>
                  <a:cubicBezTo>
                    <a:pt x="8121" y="289"/>
                    <a:pt x="7670" y="63"/>
                    <a:pt x="7169" y="13"/>
                  </a:cubicBezTo>
                  <a:cubicBezTo>
                    <a:pt x="7084" y="5"/>
                    <a:pt x="7000" y="1"/>
                    <a:pt x="69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77" name="Google Shape;1077;p16"/>
          <p:cNvGrpSpPr/>
          <p:nvPr/>
        </p:nvGrpSpPr>
        <p:grpSpPr>
          <a:xfrm rot="-4500389">
            <a:off x="10533296" y="5452727"/>
            <a:ext cx="675800" cy="675843"/>
            <a:chOff x="3312800" y="1179225"/>
            <a:chExt cx="473725" cy="473700"/>
          </a:xfrm>
        </p:grpSpPr>
        <p:sp>
          <p:nvSpPr>
            <p:cNvPr id="1078" name="Google Shape;1078;p16"/>
            <p:cNvSpPr/>
            <p:nvPr/>
          </p:nvSpPr>
          <p:spPr>
            <a:xfrm>
              <a:off x="3312800" y="1179225"/>
              <a:ext cx="473725" cy="473700"/>
            </a:xfrm>
            <a:custGeom>
              <a:avLst/>
              <a:gdLst/>
              <a:ahLst/>
              <a:cxnLst/>
              <a:rect l="l" t="t" r="r" b="b"/>
              <a:pathLst>
                <a:path w="18949" h="18948" extrusionOk="0">
                  <a:moveTo>
                    <a:pt x="9474" y="0"/>
                  </a:moveTo>
                  <a:cubicBezTo>
                    <a:pt x="4236" y="0"/>
                    <a:pt x="1" y="4236"/>
                    <a:pt x="1" y="9474"/>
                  </a:cubicBezTo>
                  <a:cubicBezTo>
                    <a:pt x="1" y="14712"/>
                    <a:pt x="4236" y="18948"/>
                    <a:pt x="9474" y="18948"/>
                  </a:cubicBezTo>
                  <a:cubicBezTo>
                    <a:pt x="14713" y="18948"/>
                    <a:pt x="18948" y="14712"/>
                    <a:pt x="18948" y="9474"/>
                  </a:cubicBezTo>
                  <a:cubicBezTo>
                    <a:pt x="18948" y="4236"/>
                    <a:pt x="14713" y="0"/>
                    <a:pt x="9474" y="0"/>
                  </a:cubicBezTo>
                  <a:close/>
                </a:path>
              </a:pathLst>
            </a:custGeom>
            <a:solidFill>
              <a:schemeClr val="lt2"/>
            </a:solidFill>
            <a:ln w="762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9" name="Google Shape;1079;p16"/>
            <p:cNvSpPr/>
            <p:nvPr/>
          </p:nvSpPr>
          <p:spPr>
            <a:xfrm>
              <a:off x="3366075" y="1255250"/>
              <a:ext cx="367175" cy="321750"/>
            </a:xfrm>
            <a:custGeom>
              <a:avLst/>
              <a:gdLst/>
              <a:ahLst/>
              <a:cxnLst/>
              <a:rect l="l" t="t" r="r" b="b"/>
              <a:pathLst>
                <a:path w="14687" h="12870" extrusionOk="0">
                  <a:moveTo>
                    <a:pt x="7320" y="1"/>
                  </a:moveTo>
                  <a:cubicBezTo>
                    <a:pt x="6348" y="1"/>
                    <a:pt x="5362" y="223"/>
                    <a:pt x="4436" y="694"/>
                  </a:cubicBezTo>
                  <a:cubicBezTo>
                    <a:pt x="1253" y="2323"/>
                    <a:pt x="0" y="6182"/>
                    <a:pt x="1604" y="9340"/>
                  </a:cubicBezTo>
                  <a:cubicBezTo>
                    <a:pt x="2753" y="11585"/>
                    <a:pt x="5011" y="12870"/>
                    <a:pt x="7350" y="12870"/>
                  </a:cubicBezTo>
                  <a:cubicBezTo>
                    <a:pt x="8328" y="12870"/>
                    <a:pt x="9320" y="12645"/>
                    <a:pt x="10251" y="12172"/>
                  </a:cubicBezTo>
                  <a:cubicBezTo>
                    <a:pt x="13409" y="10543"/>
                    <a:pt x="14687" y="6684"/>
                    <a:pt x="13058" y="3526"/>
                  </a:cubicBezTo>
                  <a:cubicBezTo>
                    <a:pt x="11924" y="1294"/>
                    <a:pt x="9664" y="1"/>
                    <a:pt x="732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0" name="Google Shape;1080;p16"/>
            <p:cNvSpPr/>
            <p:nvPr/>
          </p:nvSpPr>
          <p:spPr>
            <a:xfrm>
              <a:off x="3424950" y="1327400"/>
              <a:ext cx="249400" cy="180100"/>
            </a:xfrm>
            <a:custGeom>
              <a:avLst/>
              <a:gdLst/>
              <a:ahLst/>
              <a:cxnLst/>
              <a:rect l="l" t="t" r="r" b="b"/>
              <a:pathLst>
                <a:path w="9976" h="7204" extrusionOk="0">
                  <a:moveTo>
                    <a:pt x="6917" y="1"/>
                  </a:moveTo>
                  <a:cubicBezTo>
                    <a:pt x="6507" y="1"/>
                    <a:pt x="6115" y="101"/>
                    <a:pt x="5740" y="289"/>
                  </a:cubicBezTo>
                  <a:cubicBezTo>
                    <a:pt x="5289" y="514"/>
                    <a:pt x="4913" y="865"/>
                    <a:pt x="4663" y="1316"/>
                  </a:cubicBezTo>
                  <a:cubicBezTo>
                    <a:pt x="4462" y="1667"/>
                    <a:pt x="4287" y="2118"/>
                    <a:pt x="4161" y="2695"/>
                  </a:cubicBezTo>
                  <a:cubicBezTo>
                    <a:pt x="3986" y="3397"/>
                    <a:pt x="3886" y="3923"/>
                    <a:pt x="3810" y="4224"/>
                  </a:cubicBezTo>
                  <a:cubicBezTo>
                    <a:pt x="3710" y="4575"/>
                    <a:pt x="3560" y="4800"/>
                    <a:pt x="3359" y="4900"/>
                  </a:cubicBezTo>
                  <a:cubicBezTo>
                    <a:pt x="3184" y="4976"/>
                    <a:pt x="3109" y="4976"/>
                    <a:pt x="3084" y="4976"/>
                  </a:cubicBezTo>
                  <a:cubicBezTo>
                    <a:pt x="2908" y="4951"/>
                    <a:pt x="2783" y="4875"/>
                    <a:pt x="2708" y="4725"/>
                  </a:cubicBezTo>
                  <a:cubicBezTo>
                    <a:pt x="2658" y="4625"/>
                    <a:pt x="2658" y="4550"/>
                    <a:pt x="2683" y="4424"/>
                  </a:cubicBezTo>
                  <a:cubicBezTo>
                    <a:pt x="2733" y="4249"/>
                    <a:pt x="2933" y="4048"/>
                    <a:pt x="3234" y="3848"/>
                  </a:cubicBezTo>
                  <a:lnTo>
                    <a:pt x="3585" y="3622"/>
                  </a:lnTo>
                  <a:lnTo>
                    <a:pt x="2482" y="1743"/>
                  </a:lnTo>
                  <a:lnTo>
                    <a:pt x="2106" y="1968"/>
                  </a:lnTo>
                  <a:cubicBezTo>
                    <a:pt x="1605" y="2269"/>
                    <a:pt x="1204" y="2670"/>
                    <a:pt x="953" y="3121"/>
                  </a:cubicBezTo>
                  <a:cubicBezTo>
                    <a:pt x="678" y="3597"/>
                    <a:pt x="577" y="4098"/>
                    <a:pt x="627" y="4625"/>
                  </a:cubicBezTo>
                  <a:lnTo>
                    <a:pt x="1" y="4951"/>
                  </a:lnTo>
                  <a:lnTo>
                    <a:pt x="928" y="6755"/>
                  </a:lnTo>
                  <a:lnTo>
                    <a:pt x="1505" y="6454"/>
                  </a:lnTo>
                  <a:cubicBezTo>
                    <a:pt x="1755" y="6705"/>
                    <a:pt x="2006" y="6905"/>
                    <a:pt x="2307" y="7031"/>
                  </a:cubicBezTo>
                  <a:cubicBezTo>
                    <a:pt x="2588" y="7146"/>
                    <a:pt x="2879" y="7204"/>
                    <a:pt x="3174" y="7204"/>
                  </a:cubicBezTo>
                  <a:cubicBezTo>
                    <a:pt x="3589" y="7204"/>
                    <a:pt x="4013" y="7089"/>
                    <a:pt x="4437" y="6855"/>
                  </a:cubicBezTo>
                  <a:cubicBezTo>
                    <a:pt x="4813" y="6655"/>
                    <a:pt x="5164" y="6304"/>
                    <a:pt x="5440" y="5803"/>
                  </a:cubicBezTo>
                  <a:cubicBezTo>
                    <a:pt x="5640" y="5502"/>
                    <a:pt x="5790" y="5076"/>
                    <a:pt x="5916" y="4600"/>
                  </a:cubicBezTo>
                  <a:cubicBezTo>
                    <a:pt x="5966" y="4474"/>
                    <a:pt x="6016" y="4174"/>
                    <a:pt x="6091" y="3773"/>
                  </a:cubicBezTo>
                  <a:cubicBezTo>
                    <a:pt x="6141" y="3447"/>
                    <a:pt x="6191" y="3221"/>
                    <a:pt x="6242" y="3071"/>
                  </a:cubicBezTo>
                  <a:cubicBezTo>
                    <a:pt x="6392" y="2695"/>
                    <a:pt x="6592" y="2419"/>
                    <a:pt x="6818" y="2319"/>
                  </a:cubicBezTo>
                  <a:cubicBezTo>
                    <a:pt x="6943" y="2244"/>
                    <a:pt x="7069" y="2219"/>
                    <a:pt x="7169" y="2219"/>
                  </a:cubicBezTo>
                  <a:cubicBezTo>
                    <a:pt x="7244" y="2244"/>
                    <a:pt x="7294" y="2269"/>
                    <a:pt x="7369" y="2369"/>
                  </a:cubicBezTo>
                  <a:cubicBezTo>
                    <a:pt x="7420" y="2469"/>
                    <a:pt x="7420" y="2545"/>
                    <a:pt x="7420" y="2595"/>
                  </a:cubicBezTo>
                  <a:cubicBezTo>
                    <a:pt x="7344" y="2745"/>
                    <a:pt x="7219" y="2895"/>
                    <a:pt x="7019" y="3046"/>
                  </a:cubicBezTo>
                  <a:lnTo>
                    <a:pt x="6668" y="3271"/>
                  </a:lnTo>
                  <a:lnTo>
                    <a:pt x="7946" y="5051"/>
                  </a:lnTo>
                  <a:lnTo>
                    <a:pt x="8272" y="4850"/>
                  </a:lnTo>
                  <a:cubicBezTo>
                    <a:pt x="8873" y="4474"/>
                    <a:pt x="9249" y="3973"/>
                    <a:pt x="9399" y="3296"/>
                  </a:cubicBezTo>
                  <a:cubicBezTo>
                    <a:pt x="9450" y="3021"/>
                    <a:pt x="9450" y="2745"/>
                    <a:pt x="9399" y="2444"/>
                  </a:cubicBezTo>
                  <a:lnTo>
                    <a:pt x="9976" y="2144"/>
                  </a:lnTo>
                  <a:lnTo>
                    <a:pt x="9049" y="339"/>
                  </a:lnTo>
                  <a:lnTo>
                    <a:pt x="8497" y="640"/>
                  </a:lnTo>
                  <a:cubicBezTo>
                    <a:pt x="8121" y="289"/>
                    <a:pt x="7670" y="63"/>
                    <a:pt x="7169" y="13"/>
                  </a:cubicBezTo>
                  <a:cubicBezTo>
                    <a:pt x="7084" y="5"/>
                    <a:pt x="7000" y="1"/>
                    <a:pt x="69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081" name="Google Shape;1081;p16"/>
          <p:cNvSpPr/>
          <p:nvPr/>
        </p:nvSpPr>
        <p:spPr>
          <a:xfrm>
            <a:off x="8444930" y="719331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82" name="Google Shape;1082;p16"/>
          <p:cNvSpPr/>
          <p:nvPr/>
        </p:nvSpPr>
        <p:spPr>
          <a:xfrm>
            <a:off x="10404963" y="891031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83" name="Google Shape;1083;p16"/>
          <p:cNvSpPr/>
          <p:nvPr/>
        </p:nvSpPr>
        <p:spPr>
          <a:xfrm>
            <a:off x="950933" y="2657233"/>
            <a:ext cx="7494000" cy="2458400"/>
          </a:xfrm>
          <a:prstGeom prst="roundRect">
            <a:avLst>
              <a:gd name="adj" fmla="val 16667"/>
            </a:avLst>
          </a:prstGeom>
          <a:solidFill>
            <a:schemeClr val="lt1"/>
          </a:solidFill>
          <a:ln w="76200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84" name="Google Shape;1084;p16"/>
          <p:cNvSpPr/>
          <p:nvPr/>
        </p:nvSpPr>
        <p:spPr>
          <a:xfrm>
            <a:off x="950933" y="5333967"/>
            <a:ext cx="7494000" cy="760000"/>
          </a:xfrm>
          <a:prstGeom prst="roundRect">
            <a:avLst>
              <a:gd name="adj" fmla="val 16667"/>
            </a:avLst>
          </a:prstGeom>
          <a:solidFill>
            <a:schemeClr val="accent1"/>
          </a:solidFill>
          <a:ln w="762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85" name="Google Shape;1085;p16"/>
          <p:cNvSpPr/>
          <p:nvPr/>
        </p:nvSpPr>
        <p:spPr>
          <a:xfrm>
            <a:off x="950967" y="745084"/>
            <a:ext cx="1981200" cy="1981200"/>
          </a:xfrm>
          <a:prstGeom prst="ellipse">
            <a:avLst/>
          </a:prstGeom>
          <a:solidFill>
            <a:schemeClr val="accent2"/>
          </a:solidFill>
          <a:ln w="762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4596906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0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 1">
  <p:cSld name="Title and three columns 1">
    <p:spTree>
      <p:nvGrpSpPr>
        <p:cNvPr id="1" name="Shape 13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43" name="Google Shape;1343;p20"/>
          <p:cNvGrpSpPr/>
          <p:nvPr/>
        </p:nvGrpSpPr>
        <p:grpSpPr>
          <a:xfrm>
            <a:off x="-184227" y="-399294"/>
            <a:ext cx="13152739" cy="7397993"/>
            <a:chOff x="238125" y="822050"/>
            <a:chExt cx="7136850" cy="4051475"/>
          </a:xfrm>
        </p:grpSpPr>
        <p:sp>
          <p:nvSpPr>
            <p:cNvPr id="1344" name="Google Shape;1344;p20"/>
            <p:cNvSpPr/>
            <p:nvPr/>
          </p:nvSpPr>
          <p:spPr>
            <a:xfrm>
              <a:off x="238125" y="114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5" name="Google Shape;1345;p20"/>
            <p:cNvSpPr/>
            <p:nvPr/>
          </p:nvSpPr>
          <p:spPr>
            <a:xfrm>
              <a:off x="238125" y="27590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6" name="Google Shape;1346;p20"/>
            <p:cNvSpPr/>
            <p:nvPr/>
          </p:nvSpPr>
          <p:spPr>
            <a:xfrm>
              <a:off x="238125" y="250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7" name="Google Shape;1347;p20"/>
            <p:cNvSpPr/>
            <p:nvPr/>
          </p:nvSpPr>
          <p:spPr>
            <a:xfrm>
              <a:off x="238125" y="22460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8" name="Google Shape;1348;p20"/>
            <p:cNvSpPr/>
            <p:nvPr/>
          </p:nvSpPr>
          <p:spPr>
            <a:xfrm>
              <a:off x="238125" y="1971075"/>
              <a:ext cx="7136850" cy="0"/>
            </a:xfrm>
            <a:custGeom>
              <a:avLst/>
              <a:gdLst/>
              <a:ahLst/>
              <a:cxnLst/>
              <a:rect l="l" t="t" r="r" b="b"/>
              <a:pathLst>
                <a:path w="285474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9" name="Google Shape;1349;p20"/>
            <p:cNvSpPr/>
            <p:nvPr/>
          </p:nvSpPr>
          <p:spPr>
            <a:xfrm>
              <a:off x="238125" y="169607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0" name="Google Shape;1350;p20"/>
            <p:cNvSpPr/>
            <p:nvPr/>
          </p:nvSpPr>
          <p:spPr>
            <a:xfrm>
              <a:off x="238125" y="1420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1" name="Google Shape;1351;p20"/>
            <p:cNvSpPr/>
            <p:nvPr/>
          </p:nvSpPr>
          <p:spPr>
            <a:xfrm>
              <a:off x="238125" y="33092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2" name="Google Shape;1352;p20"/>
            <p:cNvSpPr/>
            <p:nvPr/>
          </p:nvSpPr>
          <p:spPr>
            <a:xfrm>
              <a:off x="238125" y="30155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3" name="Google Shape;1353;p20"/>
            <p:cNvSpPr/>
            <p:nvPr/>
          </p:nvSpPr>
          <p:spPr>
            <a:xfrm>
              <a:off x="238125" y="47439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4" name="Google Shape;1354;p20"/>
            <p:cNvSpPr/>
            <p:nvPr/>
          </p:nvSpPr>
          <p:spPr>
            <a:xfrm>
              <a:off x="238125" y="44549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5" name="Google Shape;1355;p20"/>
            <p:cNvSpPr/>
            <p:nvPr/>
          </p:nvSpPr>
          <p:spPr>
            <a:xfrm>
              <a:off x="238125" y="4167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6" name="Google Shape;1356;p20"/>
            <p:cNvSpPr/>
            <p:nvPr/>
          </p:nvSpPr>
          <p:spPr>
            <a:xfrm>
              <a:off x="238125" y="38817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7" name="Google Shape;1357;p20"/>
            <p:cNvSpPr/>
            <p:nvPr/>
          </p:nvSpPr>
          <p:spPr>
            <a:xfrm>
              <a:off x="238125" y="35953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8" name="Google Shape;1358;p20"/>
            <p:cNvSpPr/>
            <p:nvPr/>
          </p:nvSpPr>
          <p:spPr>
            <a:xfrm>
              <a:off x="5075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9" name="Google Shape;1359;p20"/>
            <p:cNvSpPr/>
            <p:nvPr/>
          </p:nvSpPr>
          <p:spPr>
            <a:xfrm>
              <a:off x="3244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0" name="Google Shape;1360;p20"/>
            <p:cNvSpPr/>
            <p:nvPr/>
          </p:nvSpPr>
          <p:spPr>
            <a:xfrm>
              <a:off x="29400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1" name="Google Shape;1361;p20"/>
            <p:cNvSpPr/>
            <p:nvPr/>
          </p:nvSpPr>
          <p:spPr>
            <a:xfrm>
              <a:off x="2635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2" name="Google Shape;1362;p20"/>
            <p:cNvSpPr/>
            <p:nvPr/>
          </p:nvSpPr>
          <p:spPr>
            <a:xfrm>
              <a:off x="2331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3" name="Google Shape;1363;p20"/>
            <p:cNvSpPr/>
            <p:nvPr/>
          </p:nvSpPr>
          <p:spPr>
            <a:xfrm>
              <a:off x="20279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4" name="Google Shape;1364;p20"/>
            <p:cNvSpPr/>
            <p:nvPr/>
          </p:nvSpPr>
          <p:spPr>
            <a:xfrm>
              <a:off x="17239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5" name="Google Shape;1365;p20"/>
            <p:cNvSpPr/>
            <p:nvPr/>
          </p:nvSpPr>
          <p:spPr>
            <a:xfrm>
              <a:off x="14197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6" name="Google Shape;1366;p20"/>
            <p:cNvSpPr/>
            <p:nvPr/>
          </p:nvSpPr>
          <p:spPr>
            <a:xfrm>
              <a:off x="1115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7" name="Google Shape;1367;p20"/>
            <p:cNvSpPr/>
            <p:nvPr/>
          </p:nvSpPr>
          <p:spPr>
            <a:xfrm>
              <a:off x="811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8" name="Google Shape;1368;p20"/>
            <p:cNvSpPr/>
            <p:nvPr/>
          </p:nvSpPr>
          <p:spPr>
            <a:xfrm>
              <a:off x="3548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9" name="Google Shape;1369;p20"/>
            <p:cNvSpPr/>
            <p:nvPr/>
          </p:nvSpPr>
          <p:spPr>
            <a:xfrm>
              <a:off x="62845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0" name="Google Shape;1370;p20"/>
            <p:cNvSpPr/>
            <p:nvPr/>
          </p:nvSpPr>
          <p:spPr>
            <a:xfrm>
              <a:off x="5980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1" name="Google Shape;1371;p20"/>
            <p:cNvSpPr/>
            <p:nvPr/>
          </p:nvSpPr>
          <p:spPr>
            <a:xfrm>
              <a:off x="5676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2" name="Google Shape;1372;p20"/>
            <p:cNvSpPr/>
            <p:nvPr/>
          </p:nvSpPr>
          <p:spPr>
            <a:xfrm>
              <a:off x="53724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3" name="Google Shape;1373;p20"/>
            <p:cNvSpPr/>
            <p:nvPr/>
          </p:nvSpPr>
          <p:spPr>
            <a:xfrm>
              <a:off x="50684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4" name="Google Shape;1374;p20"/>
            <p:cNvSpPr/>
            <p:nvPr/>
          </p:nvSpPr>
          <p:spPr>
            <a:xfrm>
              <a:off x="47644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5" name="Google Shape;1375;p20"/>
            <p:cNvSpPr/>
            <p:nvPr/>
          </p:nvSpPr>
          <p:spPr>
            <a:xfrm>
              <a:off x="4460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6" name="Google Shape;1376;p20"/>
            <p:cNvSpPr/>
            <p:nvPr/>
          </p:nvSpPr>
          <p:spPr>
            <a:xfrm>
              <a:off x="4156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7" name="Google Shape;1377;p20"/>
            <p:cNvSpPr/>
            <p:nvPr/>
          </p:nvSpPr>
          <p:spPr>
            <a:xfrm>
              <a:off x="38522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8" name="Google Shape;1378;p20"/>
            <p:cNvSpPr/>
            <p:nvPr/>
          </p:nvSpPr>
          <p:spPr>
            <a:xfrm>
              <a:off x="65885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9" name="Google Shape;1379;p20"/>
            <p:cNvSpPr/>
            <p:nvPr/>
          </p:nvSpPr>
          <p:spPr>
            <a:xfrm>
              <a:off x="71967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0" name="Google Shape;1380;p20"/>
            <p:cNvSpPr/>
            <p:nvPr/>
          </p:nvSpPr>
          <p:spPr>
            <a:xfrm>
              <a:off x="68927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381" name="Google Shape;1381;p20"/>
          <p:cNvSpPr/>
          <p:nvPr/>
        </p:nvSpPr>
        <p:spPr>
          <a:xfrm>
            <a:off x="950967" y="641533"/>
            <a:ext cx="10290000" cy="919200"/>
          </a:xfrm>
          <a:prstGeom prst="roundRect">
            <a:avLst>
              <a:gd name="adj" fmla="val 16667"/>
            </a:avLst>
          </a:prstGeom>
          <a:solidFill>
            <a:srgbClr val="FFBE00"/>
          </a:solidFill>
          <a:ln w="762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82" name="Google Shape;1382;p20"/>
          <p:cNvSpPr txBox="1">
            <a:spLocks noGrp="1"/>
          </p:cNvSpPr>
          <p:nvPr>
            <p:ph type="title"/>
          </p:nvPr>
        </p:nvSpPr>
        <p:spPr>
          <a:xfrm>
            <a:off x="960000" y="4139335"/>
            <a:ext cx="3115200" cy="8744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383" name="Google Shape;1383;p20"/>
          <p:cNvSpPr txBox="1">
            <a:spLocks noGrp="1"/>
          </p:cNvSpPr>
          <p:nvPr>
            <p:ph type="subTitle" idx="1"/>
          </p:nvPr>
        </p:nvSpPr>
        <p:spPr>
          <a:xfrm>
            <a:off x="959967" y="4973133"/>
            <a:ext cx="3115200" cy="94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84" name="Google Shape;1384;p20"/>
          <p:cNvSpPr txBox="1">
            <a:spLocks noGrp="1"/>
          </p:cNvSpPr>
          <p:nvPr>
            <p:ph type="title" idx="2"/>
          </p:nvPr>
        </p:nvSpPr>
        <p:spPr>
          <a:xfrm>
            <a:off x="4538400" y="4139649"/>
            <a:ext cx="3115200" cy="8744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385" name="Google Shape;1385;p20"/>
          <p:cNvSpPr txBox="1">
            <a:spLocks noGrp="1"/>
          </p:cNvSpPr>
          <p:nvPr>
            <p:ph type="subTitle" idx="3"/>
          </p:nvPr>
        </p:nvSpPr>
        <p:spPr>
          <a:xfrm>
            <a:off x="4538367" y="4973133"/>
            <a:ext cx="3115200" cy="94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86" name="Google Shape;1386;p20"/>
          <p:cNvSpPr txBox="1">
            <a:spLocks noGrp="1"/>
          </p:cNvSpPr>
          <p:nvPr>
            <p:ph type="title" idx="4"/>
          </p:nvPr>
        </p:nvSpPr>
        <p:spPr>
          <a:xfrm>
            <a:off x="8116800" y="4139653"/>
            <a:ext cx="3115200" cy="8744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387" name="Google Shape;1387;p20"/>
          <p:cNvSpPr txBox="1">
            <a:spLocks noGrp="1"/>
          </p:cNvSpPr>
          <p:nvPr>
            <p:ph type="subTitle" idx="5"/>
          </p:nvPr>
        </p:nvSpPr>
        <p:spPr>
          <a:xfrm>
            <a:off x="8116767" y="4973133"/>
            <a:ext cx="3115200" cy="94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88" name="Google Shape;1388;p20"/>
          <p:cNvSpPr txBox="1">
            <a:spLocks noGrp="1"/>
          </p:cNvSpPr>
          <p:nvPr>
            <p:ph type="title" idx="6" hasCustomPrompt="1"/>
          </p:nvPr>
        </p:nvSpPr>
        <p:spPr>
          <a:xfrm>
            <a:off x="959633" y="3500059"/>
            <a:ext cx="3115200" cy="702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9pPr>
          </a:lstStyle>
          <a:p>
            <a:r>
              <a:t>xx%</a:t>
            </a:r>
          </a:p>
        </p:txBody>
      </p:sp>
      <p:sp>
        <p:nvSpPr>
          <p:cNvPr id="1389" name="Google Shape;1389;p20"/>
          <p:cNvSpPr txBox="1">
            <a:spLocks noGrp="1"/>
          </p:cNvSpPr>
          <p:nvPr>
            <p:ph type="title" idx="7" hasCustomPrompt="1"/>
          </p:nvPr>
        </p:nvSpPr>
        <p:spPr>
          <a:xfrm>
            <a:off x="8116767" y="3500059"/>
            <a:ext cx="3115200" cy="702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9pPr>
          </a:lstStyle>
          <a:p>
            <a:r>
              <a:t>xx%</a:t>
            </a:r>
          </a:p>
        </p:txBody>
      </p:sp>
      <p:sp>
        <p:nvSpPr>
          <p:cNvPr id="1390" name="Google Shape;1390;p20"/>
          <p:cNvSpPr txBox="1">
            <a:spLocks noGrp="1"/>
          </p:cNvSpPr>
          <p:nvPr>
            <p:ph type="title" idx="8" hasCustomPrompt="1"/>
          </p:nvPr>
        </p:nvSpPr>
        <p:spPr>
          <a:xfrm>
            <a:off x="4538200" y="3500059"/>
            <a:ext cx="3115200" cy="702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9pPr>
          </a:lstStyle>
          <a:p>
            <a:r>
              <a:t>xx%</a:t>
            </a:r>
          </a:p>
        </p:txBody>
      </p:sp>
      <p:sp>
        <p:nvSpPr>
          <p:cNvPr id="1391" name="Google Shape;1391;p20"/>
          <p:cNvSpPr txBox="1">
            <a:spLocks noGrp="1"/>
          </p:cNvSpPr>
          <p:nvPr>
            <p:ph type="title" idx="9"/>
          </p:nvPr>
        </p:nvSpPr>
        <p:spPr>
          <a:xfrm>
            <a:off x="950967" y="719333"/>
            <a:ext cx="10290000" cy="75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392" name="Google Shape;1392;p20"/>
          <p:cNvSpPr/>
          <p:nvPr/>
        </p:nvSpPr>
        <p:spPr>
          <a:xfrm>
            <a:off x="4538200" y="1887867"/>
            <a:ext cx="3115200" cy="4199600"/>
          </a:xfrm>
          <a:prstGeom prst="roundRect">
            <a:avLst>
              <a:gd name="adj" fmla="val 11561"/>
            </a:avLst>
          </a:prstGeom>
          <a:solidFill>
            <a:schemeClr val="lt1"/>
          </a:solidFill>
          <a:ln w="76200" cap="flat" cmpd="sng">
            <a:solidFill>
              <a:srgbClr val="FFBE00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93" name="Google Shape;1393;p20"/>
          <p:cNvSpPr/>
          <p:nvPr/>
        </p:nvSpPr>
        <p:spPr>
          <a:xfrm>
            <a:off x="959633" y="1887867"/>
            <a:ext cx="3115200" cy="4199600"/>
          </a:xfrm>
          <a:prstGeom prst="roundRect">
            <a:avLst>
              <a:gd name="adj" fmla="val 11561"/>
            </a:avLst>
          </a:prstGeom>
          <a:solidFill>
            <a:schemeClr val="lt1"/>
          </a:solidFill>
          <a:ln w="76200" cap="flat" cmpd="sng">
            <a:solidFill>
              <a:srgbClr val="FFBE00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94" name="Google Shape;1394;p20"/>
          <p:cNvSpPr/>
          <p:nvPr/>
        </p:nvSpPr>
        <p:spPr>
          <a:xfrm>
            <a:off x="8116800" y="1887867"/>
            <a:ext cx="3115200" cy="4199600"/>
          </a:xfrm>
          <a:prstGeom prst="roundRect">
            <a:avLst>
              <a:gd name="adj" fmla="val 11561"/>
            </a:avLst>
          </a:prstGeom>
          <a:solidFill>
            <a:schemeClr val="lt1"/>
          </a:solidFill>
          <a:ln w="76200" cap="flat" cmpd="sng">
            <a:solidFill>
              <a:srgbClr val="FFBE00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395" name="Google Shape;1395;p20"/>
          <p:cNvGrpSpPr/>
          <p:nvPr/>
        </p:nvGrpSpPr>
        <p:grpSpPr>
          <a:xfrm>
            <a:off x="1995333" y="2379393"/>
            <a:ext cx="1044547" cy="1045251"/>
            <a:chOff x="1300400" y="1688700"/>
            <a:chExt cx="481950" cy="482275"/>
          </a:xfrm>
        </p:grpSpPr>
        <p:sp>
          <p:nvSpPr>
            <p:cNvPr id="1396" name="Google Shape;1396;p20"/>
            <p:cNvSpPr/>
            <p:nvPr/>
          </p:nvSpPr>
          <p:spPr>
            <a:xfrm>
              <a:off x="1300400" y="1688700"/>
              <a:ext cx="481950" cy="482275"/>
            </a:xfrm>
            <a:custGeom>
              <a:avLst/>
              <a:gdLst/>
              <a:ahLst/>
              <a:cxnLst/>
              <a:rect l="l" t="t" r="r" b="b"/>
              <a:pathLst>
                <a:path w="19278" h="19291" extrusionOk="0">
                  <a:moveTo>
                    <a:pt x="9645" y="19290"/>
                  </a:moveTo>
                  <a:cubicBezTo>
                    <a:pt x="14952" y="19290"/>
                    <a:pt x="19277" y="14952"/>
                    <a:pt x="19277" y="9645"/>
                  </a:cubicBezTo>
                  <a:cubicBezTo>
                    <a:pt x="19277" y="4339"/>
                    <a:pt x="14952" y="1"/>
                    <a:pt x="9645" y="1"/>
                  </a:cubicBezTo>
                  <a:cubicBezTo>
                    <a:pt x="4326" y="1"/>
                    <a:pt x="0" y="4339"/>
                    <a:pt x="0" y="9645"/>
                  </a:cubicBezTo>
                  <a:cubicBezTo>
                    <a:pt x="0" y="14952"/>
                    <a:pt x="4326" y="19290"/>
                    <a:pt x="9645" y="19290"/>
                  </a:cubicBezTo>
                  <a:close/>
                </a:path>
              </a:pathLst>
            </a:custGeom>
            <a:solidFill>
              <a:srgbClr val="A54D05"/>
            </a:solidFill>
            <a:ln w="762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A54D05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7" name="Google Shape;1397;p20"/>
            <p:cNvSpPr/>
            <p:nvPr/>
          </p:nvSpPr>
          <p:spPr>
            <a:xfrm>
              <a:off x="1347225" y="1735550"/>
              <a:ext cx="388275" cy="388575"/>
            </a:xfrm>
            <a:custGeom>
              <a:avLst/>
              <a:gdLst/>
              <a:ahLst/>
              <a:cxnLst/>
              <a:rect l="l" t="t" r="r" b="b"/>
              <a:pathLst>
                <a:path w="15531" h="15543" extrusionOk="0">
                  <a:moveTo>
                    <a:pt x="7772" y="15543"/>
                  </a:moveTo>
                  <a:cubicBezTo>
                    <a:pt x="12048" y="15543"/>
                    <a:pt x="15531" y="12047"/>
                    <a:pt x="15531" y="7771"/>
                  </a:cubicBezTo>
                  <a:cubicBezTo>
                    <a:pt x="15531" y="3496"/>
                    <a:pt x="12048" y="0"/>
                    <a:pt x="7772" y="0"/>
                  </a:cubicBezTo>
                  <a:cubicBezTo>
                    <a:pt x="3484" y="0"/>
                    <a:pt x="1" y="3496"/>
                    <a:pt x="1" y="7771"/>
                  </a:cubicBezTo>
                  <a:cubicBezTo>
                    <a:pt x="1" y="12047"/>
                    <a:pt x="3484" y="15543"/>
                    <a:pt x="7772" y="15543"/>
                  </a:cubicBezTo>
                  <a:close/>
                </a:path>
              </a:pathLst>
            </a:custGeom>
            <a:solidFill>
              <a:srgbClr val="E69138"/>
            </a:solidFill>
            <a:ln w="76200" cap="flat" cmpd="sng">
              <a:solidFill>
                <a:srgbClr val="A54D0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ct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r>
                <a:rPr kumimoji="0" lang="en" sz="5333" b="1" i="0" u="none" strike="noStrike" kern="0" cap="none" spc="0" normalizeH="0" baseline="0" noProof="0">
                  <a:ln>
                    <a:noFill/>
                  </a:ln>
                  <a:solidFill>
                    <a:srgbClr val="A54D05"/>
                  </a:solidFill>
                  <a:effectLst/>
                  <a:uLnTx/>
                  <a:uFillTx/>
                  <a:latin typeface="Dosis"/>
                  <a:ea typeface="Dosis"/>
                  <a:cs typeface="Dosis"/>
                  <a:sym typeface="Dosis"/>
                </a:rPr>
                <a:t>1¢</a:t>
              </a:r>
              <a:endParaRPr kumimoji="0" sz="5333" b="1" i="0" u="none" strike="noStrike" kern="0" cap="none" spc="0" normalizeH="0" baseline="0" noProof="0">
                <a:ln>
                  <a:noFill/>
                </a:ln>
                <a:solidFill>
                  <a:srgbClr val="A54D05"/>
                </a:solidFill>
                <a:effectLst/>
                <a:uLnTx/>
                <a:uFillTx/>
                <a:latin typeface="Dosis"/>
                <a:ea typeface="Dosis"/>
                <a:cs typeface="Dosis"/>
                <a:sym typeface="Dosis"/>
              </a:endParaRPr>
            </a:p>
          </p:txBody>
        </p:sp>
      </p:grpSp>
      <p:grpSp>
        <p:nvGrpSpPr>
          <p:cNvPr id="1398" name="Google Shape;1398;p20"/>
          <p:cNvGrpSpPr/>
          <p:nvPr/>
        </p:nvGrpSpPr>
        <p:grpSpPr>
          <a:xfrm>
            <a:off x="5487013" y="2206288"/>
            <a:ext cx="1217599" cy="1218355"/>
            <a:chOff x="1300400" y="1688700"/>
            <a:chExt cx="481950" cy="482275"/>
          </a:xfrm>
        </p:grpSpPr>
        <p:sp>
          <p:nvSpPr>
            <p:cNvPr id="1399" name="Google Shape;1399;p20"/>
            <p:cNvSpPr/>
            <p:nvPr/>
          </p:nvSpPr>
          <p:spPr>
            <a:xfrm>
              <a:off x="1300400" y="1688700"/>
              <a:ext cx="481950" cy="482275"/>
            </a:xfrm>
            <a:custGeom>
              <a:avLst/>
              <a:gdLst/>
              <a:ahLst/>
              <a:cxnLst/>
              <a:rect l="l" t="t" r="r" b="b"/>
              <a:pathLst>
                <a:path w="19278" h="19291" extrusionOk="0">
                  <a:moveTo>
                    <a:pt x="9645" y="19290"/>
                  </a:moveTo>
                  <a:cubicBezTo>
                    <a:pt x="14952" y="19290"/>
                    <a:pt x="19277" y="14952"/>
                    <a:pt x="19277" y="9645"/>
                  </a:cubicBezTo>
                  <a:cubicBezTo>
                    <a:pt x="19277" y="4339"/>
                    <a:pt x="14952" y="1"/>
                    <a:pt x="9645" y="1"/>
                  </a:cubicBezTo>
                  <a:cubicBezTo>
                    <a:pt x="4326" y="1"/>
                    <a:pt x="0" y="4339"/>
                    <a:pt x="0" y="9645"/>
                  </a:cubicBezTo>
                  <a:cubicBezTo>
                    <a:pt x="0" y="14952"/>
                    <a:pt x="4326" y="19290"/>
                    <a:pt x="9645" y="19290"/>
                  </a:cubicBezTo>
                  <a:close/>
                </a:path>
              </a:pathLst>
            </a:custGeom>
            <a:solidFill>
              <a:srgbClr val="999999"/>
            </a:solidFill>
            <a:ln w="762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A54D05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0" name="Google Shape;1400;p20"/>
            <p:cNvSpPr/>
            <p:nvPr/>
          </p:nvSpPr>
          <p:spPr>
            <a:xfrm>
              <a:off x="1347225" y="1735550"/>
              <a:ext cx="388275" cy="388575"/>
            </a:xfrm>
            <a:custGeom>
              <a:avLst/>
              <a:gdLst/>
              <a:ahLst/>
              <a:cxnLst/>
              <a:rect l="l" t="t" r="r" b="b"/>
              <a:pathLst>
                <a:path w="15531" h="15543" extrusionOk="0">
                  <a:moveTo>
                    <a:pt x="7772" y="15543"/>
                  </a:moveTo>
                  <a:cubicBezTo>
                    <a:pt x="12048" y="15543"/>
                    <a:pt x="15531" y="12047"/>
                    <a:pt x="15531" y="7771"/>
                  </a:cubicBezTo>
                  <a:cubicBezTo>
                    <a:pt x="15531" y="3496"/>
                    <a:pt x="12048" y="0"/>
                    <a:pt x="7772" y="0"/>
                  </a:cubicBezTo>
                  <a:cubicBezTo>
                    <a:pt x="3484" y="0"/>
                    <a:pt x="1" y="3496"/>
                    <a:pt x="1" y="7771"/>
                  </a:cubicBezTo>
                  <a:cubicBezTo>
                    <a:pt x="1" y="12047"/>
                    <a:pt x="3484" y="15543"/>
                    <a:pt x="7772" y="15543"/>
                  </a:cubicBezTo>
                  <a:close/>
                </a:path>
              </a:pathLst>
            </a:custGeom>
            <a:solidFill>
              <a:srgbClr val="CCCCCC"/>
            </a:solidFill>
            <a:ln w="76200" cap="flat" cmpd="sng">
              <a:solidFill>
                <a:srgbClr val="99999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ct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r>
                <a:rPr kumimoji="0" lang="en" sz="5333" b="1" i="0" u="none" strike="noStrike" kern="0" cap="none" spc="0" normalizeH="0" baseline="0" noProof="0">
                  <a:ln>
                    <a:noFill/>
                  </a:ln>
                  <a:solidFill>
                    <a:srgbClr val="999999"/>
                  </a:solidFill>
                  <a:effectLst/>
                  <a:uLnTx/>
                  <a:uFillTx/>
                  <a:latin typeface="Dosis"/>
                  <a:ea typeface="Dosis"/>
                  <a:cs typeface="Dosis"/>
                  <a:sym typeface="Dosis"/>
                </a:rPr>
                <a:t>5¢</a:t>
              </a:r>
              <a:endParaRPr kumimoji="0" sz="5333" b="1" i="0" u="none" strike="noStrike" kern="0" cap="none" spc="0" normalizeH="0" baseline="0" noProof="0">
                <a:ln>
                  <a:noFill/>
                </a:ln>
                <a:solidFill>
                  <a:srgbClr val="999999"/>
                </a:solidFill>
                <a:effectLst/>
                <a:uLnTx/>
                <a:uFillTx/>
                <a:latin typeface="Dosis"/>
                <a:ea typeface="Dosis"/>
                <a:cs typeface="Dosis"/>
                <a:sym typeface="Dosis"/>
              </a:endParaRPr>
            </a:p>
          </p:txBody>
        </p:sp>
      </p:grpSp>
      <p:grpSp>
        <p:nvGrpSpPr>
          <p:cNvPr id="1401" name="Google Shape;1401;p20"/>
          <p:cNvGrpSpPr/>
          <p:nvPr/>
        </p:nvGrpSpPr>
        <p:grpSpPr>
          <a:xfrm>
            <a:off x="9264306" y="2532049"/>
            <a:ext cx="891993" cy="892595"/>
            <a:chOff x="1300400" y="1688700"/>
            <a:chExt cx="481950" cy="482275"/>
          </a:xfrm>
        </p:grpSpPr>
        <p:sp>
          <p:nvSpPr>
            <p:cNvPr id="1402" name="Google Shape;1402;p20"/>
            <p:cNvSpPr/>
            <p:nvPr/>
          </p:nvSpPr>
          <p:spPr>
            <a:xfrm>
              <a:off x="1300400" y="1688700"/>
              <a:ext cx="481950" cy="482275"/>
            </a:xfrm>
            <a:custGeom>
              <a:avLst/>
              <a:gdLst/>
              <a:ahLst/>
              <a:cxnLst/>
              <a:rect l="l" t="t" r="r" b="b"/>
              <a:pathLst>
                <a:path w="19278" h="19291" extrusionOk="0">
                  <a:moveTo>
                    <a:pt x="9645" y="19290"/>
                  </a:moveTo>
                  <a:cubicBezTo>
                    <a:pt x="14952" y="19290"/>
                    <a:pt x="19277" y="14952"/>
                    <a:pt x="19277" y="9645"/>
                  </a:cubicBezTo>
                  <a:cubicBezTo>
                    <a:pt x="19277" y="4339"/>
                    <a:pt x="14952" y="1"/>
                    <a:pt x="9645" y="1"/>
                  </a:cubicBezTo>
                  <a:cubicBezTo>
                    <a:pt x="4326" y="1"/>
                    <a:pt x="0" y="4339"/>
                    <a:pt x="0" y="9645"/>
                  </a:cubicBezTo>
                  <a:cubicBezTo>
                    <a:pt x="0" y="14952"/>
                    <a:pt x="4326" y="19290"/>
                    <a:pt x="9645" y="19290"/>
                  </a:cubicBezTo>
                  <a:close/>
                </a:path>
              </a:pathLst>
            </a:custGeom>
            <a:solidFill>
              <a:srgbClr val="A54D05"/>
            </a:solidFill>
            <a:ln w="762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A54D05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3" name="Google Shape;1403;p20"/>
            <p:cNvSpPr/>
            <p:nvPr/>
          </p:nvSpPr>
          <p:spPr>
            <a:xfrm>
              <a:off x="1347225" y="1735550"/>
              <a:ext cx="388275" cy="388575"/>
            </a:xfrm>
            <a:custGeom>
              <a:avLst/>
              <a:gdLst/>
              <a:ahLst/>
              <a:cxnLst/>
              <a:rect l="l" t="t" r="r" b="b"/>
              <a:pathLst>
                <a:path w="15531" h="15543" extrusionOk="0">
                  <a:moveTo>
                    <a:pt x="7772" y="15543"/>
                  </a:moveTo>
                  <a:cubicBezTo>
                    <a:pt x="12048" y="15543"/>
                    <a:pt x="15531" y="12047"/>
                    <a:pt x="15531" y="7771"/>
                  </a:cubicBezTo>
                  <a:cubicBezTo>
                    <a:pt x="15531" y="3496"/>
                    <a:pt x="12048" y="0"/>
                    <a:pt x="7772" y="0"/>
                  </a:cubicBezTo>
                  <a:cubicBezTo>
                    <a:pt x="3484" y="0"/>
                    <a:pt x="1" y="3496"/>
                    <a:pt x="1" y="7771"/>
                  </a:cubicBezTo>
                  <a:cubicBezTo>
                    <a:pt x="1" y="12047"/>
                    <a:pt x="3484" y="15543"/>
                    <a:pt x="7772" y="15543"/>
                  </a:cubicBezTo>
                  <a:close/>
                </a:path>
              </a:pathLst>
            </a:custGeom>
            <a:solidFill>
              <a:srgbClr val="CCCCCC"/>
            </a:solidFill>
            <a:ln w="76200" cap="flat" cmpd="sng">
              <a:solidFill>
                <a:srgbClr val="66666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ct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r>
                <a:rPr kumimoji="0" lang="en" sz="2800" b="1" i="0" u="none" strike="noStrike" kern="0" cap="none" spc="0" normalizeH="0" baseline="0" noProof="0">
                  <a:ln>
                    <a:noFill/>
                  </a:ln>
                  <a:solidFill>
                    <a:srgbClr val="666666"/>
                  </a:solidFill>
                  <a:effectLst/>
                  <a:uLnTx/>
                  <a:uFillTx/>
                  <a:latin typeface="Dosis"/>
                  <a:ea typeface="Dosis"/>
                  <a:cs typeface="Dosis"/>
                  <a:sym typeface="Dosis"/>
                </a:rPr>
                <a:t>10¢</a:t>
              </a:r>
              <a:endParaRPr kumimoji="0" sz="2800" b="1" i="0" u="none" strike="noStrike" kern="0" cap="none" spc="0" normalizeH="0" baseline="0" noProof="0">
                <a:ln>
                  <a:noFill/>
                </a:ln>
                <a:solidFill>
                  <a:srgbClr val="666666"/>
                </a:solidFill>
                <a:effectLst/>
                <a:uLnTx/>
                <a:uFillTx/>
                <a:latin typeface="Dosis"/>
                <a:ea typeface="Dosis"/>
                <a:cs typeface="Dosis"/>
                <a:sym typeface="Dosis"/>
              </a:endParaRPr>
            </a:p>
          </p:txBody>
        </p:sp>
      </p:grpSp>
      <p:sp>
        <p:nvSpPr>
          <p:cNvPr id="1404" name="Google Shape;1404;p20"/>
          <p:cNvSpPr/>
          <p:nvPr/>
        </p:nvSpPr>
        <p:spPr>
          <a:xfrm flipH="1">
            <a:off x="2728763" y="2265531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BE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05" name="Google Shape;1405;p20"/>
          <p:cNvSpPr/>
          <p:nvPr/>
        </p:nvSpPr>
        <p:spPr>
          <a:xfrm flipH="1">
            <a:off x="5370497" y="2811898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BE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06" name="Google Shape;1406;p20"/>
          <p:cNvSpPr/>
          <p:nvPr/>
        </p:nvSpPr>
        <p:spPr>
          <a:xfrm flipH="1">
            <a:off x="9911797" y="2896631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BE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12076595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0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spTree>
      <p:nvGrpSpPr>
        <p:cNvPr id="1" name="Shape 1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8" name="Google Shape;178;p4"/>
          <p:cNvGrpSpPr/>
          <p:nvPr/>
        </p:nvGrpSpPr>
        <p:grpSpPr>
          <a:xfrm>
            <a:off x="-184227" y="-399294"/>
            <a:ext cx="13152739" cy="7397993"/>
            <a:chOff x="238125" y="822050"/>
            <a:chExt cx="7136850" cy="4051475"/>
          </a:xfrm>
        </p:grpSpPr>
        <p:sp>
          <p:nvSpPr>
            <p:cNvPr id="179" name="Google Shape;179;p4"/>
            <p:cNvSpPr/>
            <p:nvPr/>
          </p:nvSpPr>
          <p:spPr>
            <a:xfrm>
              <a:off x="238125" y="114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0" name="Google Shape;180;p4"/>
            <p:cNvSpPr/>
            <p:nvPr/>
          </p:nvSpPr>
          <p:spPr>
            <a:xfrm>
              <a:off x="238125" y="27590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1" name="Google Shape;181;p4"/>
            <p:cNvSpPr/>
            <p:nvPr/>
          </p:nvSpPr>
          <p:spPr>
            <a:xfrm>
              <a:off x="238125" y="250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2" name="Google Shape;182;p4"/>
            <p:cNvSpPr/>
            <p:nvPr/>
          </p:nvSpPr>
          <p:spPr>
            <a:xfrm>
              <a:off x="238125" y="22460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3" name="Google Shape;183;p4"/>
            <p:cNvSpPr/>
            <p:nvPr/>
          </p:nvSpPr>
          <p:spPr>
            <a:xfrm>
              <a:off x="238125" y="1971075"/>
              <a:ext cx="7136850" cy="0"/>
            </a:xfrm>
            <a:custGeom>
              <a:avLst/>
              <a:gdLst/>
              <a:ahLst/>
              <a:cxnLst/>
              <a:rect l="l" t="t" r="r" b="b"/>
              <a:pathLst>
                <a:path w="285474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4" name="Google Shape;184;p4"/>
            <p:cNvSpPr/>
            <p:nvPr/>
          </p:nvSpPr>
          <p:spPr>
            <a:xfrm>
              <a:off x="238125" y="169607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5" name="Google Shape;185;p4"/>
            <p:cNvSpPr/>
            <p:nvPr/>
          </p:nvSpPr>
          <p:spPr>
            <a:xfrm>
              <a:off x="238125" y="1420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6" name="Google Shape;186;p4"/>
            <p:cNvSpPr/>
            <p:nvPr/>
          </p:nvSpPr>
          <p:spPr>
            <a:xfrm>
              <a:off x="238125" y="33092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7" name="Google Shape;187;p4"/>
            <p:cNvSpPr/>
            <p:nvPr/>
          </p:nvSpPr>
          <p:spPr>
            <a:xfrm>
              <a:off x="238125" y="30155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8" name="Google Shape;188;p4"/>
            <p:cNvSpPr/>
            <p:nvPr/>
          </p:nvSpPr>
          <p:spPr>
            <a:xfrm>
              <a:off x="238125" y="47439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" name="Google Shape;189;p4"/>
            <p:cNvSpPr/>
            <p:nvPr/>
          </p:nvSpPr>
          <p:spPr>
            <a:xfrm>
              <a:off x="238125" y="44549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" name="Google Shape;190;p4"/>
            <p:cNvSpPr/>
            <p:nvPr/>
          </p:nvSpPr>
          <p:spPr>
            <a:xfrm>
              <a:off x="238125" y="4167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" name="Google Shape;191;p4"/>
            <p:cNvSpPr/>
            <p:nvPr/>
          </p:nvSpPr>
          <p:spPr>
            <a:xfrm>
              <a:off x="238125" y="38817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" name="Google Shape;192;p4"/>
            <p:cNvSpPr/>
            <p:nvPr/>
          </p:nvSpPr>
          <p:spPr>
            <a:xfrm>
              <a:off x="238125" y="35953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" name="Google Shape;193;p4"/>
            <p:cNvSpPr/>
            <p:nvPr/>
          </p:nvSpPr>
          <p:spPr>
            <a:xfrm>
              <a:off x="5075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" name="Google Shape;194;p4"/>
            <p:cNvSpPr/>
            <p:nvPr/>
          </p:nvSpPr>
          <p:spPr>
            <a:xfrm>
              <a:off x="3244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" name="Google Shape;195;p4"/>
            <p:cNvSpPr/>
            <p:nvPr/>
          </p:nvSpPr>
          <p:spPr>
            <a:xfrm>
              <a:off x="29400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" name="Google Shape;196;p4"/>
            <p:cNvSpPr/>
            <p:nvPr/>
          </p:nvSpPr>
          <p:spPr>
            <a:xfrm>
              <a:off x="2635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" name="Google Shape;197;p4"/>
            <p:cNvSpPr/>
            <p:nvPr/>
          </p:nvSpPr>
          <p:spPr>
            <a:xfrm>
              <a:off x="2331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" name="Google Shape;198;p4"/>
            <p:cNvSpPr/>
            <p:nvPr/>
          </p:nvSpPr>
          <p:spPr>
            <a:xfrm>
              <a:off x="20279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" name="Google Shape;199;p4"/>
            <p:cNvSpPr/>
            <p:nvPr/>
          </p:nvSpPr>
          <p:spPr>
            <a:xfrm>
              <a:off x="17239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" name="Google Shape;200;p4"/>
            <p:cNvSpPr/>
            <p:nvPr/>
          </p:nvSpPr>
          <p:spPr>
            <a:xfrm>
              <a:off x="14197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" name="Google Shape;201;p4"/>
            <p:cNvSpPr/>
            <p:nvPr/>
          </p:nvSpPr>
          <p:spPr>
            <a:xfrm>
              <a:off x="1115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" name="Google Shape;202;p4"/>
            <p:cNvSpPr/>
            <p:nvPr/>
          </p:nvSpPr>
          <p:spPr>
            <a:xfrm>
              <a:off x="811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" name="Google Shape;203;p4"/>
            <p:cNvSpPr/>
            <p:nvPr/>
          </p:nvSpPr>
          <p:spPr>
            <a:xfrm>
              <a:off x="3548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" name="Google Shape;204;p4"/>
            <p:cNvSpPr/>
            <p:nvPr/>
          </p:nvSpPr>
          <p:spPr>
            <a:xfrm>
              <a:off x="62845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" name="Google Shape;205;p4"/>
            <p:cNvSpPr/>
            <p:nvPr/>
          </p:nvSpPr>
          <p:spPr>
            <a:xfrm>
              <a:off x="5980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" name="Google Shape;206;p4"/>
            <p:cNvSpPr/>
            <p:nvPr/>
          </p:nvSpPr>
          <p:spPr>
            <a:xfrm>
              <a:off x="5676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" name="Google Shape;207;p4"/>
            <p:cNvSpPr/>
            <p:nvPr/>
          </p:nvSpPr>
          <p:spPr>
            <a:xfrm>
              <a:off x="53724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" name="Google Shape;208;p4"/>
            <p:cNvSpPr/>
            <p:nvPr/>
          </p:nvSpPr>
          <p:spPr>
            <a:xfrm>
              <a:off x="50684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" name="Google Shape;209;p4"/>
            <p:cNvSpPr/>
            <p:nvPr/>
          </p:nvSpPr>
          <p:spPr>
            <a:xfrm>
              <a:off x="47644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" name="Google Shape;210;p4"/>
            <p:cNvSpPr/>
            <p:nvPr/>
          </p:nvSpPr>
          <p:spPr>
            <a:xfrm>
              <a:off x="4460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" name="Google Shape;211;p4"/>
            <p:cNvSpPr/>
            <p:nvPr/>
          </p:nvSpPr>
          <p:spPr>
            <a:xfrm>
              <a:off x="4156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" name="Google Shape;212;p4"/>
            <p:cNvSpPr/>
            <p:nvPr/>
          </p:nvSpPr>
          <p:spPr>
            <a:xfrm>
              <a:off x="38522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" name="Google Shape;213;p4"/>
            <p:cNvSpPr/>
            <p:nvPr/>
          </p:nvSpPr>
          <p:spPr>
            <a:xfrm>
              <a:off x="65885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" name="Google Shape;214;p4"/>
            <p:cNvSpPr/>
            <p:nvPr/>
          </p:nvSpPr>
          <p:spPr>
            <a:xfrm>
              <a:off x="71967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" name="Google Shape;215;p4"/>
            <p:cNvSpPr/>
            <p:nvPr/>
          </p:nvSpPr>
          <p:spPr>
            <a:xfrm>
              <a:off x="68927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216" name="Google Shape;216;p4"/>
          <p:cNvSpPr/>
          <p:nvPr/>
        </p:nvSpPr>
        <p:spPr>
          <a:xfrm>
            <a:off x="950933" y="1764600"/>
            <a:ext cx="10290000" cy="4329600"/>
          </a:xfrm>
          <a:prstGeom prst="roundRect">
            <a:avLst>
              <a:gd name="adj" fmla="val 5150"/>
            </a:avLst>
          </a:prstGeom>
          <a:solidFill>
            <a:schemeClr val="lt1"/>
          </a:solidFill>
          <a:ln w="76200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6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17" name="Google Shape;217;p4"/>
          <p:cNvSpPr/>
          <p:nvPr/>
        </p:nvSpPr>
        <p:spPr>
          <a:xfrm>
            <a:off x="950967" y="641533"/>
            <a:ext cx="10290000" cy="919200"/>
          </a:xfrm>
          <a:prstGeom prst="roundRect">
            <a:avLst>
              <a:gd name="adj" fmla="val 16667"/>
            </a:avLst>
          </a:prstGeom>
          <a:solidFill>
            <a:schemeClr val="accent1"/>
          </a:solidFill>
          <a:ln w="762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18" name="Google Shape;218;p4"/>
          <p:cNvSpPr txBox="1">
            <a:spLocks noGrp="1"/>
          </p:cNvSpPr>
          <p:nvPr>
            <p:ph type="title"/>
          </p:nvPr>
        </p:nvSpPr>
        <p:spPr>
          <a:xfrm>
            <a:off x="950967" y="719333"/>
            <a:ext cx="10290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19" name="Google Shape;219;p4"/>
          <p:cNvSpPr txBox="1">
            <a:spLocks noGrp="1"/>
          </p:cNvSpPr>
          <p:nvPr>
            <p:ph type="body" idx="1"/>
          </p:nvPr>
        </p:nvSpPr>
        <p:spPr>
          <a:xfrm>
            <a:off x="950967" y="1764600"/>
            <a:ext cx="10290000" cy="427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57189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AutoNum type="arabicPeriod"/>
              <a:defRPr sz="1600"/>
            </a:lvl1pPr>
            <a:lvl2pPr marL="1219170" lvl="1" indent="-423323">
              <a:spcBef>
                <a:spcPts val="0"/>
              </a:spcBef>
              <a:spcAft>
                <a:spcPts val="0"/>
              </a:spcAft>
              <a:buSzPts val="1400"/>
              <a:buAutoNum type="alphaLcPeriod"/>
              <a:defRPr/>
            </a:lvl2pPr>
            <a:lvl3pPr marL="1828754" lvl="2" indent="-423323">
              <a:spcBef>
                <a:spcPts val="0"/>
              </a:spcBef>
              <a:spcAft>
                <a:spcPts val="0"/>
              </a:spcAft>
              <a:buSzPts val="1400"/>
              <a:buAutoNum type="romanLcPeriod"/>
              <a:defRPr/>
            </a:lvl3pPr>
            <a:lvl4pPr marL="2438339" lvl="3" indent="-423323">
              <a:spcBef>
                <a:spcPts val="0"/>
              </a:spcBef>
              <a:spcAft>
                <a:spcPts val="0"/>
              </a:spcAft>
              <a:buSzPts val="1400"/>
              <a:buAutoNum type="arabicPeriod"/>
              <a:defRPr/>
            </a:lvl4pPr>
            <a:lvl5pPr marL="3047924" lvl="4" indent="-423323">
              <a:spcBef>
                <a:spcPts val="0"/>
              </a:spcBef>
              <a:spcAft>
                <a:spcPts val="0"/>
              </a:spcAft>
              <a:buSzPts val="1400"/>
              <a:buAutoNum type="alphaLcPeriod"/>
              <a:defRPr/>
            </a:lvl5pPr>
            <a:lvl6pPr marL="3657509" lvl="5" indent="-423323">
              <a:spcBef>
                <a:spcPts val="0"/>
              </a:spcBef>
              <a:spcAft>
                <a:spcPts val="0"/>
              </a:spcAft>
              <a:buSzPts val="1400"/>
              <a:buAutoNum type="romanLcPeriod"/>
              <a:defRPr/>
            </a:lvl6pPr>
            <a:lvl7pPr marL="4267093" lvl="6" indent="-423323">
              <a:spcBef>
                <a:spcPts val="0"/>
              </a:spcBef>
              <a:spcAft>
                <a:spcPts val="0"/>
              </a:spcAft>
              <a:buSzPts val="1400"/>
              <a:buAutoNum type="arabicPeriod"/>
              <a:defRPr/>
            </a:lvl7pPr>
            <a:lvl8pPr marL="4876678" lvl="7" indent="-423323">
              <a:spcBef>
                <a:spcPts val="0"/>
              </a:spcBef>
              <a:spcAft>
                <a:spcPts val="0"/>
              </a:spcAft>
              <a:buSzPts val="1400"/>
              <a:buAutoNum type="alphaLcPeriod"/>
              <a:defRPr/>
            </a:lvl8pPr>
            <a:lvl9pPr marL="5486263" lvl="8" indent="-423323">
              <a:spcBef>
                <a:spcPts val="0"/>
              </a:spcBef>
              <a:spcAft>
                <a:spcPts val="0"/>
              </a:spcAft>
              <a:buSzPts val="1400"/>
              <a:buAutoNum type="romanLcPeriod"/>
              <a:defRPr/>
            </a:lvl9pPr>
          </a:lstStyle>
          <a:p>
            <a:endParaRPr/>
          </a:p>
        </p:txBody>
      </p:sp>
      <p:sp>
        <p:nvSpPr>
          <p:cNvPr id="220" name="Google Shape;220;p4"/>
          <p:cNvSpPr/>
          <p:nvPr/>
        </p:nvSpPr>
        <p:spPr>
          <a:xfrm>
            <a:off x="11511297" y="323164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BE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221" name="Google Shape;221;p4"/>
          <p:cNvGrpSpPr/>
          <p:nvPr/>
        </p:nvGrpSpPr>
        <p:grpSpPr>
          <a:xfrm>
            <a:off x="10170785" y="592808"/>
            <a:ext cx="1155783" cy="1243739"/>
            <a:chOff x="7627750" y="181828"/>
            <a:chExt cx="1196793" cy="1288048"/>
          </a:xfrm>
        </p:grpSpPr>
        <p:sp>
          <p:nvSpPr>
            <p:cNvPr id="222" name="Google Shape;222;p4"/>
            <p:cNvSpPr/>
            <p:nvPr/>
          </p:nvSpPr>
          <p:spPr>
            <a:xfrm>
              <a:off x="7627750" y="183417"/>
              <a:ext cx="1196793" cy="1286458"/>
            </a:xfrm>
            <a:custGeom>
              <a:avLst/>
              <a:gdLst/>
              <a:ahLst/>
              <a:cxnLst/>
              <a:rect l="l" t="t" r="r" b="b"/>
              <a:pathLst>
                <a:path w="40916" h="43989" extrusionOk="0">
                  <a:moveTo>
                    <a:pt x="16330" y="1"/>
                  </a:moveTo>
                  <a:cubicBezTo>
                    <a:pt x="10854" y="1"/>
                    <a:pt x="6328" y="1956"/>
                    <a:pt x="5700" y="4471"/>
                  </a:cubicBezTo>
                  <a:cubicBezTo>
                    <a:pt x="2738" y="5379"/>
                    <a:pt x="769" y="6943"/>
                    <a:pt x="769" y="8731"/>
                  </a:cubicBezTo>
                  <a:lnTo>
                    <a:pt x="769" y="10813"/>
                  </a:lnTo>
                  <a:cubicBezTo>
                    <a:pt x="769" y="12112"/>
                    <a:pt x="1816" y="13285"/>
                    <a:pt x="3507" y="14193"/>
                  </a:cubicBezTo>
                  <a:cubicBezTo>
                    <a:pt x="3674" y="14864"/>
                    <a:pt x="4121" y="15506"/>
                    <a:pt x="4792" y="16079"/>
                  </a:cubicBezTo>
                  <a:cubicBezTo>
                    <a:pt x="4526" y="16526"/>
                    <a:pt x="4387" y="17001"/>
                    <a:pt x="4387" y="17476"/>
                  </a:cubicBezTo>
                  <a:lnTo>
                    <a:pt x="4387" y="19557"/>
                  </a:lnTo>
                  <a:cubicBezTo>
                    <a:pt x="4387" y="19948"/>
                    <a:pt x="4470" y="20311"/>
                    <a:pt x="4638" y="20675"/>
                  </a:cubicBezTo>
                  <a:cubicBezTo>
                    <a:pt x="1844" y="21583"/>
                    <a:pt x="0" y="23105"/>
                    <a:pt x="0" y="24837"/>
                  </a:cubicBezTo>
                  <a:lnTo>
                    <a:pt x="0" y="26919"/>
                  </a:lnTo>
                  <a:cubicBezTo>
                    <a:pt x="0" y="28078"/>
                    <a:pt x="838" y="29140"/>
                    <a:pt x="2221" y="30006"/>
                  </a:cubicBezTo>
                  <a:cubicBezTo>
                    <a:pt x="1718" y="30593"/>
                    <a:pt x="1439" y="31235"/>
                    <a:pt x="1439" y="31906"/>
                  </a:cubicBezTo>
                  <a:lnTo>
                    <a:pt x="1439" y="33987"/>
                  </a:lnTo>
                  <a:cubicBezTo>
                    <a:pt x="1439" y="36767"/>
                    <a:pt x="6258" y="39044"/>
                    <a:pt x="12153" y="39044"/>
                  </a:cubicBezTo>
                  <a:cubicBezTo>
                    <a:pt x="15394" y="39044"/>
                    <a:pt x="18300" y="38359"/>
                    <a:pt x="20269" y="37284"/>
                  </a:cubicBezTo>
                  <a:cubicBezTo>
                    <a:pt x="21862" y="41209"/>
                    <a:pt x="25717" y="43989"/>
                    <a:pt x="30201" y="43989"/>
                  </a:cubicBezTo>
                  <a:cubicBezTo>
                    <a:pt x="36096" y="43989"/>
                    <a:pt x="40916" y="39183"/>
                    <a:pt x="40916" y="33289"/>
                  </a:cubicBezTo>
                  <a:cubicBezTo>
                    <a:pt x="40916" y="27380"/>
                    <a:pt x="36096" y="22574"/>
                    <a:pt x="30201" y="22574"/>
                  </a:cubicBezTo>
                  <a:cubicBezTo>
                    <a:pt x="29824" y="22574"/>
                    <a:pt x="29461" y="22588"/>
                    <a:pt x="29098" y="22630"/>
                  </a:cubicBezTo>
                  <a:lnTo>
                    <a:pt x="29098" y="21164"/>
                  </a:lnTo>
                  <a:cubicBezTo>
                    <a:pt x="29098" y="20242"/>
                    <a:pt x="28581" y="19389"/>
                    <a:pt x="27687" y="18649"/>
                  </a:cubicBezTo>
                  <a:cubicBezTo>
                    <a:pt x="28232" y="18034"/>
                    <a:pt x="28539" y="17364"/>
                    <a:pt x="28539" y="16666"/>
                  </a:cubicBezTo>
                  <a:lnTo>
                    <a:pt x="28539" y="14584"/>
                  </a:lnTo>
                  <a:cubicBezTo>
                    <a:pt x="28539" y="13034"/>
                    <a:pt x="27058" y="11637"/>
                    <a:pt x="24711" y="10701"/>
                  </a:cubicBezTo>
                  <a:cubicBezTo>
                    <a:pt x="24684" y="10589"/>
                    <a:pt x="24628" y="10491"/>
                    <a:pt x="24572" y="10379"/>
                  </a:cubicBezTo>
                  <a:cubicBezTo>
                    <a:pt x="26108" y="9499"/>
                    <a:pt x="27044" y="8382"/>
                    <a:pt x="27044" y="7153"/>
                  </a:cubicBezTo>
                  <a:lnTo>
                    <a:pt x="27044" y="5071"/>
                  </a:lnTo>
                  <a:cubicBezTo>
                    <a:pt x="27044" y="2277"/>
                    <a:pt x="22225" y="1"/>
                    <a:pt x="16330" y="1"/>
                  </a:cubicBezTo>
                  <a:close/>
                </a:path>
              </a:pathLst>
            </a:custGeom>
            <a:solidFill>
              <a:srgbClr val="FFFFFF"/>
            </a:solidFill>
            <a:ln w="1143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223" name="Google Shape;223;p4"/>
            <p:cNvGrpSpPr/>
            <p:nvPr/>
          </p:nvGrpSpPr>
          <p:grpSpPr>
            <a:xfrm>
              <a:off x="7627838" y="181828"/>
              <a:ext cx="1196383" cy="1286458"/>
              <a:chOff x="-1780025" y="3601513"/>
              <a:chExt cx="1022550" cy="1099725"/>
            </a:xfrm>
          </p:grpSpPr>
          <p:sp>
            <p:nvSpPr>
              <p:cNvPr id="224" name="Google Shape;224;p4"/>
              <p:cNvSpPr/>
              <p:nvPr/>
            </p:nvSpPr>
            <p:spPr>
              <a:xfrm>
                <a:off x="-1744050" y="4324388"/>
                <a:ext cx="535375" cy="253225"/>
              </a:xfrm>
              <a:custGeom>
                <a:avLst/>
                <a:gdLst/>
                <a:ahLst/>
                <a:cxnLst/>
                <a:rect l="l" t="t" r="r" b="b"/>
                <a:pathLst>
                  <a:path w="21415" h="10129" extrusionOk="0">
                    <a:moveTo>
                      <a:pt x="10700" y="10128"/>
                    </a:moveTo>
                    <a:cubicBezTo>
                      <a:pt x="16609" y="10128"/>
                      <a:pt x="21415" y="7865"/>
                      <a:pt x="21415" y="5072"/>
                    </a:cubicBezTo>
                    <a:cubicBezTo>
                      <a:pt x="21415" y="2278"/>
                      <a:pt x="16609" y="1"/>
                      <a:pt x="10700" y="1"/>
                    </a:cubicBezTo>
                    <a:cubicBezTo>
                      <a:pt x="4806" y="1"/>
                      <a:pt x="0" y="2278"/>
                      <a:pt x="0" y="5072"/>
                    </a:cubicBezTo>
                    <a:cubicBezTo>
                      <a:pt x="0" y="7865"/>
                      <a:pt x="4806" y="10128"/>
                      <a:pt x="10700" y="10128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5" name="Google Shape;225;p4"/>
              <p:cNvSpPr/>
              <p:nvPr/>
            </p:nvSpPr>
            <p:spPr>
              <a:xfrm>
                <a:off x="-1744050" y="4399138"/>
                <a:ext cx="535375" cy="52050"/>
              </a:xfrm>
              <a:custGeom>
                <a:avLst/>
                <a:gdLst/>
                <a:ahLst/>
                <a:cxnLst/>
                <a:rect l="l" t="t" r="r" b="b"/>
                <a:pathLst>
                  <a:path w="21415" h="2082" extrusionOk="0">
                    <a:moveTo>
                      <a:pt x="0" y="2082"/>
                    </a:moveTo>
                    <a:lnTo>
                      <a:pt x="21415" y="2082"/>
                    </a:lnTo>
                    <a:lnTo>
                      <a:pt x="21415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6" name="Google Shape;226;p4"/>
              <p:cNvSpPr/>
              <p:nvPr/>
            </p:nvSpPr>
            <p:spPr>
              <a:xfrm>
                <a:off x="-1744050" y="4272363"/>
                <a:ext cx="535375" cy="253200"/>
              </a:xfrm>
              <a:custGeom>
                <a:avLst/>
                <a:gdLst/>
                <a:ahLst/>
                <a:cxnLst/>
                <a:rect l="l" t="t" r="r" b="b"/>
                <a:pathLst>
                  <a:path w="21415" h="10128" extrusionOk="0">
                    <a:moveTo>
                      <a:pt x="10700" y="10128"/>
                    </a:moveTo>
                    <a:cubicBezTo>
                      <a:pt x="16609" y="10128"/>
                      <a:pt x="21415" y="7851"/>
                      <a:pt x="21415" y="5071"/>
                    </a:cubicBezTo>
                    <a:cubicBezTo>
                      <a:pt x="21415" y="2277"/>
                      <a:pt x="16609" y="0"/>
                      <a:pt x="10700" y="0"/>
                    </a:cubicBezTo>
                    <a:cubicBezTo>
                      <a:pt x="4806" y="0"/>
                      <a:pt x="0" y="2277"/>
                      <a:pt x="0" y="5071"/>
                    </a:cubicBezTo>
                    <a:cubicBezTo>
                      <a:pt x="0" y="7851"/>
                      <a:pt x="4806" y="10128"/>
                      <a:pt x="10700" y="10128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7" name="Google Shape;227;p4"/>
              <p:cNvSpPr/>
              <p:nvPr/>
            </p:nvSpPr>
            <p:spPr>
              <a:xfrm>
                <a:off x="-1709125" y="4296813"/>
                <a:ext cx="465525" cy="204325"/>
              </a:xfrm>
              <a:custGeom>
                <a:avLst/>
                <a:gdLst/>
                <a:ahLst/>
                <a:cxnLst/>
                <a:rect l="l" t="t" r="r" b="b"/>
                <a:pathLst>
                  <a:path w="18621" h="8173" extrusionOk="0">
                    <a:moveTo>
                      <a:pt x="9303" y="8172"/>
                    </a:moveTo>
                    <a:cubicBezTo>
                      <a:pt x="14430" y="8172"/>
                      <a:pt x="18621" y="6342"/>
                      <a:pt x="18621" y="4093"/>
                    </a:cubicBezTo>
                    <a:cubicBezTo>
                      <a:pt x="18621" y="1844"/>
                      <a:pt x="14430" y="0"/>
                      <a:pt x="9303" y="0"/>
                    </a:cubicBezTo>
                    <a:cubicBezTo>
                      <a:pt x="4177" y="0"/>
                      <a:pt x="0" y="1844"/>
                      <a:pt x="0" y="4093"/>
                    </a:cubicBezTo>
                    <a:cubicBezTo>
                      <a:pt x="0" y="6342"/>
                      <a:pt x="4177" y="8172"/>
                      <a:pt x="9303" y="8172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8" name="Google Shape;228;p4"/>
              <p:cNvSpPr/>
              <p:nvPr/>
            </p:nvSpPr>
            <p:spPr>
              <a:xfrm>
                <a:off x="-1556175" y="4329988"/>
                <a:ext cx="159275" cy="137975"/>
              </a:xfrm>
              <a:custGeom>
                <a:avLst/>
                <a:gdLst/>
                <a:ahLst/>
                <a:cxnLst/>
                <a:rect l="l" t="t" r="r" b="b"/>
                <a:pathLst>
                  <a:path w="6371" h="5519" extrusionOk="0">
                    <a:moveTo>
                      <a:pt x="2738" y="978"/>
                    </a:moveTo>
                    <a:lnTo>
                      <a:pt x="2738" y="2054"/>
                    </a:lnTo>
                    <a:cubicBezTo>
                      <a:pt x="2571" y="2012"/>
                      <a:pt x="2431" y="1970"/>
                      <a:pt x="2319" y="1928"/>
                    </a:cubicBezTo>
                    <a:cubicBezTo>
                      <a:pt x="2236" y="1900"/>
                      <a:pt x="2166" y="1858"/>
                      <a:pt x="2096" y="1816"/>
                    </a:cubicBezTo>
                    <a:cubicBezTo>
                      <a:pt x="1970" y="1732"/>
                      <a:pt x="1900" y="1621"/>
                      <a:pt x="1900" y="1523"/>
                    </a:cubicBezTo>
                    <a:cubicBezTo>
                      <a:pt x="1900" y="1397"/>
                      <a:pt x="1970" y="1285"/>
                      <a:pt x="2124" y="1188"/>
                    </a:cubicBezTo>
                    <a:cubicBezTo>
                      <a:pt x="2180" y="1160"/>
                      <a:pt x="2250" y="1118"/>
                      <a:pt x="2319" y="1090"/>
                    </a:cubicBezTo>
                    <a:cubicBezTo>
                      <a:pt x="2431" y="1048"/>
                      <a:pt x="2571" y="1006"/>
                      <a:pt x="2738" y="978"/>
                    </a:cubicBezTo>
                    <a:close/>
                    <a:moveTo>
                      <a:pt x="3674" y="3060"/>
                    </a:moveTo>
                    <a:cubicBezTo>
                      <a:pt x="3898" y="3087"/>
                      <a:pt x="4079" y="3129"/>
                      <a:pt x="4233" y="3171"/>
                    </a:cubicBezTo>
                    <a:cubicBezTo>
                      <a:pt x="4345" y="3199"/>
                      <a:pt x="4443" y="3241"/>
                      <a:pt x="4526" y="3283"/>
                    </a:cubicBezTo>
                    <a:cubicBezTo>
                      <a:pt x="4694" y="3381"/>
                      <a:pt x="4778" y="3507"/>
                      <a:pt x="4778" y="3646"/>
                    </a:cubicBezTo>
                    <a:cubicBezTo>
                      <a:pt x="4778" y="3800"/>
                      <a:pt x="4680" y="3926"/>
                      <a:pt x="4471" y="4051"/>
                    </a:cubicBezTo>
                    <a:cubicBezTo>
                      <a:pt x="4401" y="4079"/>
                      <a:pt x="4317" y="4121"/>
                      <a:pt x="4233" y="4149"/>
                    </a:cubicBezTo>
                    <a:cubicBezTo>
                      <a:pt x="4065" y="4205"/>
                      <a:pt x="3884" y="4247"/>
                      <a:pt x="3674" y="4261"/>
                    </a:cubicBezTo>
                    <a:lnTo>
                      <a:pt x="3674" y="3060"/>
                    </a:lnTo>
                    <a:close/>
                    <a:moveTo>
                      <a:pt x="2738" y="0"/>
                    </a:moveTo>
                    <a:lnTo>
                      <a:pt x="2738" y="308"/>
                    </a:lnTo>
                    <a:cubicBezTo>
                      <a:pt x="2585" y="322"/>
                      <a:pt x="2445" y="322"/>
                      <a:pt x="2319" y="336"/>
                    </a:cubicBezTo>
                    <a:cubicBezTo>
                      <a:pt x="1761" y="405"/>
                      <a:pt x="1300" y="517"/>
                      <a:pt x="936" y="713"/>
                    </a:cubicBezTo>
                    <a:cubicBezTo>
                      <a:pt x="489" y="936"/>
                      <a:pt x="266" y="1216"/>
                      <a:pt x="266" y="1551"/>
                    </a:cubicBezTo>
                    <a:cubicBezTo>
                      <a:pt x="266" y="1886"/>
                      <a:pt x="461" y="2166"/>
                      <a:pt x="867" y="2403"/>
                    </a:cubicBezTo>
                    <a:cubicBezTo>
                      <a:pt x="1188" y="2599"/>
                      <a:pt x="1677" y="2752"/>
                      <a:pt x="2319" y="2864"/>
                    </a:cubicBezTo>
                    <a:cubicBezTo>
                      <a:pt x="2445" y="2878"/>
                      <a:pt x="2585" y="2906"/>
                      <a:pt x="2738" y="2920"/>
                    </a:cubicBezTo>
                    <a:lnTo>
                      <a:pt x="2738" y="4219"/>
                    </a:lnTo>
                    <a:cubicBezTo>
                      <a:pt x="2585" y="4177"/>
                      <a:pt x="2445" y="4135"/>
                      <a:pt x="2319" y="4079"/>
                    </a:cubicBezTo>
                    <a:cubicBezTo>
                      <a:pt x="2236" y="4037"/>
                      <a:pt x="2166" y="3995"/>
                      <a:pt x="2096" y="3954"/>
                    </a:cubicBezTo>
                    <a:cubicBezTo>
                      <a:pt x="1900" y="3842"/>
                      <a:pt x="1775" y="3702"/>
                      <a:pt x="1705" y="3534"/>
                    </a:cubicBezTo>
                    <a:lnTo>
                      <a:pt x="0" y="3618"/>
                    </a:lnTo>
                    <a:cubicBezTo>
                      <a:pt x="140" y="4023"/>
                      <a:pt x="434" y="4331"/>
                      <a:pt x="908" y="4554"/>
                    </a:cubicBezTo>
                    <a:cubicBezTo>
                      <a:pt x="1286" y="4736"/>
                      <a:pt x="1747" y="4862"/>
                      <a:pt x="2319" y="4917"/>
                    </a:cubicBezTo>
                    <a:cubicBezTo>
                      <a:pt x="2445" y="4931"/>
                      <a:pt x="2585" y="4945"/>
                      <a:pt x="2738" y="4959"/>
                    </a:cubicBezTo>
                    <a:lnTo>
                      <a:pt x="2738" y="5518"/>
                    </a:lnTo>
                    <a:lnTo>
                      <a:pt x="3674" y="5518"/>
                    </a:lnTo>
                    <a:lnTo>
                      <a:pt x="3674" y="4945"/>
                    </a:lnTo>
                    <a:cubicBezTo>
                      <a:pt x="3870" y="4931"/>
                      <a:pt x="4052" y="4903"/>
                      <a:pt x="4233" y="4889"/>
                    </a:cubicBezTo>
                    <a:cubicBezTo>
                      <a:pt x="4820" y="4806"/>
                      <a:pt x="5295" y="4666"/>
                      <a:pt x="5658" y="4470"/>
                    </a:cubicBezTo>
                    <a:cubicBezTo>
                      <a:pt x="6133" y="4219"/>
                      <a:pt x="6370" y="3898"/>
                      <a:pt x="6370" y="3534"/>
                    </a:cubicBezTo>
                    <a:cubicBezTo>
                      <a:pt x="6370" y="3199"/>
                      <a:pt x="6189" y="2920"/>
                      <a:pt x="5798" y="2710"/>
                    </a:cubicBezTo>
                    <a:cubicBezTo>
                      <a:pt x="5504" y="2543"/>
                      <a:pt x="4973" y="2389"/>
                      <a:pt x="4233" y="2277"/>
                    </a:cubicBezTo>
                    <a:cubicBezTo>
                      <a:pt x="4052" y="2249"/>
                      <a:pt x="3870" y="2221"/>
                      <a:pt x="3674" y="2193"/>
                    </a:cubicBezTo>
                    <a:lnTo>
                      <a:pt x="3674" y="992"/>
                    </a:lnTo>
                    <a:cubicBezTo>
                      <a:pt x="3912" y="1034"/>
                      <a:pt x="4093" y="1104"/>
                      <a:pt x="4233" y="1202"/>
                    </a:cubicBezTo>
                    <a:cubicBezTo>
                      <a:pt x="4331" y="1285"/>
                      <a:pt x="4415" y="1369"/>
                      <a:pt x="4457" y="1481"/>
                    </a:cubicBezTo>
                    <a:lnTo>
                      <a:pt x="6105" y="1383"/>
                    </a:lnTo>
                    <a:cubicBezTo>
                      <a:pt x="5993" y="1076"/>
                      <a:pt x="5728" y="824"/>
                      <a:pt x="5323" y="643"/>
                    </a:cubicBezTo>
                    <a:cubicBezTo>
                      <a:pt x="5029" y="517"/>
                      <a:pt x="4666" y="419"/>
                      <a:pt x="4233" y="364"/>
                    </a:cubicBezTo>
                    <a:cubicBezTo>
                      <a:pt x="4052" y="336"/>
                      <a:pt x="3870" y="322"/>
                      <a:pt x="3674" y="308"/>
                    </a:cubicBezTo>
                    <a:lnTo>
                      <a:pt x="3674" y="0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9" name="Google Shape;229;p4"/>
              <p:cNvSpPr/>
              <p:nvPr/>
            </p:nvSpPr>
            <p:spPr>
              <a:xfrm>
                <a:off x="-1563850" y="4256988"/>
                <a:ext cx="535725" cy="253225"/>
              </a:xfrm>
              <a:custGeom>
                <a:avLst/>
                <a:gdLst/>
                <a:ahLst/>
                <a:cxnLst/>
                <a:rect l="l" t="t" r="r" b="b"/>
                <a:pathLst>
                  <a:path w="21429" h="10129" extrusionOk="0">
                    <a:moveTo>
                      <a:pt x="10714" y="10128"/>
                    </a:moveTo>
                    <a:cubicBezTo>
                      <a:pt x="16609" y="10128"/>
                      <a:pt x="21429" y="7851"/>
                      <a:pt x="21429" y="5072"/>
                    </a:cubicBezTo>
                    <a:cubicBezTo>
                      <a:pt x="21429" y="2278"/>
                      <a:pt x="16609" y="1"/>
                      <a:pt x="10714" y="1"/>
                    </a:cubicBezTo>
                    <a:cubicBezTo>
                      <a:pt x="4819" y="1"/>
                      <a:pt x="0" y="2278"/>
                      <a:pt x="0" y="5072"/>
                    </a:cubicBezTo>
                    <a:cubicBezTo>
                      <a:pt x="0" y="7851"/>
                      <a:pt x="4819" y="10128"/>
                      <a:pt x="10714" y="10128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0" name="Google Shape;230;p4"/>
              <p:cNvSpPr/>
              <p:nvPr/>
            </p:nvSpPr>
            <p:spPr>
              <a:xfrm>
                <a:off x="-1563850" y="4331738"/>
                <a:ext cx="535725" cy="52050"/>
              </a:xfrm>
              <a:custGeom>
                <a:avLst/>
                <a:gdLst/>
                <a:ahLst/>
                <a:cxnLst/>
                <a:rect l="l" t="t" r="r" b="b"/>
                <a:pathLst>
                  <a:path w="21429" h="2082" extrusionOk="0">
                    <a:moveTo>
                      <a:pt x="0" y="2082"/>
                    </a:moveTo>
                    <a:lnTo>
                      <a:pt x="21429" y="2082"/>
                    </a:lnTo>
                    <a:lnTo>
                      <a:pt x="2142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1" name="Google Shape;231;p4"/>
              <p:cNvSpPr/>
              <p:nvPr/>
            </p:nvSpPr>
            <p:spPr>
              <a:xfrm>
                <a:off x="-1563850" y="4204963"/>
                <a:ext cx="535725" cy="253200"/>
              </a:xfrm>
              <a:custGeom>
                <a:avLst/>
                <a:gdLst/>
                <a:ahLst/>
                <a:cxnLst/>
                <a:rect l="l" t="t" r="r" b="b"/>
                <a:pathLst>
                  <a:path w="21429" h="10128" extrusionOk="0">
                    <a:moveTo>
                      <a:pt x="10714" y="10128"/>
                    </a:moveTo>
                    <a:cubicBezTo>
                      <a:pt x="16609" y="10128"/>
                      <a:pt x="21429" y="7851"/>
                      <a:pt x="21429" y="5071"/>
                    </a:cubicBezTo>
                    <a:cubicBezTo>
                      <a:pt x="21429" y="2277"/>
                      <a:pt x="16609" y="0"/>
                      <a:pt x="10714" y="0"/>
                    </a:cubicBezTo>
                    <a:cubicBezTo>
                      <a:pt x="4819" y="0"/>
                      <a:pt x="0" y="2277"/>
                      <a:pt x="0" y="5071"/>
                    </a:cubicBezTo>
                    <a:cubicBezTo>
                      <a:pt x="0" y="7851"/>
                      <a:pt x="4819" y="10128"/>
                      <a:pt x="10714" y="10128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2" name="Google Shape;232;p4"/>
              <p:cNvSpPr/>
              <p:nvPr/>
            </p:nvSpPr>
            <p:spPr>
              <a:xfrm>
                <a:off x="-1528575" y="4229413"/>
                <a:ext cx="465525" cy="204325"/>
              </a:xfrm>
              <a:custGeom>
                <a:avLst/>
                <a:gdLst/>
                <a:ahLst/>
                <a:cxnLst/>
                <a:rect l="l" t="t" r="r" b="b"/>
                <a:pathLst>
                  <a:path w="18621" h="8173" extrusionOk="0">
                    <a:moveTo>
                      <a:pt x="9303" y="8172"/>
                    </a:moveTo>
                    <a:cubicBezTo>
                      <a:pt x="14430" y="8172"/>
                      <a:pt x="18621" y="6328"/>
                      <a:pt x="18621" y="4093"/>
                    </a:cubicBezTo>
                    <a:cubicBezTo>
                      <a:pt x="18621" y="1844"/>
                      <a:pt x="14430" y="0"/>
                      <a:pt x="9303" y="0"/>
                    </a:cubicBezTo>
                    <a:cubicBezTo>
                      <a:pt x="4177" y="0"/>
                      <a:pt x="0" y="1844"/>
                      <a:pt x="0" y="4093"/>
                    </a:cubicBezTo>
                    <a:cubicBezTo>
                      <a:pt x="0" y="6328"/>
                      <a:pt x="4177" y="8172"/>
                      <a:pt x="9303" y="8172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3" name="Google Shape;233;p4"/>
              <p:cNvSpPr/>
              <p:nvPr/>
            </p:nvSpPr>
            <p:spPr>
              <a:xfrm>
                <a:off x="-1375625" y="4262588"/>
                <a:ext cx="159275" cy="137975"/>
              </a:xfrm>
              <a:custGeom>
                <a:avLst/>
                <a:gdLst/>
                <a:ahLst/>
                <a:cxnLst/>
                <a:rect l="l" t="t" r="r" b="b"/>
                <a:pathLst>
                  <a:path w="6371" h="5519" extrusionOk="0">
                    <a:moveTo>
                      <a:pt x="2738" y="978"/>
                    </a:moveTo>
                    <a:lnTo>
                      <a:pt x="2738" y="2054"/>
                    </a:lnTo>
                    <a:cubicBezTo>
                      <a:pt x="2571" y="2012"/>
                      <a:pt x="2431" y="1970"/>
                      <a:pt x="2319" y="1928"/>
                    </a:cubicBezTo>
                    <a:cubicBezTo>
                      <a:pt x="2236" y="1900"/>
                      <a:pt x="2166" y="1858"/>
                      <a:pt x="2096" y="1816"/>
                    </a:cubicBezTo>
                    <a:cubicBezTo>
                      <a:pt x="1956" y="1732"/>
                      <a:pt x="1886" y="1621"/>
                      <a:pt x="1886" y="1523"/>
                    </a:cubicBezTo>
                    <a:cubicBezTo>
                      <a:pt x="1886" y="1397"/>
                      <a:pt x="1970" y="1285"/>
                      <a:pt x="2124" y="1188"/>
                    </a:cubicBezTo>
                    <a:cubicBezTo>
                      <a:pt x="2180" y="1160"/>
                      <a:pt x="2236" y="1118"/>
                      <a:pt x="2319" y="1090"/>
                    </a:cubicBezTo>
                    <a:cubicBezTo>
                      <a:pt x="2431" y="1048"/>
                      <a:pt x="2571" y="1006"/>
                      <a:pt x="2738" y="978"/>
                    </a:cubicBezTo>
                    <a:close/>
                    <a:moveTo>
                      <a:pt x="3674" y="3060"/>
                    </a:moveTo>
                    <a:cubicBezTo>
                      <a:pt x="3898" y="3087"/>
                      <a:pt x="4079" y="3129"/>
                      <a:pt x="4219" y="3171"/>
                    </a:cubicBezTo>
                    <a:cubicBezTo>
                      <a:pt x="4345" y="3199"/>
                      <a:pt x="4443" y="3241"/>
                      <a:pt x="4512" y="3283"/>
                    </a:cubicBezTo>
                    <a:cubicBezTo>
                      <a:pt x="4694" y="3381"/>
                      <a:pt x="4778" y="3507"/>
                      <a:pt x="4778" y="3646"/>
                    </a:cubicBezTo>
                    <a:cubicBezTo>
                      <a:pt x="4778" y="3800"/>
                      <a:pt x="4680" y="3926"/>
                      <a:pt x="4471" y="4037"/>
                    </a:cubicBezTo>
                    <a:cubicBezTo>
                      <a:pt x="4401" y="4079"/>
                      <a:pt x="4317" y="4121"/>
                      <a:pt x="4219" y="4149"/>
                    </a:cubicBezTo>
                    <a:cubicBezTo>
                      <a:pt x="4065" y="4205"/>
                      <a:pt x="3884" y="4233"/>
                      <a:pt x="3674" y="4261"/>
                    </a:cubicBezTo>
                    <a:lnTo>
                      <a:pt x="3674" y="3060"/>
                    </a:lnTo>
                    <a:close/>
                    <a:moveTo>
                      <a:pt x="2738" y="0"/>
                    </a:moveTo>
                    <a:lnTo>
                      <a:pt x="2738" y="308"/>
                    </a:lnTo>
                    <a:cubicBezTo>
                      <a:pt x="2585" y="322"/>
                      <a:pt x="2445" y="322"/>
                      <a:pt x="2319" y="336"/>
                    </a:cubicBezTo>
                    <a:cubicBezTo>
                      <a:pt x="1761" y="405"/>
                      <a:pt x="1300" y="517"/>
                      <a:pt x="936" y="699"/>
                    </a:cubicBezTo>
                    <a:cubicBezTo>
                      <a:pt x="489" y="936"/>
                      <a:pt x="266" y="1216"/>
                      <a:pt x="266" y="1551"/>
                    </a:cubicBezTo>
                    <a:cubicBezTo>
                      <a:pt x="266" y="1886"/>
                      <a:pt x="461" y="2165"/>
                      <a:pt x="867" y="2403"/>
                    </a:cubicBezTo>
                    <a:cubicBezTo>
                      <a:pt x="1188" y="2599"/>
                      <a:pt x="1677" y="2752"/>
                      <a:pt x="2319" y="2864"/>
                    </a:cubicBezTo>
                    <a:cubicBezTo>
                      <a:pt x="2445" y="2878"/>
                      <a:pt x="2585" y="2906"/>
                      <a:pt x="2738" y="2920"/>
                    </a:cubicBezTo>
                    <a:lnTo>
                      <a:pt x="2738" y="4219"/>
                    </a:lnTo>
                    <a:cubicBezTo>
                      <a:pt x="2585" y="4177"/>
                      <a:pt x="2445" y="4135"/>
                      <a:pt x="2319" y="4079"/>
                    </a:cubicBezTo>
                    <a:cubicBezTo>
                      <a:pt x="2236" y="4037"/>
                      <a:pt x="2166" y="3995"/>
                      <a:pt x="2096" y="3954"/>
                    </a:cubicBezTo>
                    <a:cubicBezTo>
                      <a:pt x="1900" y="3842"/>
                      <a:pt x="1775" y="3688"/>
                      <a:pt x="1705" y="3534"/>
                    </a:cubicBezTo>
                    <a:lnTo>
                      <a:pt x="0" y="3618"/>
                    </a:lnTo>
                    <a:cubicBezTo>
                      <a:pt x="140" y="4023"/>
                      <a:pt x="434" y="4331"/>
                      <a:pt x="908" y="4554"/>
                    </a:cubicBezTo>
                    <a:cubicBezTo>
                      <a:pt x="1286" y="4736"/>
                      <a:pt x="1747" y="4862"/>
                      <a:pt x="2319" y="4917"/>
                    </a:cubicBezTo>
                    <a:cubicBezTo>
                      <a:pt x="2445" y="4931"/>
                      <a:pt x="2585" y="4945"/>
                      <a:pt x="2738" y="4959"/>
                    </a:cubicBezTo>
                    <a:lnTo>
                      <a:pt x="2738" y="5518"/>
                    </a:lnTo>
                    <a:lnTo>
                      <a:pt x="3674" y="5518"/>
                    </a:lnTo>
                    <a:lnTo>
                      <a:pt x="3674" y="4931"/>
                    </a:lnTo>
                    <a:cubicBezTo>
                      <a:pt x="3870" y="4931"/>
                      <a:pt x="4051" y="4903"/>
                      <a:pt x="4219" y="4889"/>
                    </a:cubicBezTo>
                    <a:cubicBezTo>
                      <a:pt x="4820" y="4806"/>
                      <a:pt x="5295" y="4666"/>
                      <a:pt x="5658" y="4470"/>
                    </a:cubicBezTo>
                    <a:cubicBezTo>
                      <a:pt x="6133" y="4219"/>
                      <a:pt x="6370" y="3898"/>
                      <a:pt x="6370" y="3534"/>
                    </a:cubicBezTo>
                    <a:cubicBezTo>
                      <a:pt x="6370" y="3199"/>
                      <a:pt x="6175" y="2920"/>
                      <a:pt x="5798" y="2710"/>
                    </a:cubicBezTo>
                    <a:cubicBezTo>
                      <a:pt x="5504" y="2543"/>
                      <a:pt x="4973" y="2389"/>
                      <a:pt x="4219" y="2277"/>
                    </a:cubicBezTo>
                    <a:cubicBezTo>
                      <a:pt x="4051" y="2249"/>
                      <a:pt x="3870" y="2221"/>
                      <a:pt x="3674" y="2193"/>
                    </a:cubicBezTo>
                    <a:lnTo>
                      <a:pt x="3674" y="992"/>
                    </a:lnTo>
                    <a:cubicBezTo>
                      <a:pt x="3912" y="1034"/>
                      <a:pt x="4093" y="1104"/>
                      <a:pt x="4219" y="1202"/>
                    </a:cubicBezTo>
                    <a:cubicBezTo>
                      <a:pt x="4331" y="1285"/>
                      <a:pt x="4415" y="1369"/>
                      <a:pt x="4457" y="1481"/>
                    </a:cubicBezTo>
                    <a:lnTo>
                      <a:pt x="6105" y="1383"/>
                    </a:lnTo>
                    <a:cubicBezTo>
                      <a:pt x="5993" y="1076"/>
                      <a:pt x="5728" y="824"/>
                      <a:pt x="5323" y="643"/>
                    </a:cubicBezTo>
                    <a:cubicBezTo>
                      <a:pt x="5029" y="517"/>
                      <a:pt x="4666" y="419"/>
                      <a:pt x="4219" y="363"/>
                    </a:cubicBezTo>
                    <a:cubicBezTo>
                      <a:pt x="4051" y="336"/>
                      <a:pt x="3870" y="322"/>
                      <a:pt x="3674" y="308"/>
                    </a:cubicBezTo>
                    <a:lnTo>
                      <a:pt x="3674" y="0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4" name="Google Shape;234;p4"/>
              <p:cNvSpPr/>
              <p:nvPr/>
            </p:nvSpPr>
            <p:spPr>
              <a:xfrm>
                <a:off x="-1780025" y="4147688"/>
                <a:ext cx="535375" cy="253550"/>
              </a:xfrm>
              <a:custGeom>
                <a:avLst/>
                <a:gdLst/>
                <a:ahLst/>
                <a:cxnLst/>
                <a:rect l="l" t="t" r="r" b="b"/>
                <a:pathLst>
                  <a:path w="21415" h="10142" extrusionOk="0">
                    <a:moveTo>
                      <a:pt x="10701" y="10142"/>
                    </a:moveTo>
                    <a:cubicBezTo>
                      <a:pt x="16610" y="10142"/>
                      <a:pt x="21415" y="7865"/>
                      <a:pt x="21415" y="5071"/>
                    </a:cubicBezTo>
                    <a:cubicBezTo>
                      <a:pt x="21415" y="2277"/>
                      <a:pt x="16610" y="1"/>
                      <a:pt x="10701" y="1"/>
                    </a:cubicBezTo>
                    <a:cubicBezTo>
                      <a:pt x="4806" y="1"/>
                      <a:pt x="0" y="2277"/>
                      <a:pt x="0" y="5071"/>
                    </a:cubicBezTo>
                    <a:cubicBezTo>
                      <a:pt x="0" y="7865"/>
                      <a:pt x="4806" y="10142"/>
                      <a:pt x="10701" y="10142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5" name="Google Shape;235;p4"/>
              <p:cNvSpPr/>
              <p:nvPr/>
            </p:nvSpPr>
            <p:spPr>
              <a:xfrm>
                <a:off x="-1780025" y="4222413"/>
                <a:ext cx="535375" cy="52075"/>
              </a:xfrm>
              <a:custGeom>
                <a:avLst/>
                <a:gdLst/>
                <a:ahLst/>
                <a:cxnLst/>
                <a:rect l="l" t="t" r="r" b="b"/>
                <a:pathLst>
                  <a:path w="21415" h="2083" extrusionOk="0">
                    <a:moveTo>
                      <a:pt x="0" y="2082"/>
                    </a:moveTo>
                    <a:lnTo>
                      <a:pt x="21415" y="2082"/>
                    </a:lnTo>
                    <a:lnTo>
                      <a:pt x="21415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6" name="Google Shape;236;p4"/>
              <p:cNvSpPr/>
              <p:nvPr/>
            </p:nvSpPr>
            <p:spPr>
              <a:xfrm>
                <a:off x="-1780025" y="4095663"/>
                <a:ext cx="535375" cy="253550"/>
              </a:xfrm>
              <a:custGeom>
                <a:avLst/>
                <a:gdLst/>
                <a:ahLst/>
                <a:cxnLst/>
                <a:rect l="l" t="t" r="r" b="b"/>
                <a:pathLst>
                  <a:path w="21415" h="10142" extrusionOk="0">
                    <a:moveTo>
                      <a:pt x="10701" y="10142"/>
                    </a:moveTo>
                    <a:cubicBezTo>
                      <a:pt x="16610" y="10142"/>
                      <a:pt x="21415" y="7865"/>
                      <a:pt x="21415" y="5071"/>
                    </a:cubicBezTo>
                    <a:cubicBezTo>
                      <a:pt x="21415" y="2277"/>
                      <a:pt x="16610" y="0"/>
                      <a:pt x="10701" y="0"/>
                    </a:cubicBezTo>
                    <a:cubicBezTo>
                      <a:pt x="4806" y="0"/>
                      <a:pt x="0" y="2277"/>
                      <a:pt x="0" y="5071"/>
                    </a:cubicBezTo>
                    <a:cubicBezTo>
                      <a:pt x="0" y="7865"/>
                      <a:pt x="4806" y="10142"/>
                      <a:pt x="10701" y="10142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7" name="Google Shape;237;p4"/>
              <p:cNvSpPr/>
              <p:nvPr/>
            </p:nvSpPr>
            <p:spPr>
              <a:xfrm>
                <a:off x="-1745100" y="4120438"/>
                <a:ext cx="465525" cy="203975"/>
              </a:xfrm>
              <a:custGeom>
                <a:avLst/>
                <a:gdLst/>
                <a:ahLst/>
                <a:cxnLst/>
                <a:rect l="l" t="t" r="r" b="b"/>
                <a:pathLst>
                  <a:path w="18621" h="8159" extrusionOk="0">
                    <a:moveTo>
                      <a:pt x="9304" y="8159"/>
                    </a:moveTo>
                    <a:cubicBezTo>
                      <a:pt x="14430" y="8159"/>
                      <a:pt x="18621" y="6329"/>
                      <a:pt x="18621" y="4080"/>
                    </a:cubicBezTo>
                    <a:cubicBezTo>
                      <a:pt x="18621" y="1831"/>
                      <a:pt x="14430" y="1"/>
                      <a:pt x="9304" y="1"/>
                    </a:cubicBezTo>
                    <a:cubicBezTo>
                      <a:pt x="4177" y="1"/>
                      <a:pt x="0" y="1831"/>
                      <a:pt x="0" y="4080"/>
                    </a:cubicBezTo>
                    <a:cubicBezTo>
                      <a:pt x="0" y="6329"/>
                      <a:pt x="4177" y="8159"/>
                      <a:pt x="9304" y="8159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8" name="Google Shape;238;p4"/>
              <p:cNvSpPr/>
              <p:nvPr/>
            </p:nvSpPr>
            <p:spPr>
              <a:xfrm>
                <a:off x="-1591800" y="4153613"/>
                <a:ext cx="158925" cy="137625"/>
              </a:xfrm>
              <a:custGeom>
                <a:avLst/>
                <a:gdLst/>
                <a:ahLst/>
                <a:cxnLst/>
                <a:rect l="l" t="t" r="r" b="b"/>
                <a:pathLst>
                  <a:path w="6357" h="5505" extrusionOk="0">
                    <a:moveTo>
                      <a:pt x="2725" y="979"/>
                    </a:moveTo>
                    <a:lnTo>
                      <a:pt x="2725" y="2040"/>
                    </a:lnTo>
                    <a:cubicBezTo>
                      <a:pt x="2557" y="1999"/>
                      <a:pt x="2417" y="1971"/>
                      <a:pt x="2306" y="1915"/>
                    </a:cubicBezTo>
                    <a:cubicBezTo>
                      <a:pt x="2222" y="1887"/>
                      <a:pt x="2152" y="1845"/>
                      <a:pt x="2082" y="1817"/>
                    </a:cubicBezTo>
                    <a:cubicBezTo>
                      <a:pt x="1956" y="1719"/>
                      <a:pt x="1886" y="1621"/>
                      <a:pt x="1886" y="1510"/>
                    </a:cubicBezTo>
                    <a:cubicBezTo>
                      <a:pt x="1886" y="1384"/>
                      <a:pt x="1956" y="1286"/>
                      <a:pt x="2110" y="1188"/>
                    </a:cubicBezTo>
                    <a:cubicBezTo>
                      <a:pt x="2166" y="1146"/>
                      <a:pt x="2236" y="1119"/>
                      <a:pt x="2306" y="1091"/>
                    </a:cubicBezTo>
                    <a:cubicBezTo>
                      <a:pt x="2417" y="1035"/>
                      <a:pt x="2557" y="993"/>
                      <a:pt x="2725" y="979"/>
                    </a:cubicBezTo>
                    <a:close/>
                    <a:moveTo>
                      <a:pt x="3661" y="3046"/>
                    </a:moveTo>
                    <a:cubicBezTo>
                      <a:pt x="3884" y="3074"/>
                      <a:pt x="4066" y="3116"/>
                      <a:pt x="4219" y="3158"/>
                    </a:cubicBezTo>
                    <a:cubicBezTo>
                      <a:pt x="4331" y="3200"/>
                      <a:pt x="4429" y="3228"/>
                      <a:pt x="4513" y="3284"/>
                    </a:cubicBezTo>
                    <a:cubicBezTo>
                      <a:pt x="4680" y="3381"/>
                      <a:pt x="4764" y="3493"/>
                      <a:pt x="4764" y="3633"/>
                    </a:cubicBezTo>
                    <a:cubicBezTo>
                      <a:pt x="4764" y="3787"/>
                      <a:pt x="4666" y="3926"/>
                      <a:pt x="4457" y="4038"/>
                    </a:cubicBezTo>
                    <a:cubicBezTo>
                      <a:pt x="4387" y="4080"/>
                      <a:pt x="4303" y="4108"/>
                      <a:pt x="4219" y="4136"/>
                    </a:cubicBezTo>
                    <a:cubicBezTo>
                      <a:pt x="4052" y="4192"/>
                      <a:pt x="3870" y="4234"/>
                      <a:pt x="3661" y="4248"/>
                    </a:cubicBezTo>
                    <a:lnTo>
                      <a:pt x="3661" y="3046"/>
                    </a:lnTo>
                    <a:close/>
                    <a:moveTo>
                      <a:pt x="2725" y="1"/>
                    </a:moveTo>
                    <a:lnTo>
                      <a:pt x="2725" y="308"/>
                    </a:lnTo>
                    <a:cubicBezTo>
                      <a:pt x="2571" y="308"/>
                      <a:pt x="2431" y="322"/>
                      <a:pt x="2306" y="336"/>
                    </a:cubicBezTo>
                    <a:cubicBezTo>
                      <a:pt x="1747" y="392"/>
                      <a:pt x="1286" y="518"/>
                      <a:pt x="923" y="699"/>
                    </a:cubicBezTo>
                    <a:cubicBezTo>
                      <a:pt x="476" y="923"/>
                      <a:pt x="252" y="1216"/>
                      <a:pt x="252" y="1552"/>
                    </a:cubicBezTo>
                    <a:cubicBezTo>
                      <a:pt x="252" y="1873"/>
                      <a:pt x="448" y="2166"/>
                      <a:pt x="853" y="2390"/>
                    </a:cubicBezTo>
                    <a:cubicBezTo>
                      <a:pt x="1174" y="2585"/>
                      <a:pt x="1663" y="2739"/>
                      <a:pt x="2306" y="2851"/>
                    </a:cubicBezTo>
                    <a:cubicBezTo>
                      <a:pt x="2431" y="2879"/>
                      <a:pt x="2571" y="2893"/>
                      <a:pt x="2725" y="2921"/>
                    </a:cubicBezTo>
                    <a:lnTo>
                      <a:pt x="2725" y="4206"/>
                    </a:lnTo>
                    <a:cubicBezTo>
                      <a:pt x="2571" y="4178"/>
                      <a:pt x="2431" y="4122"/>
                      <a:pt x="2306" y="4066"/>
                    </a:cubicBezTo>
                    <a:cubicBezTo>
                      <a:pt x="2222" y="4024"/>
                      <a:pt x="2152" y="3996"/>
                      <a:pt x="2082" y="3954"/>
                    </a:cubicBezTo>
                    <a:cubicBezTo>
                      <a:pt x="1886" y="3828"/>
                      <a:pt x="1761" y="3689"/>
                      <a:pt x="1691" y="3521"/>
                    </a:cubicBezTo>
                    <a:lnTo>
                      <a:pt x="1" y="3605"/>
                    </a:lnTo>
                    <a:cubicBezTo>
                      <a:pt x="126" y="4010"/>
                      <a:pt x="420" y="4331"/>
                      <a:pt x="895" y="4541"/>
                    </a:cubicBezTo>
                    <a:cubicBezTo>
                      <a:pt x="1272" y="4722"/>
                      <a:pt x="1747" y="4848"/>
                      <a:pt x="2306" y="4904"/>
                    </a:cubicBezTo>
                    <a:cubicBezTo>
                      <a:pt x="2431" y="4918"/>
                      <a:pt x="2571" y="4932"/>
                      <a:pt x="2725" y="4946"/>
                    </a:cubicBezTo>
                    <a:lnTo>
                      <a:pt x="2725" y="5505"/>
                    </a:lnTo>
                    <a:lnTo>
                      <a:pt x="3661" y="5505"/>
                    </a:lnTo>
                    <a:lnTo>
                      <a:pt x="3661" y="4932"/>
                    </a:lnTo>
                    <a:cubicBezTo>
                      <a:pt x="3856" y="4918"/>
                      <a:pt x="4038" y="4904"/>
                      <a:pt x="4219" y="4876"/>
                    </a:cubicBezTo>
                    <a:cubicBezTo>
                      <a:pt x="4806" y="4792"/>
                      <a:pt x="5281" y="4653"/>
                      <a:pt x="5644" y="4457"/>
                    </a:cubicBezTo>
                    <a:cubicBezTo>
                      <a:pt x="6119" y="4206"/>
                      <a:pt x="6357" y="3898"/>
                      <a:pt x="6357" y="3521"/>
                    </a:cubicBezTo>
                    <a:cubicBezTo>
                      <a:pt x="6357" y="3186"/>
                      <a:pt x="6175" y="2921"/>
                      <a:pt x="5798" y="2711"/>
                    </a:cubicBezTo>
                    <a:cubicBezTo>
                      <a:pt x="5490" y="2529"/>
                      <a:pt x="4960" y="2390"/>
                      <a:pt x="4219" y="2264"/>
                    </a:cubicBezTo>
                    <a:cubicBezTo>
                      <a:pt x="4038" y="2236"/>
                      <a:pt x="3856" y="2208"/>
                      <a:pt x="3661" y="2180"/>
                    </a:cubicBezTo>
                    <a:lnTo>
                      <a:pt x="3661" y="979"/>
                    </a:lnTo>
                    <a:cubicBezTo>
                      <a:pt x="3898" y="1035"/>
                      <a:pt x="4080" y="1105"/>
                      <a:pt x="4219" y="1202"/>
                    </a:cubicBezTo>
                    <a:cubicBezTo>
                      <a:pt x="4331" y="1272"/>
                      <a:pt x="4401" y="1370"/>
                      <a:pt x="4443" y="1482"/>
                    </a:cubicBezTo>
                    <a:lnTo>
                      <a:pt x="6091" y="1370"/>
                    </a:lnTo>
                    <a:cubicBezTo>
                      <a:pt x="5979" y="1063"/>
                      <a:pt x="5714" y="825"/>
                      <a:pt x="5309" y="630"/>
                    </a:cubicBezTo>
                    <a:cubicBezTo>
                      <a:pt x="5016" y="504"/>
                      <a:pt x="4652" y="406"/>
                      <a:pt x="4219" y="350"/>
                    </a:cubicBezTo>
                    <a:cubicBezTo>
                      <a:pt x="4038" y="336"/>
                      <a:pt x="3856" y="308"/>
                      <a:pt x="3661" y="308"/>
                    </a:cubicBezTo>
                    <a:lnTo>
                      <a:pt x="3661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9" name="Google Shape;239;p4"/>
              <p:cNvSpPr/>
              <p:nvPr/>
            </p:nvSpPr>
            <p:spPr>
              <a:xfrm>
                <a:off x="-1588650" y="4055838"/>
                <a:ext cx="535725" cy="253575"/>
              </a:xfrm>
              <a:custGeom>
                <a:avLst/>
                <a:gdLst/>
                <a:ahLst/>
                <a:cxnLst/>
                <a:rect l="l" t="t" r="r" b="b"/>
                <a:pathLst>
                  <a:path w="21429" h="10143" extrusionOk="0">
                    <a:moveTo>
                      <a:pt x="10715" y="10142"/>
                    </a:moveTo>
                    <a:cubicBezTo>
                      <a:pt x="16610" y="10142"/>
                      <a:pt x="21429" y="7865"/>
                      <a:pt x="21429" y="5071"/>
                    </a:cubicBezTo>
                    <a:cubicBezTo>
                      <a:pt x="21429" y="2278"/>
                      <a:pt x="16610" y="1"/>
                      <a:pt x="10715" y="1"/>
                    </a:cubicBezTo>
                    <a:cubicBezTo>
                      <a:pt x="4820" y="1"/>
                      <a:pt x="0" y="2278"/>
                      <a:pt x="0" y="5071"/>
                    </a:cubicBezTo>
                    <a:cubicBezTo>
                      <a:pt x="0" y="7865"/>
                      <a:pt x="4820" y="10142"/>
                      <a:pt x="10715" y="10142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0" name="Google Shape;240;p4"/>
              <p:cNvSpPr/>
              <p:nvPr/>
            </p:nvSpPr>
            <p:spPr>
              <a:xfrm>
                <a:off x="-1588650" y="4130588"/>
                <a:ext cx="535725" cy="52050"/>
              </a:xfrm>
              <a:custGeom>
                <a:avLst/>
                <a:gdLst/>
                <a:ahLst/>
                <a:cxnLst/>
                <a:rect l="l" t="t" r="r" b="b"/>
                <a:pathLst>
                  <a:path w="21429" h="2082" extrusionOk="0">
                    <a:moveTo>
                      <a:pt x="0" y="2081"/>
                    </a:moveTo>
                    <a:lnTo>
                      <a:pt x="21429" y="2081"/>
                    </a:lnTo>
                    <a:lnTo>
                      <a:pt x="2142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1" name="Google Shape;241;p4"/>
              <p:cNvSpPr/>
              <p:nvPr/>
            </p:nvSpPr>
            <p:spPr>
              <a:xfrm>
                <a:off x="-1588650" y="4003813"/>
                <a:ext cx="535725" cy="253200"/>
              </a:xfrm>
              <a:custGeom>
                <a:avLst/>
                <a:gdLst/>
                <a:ahLst/>
                <a:cxnLst/>
                <a:rect l="l" t="t" r="r" b="b"/>
                <a:pathLst>
                  <a:path w="21429" h="10128" extrusionOk="0">
                    <a:moveTo>
                      <a:pt x="10715" y="10128"/>
                    </a:moveTo>
                    <a:cubicBezTo>
                      <a:pt x="16610" y="10128"/>
                      <a:pt x="21429" y="7865"/>
                      <a:pt x="21429" y="5071"/>
                    </a:cubicBezTo>
                    <a:cubicBezTo>
                      <a:pt x="21429" y="2277"/>
                      <a:pt x="16610" y="0"/>
                      <a:pt x="10715" y="0"/>
                    </a:cubicBezTo>
                    <a:cubicBezTo>
                      <a:pt x="4820" y="0"/>
                      <a:pt x="0" y="2277"/>
                      <a:pt x="0" y="5071"/>
                    </a:cubicBezTo>
                    <a:cubicBezTo>
                      <a:pt x="0" y="7865"/>
                      <a:pt x="4820" y="10128"/>
                      <a:pt x="10715" y="10128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2" name="Google Shape;242;p4"/>
              <p:cNvSpPr/>
              <p:nvPr/>
            </p:nvSpPr>
            <p:spPr>
              <a:xfrm>
                <a:off x="-1553375" y="4028263"/>
                <a:ext cx="465175" cy="204300"/>
              </a:xfrm>
              <a:custGeom>
                <a:avLst/>
                <a:gdLst/>
                <a:ahLst/>
                <a:cxnLst/>
                <a:rect l="l" t="t" r="r" b="b"/>
                <a:pathLst>
                  <a:path w="18607" h="8172" extrusionOk="0">
                    <a:moveTo>
                      <a:pt x="9304" y="8172"/>
                    </a:moveTo>
                    <a:cubicBezTo>
                      <a:pt x="14430" y="8172"/>
                      <a:pt x="18607" y="6342"/>
                      <a:pt x="18607" y="4093"/>
                    </a:cubicBezTo>
                    <a:cubicBezTo>
                      <a:pt x="18607" y="1844"/>
                      <a:pt x="14430" y="0"/>
                      <a:pt x="9304" y="0"/>
                    </a:cubicBezTo>
                    <a:cubicBezTo>
                      <a:pt x="4177" y="0"/>
                      <a:pt x="0" y="1844"/>
                      <a:pt x="0" y="4093"/>
                    </a:cubicBezTo>
                    <a:cubicBezTo>
                      <a:pt x="0" y="6342"/>
                      <a:pt x="4177" y="8172"/>
                      <a:pt x="9304" y="8172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3" name="Google Shape;243;p4"/>
              <p:cNvSpPr/>
              <p:nvPr/>
            </p:nvSpPr>
            <p:spPr>
              <a:xfrm>
                <a:off x="-1400425" y="4061788"/>
                <a:ext cx="159275" cy="137600"/>
              </a:xfrm>
              <a:custGeom>
                <a:avLst/>
                <a:gdLst/>
                <a:ahLst/>
                <a:cxnLst/>
                <a:rect l="l" t="t" r="r" b="b"/>
                <a:pathLst>
                  <a:path w="6371" h="5504" extrusionOk="0">
                    <a:moveTo>
                      <a:pt x="2725" y="964"/>
                    </a:moveTo>
                    <a:lnTo>
                      <a:pt x="2725" y="2040"/>
                    </a:lnTo>
                    <a:cubicBezTo>
                      <a:pt x="2571" y="1998"/>
                      <a:pt x="2431" y="1956"/>
                      <a:pt x="2306" y="1914"/>
                    </a:cubicBezTo>
                    <a:cubicBezTo>
                      <a:pt x="2222" y="1886"/>
                      <a:pt x="2152" y="1844"/>
                      <a:pt x="2096" y="1802"/>
                    </a:cubicBezTo>
                    <a:cubicBezTo>
                      <a:pt x="1956" y="1718"/>
                      <a:pt x="1886" y="1621"/>
                      <a:pt x="1886" y="1509"/>
                    </a:cubicBezTo>
                    <a:cubicBezTo>
                      <a:pt x="1886" y="1383"/>
                      <a:pt x="1970" y="1271"/>
                      <a:pt x="2124" y="1174"/>
                    </a:cubicBezTo>
                    <a:cubicBezTo>
                      <a:pt x="2180" y="1146"/>
                      <a:pt x="2236" y="1104"/>
                      <a:pt x="2306" y="1076"/>
                    </a:cubicBezTo>
                    <a:cubicBezTo>
                      <a:pt x="2431" y="1034"/>
                      <a:pt x="2571" y="992"/>
                      <a:pt x="2725" y="964"/>
                    </a:cubicBezTo>
                    <a:close/>
                    <a:moveTo>
                      <a:pt x="3675" y="3045"/>
                    </a:moveTo>
                    <a:cubicBezTo>
                      <a:pt x="3898" y="3073"/>
                      <a:pt x="4080" y="3115"/>
                      <a:pt x="4219" y="3157"/>
                    </a:cubicBezTo>
                    <a:cubicBezTo>
                      <a:pt x="4345" y="3185"/>
                      <a:pt x="4443" y="3227"/>
                      <a:pt x="4513" y="3269"/>
                    </a:cubicBezTo>
                    <a:cubicBezTo>
                      <a:pt x="4694" y="3381"/>
                      <a:pt x="4778" y="3492"/>
                      <a:pt x="4778" y="3632"/>
                    </a:cubicBezTo>
                    <a:cubicBezTo>
                      <a:pt x="4778" y="3786"/>
                      <a:pt x="4666" y="3911"/>
                      <a:pt x="4471" y="4037"/>
                    </a:cubicBezTo>
                    <a:cubicBezTo>
                      <a:pt x="4401" y="4079"/>
                      <a:pt x="4317" y="4107"/>
                      <a:pt x="4219" y="4135"/>
                    </a:cubicBezTo>
                    <a:cubicBezTo>
                      <a:pt x="4066" y="4191"/>
                      <a:pt x="3884" y="4233"/>
                      <a:pt x="3675" y="4247"/>
                    </a:cubicBezTo>
                    <a:lnTo>
                      <a:pt x="3675" y="3045"/>
                    </a:lnTo>
                    <a:close/>
                    <a:moveTo>
                      <a:pt x="2725" y="0"/>
                    </a:moveTo>
                    <a:lnTo>
                      <a:pt x="2725" y="294"/>
                    </a:lnTo>
                    <a:cubicBezTo>
                      <a:pt x="2585" y="307"/>
                      <a:pt x="2445" y="321"/>
                      <a:pt x="2306" y="335"/>
                    </a:cubicBezTo>
                    <a:cubicBezTo>
                      <a:pt x="1761" y="391"/>
                      <a:pt x="1300" y="503"/>
                      <a:pt x="937" y="699"/>
                    </a:cubicBezTo>
                    <a:cubicBezTo>
                      <a:pt x="490" y="922"/>
                      <a:pt x="266" y="1201"/>
                      <a:pt x="266" y="1537"/>
                    </a:cubicBezTo>
                    <a:cubicBezTo>
                      <a:pt x="266" y="1872"/>
                      <a:pt x="462" y="2151"/>
                      <a:pt x="853" y="2389"/>
                    </a:cubicBezTo>
                    <a:cubicBezTo>
                      <a:pt x="1188" y="2584"/>
                      <a:pt x="1677" y="2738"/>
                      <a:pt x="2306" y="2850"/>
                    </a:cubicBezTo>
                    <a:cubicBezTo>
                      <a:pt x="2445" y="2878"/>
                      <a:pt x="2585" y="2892"/>
                      <a:pt x="2725" y="2920"/>
                    </a:cubicBezTo>
                    <a:lnTo>
                      <a:pt x="2725" y="4205"/>
                    </a:lnTo>
                    <a:cubicBezTo>
                      <a:pt x="2585" y="4163"/>
                      <a:pt x="2445" y="4121"/>
                      <a:pt x="2306" y="4065"/>
                    </a:cubicBezTo>
                    <a:cubicBezTo>
                      <a:pt x="2236" y="4023"/>
                      <a:pt x="2166" y="3981"/>
                      <a:pt x="2096" y="3939"/>
                    </a:cubicBezTo>
                    <a:cubicBezTo>
                      <a:pt x="1900" y="3828"/>
                      <a:pt x="1775" y="3688"/>
                      <a:pt x="1705" y="3520"/>
                    </a:cubicBezTo>
                    <a:lnTo>
                      <a:pt x="1" y="3604"/>
                    </a:lnTo>
                    <a:cubicBezTo>
                      <a:pt x="140" y="4009"/>
                      <a:pt x="434" y="4331"/>
                      <a:pt x="895" y="4540"/>
                    </a:cubicBezTo>
                    <a:cubicBezTo>
                      <a:pt x="1286" y="4722"/>
                      <a:pt x="1747" y="4847"/>
                      <a:pt x="2306" y="4903"/>
                    </a:cubicBezTo>
                    <a:cubicBezTo>
                      <a:pt x="2445" y="4917"/>
                      <a:pt x="2585" y="4931"/>
                      <a:pt x="2725" y="4945"/>
                    </a:cubicBezTo>
                    <a:lnTo>
                      <a:pt x="2725" y="5504"/>
                    </a:lnTo>
                    <a:lnTo>
                      <a:pt x="3675" y="5504"/>
                    </a:lnTo>
                    <a:lnTo>
                      <a:pt x="3675" y="4931"/>
                    </a:lnTo>
                    <a:cubicBezTo>
                      <a:pt x="3870" y="4917"/>
                      <a:pt x="4052" y="4889"/>
                      <a:pt x="4219" y="4875"/>
                    </a:cubicBezTo>
                    <a:cubicBezTo>
                      <a:pt x="4806" y="4792"/>
                      <a:pt x="5295" y="4652"/>
                      <a:pt x="5658" y="4456"/>
                    </a:cubicBezTo>
                    <a:cubicBezTo>
                      <a:pt x="6133" y="4205"/>
                      <a:pt x="6371" y="3897"/>
                      <a:pt x="6371" y="3520"/>
                    </a:cubicBezTo>
                    <a:cubicBezTo>
                      <a:pt x="6371" y="3185"/>
                      <a:pt x="6175" y="2920"/>
                      <a:pt x="5798" y="2696"/>
                    </a:cubicBezTo>
                    <a:cubicBezTo>
                      <a:pt x="5490" y="2529"/>
                      <a:pt x="4974" y="2389"/>
                      <a:pt x="4219" y="2263"/>
                    </a:cubicBezTo>
                    <a:cubicBezTo>
                      <a:pt x="4052" y="2235"/>
                      <a:pt x="3870" y="2207"/>
                      <a:pt x="3675" y="2179"/>
                    </a:cubicBezTo>
                    <a:lnTo>
                      <a:pt x="3675" y="978"/>
                    </a:lnTo>
                    <a:cubicBezTo>
                      <a:pt x="3912" y="1020"/>
                      <a:pt x="4094" y="1104"/>
                      <a:pt x="4219" y="1188"/>
                    </a:cubicBezTo>
                    <a:cubicBezTo>
                      <a:pt x="4331" y="1271"/>
                      <a:pt x="4415" y="1369"/>
                      <a:pt x="4457" y="1467"/>
                    </a:cubicBezTo>
                    <a:lnTo>
                      <a:pt x="6105" y="1369"/>
                    </a:lnTo>
                    <a:cubicBezTo>
                      <a:pt x="5993" y="1062"/>
                      <a:pt x="5728" y="810"/>
                      <a:pt x="5323" y="629"/>
                    </a:cubicBezTo>
                    <a:cubicBezTo>
                      <a:pt x="5030" y="503"/>
                      <a:pt x="4666" y="405"/>
                      <a:pt x="4219" y="349"/>
                    </a:cubicBezTo>
                    <a:cubicBezTo>
                      <a:pt x="4052" y="321"/>
                      <a:pt x="3870" y="307"/>
                      <a:pt x="3675" y="294"/>
                    </a:cubicBezTo>
                    <a:lnTo>
                      <a:pt x="3675" y="0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4" name="Google Shape;244;p4"/>
              <p:cNvSpPr/>
              <p:nvPr/>
            </p:nvSpPr>
            <p:spPr>
              <a:xfrm>
                <a:off x="-1670725" y="3963988"/>
                <a:ext cx="535400" cy="253225"/>
              </a:xfrm>
              <a:custGeom>
                <a:avLst/>
                <a:gdLst/>
                <a:ahLst/>
                <a:cxnLst/>
                <a:rect l="l" t="t" r="r" b="b"/>
                <a:pathLst>
                  <a:path w="21416" h="10129" extrusionOk="0">
                    <a:moveTo>
                      <a:pt x="10715" y="10128"/>
                    </a:moveTo>
                    <a:cubicBezTo>
                      <a:pt x="16610" y="10128"/>
                      <a:pt x="21415" y="7851"/>
                      <a:pt x="21415" y="5058"/>
                    </a:cubicBezTo>
                    <a:cubicBezTo>
                      <a:pt x="21415" y="2278"/>
                      <a:pt x="16610" y="1"/>
                      <a:pt x="10715" y="1"/>
                    </a:cubicBezTo>
                    <a:cubicBezTo>
                      <a:pt x="4806" y="1"/>
                      <a:pt x="1" y="2278"/>
                      <a:pt x="1" y="5058"/>
                    </a:cubicBezTo>
                    <a:cubicBezTo>
                      <a:pt x="1" y="7851"/>
                      <a:pt x="4806" y="10128"/>
                      <a:pt x="10715" y="10128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5" name="Google Shape;245;p4"/>
              <p:cNvSpPr/>
              <p:nvPr/>
            </p:nvSpPr>
            <p:spPr>
              <a:xfrm>
                <a:off x="-1670725" y="4038388"/>
                <a:ext cx="535400" cy="52050"/>
              </a:xfrm>
              <a:custGeom>
                <a:avLst/>
                <a:gdLst/>
                <a:ahLst/>
                <a:cxnLst/>
                <a:rect l="l" t="t" r="r" b="b"/>
                <a:pathLst>
                  <a:path w="21416" h="2082" extrusionOk="0">
                    <a:moveTo>
                      <a:pt x="1" y="2082"/>
                    </a:moveTo>
                    <a:lnTo>
                      <a:pt x="21415" y="2082"/>
                    </a:lnTo>
                    <a:lnTo>
                      <a:pt x="21415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6" name="Google Shape;246;p4"/>
              <p:cNvSpPr/>
              <p:nvPr/>
            </p:nvSpPr>
            <p:spPr>
              <a:xfrm>
                <a:off x="-1670725" y="3911963"/>
                <a:ext cx="535400" cy="253200"/>
              </a:xfrm>
              <a:custGeom>
                <a:avLst/>
                <a:gdLst/>
                <a:ahLst/>
                <a:cxnLst/>
                <a:rect l="l" t="t" r="r" b="b"/>
                <a:pathLst>
                  <a:path w="21416" h="10128" extrusionOk="0">
                    <a:moveTo>
                      <a:pt x="10715" y="10128"/>
                    </a:moveTo>
                    <a:cubicBezTo>
                      <a:pt x="16610" y="10128"/>
                      <a:pt x="21415" y="7851"/>
                      <a:pt x="21415" y="5057"/>
                    </a:cubicBezTo>
                    <a:cubicBezTo>
                      <a:pt x="21415" y="2277"/>
                      <a:pt x="16610" y="0"/>
                      <a:pt x="10715" y="0"/>
                    </a:cubicBezTo>
                    <a:cubicBezTo>
                      <a:pt x="4806" y="0"/>
                      <a:pt x="1" y="2277"/>
                      <a:pt x="1" y="5057"/>
                    </a:cubicBezTo>
                    <a:cubicBezTo>
                      <a:pt x="1" y="7851"/>
                      <a:pt x="4806" y="10128"/>
                      <a:pt x="10715" y="10128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7" name="Google Shape;247;p4"/>
              <p:cNvSpPr/>
              <p:nvPr/>
            </p:nvSpPr>
            <p:spPr>
              <a:xfrm>
                <a:off x="-1635800" y="3936413"/>
                <a:ext cx="465550" cy="204325"/>
              </a:xfrm>
              <a:custGeom>
                <a:avLst/>
                <a:gdLst/>
                <a:ahLst/>
                <a:cxnLst/>
                <a:rect l="l" t="t" r="r" b="b"/>
                <a:pathLst>
                  <a:path w="18622" h="8173" extrusionOk="0">
                    <a:moveTo>
                      <a:pt x="9318" y="8172"/>
                    </a:moveTo>
                    <a:cubicBezTo>
                      <a:pt x="14445" y="8172"/>
                      <a:pt x="18621" y="6328"/>
                      <a:pt x="18621" y="4079"/>
                    </a:cubicBezTo>
                    <a:cubicBezTo>
                      <a:pt x="18621" y="1830"/>
                      <a:pt x="14445" y="0"/>
                      <a:pt x="9318" y="0"/>
                    </a:cubicBezTo>
                    <a:cubicBezTo>
                      <a:pt x="4191" y="0"/>
                      <a:pt x="1" y="1830"/>
                      <a:pt x="1" y="4079"/>
                    </a:cubicBezTo>
                    <a:cubicBezTo>
                      <a:pt x="1" y="6328"/>
                      <a:pt x="4191" y="8172"/>
                      <a:pt x="9318" y="8172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8" name="Google Shape;248;p4"/>
              <p:cNvSpPr/>
              <p:nvPr/>
            </p:nvSpPr>
            <p:spPr>
              <a:xfrm>
                <a:off x="-1482500" y="3969588"/>
                <a:ext cx="158925" cy="137975"/>
              </a:xfrm>
              <a:custGeom>
                <a:avLst/>
                <a:gdLst/>
                <a:ahLst/>
                <a:cxnLst/>
                <a:rect l="l" t="t" r="r" b="b"/>
                <a:pathLst>
                  <a:path w="6357" h="5519" extrusionOk="0">
                    <a:moveTo>
                      <a:pt x="2725" y="978"/>
                    </a:moveTo>
                    <a:lnTo>
                      <a:pt x="2725" y="2040"/>
                    </a:lnTo>
                    <a:cubicBezTo>
                      <a:pt x="2557" y="2012"/>
                      <a:pt x="2418" y="1970"/>
                      <a:pt x="2306" y="1928"/>
                    </a:cubicBezTo>
                    <a:cubicBezTo>
                      <a:pt x="2222" y="1886"/>
                      <a:pt x="2152" y="1858"/>
                      <a:pt x="2096" y="1816"/>
                    </a:cubicBezTo>
                    <a:cubicBezTo>
                      <a:pt x="1957" y="1719"/>
                      <a:pt x="1887" y="1621"/>
                      <a:pt x="1887" y="1509"/>
                    </a:cubicBezTo>
                    <a:cubicBezTo>
                      <a:pt x="1887" y="1397"/>
                      <a:pt x="1957" y="1285"/>
                      <a:pt x="2110" y="1188"/>
                    </a:cubicBezTo>
                    <a:cubicBezTo>
                      <a:pt x="2166" y="1146"/>
                      <a:pt x="2236" y="1118"/>
                      <a:pt x="2306" y="1090"/>
                    </a:cubicBezTo>
                    <a:cubicBezTo>
                      <a:pt x="2432" y="1048"/>
                      <a:pt x="2571" y="1006"/>
                      <a:pt x="2725" y="978"/>
                    </a:cubicBezTo>
                    <a:close/>
                    <a:moveTo>
                      <a:pt x="3675" y="3060"/>
                    </a:moveTo>
                    <a:cubicBezTo>
                      <a:pt x="3884" y="3087"/>
                      <a:pt x="4066" y="3115"/>
                      <a:pt x="4220" y="3171"/>
                    </a:cubicBezTo>
                    <a:cubicBezTo>
                      <a:pt x="4345" y="3199"/>
                      <a:pt x="4443" y="3241"/>
                      <a:pt x="4513" y="3283"/>
                    </a:cubicBezTo>
                    <a:cubicBezTo>
                      <a:pt x="4681" y="3381"/>
                      <a:pt x="4764" y="3507"/>
                      <a:pt x="4764" y="3646"/>
                    </a:cubicBezTo>
                    <a:cubicBezTo>
                      <a:pt x="4764" y="3800"/>
                      <a:pt x="4667" y="3926"/>
                      <a:pt x="4457" y="4037"/>
                    </a:cubicBezTo>
                    <a:cubicBezTo>
                      <a:pt x="4387" y="4079"/>
                      <a:pt x="4303" y="4121"/>
                      <a:pt x="4220" y="4149"/>
                    </a:cubicBezTo>
                    <a:cubicBezTo>
                      <a:pt x="4066" y="4205"/>
                      <a:pt x="3884" y="4233"/>
                      <a:pt x="3675" y="4261"/>
                    </a:cubicBezTo>
                    <a:lnTo>
                      <a:pt x="3675" y="3060"/>
                    </a:lnTo>
                    <a:close/>
                    <a:moveTo>
                      <a:pt x="2725" y="0"/>
                    </a:moveTo>
                    <a:lnTo>
                      <a:pt x="2725" y="308"/>
                    </a:lnTo>
                    <a:cubicBezTo>
                      <a:pt x="2585" y="308"/>
                      <a:pt x="2446" y="322"/>
                      <a:pt x="2306" y="336"/>
                    </a:cubicBezTo>
                    <a:cubicBezTo>
                      <a:pt x="1747" y="391"/>
                      <a:pt x="1300" y="517"/>
                      <a:pt x="937" y="699"/>
                    </a:cubicBezTo>
                    <a:cubicBezTo>
                      <a:pt x="476" y="936"/>
                      <a:pt x="252" y="1216"/>
                      <a:pt x="252" y="1551"/>
                    </a:cubicBezTo>
                    <a:cubicBezTo>
                      <a:pt x="252" y="1886"/>
                      <a:pt x="462" y="2166"/>
                      <a:pt x="853" y="2403"/>
                    </a:cubicBezTo>
                    <a:cubicBezTo>
                      <a:pt x="1188" y="2599"/>
                      <a:pt x="1663" y="2738"/>
                      <a:pt x="2306" y="2864"/>
                    </a:cubicBezTo>
                    <a:cubicBezTo>
                      <a:pt x="2446" y="2878"/>
                      <a:pt x="2585" y="2906"/>
                      <a:pt x="2725" y="2920"/>
                    </a:cubicBezTo>
                    <a:lnTo>
                      <a:pt x="2725" y="4219"/>
                    </a:lnTo>
                    <a:cubicBezTo>
                      <a:pt x="2571" y="4177"/>
                      <a:pt x="2432" y="4135"/>
                      <a:pt x="2306" y="4065"/>
                    </a:cubicBezTo>
                    <a:cubicBezTo>
                      <a:pt x="2236" y="4037"/>
                      <a:pt x="2152" y="3995"/>
                      <a:pt x="2082" y="3954"/>
                    </a:cubicBezTo>
                    <a:cubicBezTo>
                      <a:pt x="1901" y="3828"/>
                      <a:pt x="1761" y="3688"/>
                      <a:pt x="1691" y="3534"/>
                    </a:cubicBezTo>
                    <a:lnTo>
                      <a:pt x="1" y="3618"/>
                    </a:lnTo>
                    <a:cubicBezTo>
                      <a:pt x="127" y="4023"/>
                      <a:pt x="434" y="4331"/>
                      <a:pt x="895" y="4554"/>
                    </a:cubicBezTo>
                    <a:cubicBezTo>
                      <a:pt x="1272" y="4736"/>
                      <a:pt x="1747" y="4848"/>
                      <a:pt x="2306" y="4917"/>
                    </a:cubicBezTo>
                    <a:cubicBezTo>
                      <a:pt x="2446" y="4931"/>
                      <a:pt x="2585" y="4945"/>
                      <a:pt x="2725" y="4945"/>
                    </a:cubicBezTo>
                    <a:lnTo>
                      <a:pt x="2725" y="5518"/>
                    </a:lnTo>
                    <a:lnTo>
                      <a:pt x="3675" y="5518"/>
                    </a:lnTo>
                    <a:lnTo>
                      <a:pt x="3675" y="4931"/>
                    </a:lnTo>
                    <a:cubicBezTo>
                      <a:pt x="3856" y="4917"/>
                      <a:pt x="4052" y="4903"/>
                      <a:pt x="4220" y="4876"/>
                    </a:cubicBezTo>
                    <a:cubicBezTo>
                      <a:pt x="4806" y="4806"/>
                      <a:pt x="5281" y="4666"/>
                      <a:pt x="5658" y="4470"/>
                    </a:cubicBezTo>
                    <a:cubicBezTo>
                      <a:pt x="6119" y="4219"/>
                      <a:pt x="6357" y="3898"/>
                      <a:pt x="6357" y="3534"/>
                    </a:cubicBezTo>
                    <a:cubicBezTo>
                      <a:pt x="6357" y="3199"/>
                      <a:pt x="6175" y="2920"/>
                      <a:pt x="5798" y="2710"/>
                    </a:cubicBezTo>
                    <a:cubicBezTo>
                      <a:pt x="5491" y="2543"/>
                      <a:pt x="4960" y="2389"/>
                      <a:pt x="4220" y="2277"/>
                    </a:cubicBezTo>
                    <a:cubicBezTo>
                      <a:pt x="4052" y="2249"/>
                      <a:pt x="3870" y="2221"/>
                      <a:pt x="3675" y="2193"/>
                    </a:cubicBezTo>
                    <a:lnTo>
                      <a:pt x="3675" y="992"/>
                    </a:lnTo>
                    <a:cubicBezTo>
                      <a:pt x="3898" y="1034"/>
                      <a:pt x="4080" y="1104"/>
                      <a:pt x="4220" y="1202"/>
                    </a:cubicBezTo>
                    <a:cubicBezTo>
                      <a:pt x="4331" y="1285"/>
                      <a:pt x="4401" y="1369"/>
                      <a:pt x="4457" y="1481"/>
                    </a:cubicBezTo>
                    <a:lnTo>
                      <a:pt x="6091" y="1383"/>
                    </a:lnTo>
                    <a:cubicBezTo>
                      <a:pt x="5980" y="1076"/>
                      <a:pt x="5728" y="825"/>
                      <a:pt x="5323" y="643"/>
                    </a:cubicBezTo>
                    <a:cubicBezTo>
                      <a:pt x="5030" y="503"/>
                      <a:pt x="4653" y="419"/>
                      <a:pt x="4220" y="364"/>
                    </a:cubicBezTo>
                    <a:cubicBezTo>
                      <a:pt x="4052" y="336"/>
                      <a:pt x="3870" y="322"/>
                      <a:pt x="3675" y="308"/>
                    </a:cubicBezTo>
                    <a:lnTo>
                      <a:pt x="3675" y="0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9" name="Google Shape;249;p4"/>
              <p:cNvSpPr/>
              <p:nvPr/>
            </p:nvSpPr>
            <p:spPr>
              <a:xfrm>
                <a:off x="-1602275" y="3891363"/>
                <a:ext cx="535400" cy="253550"/>
              </a:xfrm>
              <a:custGeom>
                <a:avLst/>
                <a:gdLst/>
                <a:ahLst/>
                <a:cxnLst/>
                <a:rect l="l" t="t" r="r" b="b"/>
                <a:pathLst>
                  <a:path w="21416" h="10142" extrusionOk="0">
                    <a:moveTo>
                      <a:pt x="10715" y="10142"/>
                    </a:moveTo>
                    <a:cubicBezTo>
                      <a:pt x="16610" y="10142"/>
                      <a:pt x="21415" y="7865"/>
                      <a:pt x="21415" y="5071"/>
                    </a:cubicBezTo>
                    <a:cubicBezTo>
                      <a:pt x="21415" y="2277"/>
                      <a:pt x="16610" y="0"/>
                      <a:pt x="10715" y="0"/>
                    </a:cubicBezTo>
                    <a:cubicBezTo>
                      <a:pt x="4806" y="0"/>
                      <a:pt x="1" y="2277"/>
                      <a:pt x="1" y="5071"/>
                    </a:cubicBezTo>
                    <a:cubicBezTo>
                      <a:pt x="1" y="7865"/>
                      <a:pt x="4806" y="10142"/>
                      <a:pt x="10715" y="10142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0" name="Google Shape;250;p4"/>
              <p:cNvSpPr/>
              <p:nvPr/>
            </p:nvSpPr>
            <p:spPr>
              <a:xfrm>
                <a:off x="-1602275" y="3966088"/>
                <a:ext cx="535400" cy="52075"/>
              </a:xfrm>
              <a:custGeom>
                <a:avLst/>
                <a:gdLst/>
                <a:ahLst/>
                <a:cxnLst/>
                <a:rect l="l" t="t" r="r" b="b"/>
                <a:pathLst>
                  <a:path w="21416" h="2083" extrusionOk="0">
                    <a:moveTo>
                      <a:pt x="1" y="2082"/>
                    </a:moveTo>
                    <a:lnTo>
                      <a:pt x="21415" y="2082"/>
                    </a:lnTo>
                    <a:lnTo>
                      <a:pt x="21415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1" name="Google Shape;251;p4"/>
              <p:cNvSpPr/>
              <p:nvPr/>
            </p:nvSpPr>
            <p:spPr>
              <a:xfrm>
                <a:off x="-1602275" y="3839313"/>
                <a:ext cx="535400" cy="253575"/>
              </a:xfrm>
              <a:custGeom>
                <a:avLst/>
                <a:gdLst/>
                <a:ahLst/>
                <a:cxnLst/>
                <a:rect l="l" t="t" r="r" b="b"/>
                <a:pathLst>
                  <a:path w="21416" h="10143" extrusionOk="0">
                    <a:moveTo>
                      <a:pt x="10715" y="10142"/>
                    </a:moveTo>
                    <a:cubicBezTo>
                      <a:pt x="16610" y="10142"/>
                      <a:pt x="21415" y="7865"/>
                      <a:pt x="21415" y="5072"/>
                    </a:cubicBezTo>
                    <a:cubicBezTo>
                      <a:pt x="21415" y="2278"/>
                      <a:pt x="16610" y="1"/>
                      <a:pt x="10715" y="1"/>
                    </a:cubicBezTo>
                    <a:cubicBezTo>
                      <a:pt x="4806" y="1"/>
                      <a:pt x="1" y="2278"/>
                      <a:pt x="1" y="5072"/>
                    </a:cubicBezTo>
                    <a:cubicBezTo>
                      <a:pt x="1" y="7865"/>
                      <a:pt x="4806" y="10142"/>
                      <a:pt x="10715" y="10142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2" name="Google Shape;252;p4"/>
              <p:cNvSpPr/>
              <p:nvPr/>
            </p:nvSpPr>
            <p:spPr>
              <a:xfrm>
                <a:off x="-1567350" y="3863763"/>
                <a:ext cx="465550" cy="204325"/>
              </a:xfrm>
              <a:custGeom>
                <a:avLst/>
                <a:gdLst/>
                <a:ahLst/>
                <a:cxnLst/>
                <a:rect l="l" t="t" r="r" b="b"/>
                <a:pathLst>
                  <a:path w="18622" h="8173" extrusionOk="0">
                    <a:moveTo>
                      <a:pt x="9318" y="8173"/>
                    </a:moveTo>
                    <a:cubicBezTo>
                      <a:pt x="14444" y="8173"/>
                      <a:pt x="18621" y="6343"/>
                      <a:pt x="18621" y="4094"/>
                    </a:cubicBezTo>
                    <a:cubicBezTo>
                      <a:pt x="18621" y="1845"/>
                      <a:pt x="14444" y="1"/>
                      <a:pt x="9318" y="1"/>
                    </a:cubicBezTo>
                    <a:cubicBezTo>
                      <a:pt x="4191" y="1"/>
                      <a:pt x="0" y="1845"/>
                      <a:pt x="0" y="4094"/>
                    </a:cubicBezTo>
                    <a:cubicBezTo>
                      <a:pt x="0" y="6343"/>
                      <a:pt x="4191" y="8173"/>
                      <a:pt x="9318" y="8173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3" name="Google Shape;253;p4"/>
              <p:cNvSpPr/>
              <p:nvPr/>
            </p:nvSpPr>
            <p:spPr>
              <a:xfrm>
                <a:off x="-1414050" y="3897288"/>
                <a:ext cx="158925" cy="137625"/>
              </a:xfrm>
              <a:custGeom>
                <a:avLst/>
                <a:gdLst/>
                <a:ahLst/>
                <a:cxnLst/>
                <a:rect l="l" t="t" r="r" b="b"/>
                <a:pathLst>
                  <a:path w="6357" h="5505" extrusionOk="0">
                    <a:moveTo>
                      <a:pt x="2725" y="965"/>
                    </a:moveTo>
                    <a:lnTo>
                      <a:pt x="2725" y="2040"/>
                    </a:lnTo>
                    <a:cubicBezTo>
                      <a:pt x="2557" y="1998"/>
                      <a:pt x="2418" y="1970"/>
                      <a:pt x="2306" y="1915"/>
                    </a:cubicBezTo>
                    <a:cubicBezTo>
                      <a:pt x="2222" y="1887"/>
                      <a:pt x="2152" y="1845"/>
                      <a:pt x="2096" y="1817"/>
                    </a:cubicBezTo>
                    <a:cubicBezTo>
                      <a:pt x="1957" y="1719"/>
                      <a:pt x="1887" y="1621"/>
                      <a:pt x="1887" y="1509"/>
                    </a:cubicBezTo>
                    <a:cubicBezTo>
                      <a:pt x="1887" y="1384"/>
                      <a:pt x="1957" y="1286"/>
                      <a:pt x="2110" y="1174"/>
                    </a:cubicBezTo>
                    <a:cubicBezTo>
                      <a:pt x="2166" y="1146"/>
                      <a:pt x="2236" y="1104"/>
                      <a:pt x="2306" y="1076"/>
                    </a:cubicBezTo>
                    <a:cubicBezTo>
                      <a:pt x="2431" y="1034"/>
                      <a:pt x="2571" y="993"/>
                      <a:pt x="2725" y="965"/>
                    </a:cubicBezTo>
                    <a:close/>
                    <a:moveTo>
                      <a:pt x="3675" y="3046"/>
                    </a:moveTo>
                    <a:cubicBezTo>
                      <a:pt x="3884" y="3074"/>
                      <a:pt x="4066" y="3116"/>
                      <a:pt x="4220" y="3158"/>
                    </a:cubicBezTo>
                    <a:cubicBezTo>
                      <a:pt x="4345" y="3186"/>
                      <a:pt x="4443" y="3228"/>
                      <a:pt x="4513" y="3270"/>
                    </a:cubicBezTo>
                    <a:cubicBezTo>
                      <a:pt x="4681" y="3381"/>
                      <a:pt x="4764" y="3493"/>
                      <a:pt x="4764" y="3633"/>
                    </a:cubicBezTo>
                    <a:cubicBezTo>
                      <a:pt x="4764" y="3786"/>
                      <a:pt x="4667" y="3926"/>
                      <a:pt x="4457" y="4038"/>
                    </a:cubicBezTo>
                    <a:cubicBezTo>
                      <a:pt x="4387" y="4080"/>
                      <a:pt x="4303" y="4108"/>
                      <a:pt x="4220" y="4136"/>
                    </a:cubicBezTo>
                    <a:cubicBezTo>
                      <a:pt x="4066" y="4191"/>
                      <a:pt x="3884" y="4233"/>
                      <a:pt x="3675" y="4247"/>
                    </a:cubicBezTo>
                    <a:lnTo>
                      <a:pt x="3675" y="3046"/>
                    </a:lnTo>
                    <a:close/>
                    <a:moveTo>
                      <a:pt x="2725" y="1"/>
                    </a:moveTo>
                    <a:lnTo>
                      <a:pt x="2725" y="294"/>
                    </a:lnTo>
                    <a:cubicBezTo>
                      <a:pt x="2585" y="308"/>
                      <a:pt x="2445" y="322"/>
                      <a:pt x="2306" y="336"/>
                    </a:cubicBezTo>
                    <a:cubicBezTo>
                      <a:pt x="1747" y="392"/>
                      <a:pt x="1300" y="518"/>
                      <a:pt x="937" y="699"/>
                    </a:cubicBezTo>
                    <a:cubicBezTo>
                      <a:pt x="490" y="923"/>
                      <a:pt x="252" y="1202"/>
                      <a:pt x="252" y="1537"/>
                    </a:cubicBezTo>
                    <a:cubicBezTo>
                      <a:pt x="252" y="1873"/>
                      <a:pt x="462" y="2152"/>
                      <a:pt x="853" y="2389"/>
                    </a:cubicBezTo>
                    <a:cubicBezTo>
                      <a:pt x="1188" y="2585"/>
                      <a:pt x="1663" y="2739"/>
                      <a:pt x="2306" y="2850"/>
                    </a:cubicBezTo>
                    <a:cubicBezTo>
                      <a:pt x="2445" y="2878"/>
                      <a:pt x="2585" y="2892"/>
                      <a:pt x="2725" y="2920"/>
                    </a:cubicBezTo>
                    <a:lnTo>
                      <a:pt x="2725" y="4205"/>
                    </a:lnTo>
                    <a:cubicBezTo>
                      <a:pt x="2571" y="4164"/>
                      <a:pt x="2431" y="4122"/>
                      <a:pt x="2306" y="4066"/>
                    </a:cubicBezTo>
                    <a:cubicBezTo>
                      <a:pt x="2236" y="4024"/>
                      <a:pt x="2152" y="3996"/>
                      <a:pt x="2082" y="3940"/>
                    </a:cubicBezTo>
                    <a:cubicBezTo>
                      <a:pt x="1901" y="3828"/>
                      <a:pt x="1761" y="3689"/>
                      <a:pt x="1691" y="3521"/>
                    </a:cubicBezTo>
                    <a:lnTo>
                      <a:pt x="1" y="3605"/>
                    </a:lnTo>
                    <a:cubicBezTo>
                      <a:pt x="127" y="4010"/>
                      <a:pt x="434" y="4331"/>
                      <a:pt x="895" y="4541"/>
                    </a:cubicBezTo>
                    <a:cubicBezTo>
                      <a:pt x="1272" y="4722"/>
                      <a:pt x="1747" y="4848"/>
                      <a:pt x="2306" y="4904"/>
                    </a:cubicBezTo>
                    <a:cubicBezTo>
                      <a:pt x="2445" y="4918"/>
                      <a:pt x="2585" y="4932"/>
                      <a:pt x="2725" y="4946"/>
                    </a:cubicBezTo>
                    <a:lnTo>
                      <a:pt x="2725" y="5505"/>
                    </a:lnTo>
                    <a:lnTo>
                      <a:pt x="3675" y="5505"/>
                    </a:lnTo>
                    <a:lnTo>
                      <a:pt x="3675" y="4932"/>
                    </a:lnTo>
                    <a:cubicBezTo>
                      <a:pt x="3856" y="4918"/>
                      <a:pt x="4052" y="4904"/>
                      <a:pt x="4220" y="4876"/>
                    </a:cubicBezTo>
                    <a:cubicBezTo>
                      <a:pt x="4806" y="4792"/>
                      <a:pt x="5281" y="4652"/>
                      <a:pt x="5658" y="4457"/>
                    </a:cubicBezTo>
                    <a:cubicBezTo>
                      <a:pt x="6119" y="4205"/>
                      <a:pt x="6357" y="3898"/>
                      <a:pt x="6357" y="3521"/>
                    </a:cubicBezTo>
                    <a:cubicBezTo>
                      <a:pt x="6357" y="3186"/>
                      <a:pt x="6175" y="2920"/>
                      <a:pt x="5798" y="2697"/>
                    </a:cubicBezTo>
                    <a:cubicBezTo>
                      <a:pt x="5491" y="2529"/>
                      <a:pt x="4960" y="2389"/>
                      <a:pt x="4220" y="2264"/>
                    </a:cubicBezTo>
                    <a:cubicBezTo>
                      <a:pt x="4052" y="2236"/>
                      <a:pt x="3870" y="2208"/>
                      <a:pt x="3675" y="2180"/>
                    </a:cubicBezTo>
                    <a:lnTo>
                      <a:pt x="3675" y="979"/>
                    </a:lnTo>
                    <a:cubicBezTo>
                      <a:pt x="3898" y="1034"/>
                      <a:pt x="4080" y="1104"/>
                      <a:pt x="4220" y="1188"/>
                    </a:cubicBezTo>
                    <a:cubicBezTo>
                      <a:pt x="4331" y="1272"/>
                      <a:pt x="4401" y="1370"/>
                      <a:pt x="4457" y="1468"/>
                    </a:cubicBezTo>
                    <a:lnTo>
                      <a:pt x="6091" y="1370"/>
                    </a:lnTo>
                    <a:cubicBezTo>
                      <a:pt x="5980" y="1062"/>
                      <a:pt x="5728" y="811"/>
                      <a:pt x="5323" y="629"/>
                    </a:cubicBezTo>
                    <a:cubicBezTo>
                      <a:pt x="5030" y="504"/>
                      <a:pt x="4653" y="406"/>
                      <a:pt x="4220" y="350"/>
                    </a:cubicBezTo>
                    <a:cubicBezTo>
                      <a:pt x="4052" y="322"/>
                      <a:pt x="3870" y="308"/>
                      <a:pt x="3675" y="294"/>
                    </a:cubicBezTo>
                    <a:lnTo>
                      <a:pt x="3675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4" name="Google Shape;254;p4"/>
              <p:cNvSpPr/>
              <p:nvPr/>
            </p:nvSpPr>
            <p:spPr>
              <a:xfrm>
                <a:off x="-1694125" y="3815238"/>
                <a:ext cx="535400" cy="253550"/>
              </a:xfrm>
              <a:custGeom>
                <a:avLst/>
                <a:gdLst/>
                <a:ahLst/>
                <a:cxnLst/>
                <a:rect l="l" t="t" r="r" b="b"/>
                <a:pathLst>
                  <a:path w="21416" h="10142" extrusionOk="0">
                    <a:moveTo>
                      <a:pt x="10701" y="10142"/>
                    </a:moveTo>
                    <a:cubicBezTo>
                      <a:pt x="16610" y="10142"/>
                      <a:pt x="21415" y="7865"/>
                      <a:pt x="21415" y="5071"/>
                    </a:cubicBezTo>
                    <a:cubicBezTo>
                      <a:pt x="21415" y="2277"/>
                      <a:pt x="16610" y="0"/>
                      <a:pt x="10701" y="0"/>
                    </a:cubicBezTo>
                    <a:cubicBezTo>
                      <a:pt x="4806" y="0"/>
                      <a:pt x="1" y="2277"/>
                      <a:pt x="1" y="5071"/>
                    </a:cubicBezTo>
                    <a:cubicBezTo>
                      <a:pt x="1" y="7865"/>
                      <a:pt x="4806" y="10142"/>
                      <a:pt x="10701" y="10142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5" name="Google Shape;255;p4"/>
              <p:cNvSpPr/>
              <p:nvPr/>
            </p:nvSpPr>
            <p:spPr>
              <a:xfrm>
                <a:off x="-1694125" y="3889963"/>
                <a:ext cx="535400" cy="52050"/>
              </a:xfrm>
              <a:custGeom>
                <a:avLst/>
                <a:gdLst/>
                <a:ahLst/>
                <a:cxnLst/>
                <a:rect l="l" t="t" r="r" b="b"/>
                <a:pathLst>
                  <a:path w="21416" h="2082" extrusionOk="0">
                    <a:moveTo>
                      <a:pt x="1" y="2082"/>
                    </a:moveTo>
                    <a:lnTo>
                      <a:pt x="21415" y="2082"/>
                    </a:lnTo>
                    <a:lnTo>
                      <a:pt x="21415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6" name="Google Shape;256;p4"/>
              <p:cNvSpPr/>
              <p:nvPr/>
            </p:nvSpPr>
            <p:spPr>
              <a:xfrm>
                <a:off x="-1694125" y="3763188"/>
                <a:ext cx="535400" cy="253575"/>
              </a:xfrm>
              <a:custGeom>
                <a:avLst/>
                <a:gdLst/>
                <a:ahLst/>
                <a:cxnLst/>
                <a:rect l="l" t="t" r="r" b="b"/>
                <a:pathLst>
                  <a:path w="21416" h="10143" extrusionOk="0">
                    <a:moveTo>
                      <a:pt x="10701" y="10142"/>
                    </a:moveTo>
                    <a:cubicBezTo>
                      <a:pt x="16610" y="10142"/>
                      <a:pt x="21415" y="7865"/>
                      <a:pt x="21415" y="5071"/>
                    </a:cubicBezTo>
                    <a:cubicBezTo>
                      <a:pt x="21415" y="2278"/>
                      <a:pt x="16610" y="1"/>
                      <a:pt x="10701" y="1"/>
                    </a:cubicBezTo>
                    <a:cubicBezTo>
                      <a:pt x="4806" y="1"/>
                      <a:pt x="1" y="2278"/>
                      <a:pt x="1" y="5071"/>
                    </a:cubicBezTo>
                    <a:cubicBezTo>
                      <a:pt x="1" y="7865"/>
                      <a:pt x="4806" y="10142"/>
                      <a:pt x="10701" y="10142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7" name="Google Shape;257;p4"/>
              <p:cNvSpPr/>
              <p:nvPr/>
            </p:nvSpPr>
            <p:spPr>
              <a:xfrm>
                <a:off x="-1659200" y="3787988"/>
                <a:ext cx="465550" cy="203975"/>
              </a:xfrm>
              <a:custGeom>
                <a:avLst/>
                <a:gdLst/>
                <a:ahLst/>
                <a:cxnLst/>
                <a:rect l="l" t="t" r="r" b="b"/>
                <a:pathLst>
                  <a:path w="18622" h="8159" extrusionOk="0">
                    <a:moveTo>
                      <a:pt x="9304" y="8158"/>
                    </a:moveTo>
                    <a:cubicBezTo>
                      <a:pt x="14431" y="8158"/>
                      <a:pt x="18621" y="6328"/>
                      <a:pt x="18621" y="4079"/>
                    </a:cubicBezTo>
                    <a:cubicBezTo>
                      <a:pt x="18621" y="1830"/>
                      <a:pt x="14431" y="0"/>
                      <a:pt x="9304" y="0"/>
                    </a:cubicBezTo>
                    <a:cubicBezTo>
                      <a:pt x="4177" y="0"/>
                      <a:pt x="1" y="1830"/>
                      <a:pt x="1" y="4079"/>
                    </a:cubicBezTo>
                    <a:cubicBezTo>
                      <a:pt x="1" y="6328"/>
                      <a:pt x="4177" y="8158"/>
                      <a:pt x="9304" y="8158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8" name="Google Shape;258;p4"/>
              <p:cNvSpPr/>
              <p:nvPr/>
            </p:nvSpPr>
            <p:spPr>
              <a:xfrm>
                <a:off x="-1506225" y="3821163"/>
                <a:ext cx="159250" cy="137625"/>
              </a:xfrm>
              <a:custGeom>
                <a:avLst/>
                <a:gdLst/>
                <a:ahLst/>
                <a:cxnLst/>
                <a:rect l="l" t="t" r="r" b="b"/>
                <a:pathLst>
                  <a:path w="6370" h="5505" extrusionOk="0">
                    <a:moveTo>
                      <a:pt x="2738" y="978"/>
                    </a:moveTo>
                    <a:lnTo>
                      <a:pt x="2738" y="2040"/>
                    </a:lnTo>
                    <a:cubicBezTo>
                      <a:pt x="2570" y="2012"/>
                      <a:pt x="2431" y="1970"/>
                      <a:pt x="2319" y="1928"/>
                    </a:cubicBezTo>
                    <a:cubicBezTo>
                      <a:pt x="2235" y="1886"/>
                      <a:pt x="2165" y="1858"/>
                      <a:pt x="2095" y="1817"/>
                    </a:cubicBezTo>
                    <a:cubicBezTo>
                      <a:pt x="1970" y="1719"/>
                      <a:pt x="1900" y="1621"/>
                      <a:pt x="1900" y="1509"/>
                    </a:cubicBezTo>
                    <a:cubicBezTo>
                      <a:pt x="1900" y="1397"/>
                      <a:pt x="1970" y="1286"/>
                      <a:pt x="2123" y="1188"/>
                    </a:cubicBezTo>
                    <a:cubicBezTo>
                      <a:pt x="2179" y="1146"/>
                      <a:pt x="2249" y="1118"/>
                      <a:pt x="2319" y="1090"/>
                    </a:cubicBezTo>
                    <a:cubicBezTo>
                      <a:pt x="2431" y="1034"/>
                      <a:pt x="2570" y="1006"/>
                      <a:pt x="2738" y="978"/>
                    </a:cubicBezTo>
                    <a:close/>
                    <a:moveTo>
                      <a:pt x="3674" y="3046"/>
                    </a:moveTo>
                    <a:cubicBezTo>
                      <a:pt x="3897" y="3074"/>
                      <a:pt x="4079" y="3116"/>
                      <a:pt x="4233" y="3158"/>
                    </a:cubicBezTo>
                    <a:cubicBezTo>
                      <a:pt x="4344" y="3199"/>
                      <a:pt x="4442" y="3241"/>
                      <a:pt x="4526" y="3283"/>
                    </a:cubicBezTo>
                    <a:cubicBezTo>
                      <a:pt x="4694" y="3381"/>
                      <a:pt x="4777" y="3493"/>
                      <a:pt x="4777" y="3632"/>
                    </a:cubicBezTo>
                    <a:cubicBezTo>
                      <a:pt x="4777" y="3786"/>
                      <a:pt x="4680" y="3926"/>
                      <a:pt x="4470" y="4038"/>
                    </a:cubicBezTo>
                    <a:cubicBezTo>
                      <a:pt x="4400" y="4079"/>
                      <a:pt x="4316" y="4107"/>
                      <a:pt x="4233" y="4149"/>
                    </a:cubicBezTo>
                    <a:cubicBezTo>
                      <a:pt x="4065" y="4191"/>
                      <a:pt x="3883" y="4233"/>
                      <a:pt x="3674" y="4247"/>
                    </a:cubicBezTo>
                    <a:lnTo>
                      <a:pt x="3674" y="3046"/>
                    </a:lnTo>
                    <a:close/>
                    <a:moveTo>
                      <a:pt x="2738" y="1"/>
                    </a:moveTo>
                    <a:lnTo>
                      <a:pt x="2738" y="308"/>
                    </a:lnTo>
                    <a:cubicBezTo>
                      <a:pt x="2584" y="308"/>
                      <a:pt x="2445" y="322"/>
                      <a:pt x="2319" y="336"/>
                    </a:cubicBezTo>
                    <a:cubicBezTo>
                      <a:pt x="1760" y="392"/>
                      <a:pt x="1299" y="517"/>
                      <a:pt x="936" y="699"/>
                    </a:cubicBezTo>
                    <a:cubicBezTo>
                      <a:pt x="489" y="922"/>
                      <a:pt x="265" y="1216"/>
                      <a:pt x="265" y="1551"/>
                    </a:cubicBezTo>
                    <a:cubicBezTo>
                      <a:pt x="265" y="1886"/>
                      <a:pt x="461" y="2166"/>
                      <a:pt x="866" y="2389"/>
                    </a:cubicBezTo>
                    <a:cubicBezTo>
                      <a:pt x="1187" y="2585"/>
                      <a:pt x="1676" y="2738"/>
                      <a:pt x="2319" y="2850"/>
                    </a:cubicBezTo>
                    <a:cubicBezTo>
                      <a:pt x="2445" y="2878"/>
                      <a:pt x="2584" y="2892"/>
                      <a:pt x="2738" y="2920"/>
                    </a:cubicBezTo>
                    <a:lnTo>
                      <a:pt x="2738" y="4205"/>
                    </a:lnTo>
                    <a:cubicBezTo>
                      <a:pt x="2584" y="4177"/>
                      <a:pt x="2445" y="4121"/>
                      <a:pt x="2319" y="4066"/>
                    </a:cubicBezTo>
                    <a:cubicBezTo>
                      <a:pt x="2235" y="4038"/>
                      <a:pt x="2165" y="3996"/>
                      <a:pt x="2095" y="3954"/>
                    </a:cubicBezTo>
                    <a:cubicBezTo>
                      <a:pt x="1900" y="3828"/>
                      <a:pt x="1774" y="3688"/>
                      <a:pt x="1704" y="3521"/>
                    </a:cubicBezTo>
                    <a:lnTo>
                      <a:pt x="0" y="3605"/>
                    </a:lnTo>
                    <a:cubicBezTo>
                      <a:pt x="140" y="4010"/>
                      <a:pt x="433" y="4331"/>
                      <a:pt x="908" y="4554"/>
                    </a:cubicBezTo>
                    <a:cubicBezTo>
                      <a:pt x="1285" y="4722"/>
                      <a:pt x="1746" y="4848"/>
                      <a:pt x="2319" y="4918"/>
                    </a:cubicBezTo>
                    <a:cubicBezTo>
                      <a:pt x="2445" y="4932"/>
                      <a:pt x="2584" y="4946"/>
                      <a:pt x="2738" y="4946"/>
                    </a:cubicBezTo>
                    <a:lnTo>
                      <a:pt x="2738" y="5504"/>
                    </a:lnTo>
                    <a:lnTo>
                      <a:pt x="3674" y="5504"/>
                    </a:lnTo>
                    <a:lnTo>
                      <a:pt x="3674" y="4932"/>
                    </a:lnTo>
                    <a:cubicBezTo>
                      <a:pt x="3869" y="4918"/>
                      <a:pt x="4051" y="4904"/>
                      <a:pt x="4233" y="4876"/>
                    </a:cubicBezTo>
                    <a:cubicBezTo>
                      <a:pt x="4819" y="4792"/>
                      <a:pt x="5294" y="4666"/>
                      <a:pt x="5658" y="4471"/>
                    </a:cubicBezTo>
                    <a:cubicBezTo>
                      <a:pt x="6132" y="4205"/>
                      <a:pt x="6370" y="3898"/>
                      <a:pt x="6370" y="3521"/>
                    </a:cubicBezTo>
                    <a:cubicBezTo>
                      <a:pt x="6370" y="3185"/>
                      <a:pt x="6188" y="2920"/>
                      <a:pt x="5811" y="2711"/>
                    </a:cubicBezTo>
                    <a:cubicBezTo>
                      <a:pt x="5504" y="2529"/>
                      <a:pt x="4973" y="2389"/>
                      <a:pt x="4233" y="2264"/>
                    </a:cubicBezTo>
                    <a:cubicBezTo>
                      <a:pt x="4051" y="2236"/>
                      <a:pt x="3869" y="2208"/>
                      <a:pt x="3674" y="2194"/>
                    </a:cubicBezTo>
                    <a:lnTo>
                      <a:pt x="3674" y="978"/>
                    </a:lnTo>
                    <a:cubicBezTo>
                      <a:pt x="3911" y="1034"/>
                      <a:pt x="4093" y="1104"/>
                      <a:pt x="4233" y="1202"/>
                    </a:cubicBezTo>
                    <a:cubicBezTo>
                      <a:pt x="4330" y="1272"/>
                      <a:pt x="4414" y="1370"/>
                      <a:pt x="4456" y="1481"/>
                    </a:cubicBezTo>
                    <a:lnTo>
                      <a:pt x="6105" y="1370"/>
                    </a:lnTo>
                    <a:cubicBezTo>
                      <a:pt x="5993" y="1062"/>
                      <a:pt x="5727" y="825"/>
                      <a:pt x="5322" y="643"/>
                    </a:cubicBezTo>
                    <a:cubicBezTo>
                      <a:pt x="5029" y="503"/>
                      <a:pt x="4666" y="406"/>
                      <a:pt x="4233" y="350"/>
                    </a:cubicBezTo>
                    <a:cubicBezTo>
                      <a:pt x="4051" y="336"/>
                      <a:pt x="3869" y="308"/>
                      <a:pt x="3674" y="308"/>
                    </a:cubicBezTo>
                    <a:lnTo>
                      <a:pt x="3674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9" name="Google Shape;259;p4"/>
              <p:cNvSpPr/>
              <p:nvPr/>
            </p:nvSpPr>
            <p:spPr>
              <a:xfrm>
                <a:off x="-1760825" y="3745038"/>
                <a:ext cx="535400" cy="253550"/>
              </a:xfrm>
              <a:custGeom>
                <a:avLst/>
                <a:gdLst/>
                <a:ahLst/>
                <a:cxnLst/>
                <a:rect l="l" t="t" r="r" b="b"/>
                <a:pathLst>
                  <a:path w="21416" h="10142" extrusionOk="0">
                    <a:moveTo>
                      <a:pt x="10701" y="10142"/>
                    </a:moveTo>
                    <a:cubicBezTo>
                      <a:pt x="16610" y="10142"/>
                      <a:pt x="21415" y="7865"/>
                      <a:pt x="21415" y="5071"/>
                    </a:cubicBezTo>
                    <a:cubicBezTo>
                      <a:pt x="21415" y="2277"/>
                      <a:pt x="16610" y="0"/>
                      <a:pt x="10701" y="0"/>
                    </a:cubicBezTo>
                    <a:cubicBezTo>
                      <a:pt x="4806" y="0"/>
                      <a:pt x="1" y="2277"/>
                      <a:pt x="1" y="5071"/>
                    </a:cubicBezTo>
                    <a:cubicBezTo>
                      <a:pt x="1" y="7865"/>
                      <a:pt x="4806" y="10142"/>
                      <a:pt x="10701" y="10142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0" name="Google Shape;260;p4"/>
              <p:cNvSpPr/>
              <p:nvPr/>
            </p:nvSpPr>
            <p:spPr>
              <a:xfrm>
                <a:off x="-1760825" y="3819763"/>
                <a:ext cx="535400" cy="52075"/>
              </a:xfrm>
              <a:custGeom>
                <a:avLst/>
                <a:gdLst/>
                <a:ahLst/>
                <a:cxnLst/>
                <a:rect l="l" t="t" r="r" b="b"/>
                <a:pathLst>
                  <a:path w="21416" h="2083" extrusionOk="0">
                    <a:moveTo>
                      <a:pt x="1" y="2082"/>
                    </a:moveTo>
                    <a:lnTo>
                      <a:pt x="21415" y="2082"/>
                    </a:lnTo>
                    <a:lnTo>
                      <a:pt x="21415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1" name="Google Shape;261;p4"/>
              <p:cNvSpPr/>
              <p:nvPr/>
            </p:nvSpPr>
            <p:spPr>
              <a:xfrm>
                <a:off x="-1760825" y="3692988"/>
                <a:ext cx="535400" cy="253575"/>
              </a:xfrm>
              <a:custGeom>
                <a:avLst/>
                <a:gdLst/>
                <a:ahLst/>
                <a:cxnLst/>
                <a:rect l="l" t="t" r="r" b="b"/>
                <a:pathLst>
                  <a:path w="21416" h="10143" extrusionOk="0">
                    <a:moveTo>
                      <a:pt x="10701" y="10142"/>
                    </a:moveTo>
                    <a:cubicBezTo>
                      <a:pt x="16610" y="10142"/>
                      <a:pt x="21415" y="7865"/>
                      <a:pt x="21415" y="5072"/>
                    </a:cubicBezTo>
                    <a:cubicBezTo>
                      <a:pt x="21415" y="2278"/>
                      <a:pt x="16610" y="1"/>
                      <a:pt x="10701" y="1"/>
                    </a:cubicBezTo>
                    <a:cubicBezTo>
                      <a:pt x="4806" y="1"/>
                      <a:pt x="1" y="2278"/>
                      <a:pt x="1" y="5072"/>
                    </a:cubicBezTo>
                    <a:cubicBezTo>
                      <a:pt x="1" y="7865"/>
                      <a:pt x="4806" y="10142"/>
                      <a:pt x="10701" y="10142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2" name="Google Shape;262;p4"/>
              <p:cNvSpPr/>
              <p:nvPr/>
            </p:nvSpPr>
            <p:spPr>
              <a:xfrm>
                <a:off x="-1725900" y="3717788"/>
                <a:ext cx="465550" cy="203975"/>
              </a:xfrm>
              <a:custGeom>
                <a:avLst/>
                <a:gdLst/>
                <a:ahLst/>
                <a:cxnLst/>
                <a:rect l="l" t="t" r="r" b="b"/>
                <a:pathLst>
                  <a:path w="18622" h="8159" extrusionOk="0">
                    <a:moveTo>
                      <a:pt x="9304" y="8159"/>
                    </a:moveTo>
                    <a:cubicBezTo>
                      <a:pt x="14431" y="8159"/>
                      <a:pt x="18621" y="6329"/>
                      <a:pt x="18621" y="4080"/>
                    </a:cubicBezTo>
                    <a:cubicBezTo>
                      <a:pt x="18621" y="1831"/>
                      <a:pt x="14431" y="1"/>
                      <a:pt x="9304" y="1"/>
                    </a:cubicBezTo>
                    <a:cubicBezTo>
                      <a:pt x="4177" y="1"/>
                      <a:pt x="1" y="1831"/>
                      <a:pt x="1" y="4080"/>
                    </a:cubicBezTo>
                    <a:cubicBezTo>
                      <a:pt x="1" y="6329"/>
                      <a:pt x="4177" y="8159"/>
                      <a:pt x="9304" y="8159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3" name="Google Shape;263;p4"/>
              <p:cNvSpPr/>
              <p:nvPr/>
            </p:nvSpPr>
            <p:spPr>
              <a:xfrm>
                <a:off x="-1572600" y="3750963"/>
                <a:ext cx="158925" cy="137625"/>
              </a:xfrm>
              <a:custGeom>
                <a:avLst/>
                <a:gdLst/>
                <a:ahLst/>
                <a:cxnLst/>
                <a:rect l="l" t="t" r="r" b="b"/>
                <a:pathLst>
                  <a:path w="6357" h="5505" extrusionOk="0">
                    <a:moveTo>
                      <a:pt x="2725" y="979"/>
                    </a:moveTo>
                    <a:lnTo>
                      <a:pt x="2725" y="2040"/>
                    </a:lnTo>
                    <a:cubicBezTo>
                      <a:pt x="2557" y="2012"/>
                      <a:pt x="2418" y="1970"/>
                      <a:pt x="2306" y="1915"/>
                    </a:cubicBezTo>
                    <a:cubicBezTo>
                      <a:pt x="2222" y="1887"/>
                      <a:pt x="2152" y="1845"/>
                      <a:pt x="2082" y="1817"/>
                    </a:cubicBezTo>
                    <a:cubicBezTo>
                      <a:pt x="1957" y="1719"/>
                      <a:pt x="1887" y="1621"/>
                      <a:pt x="1887" y="1509"/>
                    </a:cubicBezTo>
                    <a:cubicBezTo>
                      <a:pt x="1887" y="1398"/>
                      <a:pt x="1957" y="1286"/>
                      <a:pt x="2110" y="1188"/>
                    </a:cubicBezTo>
                    <a:cubicBezTo>
                      <a:pt x="2166" y="1146"/>
                      <a:pt x="2236" y="1118"/>
                      <a:pt x="2306" y="1090"/>
                    </a:cubicBezTo>
                    <a:cubicBezTo>
                      <a:pt x="2418" y="1034"/>
                      <a:pt x="2557" y="993"/>
                      <a:pt x="2725" y="979"/>
                    </a:cubicBezTo>
                    <a:close/>
                    <a:moveTo>
                      <a:pt x="3661" y="3046"/>
                    </a:moveTo>
                    <a:cubicBezTo>
                      <a:pt x="3884" y="3074"/>
                      <a:pt x="4066" y="3116"/>
                      <a:pt x="4220" y="3158"/>
                    </a:cubicBezTo>
                    <a:cubicBezTo>
                      <a:pt x="4331" y="3200"/>
                      <a:pt x="4429" y="3228"/>
                      <a:pt x="4513" y="3283"/>
                    </a:cubicBezTo>
                    <a:cubicBezTo>
                      <a:pt x="4681" y="3381"/>
                      <a:pt x="4764" y="3493"/>
                      <a:pt x="4764" y="3633"/>
                    </a:cubicBezTo>
                    <a:cubicBezTo>
                      <a:pt x="4764" y="3786"/>
                      <a:pt x="4667" y="3926"/>
                      <a:pt x="4457" y="4038"/>
                    </a:cubicBezTo>
                    <a:cubicBezTo>
                      <a:pt x="4387" y="4080"/>
                      <a:pt x="4303" y="4108"/>
                      <a:pt x="4220" y="4150"/>
                    </a:cubicBezTo>
                    <a:cubicBezTo>
                      <a:pt x="4052" y="4191"/>
                      <a:pt x="3870" y="4233"/>
                      <a:pt x="3661" y="4247"/>
                    </a:cubicBezTo>
                    <a:lnTo>
                      <a:pt x="3661" y="3046"/>
                    </a:lnTo>
                    <a:close/>
                    <a:moveTo>
                      <a:pt x="2725" y="1"/>
                    </a:moveTo>
                    <a:lnTo>
                      <a:pt x="2725" y="308"/>
                    </a:lnTo>
                    <a:cubicBezTo>
                      <a:pt x="2571" y="308"/>
                      <a:pt x="2432" y="322"/>
                      <a:pt x="2306" y="336"/>
                    </a:cubicBezTo>
                    <a:cubicBezTo>
                      <a:pt x="1747" y="392"/>
                      <a:pt x="1286" y="518"/>
                      <a:pt x="923" y="699"/>
                    </a:cubicBezTo>
                    <a:cubicBezTo>
                      <a:pt x="476" y="923"/>
                      <a:pt x="252" y="1216"/>
                      <a:pt x="252" y="1551"/>
                    </a:cubicBezTo>
                    <a:cubicBezTo>
                      <a:pt x="252" y="1873"/>
                      <a:pt x="448" y="2166"/>
                      <a:pt x="853" y="2389"/>
                    </a:cubicBezTo>
                    <a:cubicBezTo>
                      <a:pt x="1174" y="2585"/>
                      <a:pt x="1663" y="2739"/>
                      <a:pt x="2306" y="2850"/>
                    </a:cubicBezTo>
                    <a:cubicBezTo>
                      <a:pt x="2432" y="2878"/>
                      <a:pt x="2571" y="2892"/>
                      <a:pt x="2725" y="2920"/>
                    </a:cubicBezTo>
                    <a:lnTo>
                      <a:pt x="2725" y="4205"/>
                    </a:lnTo>
                    <a:cubicBezTo>
                      <a:pt x="2571" y="4178"/>
                      <a:pt x="2432" y="4122"/>
                      <a:pt x="2306" y="4066"/>
                    </a:cubicBezTo>
                    <a:cubicBezTo>
                      <a:pt x="2222" y="4038"/>
                      <a:pt x="2152" y="3996"/>
                      <a:pt x="2082" y="3954"/>
                    </a:cubicBezTo>
                    <a:cubicBezTo>
                      <a:pt x="1887" y="3828"/>
                      <a:pt x="1761" y="3689"/>
                      <a:pt x="1691" y="3521"/>
                    </a:cubicBezTo>
                    <a:lnTo>
                      <a:pt x="1" y="3605"/>
                    </a:lnTo>
                    <a:cubicBezTo>
                      <a:pt x="127" y="4010"/>
                      <a:pt x="420" y="4331"/>
                      <a:pt x="895" y="4555"/>
                    </a:cubicBezTo>
                    <a:cubicBezTo>
                      <a:pt x="1272" y="4722"/>
                      <a:pt x="1747" y="4848"/>
                      <a:pt x="2306" y="4904"/>
                    </a:cubicBezTo>
                    <a:cubicBezTo>
                      <a:pt x="2432" y="4932"/>
                      <a:pt x="2571" y="4932"/>
                      <a:pt x="2725" y="4946"/>
                    </a:cubicBezTo>
                    <a:lnTo>
                      <a:pt x="2725" y="5505"/>
                    </a:lnTo>
                    <a:lnTo>
                      <a:pt x="3661" y="5505"/>
                    </a:lnTo>
                    <a:lnTo>
                      <a:pt x="3661" y="4932"/>
                    </a:lnTo>
                    <a:cubicBezTo>
                      <a:pt x="3856" y="4918"/>
                      <a:pt x="4038" y="4904"/>
                      <a:pt x="4220" y="4876"/>
                    </a:cubicBezTo>
                    <a:cubicBezTo>
                      <a:pt x="4806" y="4792"/>
                      <a:pt x="5281" y="4652"/>
                      <a:pt x="5644" y="4457"/>
                    </a:cubicBezTo>
                    <a:cubicBezTo>
                      <a:pt x="6119" y="4205"/>
                      <a:pt x="6357" y="3898"/>
                      <a:pt x="6357" y="3521"/>
                    </a:cubicBezTo>
                    <a:cubicBezTo>
                      <a:pt x="6357" y="3186"/>
                      <a:pt x="6175" y="2920"/>
                      <a:pt x="5798" y="2711"/>
                    </a:cubicBezTo>
                    <a:cubicBezTo>
                      <a:pt x="5491" y="2529"/>
                      <a:pt x="4960" y="2389"/>
                      <a:pt x="4220" y="2264"/>
                    </a:cubicBezTo>
                    <a:cubicBezTo>
                      <a:pt x="4038" y="2236"/>
                      <a:pt x="3856" y="2208"/>
                      <a:pt x="3661" y="2180"/>
                    </a:cubicBezTo>
                    <a:lnTo>
                      <a:pt x="3661" y="979"/>
                    </a:lnTo>
                    <a:cubicBezTo>
                      <a:pt x="3898" y="1034"/>
                      <a:pt x="4080" y="1104"/>
                      <a:pt x="4220" y="1202"/>
                    </a:cubicBezTo>
                    <a:cubicBezTo>
                      <a:pt x="4331" y="1272"/>
                      <a:pt x="4401" y="1370"/>
                      <a:pt x="4443" y="1481"/>
                    </a:cubicBezTo>
                    <a:lnTo>
                      <a:pt x="6091" y="1370"/>
                    </a:lnTo>
                    <a:cubicBezTo>
                      <a:pt x="5980" y="1062"/>
                      <a:pt x="5714" y="825"/>
                      <a:pt x="5309" y="629"/>
                    </a:cubicBezTo>
                    <a:cubicBezTo>
                      <a:pt x="5016" y="504"/>
                      <a:pt x="4653" y="406"/>
                      <a:pt x="4220" y="350"/>
                    </a:cubicBezTo>
                    <a:cubicBezTo>
                      <a:pt x="4038" y="336"/>
                      <a:pt x="3856" y="308"/>
                      <a:pt x="3661" y="308"/>
                    </a:cubicBezTo>
                    <a:lnTo>
                      <a:pt x="3661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4" name="Google Shape;264;p4"/>
              <p:cNvSpPr/>
              <p:nvPr/>
            </p:nvSpPr>
            <p:spPr>
              <a:xfrm>
                <a:off x="-1640000" y="3653538"/>
                <a:ext cx="535750" cy="253550"/>
              </a:xfrm>
              <a:custGeom>
                <a:avLst/>
                <a:gdLst/>
                <a:ahLst/>
                <a:cxnLst/>
                <a:rect l="l" t="t" r="r" b="b"/>
                <a:pathLst>
                  <a:path w="21430" h="10142" extrusionOk="0">
                    <a:moveTo>
                      <a:pt x="10715" y="10142"/>
                    </a:moveTo>
                    <a:cubicBezTo>
                      <a:pt x="16610" y="10142"/>
                      <a:pt x="21429" y="7865"/>
                      <a:pt x="21429" y="5071"/>
                    </a:cubicBezTo>
                    <a:cubicBezTo>
                      <a:pt x="21429" y="2277"/>
                      <a:pt x="16610" y="0"/>
                      <a:pt x="10715" y="0"/>
                    </a:cubicBezTo>
                    <a:cubicBezTo>
                      <a:pt x="4820" y="0"/>
                      <a:pt x="1" y="2277"/>
                      <a:pt x="1" y="5071"/>
                    </a:cubicBezTo>
                    <a:cubicBezTo>
                      <a:pt x="1" y="7865"/>
                      <a:pt x="4820" y="10142"/>
                      <a:pt x="10715" y="10142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5" name="Google Shape;265;p4"/>
              <p:cNvSpPr/>
              <p:nvPr/>
            </p:nvSpPr>
            <p:spPr>
              <a:xfrm>
                <a:off x="-1640000" y="3728263"/>
                <a:ext cx="535750" cy="52075"/>
              </a:xfrm>
              <a:custGeom>
                <a:avLst/>
                <a:gdLst/>
                <a:ahLst/>
                <a:cxnLst/>
                <a:rect l="l" t="t" r="r" b="b"/>
                <a:pathLst>
                  <a:path w="21430" h="2083" extrusionOk="0">
                    <a:moveTo>
                      <a:pt x="1" y="2082"/>
                    </a:moveTo>
                    <a:lnTo>
                      <a:pt x="21429" y="2082"/>
                    </a:lnTo>
                    <a:lnTo>
                      <a:pt x="21429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6" name="Google Shape;266;p4"/>
              <p:cNvSpPr/>
              <p:nvPr/>
            </p:nvSpPr>
            <p:spPr>
              <a:xfrm>
                <a:off x="-1640000" y="3601513"/>
                <a:ext cx="535750" cy="253550"/>
              </a:xfrm>
              <a:custGeom>
                <a:avLst/>
                <a:gdLst/>
                <a:ahLst/>
                <a:cxnLst/>
                <a:rect l="l" t="t" r="r" b="b"/>
                <a:pathLst>
                  <a:path w="21430" h="10142" extrusionOk="0">
                    <a:moveTo>
                      <a:pt x="10715" y="10142"/>
                    </a:moveTo>
                    <a:cubicBezTo>
                      <a:pt x="16610" y="10142"/>
                      <a:pt x="21429" y="7865"/>
                      <a:pt x="21429" y="5071"/>
                    </a:cubicBezTo>
                    <a:cubicBezTo>
                      <a:pt x="21429" y="2277"/>
                      <a:pt x="16610" y="0"/>
                      <a:pt x="10715" y="0"/>
                    </a:cubicBezTo>
                    <a:cubicBezTo>
                      <a:pt x="4820" y="0"/>
                      <a:pt x="1" y="2277"/>
                      <a:pt x="1" y="5071"/>
                    </a:cubicBezTo>
                    <a:cubicBezTo>
                      <a:pt x="1" y="7865"/>
                      <a:pt x="4820" y="10142"/>
                      <a:pt x="10715" y="10142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7" name="Google Shape;267;p4"/>
              <p:cNvSpPr/>
              <p:nvPr/>
            </p:nvSpPr>
            <p:spPr>
              <a:xfrm>
                <a:off x="-1604725" y="3626288"/>
                <a:ext cx="465550" cy="203975"/>
              </a:xfrm>
              <a:custGeom>
                <a:avLst/>
                <a:gdLst/>
                <a:ahLst/>
                <a:cxnLst/>
                <a:rect l="l" t="t" r="r" b="b"/>
                <a:pathLst>
                  <a:path w="18622" h="8159" extrusionOk="0">
                    <a:moveTo>
                      <a:pt x="9304" y="8159"/>
                    </a:moveTo>
                    <a:cubicBezTo>
                      <a:pt x="14431" y="8159"/>
                      <a:pt x="18621" y="6329"/>
                      <a:pt x="18621" y="4080"/>
                    </a:cubicBezTo>
                    <a:cubicBezTo>
                      <a:pt x="18621" y="1831"/>
                      <a:pt x="14431" y="1"/>
                      <a:pt x="9304" y="1"/>
                    </a:cubicBezTo>
                    <a:cubicBezTo>
                      <a:pt x="4178" y="1"/>
                      <a:pt x="1" y="1831"/>
                      <a:pt x="1" y="4080"/>
                    </a:cubicBezTo>
                    <a:cubicBezTo>
                      <a:pt x="1" y="6329"/>
                      <a:pt x="4178" y="8159"/>
                      <a:pt x="9304" y="8159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8" name="Google Shape;268;p4"/>
              <p:cNvSpPr/>
              <p:nvPr/>
            </p:nvSpPr>
            <p:spPr>
              <a:xfrm>
                <a:off x="-1451750" y="3659463"/>
                <a:ext cx="159275" cy="137625"/>
              </a:xfrm>
              <a:custGeom>
                <a:avLst/>
                <a:gdLst/>
                <a:ahLst/>
                <a:cxnLst/>
                <a:rect l="l" t="t" r="r" b="b"/>
                <a:pathLst>
                  <a:path w="6371" h="5505" extrusionOk="0">
                    <a:moveTo>
                      <a:pt x="2738" y="979"/>
                    </a:moveTo>
                    <a:lnTo>
                      <a:pt x="2738" y="2040"/>
                    </a:lnTo>
                    <a:cubicBezTo>
                      <a:pt x="2571" y="2012"/>
                      <a:pt x="2431" y="1971"/>
                      <a:pt x="2319" y="1915"/>
                    </a:cubicBezTo>
                    <a:cubicBezTo>
                      <a:pt x="2235" y="1887"/>
                      <a:pt x="2151" y="1859"/>
                      <a:pt x="2096" y="1817"/>
                    </a:cubicBezTo>
                    <a:cubicBezTo>
                      <a:pt x="1956" y="1719"/>
                      <a:pt x="1886" y="1621"/>
                      <a:pt x="1886" y="1510"/>
                    </a:cubicBezTo>
                    <a:cubicBezTo>
                      <a:pt x="1886" y="1398"/>
                      <a:pt x="1970" y="1286"/>
                      <a:pt x="2124" y="1188"/>
                    </a:cubicBezTo>
                    <a:cubicBezTo>
                      <a:pt x="2179" y="1146"/>
                      <a:pt x="2235" y="1118"/>
                      <a:pt x="2319" y="1090"/>
                    </a:cubicBezTo>
                    <a:cubicBezTo>
                      <a:pt x="2431" y="1035"/>
                      <a:pt x="2571" y="1007"/>
                      <a:pt x="2738" y="979"/>
                    </a:cubicBezTo>
                    <a:close/>
                    <a:moveTo>
                      <a:pt x="3674" y="3046"/>
                    </a:moveTo>
                    <a:cubicBezTo>
                      <a:pt x="3898" y="3074"/>
                      <a:pt x="4079" y="3116"/>
                      <a:pt x="4233" y="3158"/>
                    </a:cubicBezTo>
                    <a:cubicBezTo>
                      <a:pt x="4345" y="3200"/>
                      <a:pt x="4442" y="3242"/>
                      <a:pt x="4526" y="3284"/>
                    </a:cubicBezTo>
                    <a:cubicBezTo>
                      <a:pt x="4694" y="3381"/>
                      <a:pt x="4778" y="3493"/>
                      <a:pt x="4778" y="3633"/>
                    </a:cubicBezTo>
                    <a:cubicBezTo>
                      <a:pt x="4778" y="3787"/>
                      <a:pt x="4680" y="3926"/>
                      <a:pt x="4470" y="4038"/>
                    </a:cubicBezTo>
                    <a:cubicBezTo>
                      <a:pt x="4400" y="4080"/>
                      <a:pt x="4317" y="4108"/>
                      <a:pt x="4233" y="4150"/>
                    </a:cubicBezTo>
                    <a:cubicBezTo>
                      <a:pt x="4065" y="4192"/>
                      <a:pt x="3884" y="4234"/>
                      <a:pt x="3674" y="4247"/>
                    </a:cubicBezTo>
                    <a:lnTo>
                      <a:pt x="3674" y="3046"/>
                    </a:lnTo>
                    <a:close/>
                    <a:moveTo>
                      <a:pt x="2738" y="1"/>
                    </a:moveTo>
                    <a:lnTo>
                      <a:pt x="2738" y="308"/>
                    </a:lnTo>
                    <a:cubicBezTo>
                      <a:pt x="2584" y="308"/>
                      <a:pt x="2445" y="322"/>
                      <a:pt x="2319" y="336"/>
                    </a:cubicBezTo>
                    <a:cubicBezTo>
                      <a:pt x="1760" y="392"/>
                      <a:pt x="1299" y="518"/>
                      <a:pt x="936" y="699"/>
                    </a:cubicBezTo>
                    <a:cubicBezTo>
                      <a:pt x="489" y="923"/>
                      <a:pt x="266" y="1216"/>
                      <a:pt x="266" y="1551"/>
                    </a:cubicBezTo>
                    <a:cubicBezTo>
                      <a:pt x="266" y="1887"/>
                      <a:pt x="461" y="2166"/>
                      <a:pt x="866" y="2390"/>
                    </a:cubicBezTo>
                    <a:cubicBezTo>
                      <a:pt x="1188" y="2585"/>
                      <a:pt x="1677" y="2739"/>
                      <a:pt x="2319" y="2851"/>
                    </a:cubicBezTo>
                    <a:cubicBezTo>
                      <a:pt x="2445" y="2879"/>
                      <a:pt x="2584" y="2892"/>
                      <a:pt x="2738" y="2920"/>
                    </a:cubicBezTo>
                    <a:lnTo>
                      <a:pt x="2738" y="4206"/>
                    </a:lnTo>
                    <a:cubicBezTo>
                      <a:pt x="2584" y="4178"/>
                      <a:pt x="2445" y="4122"/>
                      <a:pt x="2319" y="4066"/>
                    </a:cubicBezTo>
                    <a:cubicBezTo>
                      <a:pt x="2235" y="4038"/>
                      <a:pt x="2165" y="3996"/>
                      <a:pt x="2096" y="3954"/>
                    </a:cubicBezTo>
                    <a:cubicBezTo>
                      <a:pt x="1900" y="3828"/>
                      <a:pt x="1774" y="3689"/>
                      <a:pt x="1704" y="3521"/>
                    </a:cubicBezTo>
                    <a:lnTo>
                      <a:pt x="0" y="3605"/>
                    </a:lnTo>
                    <a:cubicBezTo>
                      <a:pt x="140" y="4010"/>
                      <a:pt x="433" y="4331"/>
                      <a:pt x="908" y="4555"/>
                    </a:cubicBezTo>
                    <a:cubicBezTo>
                      <a:pt x="1285" y="4722"/>
                      <a:pt x="1746" y="4848"/>
                      <a:pt x="2319" y="4918"/>
                    </a:cubicBezTo>
                    <a:cubicBezTo>
                      <a:pt x="2445" y="4932"/>
                      <a:pt x="2584" y="4932"/>
                      <a:pt x="2738" y="4946"/>
                    </a:cubicBezTo>
                    <a:lnTo>
                      <a:pt x="2738" y="5505"/>
                    </a:lnTo>
                    <a:lnTo>
                      <a:pt x="3674" y="5505"/>
                    </a:lnTo>
                    <a:lnTo>
                      <a:pt x="3674" y="4932"/>
                    </a:lnTo>
                    <a:cubicBezTo>
                      <a:pt x="3870" y="4918"/>
                      <a:pt x="4051" y="4904"/>
                      <a:pt x="4233" y="4876"/>
                    </a:cubicBezTo>
                    <a:cubicBezTo>
                      <a:pt x="4820" y="4792"/>
                      <a:pt x="5294" y="4667"/>
                      <a:pt x="5658" y="4457"/>
                    </a:cubicBezTo>
                    <a:cubicBezTo>
                      <a:pt x="6133" y="4206"/>
                      <a:pt x="6370" y="3898"/>
                      <a:pt x="6370" y="3521"/>
                    </a:cubicBezTo>
                    <a:cubicBezTo>
                      <a:pt x="6370" y="3186"/>
                      <a:pt x="6175" y="2920"/>
                      <a:pt x="5797" y="2711"/>
                    </a:cubicBezTo>
                    <a:cubicBezTo>
                      <a:pt x="5504" y="2529"/>
                      <a:pt x="4973" y="2390"/>
                      <a:pt x="4233" y="2264"/>
                    </a:cubicBezTo>
                    <a:cubicBezTo>
                      <a:pt x="4051" y="2236"/>
                      <a:pt x="3870" y="2208"/>
                      <a:pt x="3674" y="2194"/>
                    </a:cubicBezTo>
                    <a:lnTo>
                      <a:pt x="3674" y="979"/>
                    </a:lnTo>
                    <a:cubicBezTo>
                      <a:pt x="3912" y="1035"/>
                      <a:pt x="4093" y="1104"/>
                      <a:pt x="4233" y="1202"/>
                    </a:cubicBezTo>
                    <a:cubicBezTo>
                      <a:pt x="4331" y="1272"/>
                      <a:pt x="4414" y="1370"/>
                      <a:pt x="4456" y="1482"/>
                    </a:cubicBezTo>
                    <a:lnTo>
                      <a:pt x="6105" y="1370"/>
                    </a:lnTo>
                    <a:cubicBezTo>
                      <a:pt x="5993" y="1063"/>
                      <a:pt x="5728" y="825"/>
                      <a:pt x="5322" y="643"/>
                    </a:cubicBezTo>
                    <a:cubicBezTo>
                      <a:pt x="5029" y="504"/>
                      <a:pt x="4666" y="406"/>
                      <a:pt x="4233" y="350"/>
                    </a:cubicBezTo>
                    <a:cubicBezTo>
                      <a:pt x="4051" y="336"/>
                      <a:pt x="3870" y="308"/>
                      <a:pt x="3674" y="308"/>
                    </a:cubicBezTo>
                    <a:lnTo>
                      <a:pt x="3674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9" name="Google Shape;269;p4"/>
              <p:cNvSpPr/>
              <p:nvPr/>
            </p:nvSpPr>
            <p:spPr>
              <a:xfrm>
                <a:off x="-1292850" y="4165838"/>
                <a:ext cx="535375" cy="535400"/>
              </a:xfrm>
              <a:custGeom>
                <a:avLst/>
                <a:gdLst/>
                <a:ahLst/>
                <a:cxnLst/>
                <a:rect l="l" t="t" r="r" b="b"/>
                <a:pathLst>
                  <a:path w="21415" h="21416" extrusionOk="0">
                    <a:moveTo>
                      <a:pt x="10700" y="21415"/>
                    </a:moveTo>
                    <a:cubicBezTo>
                      <a:pt x="16609" y="21415"/>
                      <a:pt x="21415" y="16610"/>
                      <a:pt x="21415" y="10715"/>
                    </a:cubicBezTo>
                    <a:cubicBezTo>
                      <a:pt x="21415" y="4806"/>
                      <a:pt x="16609" y="1"/>
                      <a:pt x="10700" y="1"/>
                    </a:cubicBezTo>
                    <a:cubicBezTo>
                      <a:pt x="4805" y="1"/>
                      <a:pt x="0" y="4806"/>
                      <a:pt x="0" y="10715"/>
                    </a:cubicBezTo>
                    <a:cubicBezTo>
                      <a:pt x="0" y="16610"/>
                      <a:pt x="4805" y="21415"/>
                      <a:pt x="10700" y="21415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0" name="Google Shape;270;p4"/>
              <p:cNvSpPr/>
              <p:nvPr/>
            </p:nvSpPr>
            <p:spPr>
              <a:xfrm>
                <a:off x="-1240825" y="4217888"/>
                <a:ext cx="431325" cy="431300"/>
              </a:xfrm>
              <a:custGeom>
                <a:avLst/>
                <a:gdLst/>
                <a:ahLst/>
                <a:cxnLst/>
                <a:rect l="l" t="t" r="r" b="b"/>
                <a:pathLst>
                  <a:path w="17253" h="17252" extrusionOk="0">
                    <a:moveTo>
                      <a:pt x="8619" y="17252"/>
                    </a:moveTo>
                    <a:cubicBezTo>
                      <a:pt x="13383" y="17252"/>
                      <a:pt x="17252" y="13383"/>
                      <a:pt x="17252" y="8633"/>
                    </a:cubicBezTo>
                    <a:cubicBezTo>
                      <a:pt x="17252" y="3870"/>
                      <a:pt x="13383" y="0"/>
                      <a:pt x="8619" y="0"/>
                    </a:cubicBezTo>
                    <a:cubicBezTo>
                      <a:pt x="3870" y="0"/>
                      <a:pt x="1" y="3870"/>
                      <a:pt x="1" y="8633"/>
                    </a:cubicBezTo>
                    <a:cubicBezTo>
                      <a:pt x="1" y="13383"/>
                      <a:pt x="3870" y="17252"/>
                      <a:pt x="8619" y="17252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1" name="Google Shape;271;p4"/>
              <p:cNvSpPr/>
              <p:nvPr/>
            </p:nvSpPr>
            <p:spPr>
              <a:xfrm>
                <a:off x="-1104625" y="4288088"/>
                <a:ext cx="158925" cy="290925"/>
              </a:xfrm>
              <a:custGeom>
                <a:avLst/>
                <a:gdLst/>
                <a:ahLst/>
                <a:cxnLst/>
                <a:rect l="l" t="t" r="r" b="b"/>
                <a:pathLst>
                  <a:path w="6357" h="11637" extrusionOk="0">
                    <a:moveTo>
                      <a:pt x="2724" y="2053"/>
                    </a:moveTo>
                    <a:lnTo>
                      <a:pt x="2724" y="4316"/>
                    </a:lnTo>
                    <a:cubicBezTo>
                      <a:pt x="2557" y="4247"/>
                      <a:pt x="2417" y="4163"/>
                      <a:pt x="2305" y="4065"/>
                    </a:cubicBezTo>
                    <a:cubicBezTo>
                      <a:pt x="2221" y="3995"/>
                      <a:pt x="2152" y="3911"/>
                      <a:pt x="2096" y="3828"/>
                    </a:cubicBezTo>
                    <a:cubicBezTo>
                      <a:pt x="1956" y="3632"/>
                      <a:pt x="1886" y="3422"/>
                      <a:pt x="1886" y="3199"/>
                    </a:cubicBezTo>
                    <a:cubicBezTo>
                      <a:pt x="1886" y="2947"/>
                      <a:pt x="1956" y="2710"/>
                      <a:pt x="2110" y="2500"/>
                    </a:cubicBezTo>
                    <a:cubicBezTo>
                      <a:pt x="2166" y="2431"/>
                      <a:pt x="2235" y="2361"/>
                      <a:pt x="2305" y="2291"/>
                    </a:cubicBezTo>
                    <a:cubicBezTo>
                      <a:pt x="2417" y="2193"/>
                      <a:pt x="2557" y="2109"/>
                      <a:pt x="2724" y="2053"/>
                    </a:cubicBezTo>
                    <a:close/>
                    <a:moveTo>
                      <a:pt x="3660" y="6454"/>
                    </a:moveTo>
                    <a:cubicBezTo>
                      <a:pt x="3884" y="6510"/>
                      <a:pt x="4065" y="6593"/>
                      <a:pt x="4219" y="6677"/>
                    </a:cubicBezTo>
                    <a:cubicBezTo>
                      <a:pt x="4331" y="6761"/>
                      <a:pt x="4429" y="6845"/>
                      <a:pt x="4512" y="6929"/>
                    </a:cubicBezTo>
                    <a:cubicBezTo>
                      <a:pt x="4680" y="7138"/>
                      <a:pt x="4764" y="7390"/>
                      <a:pt x="4764" y="7683"/>
                    </a:cubicBezTo>
                    <a:cubicBezTo>
                      <a:pt x="4764" y="8004"/>
                      <a:pt x="4666" y="8298"/>
                      <a:pt x="4457" y="8535"/>
                    </a:cubicBezTo>
                    <a:cubicBezTo>
                      <a:pt x="4387" y="8619"/>
                      <a:pt x="4303" y="8689"/>
                      <a:pt x="4219" y="8759"/>
                    </a:cubicBezTo>
                    <a:cubicBezTo>
                      <a:pt x="4051" y="8870"/>
                      <a:pt x="3870" y="8940"/>
                      <a:pt x="3660" y="8982"/>
                    </a:cubicBezTo>
                    <a:lnTo>
                      <a:pt x="3660" y="6454"/>
                    </a:lnTo>
                    <a:close/>
                    <a:moveTo>
                      <a:pt x="2724" y="0"/>
                    </a:moveTo>
                    <a:lnTo>
                      <a:pt x="2724" y="643"/>
                    </a:lnTo>
                    <a:cubicBezTo>
                      <a:pt x="2571" y="657"/>
                      <a:pt x="2431" y="671"/>
                      <a:pt x="2305" y="712"/>
                    </a:cubicBezTo>
                    <a:cubicBezTo>
                      <a:pt x="1747" y="838"/>
                      <a:pt x="1286" y="1090"/>
                      <a:pt x="922" y="1481"/>
                    </a:cubicBezTo>
                    <a:cubicBezTo>
                      <a:pt x="475" y="1956"/>
                      <a:pt x="252" y="2556"/>
                      <a:pt x="252" y="3269"/>
                    </a:cubicBezTo>
                    <a:cubicBezTo>
                      <a:pt x="252" y="3967"/>
                      <a:pt x="447" y="4568"/>
                      <a:pt x="853" y="5057"/>
                    </a:cubicBezTo>
                    <a:cubicBezTo>
                      <a:pt x="1174" y="5476"/>
                      <a:pt x="1663" y="5797"/>
                      <a:pt x="2305" y="6035"/>
                    </a:cubicBezTo>
                    <a:cubicBezTo>
                      <a:pt x="2431" y="6077"/>
                      <a:pt x="2571" y="6132"/>
                      <a:pt x="2724" y="6174"/>
                    </a:cubicBezTo>
                    <a:lnTo>
                      <a:pt x="2724" y="8898"/>
                    </a:lnTo>
                    <a:cubicBezTo>
                      <a:pt x="2571" y="8828"/>
                      <a:pt x="2431" y="8717"/>
                      <a:pt x="2305" y="8591"/>
                    </a:cubicBezTo>
                    <a:cubicBezTo>
                      <a:pt x="2221" y="8521"/>
                      <a:pt x="2152" y="8437"/>
                      <a:pt x="2082" y="8353"/>
                    </a:cubicBezTo>
                    <a:cubicBezTo>
                      <a:pt x="1900" y="8102"/>
                      <a:pt x="1761" y="7795"/>
                      <a:pt x="1691" y="7445"/>
                    </a:cubicBezTo>
                    <a:lnTo>
                      <a:pt x="0" y="7627"/>
                    </a:lnTo>
                    <a:cubicBezTo>
                      <a:pt x="126" y="8493"/>
                      <a:pt x="419" y="9150"/>
                      <a:pt x="894" y="9611"/>
                    </a:cubicBezTo>
                    <a:cubicBezTo>
                      <a:pt x="1272" y="9988"/>
                      <a:pt x="1747" y="10253"/>
                      <a:pt x="2305" y="10379"/>
                    </a:cubicBezTo>
                    <a:cubicBezTo>
                      <a:pt x="2431" y="10407"/>
                      <a:pt x="2571" y="10435"/>
                      <a:pt x="2724" y="10449"/>
                    </a:cubicBezTo>
                    <a:lnTo>
                      <a:pt x="2724" y="11636"/>
                    </a:lnTo>
                    <a:lnTo>
                      <a:pt x="3660" y="11636"/>
                    </a:lnTo>
                    <a:lnTo>
                      <a:pt x="3660" y="10421"/>
                    </a:lnTo>
                    <a:cubicBezTo>
                      <a:pt x="3856" y="10393"/>
                      <a:pt x="4037" y="10351"/>
                      <a:pt x="4219" y="10309"/>
                    </a:cubicBezTo>
                    <a:cubicBezTo>
                      <a:pt x="4806" y="10142"/>
                      <a:pt x="5281" y="9848"/>
                      <a:pt x="5644" y="9429"/>
                    </a:cubicBezTo>
                    <a:cubicBezTo>
                      <a:pt x="6119" y="8898"/>
                      <a:pt x="6356" y="8228"/>
                      <a:pt x="6356" y="7445"/>
                    </a:cubicBezTo>
                    <a:cubicBezTo>
                      <a:pt x="6356" y="6747"/>
                      <a:pt x="6175" y="6174"/>
                      <a:pt x="5798" y="5727"/>
                    </a:cubicBezTo>
                    <a:cubicBezTo>
                      <a:pt x="5490" y="5350"/>
                      <a:pt x="4959" y="5043"/>
                      <a:pt x="4219" y="4791"/>
                    </a:cubicBezTo>
                    <a:cubicBezTo>
                      <a:pt x="4037" y="4736"/>
                      <a:pt x="3856" y="4680"/>
                      <a:pt x="3660" y="4624"/>
                    </a:cubicBezTo>
                    <a:lnTo>
                      <a:pt x="3660" y="2081"/>
                    </a:lnTo>
                    <a:cubicBezTo>
                      <a:pt x="3898" y="2179"/>
                      <a:pt x="4079" y="2333"/>
                      <a:pt x="4219" y="2528"/>
                    </a:cubicBezTo>
                    <a:cubicBezTo>
                      <a:pt x="4331" y="2696"/>
                      <a:pt x="4401" y="2892"/>
                      <a:pt x="4443" y="3115"/>
                    </a:cubicBezTo>
                    <a:lnTo>
                      <a:pt x="6091" y="2906"/>
                    </a:lnTo>
                    <a:cubicBezTo>
                      <a:pt x="5979" y="2249"/>
                      <a:pt x="5714" y="1732"/>
                      <a:pt x="5309" y="1341"/>
                    </a:cubicBezTo>
                    <a:cubicBezTo>
                      <a:pt x="5015" y="1062"/>
                      <a:pt x="4652" y="866"/>
                      <a:pt x="4219" y="754"/>
                    </a:cubicBezTo>
                    <a:cubicBezTo>
                      <a:pt x="4037" y="698"/>
                      <a:pt x="3856" y="671"/>
                      <a:pt x="3660" y="643"/>
                    </a:cubicBezTo>
                    <a:lnTo>
                      <a:pt x="3660" y="0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89788030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0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3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18" name="Google Shape;318;p6"/>
          <p:cNvGrpSpPr/>
          <p:nvPr/>
        </p:nvGrpSpPr>
        <p:grpSpPr>
          <a:xfrm>
            <a:off x="-184227" y="-399294"/>
            <a:ext cx="13152739" cy="7397993"/>
            <a:chOff x="238125" y="822050"/>
            <a:chExt cx="7136850" cy="4051475"/>
          </a:xfrm>
        </p:grpSpPr>
        <p:sp>
          <p:nvSpPr>
            <p:cNvPr id="319" name="Google Shape;319;p6"/>
            <p:cNvSpPr/>
            <p:nvPr/>
          </p:nvSpPr>
          <p:spPr>
            <a:xfrm>
              <a:off x="238125" y="114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0" name="Google Shape;320;p6"/>
            <p:cNvSpPr/>
            <p:nvPr/>
          </p:nvSpPr>
          <p:spPr>
            <a:xfrm>
              <a:off x="238125" y="27590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1" name="Google Shape;321;p6"/>
            <p:cNvSpPr/>
            <p:nvPr/>
          </p:nvSpPr>
          <p:spPr>
            <a:xfrm>
              <a:off x="238125" y="250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2" name="Google Shape;322;p6"/>
            <p:cNvSpPr/>
            <p:nvPr/>
          </p:nvSpPr>
          <p:spPr>
            <a:xfrm>
              <a:off x="238125" y="22460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3" name="Google Shape;323;p6"/>
            <p:cNvSpPr/>
            <p:nvPr/>
          </p:nvSpPr>
          <p:spPr>
            <a:xfrm>
              <a:off x="238125" y="1971075"/>
              <a:ext cx="7136850" cy="0"/>
            </a:xfrm>
            <a:custGeom>
              <a:avLst/>
              <a:gdLst/>
              <a:ahLst/>
              <a:cxnLst/>
              <a:rect l="l" t="t" r="r" b="b"/>
              <a:pathLst>
                <a:path w="285474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4" name="Google Shape;324;p6"/>
            <p:cNvSpPr/>
            <p:nvPr/>
          </p:nvSpPr>
          <p:spPr>
            <a:xfrm>
              <a:off x="238125" y="169607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5" name="Google Shape;325;p6"/>
            <p:cNvSpPr/>
            <p:nvPr/>
          </p:nvSpPr>
          <p:spPr>
            <a:xfrm>
              <a:off x="238125" y="1420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6" name="Google Shape;326;p6"/>
            <p:cNvSpPr/>
            <p:nvPr/>
          </p:nvSpPr>
          <p:spPr>
            <a:xfrm>
              <a:off x="238125" y="33092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7" name="Google Shape;327;p6"/>
            <p:cNvSpPr/>
            <p:nvPr/>
          </p:nvSpPr>
          <p:spPr>
            <a:xfrm>
              <a:off x="238125" y="30155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8" name="Google Shape;328;p6"/>
            <p:cNvSpPr/>
            <p:nvPr/>
          </p:nvSpPr>
          <p:spPr>
            <a:xfrm>
              <a:off x="238125" y="47439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9" name="Google Shape;329;p6"/>
            <p:cNvSpPr/>
            <p:nvPr/>
          </p:nvSpPr>
          <p:spPr>
            <a:xfrm>
              <a:off x="238125" y="44549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0" name="Google Shape;330;p6"/>
            <p:cNvSpPr/>
            <p:nvPr/>
          </p:nvSpPr>
          <p:spPr>
            <a:xfrm>
              <a:off x="238125" y="4167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1" name="Google Shape;331;p6"/>
            <p:cNvSpPr/>
            <p:nvPr/>
          </p:nvSpPr>
          <p:spPr>
            <a:xfrm>
              <a:off x="238125" y="38817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2" name="Google Shape;332;p6"/>
            <p:cNvSpPr/>
            <p:nvPr/>
          </p:nvSpPr>
          <p:spPr>
            <a:xfrm>
              <a:off x="238125" y="35953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3" name="Google Shape;333;p6"/>
            <p:cNvSpPr/>
            <p:nvPr/>
          </p:nvSpPr>
          <p:spPr>
            <a:xfrm>
              <a:off x="5075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4" name="Google Shape;334;p6"/>
            <p:cNvSpPr/>
            <p:nvPr/>
          </p:nvSpPr>
          <p:spPr>
            <a:xfrm>
              <a:off x="3244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5" name="Google Shape;335;p6"/>
            <p:cNvSpPr/>
            <p:nvPr/>
          </p:nvSpPr>
          <p:spPr>
            <a:xfrm>
              <a:off x="29400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6" name="Google Shape;336;p6"/>
            <p:cNvSpPr/>
            <p:nvPr/>
          </p:nvSpPr>
          <p:spPr>
            <a:xfrm>
              <a:off x="2635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7" name="Google Shape;337;p6"/>
            <p:cNvSpPr/>
            <p:nvPr/>
          </p:nvSpPr>
          <p:spPr>
            <a:xfrm>
              <a:off x="2331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8" name="Google Shape;338;p6"/>
            <p:cNvSpPr/>
            <p:nvPr/>
          </p:nvSpPr>
          <p:spPr>
            <a:xfrm>
              <a:off x="20279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9" name="Google Shape;339;p6"/>
            <p:cNvSpPr/>
            <p:nvPr/>
          </p:nvSpPr>
          <p:spPr>
            <a:xfrm>
              <a:off x="17239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0" name="Google Shape;340;p6"/>
            <p:cNvSpPr/>
            <p:nvPr/>
          </p:nvSpPr>
          <p:spPr>
            <a:xfrm>
              <a:off x="14197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1" name="Google Shape;341;p6"/>
            <p:cNvSpPr/>
            <p:nvPr/>
          </p:nvSpPr>
          <p:spPr>
            <a:xfrm>
              <a:off x="1115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2" name="Google Shape;342;p6"/>
            <p:cNvSpPr/>
            <p:nvPr/>
          </p:nvSpPr>
          <p:spPr>
            <a:xfrm>
              <a:off x="811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3" name="Google Shape;343;p6"/>
            <p:cNvSpPr/>
            <p:nvPr/>
          </p:nvSpPr>
          <p:spPr>
            <a:xfrm>
              <a:off x="3548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4" name="Google Shape;344;p6"/>
            <p:cNvSpPr/>
            <p:nvPr/>
          </p:nvSpPr>
          <p:spPr>
            <a:xfrm>
              <a:off x="62845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5" name="Google Shape;345;p6"/>
            <p:cNvSpPr/>
            <p:nvPr/>
          </p:nvSpPr>
          <p:spPr>
            <a:xfrm>
              <a:off x="5980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6" name="Google Shape;346;p6"/>
            <p:cNvSpPr/>
            <p:nvPr/>
          </p:nvSpPr>
          <p:spPr>
            <a:xfrm>
              <a:off x="5676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7" name="Google Shape;347;p6"/>
            <p:cNvSpPr/>
            <p:nvPr/>
          </p:nvSpPr>
          <p:spPr>
            <a:xfrm>
              <a:off x="53724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8" name="Google Shape;348;p6"/>
            <p:cNvSpPr/>
            <p:nvPr/>
          </p:nvSpPr>
          <p:spPr>
            <a:xfrm>
              <a:off x="50684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9" name="Google Shape;349;p6"/>
            <p:cNvSpPr/>
            <p:nvPr/>
          </p:nvSpPr>
          <p:spPr>
            <a:xfrm>
              <a:off x="47644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0" name="Google Shape;350;p6"/>
            <p:cNvSpPr/>
            <p:nvPr/>
          </p:nvSpPr>
          <p:spPr>
            <a:xfrm>
              <a:off x="4460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1" name="Google Shape;351;p6"/>
            <p:cNvSpPr/>
            <p:nvPr/>
          </p:nvSpPr>
          <p:spPr>
            <a:xfrm>
              <a:off x="4156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2" name="Google Shape;352;p6"/>
            <p:cNvSpPr/>
            <p:nvPr/>
          </p:nvSpPr>
          <p:spPr>
            <a:xfrm>
              <a:off x="38522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3" name="Google Shape;353;p6"/>
            <p:cNvSpPr/>
            <p:nvPr/>
          </p:nvSpPr>
          <p:spPr>
            <a:xfrm>
              <a:off x="65885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4" name="Google Shape;354;p6"/>
            <p:cNvSpPr/>
            <p:nvPr/>
          </p:nvSpPr>
          <p:spPr>
            <a:xfrm>
              <a:off x="71967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5" name="Google Shape;355;p6"/>
            <p:cNvSpPr/>
            <p:nvPr/>
          </p:nvSpPr>
          <p:spPr>
            <a:xfrm>
              <a:off x="68927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356" name="Google Shape;356;p6"/>
          <p:cNvSpPr/>
          <p:nvPr/>
        </p:nvSpPr>
        <p:spPr>
          <a:xfrm>
            <a:off x="950967" y="641533"/>
            <a:ext cx="10290000" cy="919200"/>
          </a:xfrm>
          <a:prstGeom prst="roundRect">
            <a:avLst>
              <a:gd name="adj" fmla="val 16667"/>
            </a:avLst>
          </a:prstGeom>
          <a:solidFill>
            <a:schemeClr val="accent1"/>
          </a:solidFill>
          <a:ln w="762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57" name="Google Shape;357;p6"/>
          <p:cNvSpPr txBox="1">
            <a:spLocks noGrp="1"/>
          </p:cNvSpPr>
          <p:nvPr>
            <p:ph type="title"/>
          </p:nvPr>
        </p:nvSpPr>
        <p:spPr>
          <a:xfrm>
            <a:off x="950967" y="719333"/>
            <a:ext cx="10290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99465766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0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bg>
      <p:bgPr>
        <a:solidFill>
          <a:schemeClr val="dk1"/>
        </a:solidFill>
        <a:effectLst/>
      </p:bgPr>
    </p:bg>
    <p:spTree>
      <p:nvGrpSpPr>
        <p:cNvPr id="1" name="Shape 4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40" name="Google Shape;440;p8"/>
          <p:cNvGrpSpPr/>
          <p:nvPr/>
        </p:nvGrpSpPr>
        <p:grpSpPr>
          <a:xfrm>
            <a:off x="-184227" y="-399294"/>
            <a:ext cx="13152739" cy="7397993"/>
            <a:chOff x="238125" y="822050"/>
            <a:chExt cx="7136850" cy="4051475"/>
          </a:xfrm>
        </p:grpSpPr>
        <p:sp>
          <p:nvSpPr>
            <p:cNvPr id="441" name="Google Shape;441;p8"/>
            <p:cNvSpPr/>
            <p:nvPr/>
          </p:nvSpPr>
          <p:spPr>
            <a:xfrm>
              <a:off x="238125" y="114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2" name="Google Shape;442;p8"/>
            <p:cNvSpPr/>
            <p:nvPr/>
          </p:nvSpPr>
          <p:spPr>
            <a:xfrm>
              <a:off x="238125" y="27590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3" name="Google Shape;443;p8"/>
            <p:cNvSpPr/>
            <p:nvPr/>
          </p:nvSpPr>
          <p:spPr>
            <a:xfrm>
              <a:off x="238125" y="250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4" name="Google Shape;444;p8"/>
            <p:cNvSpPr/>
            <p:nvPr/>
          </p:nvSpPr>
          <p:spPr>
            <a:xfrm>
              <a:off x="238125" y="22460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5" name="Google Shape;445;p8"/>
            <p:cNvSpPr/>
            <p:nvPr/>
          </p:nvSpPr>
          <p:spPr>
            <a:xfrm>
              <a:off x="238125" y="1971075"/>
              <a:ext cx="7136850" cy="0"/>
            </a:xfrm>
            <a:custGeom>
              <a:avLst/>
              <a:gdLst/>
              <a:ahLst/>
              <a:cxnLst/>
              <a:rect l="l" t="t" r="r" b="b"/>
              <a:pathLst>
                <a:path w="285474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6" name="Google Shape;446;p8"/>
            <p:cNvSpPr/>
            <p:nvPr/>
          </p:nvSpPr>
          <p:spPr>
            <a:xfrm>
              <a:off x="238125" y="169607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7" name="Google Shape;447;p8"/>
            <p:cNvSpPr/>
            <p:nvPr/>
          </p:nvSpPr>
          <p:spPr>
            <a:xfrm>
              <a:off x="238125" y="1420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8" name="Google Shape;448;p8"/>
            <p:cNvSpPr/>
            <p:nvPr/>
          </p:nvSpPr>
          <p:spPr>
            <a:xfrm>
              <a:off x="238125" y="33092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9" name="Google Shape;449;p8"/>
            <p:cNvSpPr/>
            <p:nvPr/>
          </p:nvSpPr>
          <p:spPr>
            <a:xfrm>
              <a:off x="238125" y="30155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0" name="Google Shape;450;p8"/>
            <p:cNvSpPr/>
            <p:nvPr/>
          </p:nvSpPr>
          <p:spPr>
            <a:xfrm>
              <a:off x="238125" y="47439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1" name="Google Shape;451;p8"/>
            <p:cNvSpPr/>
            <p:nvPr/>
          </p:nvSpPr>
          <p:spPr>
            <a:xfrm>
              <a:off x="238125" y="44549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2" name="Google Shape;452;p8"/>
            <p:cNvSpPr/>
            <p:nvPr/>
          </p:nvSpPr>
          <p:spPr>
            <a:xfrm>
              <a:off x="238125" y="4167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3" name="Google Shape;453;p8"/>
            <p:cNvSpPr/>
            <p:nvPr/>
          </p:nvSpPr>
          <p:spPr>
            <a:xfrm>
              <a:off x="238125" y="38817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4" name="Google Shape;454;p8"/>
            <p:cNvSpPr/>
            <p:nvPr/>
          </p:nvSpPr>
          <p:spPr>
            <a:xfrm>
              <a:off x="238125" y="35953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" name="Google Shape;455;p8"/>
            <p:cNvSpPr/>
            <p:nvPr/>
          </p:nvSpPr>
          <p:spPr>
            <a:xfrm>
              <a:off x="5075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" name="Google Shape;456;p8"/>
            <p:cNvSpPr/>
            <p:nvPr/>
          </p:nvSpPr>
          <p:spPr>
            <a:xfrm>
              <a:off x="3244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" name="Google Shape;457;p8"/>
            <p:cNvSpPr/>
            <p:nvPr/>
          </p:nvSpPr>
          <p:spPr>
            <a:xfrm>
              <a:off x="29400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" name="Google Shape;458;p8"/>
            <p:cNvSpPr/>
            <p:nvPr/>
          </p:nvSpPr>
          <p:spPr>
            <a:xfrm>
              <a:off x="2635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" name="Google Shape;459;p8"/>
            <p:cNvSpPr/>
            <p:nvPr/>
          </p:nvSpPr>
          <p:spPr>
            <a:xfrm>
              <a:off x="2331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" name="Google Shape;460;p8"/>
            <p:cNvSpPr/>
            <p:nvPr/>
          </p:nvSpPr>
          <p:spPr>
            <a:xfrm>
              <a:off x="20279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" name="Google Shape;461;p8"/>
            <p:cNvSpPr/>
            <p:nvPr/>
          </p:nvSpPr>
          <p:spPr>
            <a:xfrm>
              <a:off x="17239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" name="Google Shape;462;p8"/>
            <p:cNvSpPr/>
            <p:nvPr/>
          </p:nvSpPr>
          <p:spPr>
            <a:xfrm>
              <a:off x="14197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" name="Google Shape;463;p8"/>
            <p:cNvSpPr/>
            <p:nvPr/>
          </p:nvSpPr>
          <p:spPr>
            <a:xfrm>
              <a:off x="1115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" name="Google Shape;464;p8"/>
            <p:cNvSpPr/>
            <p:nvPr/>
          </p:nvSpPr>
          <p:spPr>
            <a:xfrm>
              <a:off x="811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" name="Google Shape;465;p8"/>
            <p:cNvSpPr/>
            <p:nvPr/>
          </p:nvSpPr>
          <p:spPr>
            <a:xfrm>
              <a:off x="3548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" name="Google Shape;466;p8"/>
            <p:cNvSpPr/>
            <p:nvPr/>
          </p:nvSpPr>
          <p:spPr>
            <a:xfrm>
              <a:off x="62845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" name="Google Shape;467;p8"/>
            <p:cNvSpPr/>
            <p:nvPr/>
          </p:nvSpPr>
          <p:spPr>
            <a:xfrm>
              <a:off x="5980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8" name="Google Shape;468;p8"/>
            <p:cNvSpPr/>
            <p:nvPr/>
          </p:nvSpPr>
          <p:spPr>
            <a:xfrm>
              <a:off x="5676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9" name="Google Shape;469;p8"/>
            <p:cNvSpPr/>
            <p:nvPr/>
          </p:nvSpPr>
          <p:spPr>
            <a:xfrm>
              <a:off x="53724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0" name="Google Shape;470;p8"/>
            <p:cNvSpPr/>
            <p:nvPr/>
          </p:nvSpPr>
          <p:spPr>
            <a:xfrm>
              <a:off x="50684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1" name="Google Shape;471;p8"/>
            <p:cNvSpPr/>
            <p:nvPr/>
          </p:nvSpPr>
          <p:spPr>
            <a:xfrm>
              <a:off x="47644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2" name="Google Shape;472;p8"/>
            <p:cNvSpPr/>
            <p:nvPr/>
          </p:nvSpPr>
          <p:spPr>
            <a:xfrm>
              <a:off x="4460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3" name="Google Shape;473;p8"/>
            <p:cNvSpPr/>
            <p:nvPr/>
          </p:nvSpPr>
          <p:spPr>
            <a:xfrm>
              <a:off x="4156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4" name="Google Shape;474;p8"/>
            <p:cNvSpPr/>
            <p:nvPr/>
          </p:nvSpPr>
          <p:spPr>
            <a:xfrm>
              <a:off x="38522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5" name="Google Shape;475;p8"/>
            <p:cNvSpPr/>
            <p:nvPr/>
          </p:nvSpPr>
          <p:spPr>
            <a:xfrm>
              <a:off x="65885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6" name="Google Shape;476;p8"/>
            <p:cNvSpPr/>
            <p:nvPr/>
          </p:nvSpPr>
          <p:spPr>
            <a:xfrm>
              <a:off x="71967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7" name="Google Shape;477;p8"/>
            <p:cNvSpPr/>
            <p:nvPr/>
          </p:nvSpPr>
          <p:spPr>
            <a:xfrm>
              <a:off x="68927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478" name="Google Shape;478;p8"/>
          <p:cNvSpPr/>
          <p:nvPr/>
        </p:nvSpPr>
        <p:spPr>
          <a:xfrm>
            <a:off x="1693533" y="1056467"/>
            <a:ext cx="8887200" cy="4527200"/>
          </a:xfrm>
          <a:prstGeom prst="roundRect">
            <a:avLst>
              <a:gd name="adj" fmla="val 4928"/>
            </a:avLst>
          </a:prstGeom>
          <a:solidFill>
            <a:schemeClr val="lt1"/>
          </a:solidFill>
          <a:ln w="76200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79" name="Google Shape;479;p8"/>
          <p:cNvSpPr txBox="1">
            <a:spLocks noGrp="1"/>
          </p:cNvSpPr>
          <p:nvPr>
            <p:ph type="title"/>
          </p:nvPr>
        </p:nvSpPr>
        <p:spPr>
          <a:xfrm>
            <a:off x="1999400" y="1056600"/>
            <a:ext cx="8193200" cy="452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13333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endParaRPr/>
          </a:p>
        </p:txBody>
      </p:sp>
      <p:grpSp>
        <p:nvGrpSpPr>
          <p:cNvPr id="480" name="Google Shape;480;p8"/>
          <p:cNvGrpSpPr/>
          <p:nvPr/>
        </p:nvGrpSpPr>
        <p:grpSpPr>
          <a:xfrm flipH="1">
            <a:off x="1012087" y="4413213"/>
            <a:ext cx="1623928" cy="1170579"/>
            <a:chOff x="7783413" y="3715033"/>
            <a:chExt cx="1091839" cy="786961"/>
          </a:xfrm>
        </p:grpSpPr>
        <p:sp>
          <p:nvSpPr>
            <p:cNvPr id="481" name="Google Shape;481;p8"/>
            <p:cNvSpPr/>
            <p:nvPr/>
          </p:nvSpPr>
          <p:spPr>
            <a:xfrm>
              <a:off x="7897928" y="3729311"/>
              <a:ext cx="977324" cy="385808"/>
            </a:xfrm>
            <a:custGeom>
              <a:avLst/>
              <a:gdLst/>
              <a:ahLst/>
              <a:cxnLst/>
              <a:rect l="l" t="t" r="r" b="b"/>
              <a:pathLst>
                <a:path w="21046" h="8309" extrusionOk="0">
                  <a:moveTo>
                    <a:pt x="21045" y="0"/>
                  </a:moveTo>
                  <a:lnTo>
                    <a:pt x="21045" y="4155"/>
                  </a:lnTo>
                  <a:lnTo>
                    <a:pt x="17781" y="4155"/>
                  </a:lnTo>
                  <a:lnTo>
                    <a:pt x="17781" y="8309"/>
                  </a:lnTo>
                  <a:lnTo>
                    <a:pt x="0" y="8309"/>
                  </a:lnTo>
                  <a:lnTo>
                    <a:pt x="0" y="4155"/>
                  </a:lnTo>
                  <a:lnTo>
                    <a:pt x="3264" y="4155"/>
                  </a:lnTo>
                  <a:lnTo>
                    <a:pt x="3264" y="0"/>
                  </a:lnTo>
                  <a:close/>
                </a:path>
              </a:pathLst>
            </a:custGeom>
            <a:solidFill>
              <a:srgbClr val="FFFFFF"/>
            </a:solidFill>
            <a:ln w="1143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2" name="Google Shape;482;p8"/>
            <p:cNvSpPr/>
            <p:nvPr/>
          </p:nvSpPr>
          <p:spPr>
            <a:xfrm>
              <a:off x="7783459" y="4115073"/>
              <a:ext cx="976256" cy="386922"/>
            </a:xfrm>
            <a:custGeom>
              <a:avLst/>
              <a:gdLst/>
              <a:ahLst/>
              <a:cxnLst/>
              <a:rect l="l" t="t" r="r" b="b"/>
              <a:pathLst>
                <a:path w="21023" h="8333" extrusionOk="0">
                  <a:moveTo>
                    <a:pt x="21022" y="1"/>
                  </a:moveTo>
                  <a:lnTo>
                    <a:pt x="21022" y="4178"/>
                  </a:lnTo>
                  <a:lnTo>
                    <a:pt x="17758" y="4178"/>
                  </a:lnTo>
                  <a:lnTo>
                    <a:pt x="17758" y="8332"/>
                  </a:lnTo>
                  <a:lnTo>
                    <a:pt x="0" y="8332"/>
                  </a:lnTo>
                  <a:lnTo>
                    <a:pt x="0" y="4178"/>
                  </a:lnTo>
                  <a:lnTo>
                    <a:pt x="3264" y="4178"/>
                  </a:lnTo>
                  <a:lnTo>
                    <a:pt x="3264" y="1"/>
                  </a:lnTo>
                  <a:close/>
                </a:path>
              </a:pathLst>
            </a:custGeom>
            <a:solidFill>
              <a:srgbClr val="FFFFFF"/>
            </a:solidFill>
            <a:ln w="1143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3" name="Google Shape;483;p8"/>
            <p:cNvSpPr/>
            <p:nvPr/>
          </p:nvSpPr>
          <p:spPr>
            <a:xfrm>
              <a:off x="7783413" y="4294743"/>
              <a:ext cx="825752" cy="192927"/>
            </a:xfrm>
            <a:custGeom>
              <a:avLst/>
              <a:gdLst/>
              <a:ahLst/>
              <a:cxnLst/>
              <a:rect l="l" t="t" r="r" b="b"/>
              <a:pathLst>
                <a:path w="17782" h="4155" extrusionOk="0">
                  <a:moveTo>
                    <a:pt x="17782" y="4155"/>
                  </a:moveTo>
                  <a:lnTo>
                    <a:pt x="1" y="4155"/>
                  </a:lnTo>
                  <a:lnTo>
                    <a:pt x="1" y="1"/>
                  </a:lnTo>
                  <a:lnTo>
                    <a:pt x="17782" y="1"/>
                  </a:lnTo>
                  <a:close/>
                </a:path>
              </a:pathLst>
            </a:custGeom>
            <a:solidFill>
              <a:srgbClr val="FEAE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4" name="Google Shape;484;p8"/>
            <p:cNvSpPr/>
            <p:nvPr/>
          </p:nvSpPr>
          <p:spPr>
            <a:xfrm>
              <a:off x="7783413" y="4294743"/>
              <a:ext cx="825752" cy="27627"/>
            </a:xfrm>
            <a:custGeom>
              <a:avLst/>
              <a:gdLst/>
              <a:ahLst/>
              <a:cxnLst/>
              <a:rect l="l" t="t" r="r" b="b"/>
              <a:pathLst>
                <a:path w="17782" h="595" extrusionOk="0">
                  <a:moveTo>
                    <a:pt x="1" y="1"/>
                  </a:moveTo>
                  <a:lnTo>
                    <a:pt x="1" y="594"/>
                  </a:lnTo>
                  <a:lnTo>
                    <a:pt x="17782" y="594"/>
                  </a:lnTo>
                  <a:lnTo>
                    <a:pt x="17782" y="1"/>
                  </a:lnTo>
                  <a:close/>
                </a:path>
              </a:pathLst>
            </a:custGeom>
            <a:solidFill>
              <a:srgbClr val="FCCC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5" name="Google Shape;485;p8"/>
            <p:cNvSpPr/>
            <p:nvPr/>
          </p:nvSpPr>
          <p:spPr>
            <a:xfrm>
              <a:off x="7853394" y="429474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0" y="1"/>
                  </a:moveTo>
                  <a:lnTo>
                    <a:pt x="0" y="4155"/>
                  </a:lnTo>
                  <a:lnTo>
                    <a:pt x="776" y="4155"/>
                  </a:lnTo>
                  <a:lnTo>
                    <a:pt x="776" y="1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6" name="Google Shape;486;p8"/>
            <p:cNvSpPr/>
            <p:nvPr/>
          </p:nvSpPr>
          <p:spPr>
            <a:xfrm>
              <a:off x="7961500" y="429474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0" y="1"/>
                  </a:moveTo>
                  <a:lnTo>
                    <a:pt x="0" y="4155"/>
                  </a:lnTo>
                  <a:lnTo>
                    <a:pt x="776" y="4155"/>
                  </a:lnTo>
                  <a:lnTo>
                    <a:pt x="776" y="1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7" name="Google Shape;487;p8"/>
            <p:cNvSpPr/>
            <p:nvPr/>
          </p:nvSpPr>
          <p:spPr>
            <a:xfrm>
              <a:off x="8070675" y="4294743"/>
              <a:ext cx="35014" cy="192927"/>
            </a:xfrm>
            <a:custGeom>
              <a:avLst/>
              <a:gdLst/>
              <a:ahLst/>
              <a:cxnLst/>
              <a:rect l="l" t="t" r="r" b="b"/>
              <a:pathLst>
                <a:path w="754" h="4155" extrusionOk="0">
                  <a:moveTo>
                    <a:pt x="0" y="1"/>
                  </a:moveTo>
                  <a:lnTo>
                    <a:pt x="0" y="4155"/>
                  </a:lnTo>
                  <a:lnTo>
                    <a:pt x="754" y="4155"/>
                  </a:lnTo>
                  <a:lnTo>
                    <a:pt x="754" y="1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8" name="Google Shape;488;p8"/>
            <p:cNvSpPr/>
            <p:nvPr/>
          </p:nvSpPr>
          <p:spPr>
            <a:xfrm>
              <a:off x="8178782" y="429474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0" y="1"/>
                  </a:moveTo>
                  <a:lnTo>
                    <a:pt x="0" y="4155"/>
                  </a:lnTo>
                  <a:lnTo>
                    <a:pt x="777" y="4155"/>
                  </a:lnTo>
                  <a:lnTo>
                    <a:pt x="777" y="1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9" name="Google Shape;489;p8"/>
            <p:cNvSpPr/>
            <p:nvPr/>
          </p:nvSpPr>
          <p:spPr>
            <a:xfrm>
              <a:off x="8286888" y="429474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1" y="1"/>
                  </a:moveTo>
                  <a:lnTo>
                    <a:pt x="1" y="4155"/>
                  </a:lnTo>
                  <a:lnTo>
                    <a:pt x="777" y="4155"/>
                  </a:lnTo>
                  <a:lnTo>
                    <a:pt x="777" y="1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0" name="Google Shape;490;p8"/>
            <p:cNvSpPr/>
            <p:nvPr/>
          </p:nvSpPr>
          <p:spPr>
            <a:xfrm>
              <a:off x="8394995" y="429474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1" y="1"/>
                  </a:moveTo>
                  <a:lnTo>
                    <a:pt x="1" y="4155"/>
                  </a:lnTo>
                  <a:lnTo>
                    <a:pt x="777" y="4155"/>
                  </a:lnTo>
                  <a:lnTo>
                    <a:pt x="777" y="1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1" name="Google Shape;491;p8"/>
            <p:cNvSpPr/>
            <p:nvPr/>
          </p:nvSpPr>
          <p:spPr>
            <a:xfrm>
              <a:off x="8503147" y="429474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0" y="1"/>
                  </a:moveTo>
                  <a:lnTo>
                    <a:pt x="0" y="4155"/>
                  </a:lnTo>
                  <a:lnTo>
                    <a:pt x="776" y="4155"/>
                  </a:lnTo>
                  <a:lnTo>
                    <a:pt x="776" y="1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2" name="Google Shape;492;p8"/>
            <p:cNvSpPr/>
            <p:nvPr/>
          </p:nvSpPr>
          <p:spPr>
            <a:xfrm>
              <a:off x="8101417" y="4294743"/>
              <a:ext cx="451558" cy="192927"/>
            </a:xfrm>
            <a:custGeom>
              <a:avLst/>
              <a:gdLst/>
              <a:ahLst/>
              <a:cxnLst/>
              <a:rect l="l" t="t" r="r" b="b"/>
              <a:pathLst>
                <a:path w="9724" h="4155" extrusionOk="0">
                  <a:moveTo>
                    <a:pt x="0" y="1"/>
                  </a:moveTo>
                  <a:lnTo>
                    <a:pt x="0" y="4155"/>
                  </a:lnTo>
                  <a:lnTo>
                    <a:pt x="9724" y="4155"/>
                  </a:lnTo>
                  <a:lnTo>
                    <a:pt x="9724" y="1"/>
                  </a:lnTo>
                  <a:close/>
                </a:path>
              </a:pathLst>
            </a:custGeom>
            <a:solidFill>
              <a:srgbClr val="FFE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3" name="Google Shape;493;p8"/>
            <p:cNvSpPr/>
            <p:nvPr/>
          </p:nvSpPr>
          <p:spPr>
            <a:xfrm>
              <a:off x="8438460" y="4294743"/>
              <a:ext cx="114515" cy="192927"/>
            </a:xfrm>
            <a:custGeom>
              <a:avLst/>
              <a:gdLst/>
              <a:ahLst/>
              <a:cxnLst/>
              <a:rect l="l" t="t" r="r" b="b"/>
              <a:pathLst>
                <a:path w="2466" h="4155" extrusionOk="0">
                  <a:moveTo>
                    <a:pt x="1" y="1"/>
                  </a:moveTo>
                  <a:lnTo>
                    <a:pt x="1" y="4155"/>
                  </a:lnTo>
                  <a:lnTo>
                    <a:pt x="2466" y="4155"/>
                  </a:lnTo>
                  <a:lnTo>
                    <a:pt x="2466" y="1"/>
                  </a:lnTo>
                  <a:close/>
                </a:path>
              </a:pathLst>
            </a:custGeom>
            <a:solidFill>
              <a:srgbClr val="FCE8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4" name="Google Shape;494;p8"/>
            <p:cNvSpPr/>
            <p:nvPr/>
          </p:nvSpPr>
          <p:spPr>
            <a:xfrm>
              <a:off x="7934985" y="4101862"/>
              <a:ext cx="825752" cy="192927"/>
            </a:xfrm>
            <a:custGeom>
              <a:avLst/>
              <a:gdLst/>
              <a:ahLst/>
              <a:cxnLst/>
              <a:rect l="l" t="t" r="r" b="b"/>
              <a:pathLst>
                <a:path w="17782" h="4155" extrusionOk="0">
                  <a:moveTo>
                    <a:pt x="1" y="4155"/>
                  </a:moveTo>
                  <a:lnTo>
                    <a:pt x="17782" y="4155"/>
                  </a:lnTo>
                  <a:lnTo>
                    <a:pt x="17782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EAE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5" name="Google Shape;495;p8"/>
            <p:cNvSpPr/>
            <p:nvPr/>
          </p:nvSpPr>
          <p:spPr>
            <a:xfrm>
              <a:off x="7934985" y="4101862"/>
              <a:ext cx="825752" cy="27581"/>
            </a:xfrm>
            <a:custGeom>
              <a:avLst/>
              <a:gdLst/>
              <a:ahLst/>
              <a:cxnLst/>
              <a:rect l="l" t="t" r="r" b="b"/>
              <a:pathLst>
                <a:path w="17782" h="594" extrusionOk="0">
                  <a:moveTo>
                    <a:pt x="1" y="0"/>
                  </a:moveTo>
                  <a:lnTo>
                    <a:pt x="1" y="594"/>
                  </a:lnTo>
                  <a:lnTo>
                    <a:pt x="17782" y="594"/>
                  </a:lnTo>
                  <a:lnTo>
                    <a:pt x="17782" y="0"/>
                  </a:lnTo>
                  <a:close/>
                </a:path>
              </a:pathLst>
            </a:custGeom>
            <a:solidFill>
              <a:srgbClr val="FCCC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6" name="Google Shape;496;p8"/>
            <p:cNvSpPr/>
            <p:nvPr/>
          </p:nvSpPr>
          <p:spPr>
            <a:xfrm>
              <a:off x="8004966" y="4101862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6" y="4155"/>
                  </a:moveTo>
                  <a:lnTo>
                    <a:pt x="0" y="4155"/>
                  </a:lnTo>
                  <a:lnTo>
                    <a:pt x="0" y="0"/>
                  </a:lnTo>
                  <a:lnTo>
                    <a:pt x="776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7" name="Google Shape;497;p8"/>
            <p:cNvSpPr/>
            <p:nvPr/>
          </p:nvSpPr>
          <p:spPr>
            <a:xfrm>
              <a:off x="8113072" y="4101862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6" y="4155"/>
                  </a:moveTo>
                  <a:lnTo>
                    <a:pt x="0" y="4155"/>
                  </a:lnTo>
                  <a:lnTo>
                    <a:pt x="0" y="0"/>
                  </a:lnTo>
                  <a:lnTo>
                    <a:pt x="776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8" name="Google Shape;498;p8"/>
            <p:cNvSpPr/>
            <p:nvPr/>
          </p:nvSpPr>
          <p:spPr>
            <a:xfrm>
              <a:off x="8221179" y="4101862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5"/>
                  </a:moveTo>
                  <a:lnTo>
                    <a:pt x="0" y="4155"/>
                  </a:lnTo>
                  <a:lnTo>
                    <a:pt x="0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9" name="Google Shape;499;p8"/>
            <p:cNvSpPr/>
            <p:nvPr/>
          </p:nvSpPr>
          <p:spPr>
            <a:xfrm>
              <a:off x="8330354" y="4101862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5"/>
                  </a:moveTo>
                  <a:lnTo>
                    <a:pt x="0" y="4155"/>
                  </a:lnTo>
                  <a:lnTo>
                    <a:pt x="0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0" name="Google Shape;500;p8"/>
            <p:cNvSpPr/>
            <p:nvPr/>
          </p:nvSpPr>
          <p:spPr>
            <a:xfrm>
              <a:off x="8438460" y="4101862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5"/>
                  </a:moveTo>
                  <a:lnTo>
                    <a:pt x="1" y="4155"/>
                  </a:lnTo>
                  <a:lnTo>
                    <a:pt x="1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1" name="Google Shape;501;p8"/>
            <p:cNvSpPr/>
            <p:nvPr/>
          </p:nvSpPr>
          <p:spPr>
            <a:xfrm>
              <a:off x="8546567" y="4101862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5"/>
                  </a:moveTo>
                  <a:lnTo>
                    <a:pt x="1" y="4155"/>
                  </a:lnTo>
                  <a:lnTo>
                    <a:pt x="1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2" name="Google Shape;502;p8"/>
            <p:cNvSpPr/>
            <p:nvPr/>
          </p:nvSpPr>
          <p:spPr>
            <a:xfrm>
              <a:off x="8654719" y="4101862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6" y="4155"/>
                  </a:moveTo>
                  <a:lnTo>
                    <a:pt x="0" y="4155"/>
                  </a:lnTo>
                  <a:lnTo>
                    <a:pt x="0" y="0"/>
                  </a:lnTo>
                  <a:lnTo>
                    <a:pt x="776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3" name="Google Shape;503;p8"/>
            <p:cNvSpPr/>
            <p:nvPr/>
          </p:nvSpPr>
          <p:spPr>
            <a:xfrm>
              <a:off x="8252989" y="4101862"/>
              <a:ext cx="451558" cy="192927"/>
            </a:xfrm>
            <a:custGeom>
              <a:avLst/>
              <a:gdLst/>
              <a:ahLst/>
              <a:cxnLst/>
              <a:rect l="l" t="t" r="r" b="b"/>
              <a:pathLst>
                <a:path w="9724" h="4155" extrusionOk="0">
                  <a:moveTo>
                    <a:pt x="9724" y="4155"/>
                  </a:moveTo>
                  <a:lnTo>
                    <a:pt x="0" y="4155"/>
                  </a:lnTo>
                  <a:lnTo>
                    <a:pt x="0" y="0"/>
                  </a:lnTo>
                  <a:lnTo>
                    <a:pt x="9724" y="0"/>
                  </a:lnTo>
                  <a:close/>
                </a:path>
              </a:pathLst>
            </a:custGeom>
            <a:solidFill>
              <a:srgbClr val="FFE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4" name="Google Shape;504;p8"/>
            <p:cNvSpPr/>
            <p:nvPr/>
          </p:nvSpPr>
          <p:spPr>
            <a:xfrm>
              <a:off x="8590032" y="4101862"/>
              <a:ext cx="114515" cy="192927"/>
            </a:xfrm>
            <a:custGeom>
              <a:avLst/>
              <a:gdLst/>
              <a:ahLst/>
              <a:cxnLst/>
              <a:rect l="l" t="t" r="r" b="b"/>
              <a:pathLst>
                <a:path w="2466" h="4155" extrusionOk="0">
                  <a:moveTo>
                    <a:pt x="2466" y="4155"/>
                  </a:moveTo>
                  <a:lnTo>
                    <a:pt x="1" y="4155"/>
                  </a:lnTo>
                  <a:lnTo>
                    <a:pt x="1" y="0"/>
                  </a:lnTo>
                  <a:lnTo>
                    <a:pt x="2466" y="0"/>
                  </a:lnTo>
                  <a:close/>
                </a:path>
              </a:pathLst>
            </a:custGeom>
            <a:solidFill>
              <a:srgbClr val="FCE8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5" name="Google Shape;505;p8"/>
            <p:cNvSpPr/>
            <p:nvPr/>
          </p:nvSpPr>
          <p:spPr>
            <a:xfrm>
              <a:off x="7898949" y="3907914"/>
              <a:ext cx="825752" cy="192927"/>
            </a:xfrm>
            <a:custGeom>
              <a:avLst/>
              <a:gdLst/>
              <a:ahLst/>
              <a:cxnLst/>
              <a:rect l="l" t="t" r="r" b="b"/>
              <a:pathLst>
                <a:path w="17782" h="4155" extrusionOk="0">
                  <a:moveTo>
                    <a:pt x="1" y="4155"/>
                  </a:moveTo>
                  <a:lnTo>
                    <a:pt x="17782" y="4155"/>
                  </a:lnTo>
                  <a:lnTo>
                    <a:pt x="17782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EAE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6" name="Google Shape;506;p8"/>
            <p:cNvSpPr/>
            <p:nvPr/>
          </p:nvSpPr>
          <p:spPr>
            <a:xfrm>
              <a:off x="7898949" y="3907914"/>
              <a:ext cx="825752" cy="27581"/>
            </a:xfrm>
            <a:custGeom>
              <a:avLst/>
              <a:gdLst/>
              <a:ahLst/>
              <a:cxnLst/>
              <a:rect l="l" t="t" r="r" b="b"/>
              <a:pathLst>
                <a:path w="17782" h="594" extrusionOk="0">
                  <a:moveTo>
                    <a:pt x="1" y="0"/>
                  </a:moveTo>
                  <a:lnTo>
                    <a:pt x="1" y="594"/>
                  </a:lnTo>
                  <a:lnTo>
                    <a:pt x="17782" y="594"/>
                  </a:lnTo>
                  <a:lnTo>
                    <a:pt x="17782" y="0"/>
                  </a:lnTo>
                  <a:close/>
                </a:path>
              </a:pathLst>
            </a:custGeom>
            <a:solidFill>
              <a:srgbClr val="FCCC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7" name="Google Shape;507;p8"/>
            <p:cNvSpPr/>
            <p:nvPr/>
          </p:nvSpPr>
          <p:spPr>
            <a:xfrm>
              <a:off x="7968930" y="3907914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6" y="4155"/>
                  </a:moveTo>
                  <a:lnTo>
                    <a:pt x="0" y="4155"/>
                  </a:lnTo>
                  <a:lnTo>
                    <a:pt x="0" y="0"/>
                  </a:lnTo>
                  <a:lnTo>
                    <a:pt x="776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8" name="Google Shape;508;p8"/>
            <p:cNvSpPr/>
            <p:nvPr/>
          </p:nvSpPr>
          <p:spPr>
            <a:xfrm>
              <a:off x="8077037" y="3907914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6" y="4155"/>
                  </a:moveTo>
                  <a:lnTo>
                    <a:pt x="0" y="4155"/>
                  </a:lnTo>
                  <a:lnTo>
                    <a:pt x="0" y="0"/>
                  </a:lnTo>
                  <a:lnTo>
                    <a:pt x="776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9" name="Google Shape;509;p8"/>
            <p:cNvSpPr/>
            <p:nvPr/>
          </p:nvSpPr>
          <p:spPr>
            <a:xfrm>
              <a:off x="8185143" y="3907914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6" y="4155"/>
                  </a:moveTo>
                  <a:lnTo>
                    <a:pt x="0" y="4155"/>
                  </a:lnTo>
                  <a:lnTo>
                    <a:pt x="0" y="0"/>
                  </a:lnTo>
                  <a:lnTo>
                    <a:pt x="776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0" name="Google Shape;510;p8"/>
            <p:cNvSpPr/>
            <p:nvPr/>
          </p:nvSpPr>
          <p:spPr>
            <a:xfrm>
              <a:off x="8293250" y="3907914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5"/>
                  </a:moveTo>
                  <a:lnTo>
                    <a:pt x="1" y="4155"/>
                  </a:lnTo>
                  <a:lnTo>
                    <a:pt x="1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1" name="Google Shape;511;p8"/>
            <p:cNvSpPr/>
            <p:nvPr/>
          </p:nvSpPr>
          <p:spPr>
            <a:xfrm>
              <a:off x="8402425" y="3907914"/>
              <a:ext cx="35014" cy="192927"/>
            </a:xfrm>
            <a:custGeom>
              <a:avLst/>
              <a:gdLst/>
              <a:ahLst/>
              <a:cxnLst/>
              <a:rect l="l" t="t" r="r" b="b"/>
              <a:pathLst>
                <a:path w="754" h="4155" extrusionOk="0">
                  <a:moveTo>
                    <a:pt x="754" y="4155"/>
                  </a:moveTo>
                  <a:lnTo>
                    <a:pt x="1" y="4155"/>
                  </a:lnTo>
                  <a:lnTo>
                    <a:pt x="1" y="0"/>
                  </a:lnTo>
                  <a:lnTo>
                    <a:pt x="754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2" name="Google Shape;512;p8"/>
            <p:cNvSpPr/>
            <p:nvPr/>
          </p:nvSpPr>
          <p:spPr>
            <a:xfrm>
              <a:off x="8510531" y="3907914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5"/>
                  </a:moveTo>
                  <a:lnTo>
                    <a:pt x="1" y="4155"/>
                  </a:lnTo>
                  <a:lnTo>
                    <a:pt x="1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3" name="Google Shape;513;p8"/>
            <p:cNvSpPr/>
            <p:nvPr/>
          </p:nvSpPr>
          <p:spPr>
            <a:xfrm>
              <a:off x="8618638" y="3907914"/>
              <a:ext cx="36128" cy="192927"/>
            </a:xfrm>
            <a:custGeom>
              <a:avLst/>
              <a:gdLst/>
              <a:ahLst/>
              <a:cxnLst/>
              <a:rect l="l" t="t" r="r" b="b"/>
              <a:pathLst>
                <a:path w="778" h="4155" extrusionOk="0">
                  <a:moveTo>
                    <a:pt x="777" y="4155"/>
                  </a:moveTo>
                  <a:lnTo>
                    <a:pt x="1" y="4155"/>
                  </a:lnTo>
                  <a:lnTo>
                    <a:pt x="1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4" name="Google Shape;514;p8"/>
            <p:cNvSpPr/>
            <p:nvPr/>
          </p:nvSpPr>
          <p:spPr>
            <a:xfrm>
              <a:off x="8216953" y="3907914"/>
              <a:ext cx="451558" cy="192927"/>
            </a:xfrm>
            <a:custGeom>
              <a:avLst/>
              <a:gdLst/>
              <a:ahLst/>
              <a:cxnLst/>
              <a:rect l="l" t="t" r="r" b="b"/>
              <a:pathLst>
                <a:path w="9724" h="4155" extrusionOk="0">
                  <a:moveTo>
                    <a:pt x="9724" y="4155"/>
                  </a:moveTo>
                  <a:lnTo>
                    <a:pt x="0" y="4155"/>
                  </a:lnTo>
                  <a:lnTo>
                    <a:pt x="0" y="0"/>
                  </a:lnTo>
                  <a:lnTo>
                    <a:pt x="9724" y="0"/>
                  </a:lnTo>
                  <a:close/>
                </a:path>
              </a:pathLst>
            </a:custGeom>
            <a:solidFill>
              <a:srgbClr val="FFE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5" name="Google Shape;515;p8"/>
            <p:cNvSpPr/>
            <p:nvPr/>
          </p:nvSpPr>
          <p:spPr>
            <a:xfrm>
              <a:off x="8553997" y="3907914"/>
              <a:ext cx="114515" cy="192927"/>
            </a:xfrm>
            <a:custGeom>
              <a:avLst/>
              <a:gdLst/>
              <a:ahLst/>
              <a:cxnLst/>
              <a:rect l="l" t="t" r="r" b="b"/>
              <a:pathLst>
                <a:path w="2466" h="4155" extrusionOk="0">
                  <a:moveTo>
                    <a:pt x="2466" y="4155"/>
                  </a:moveTo>
                  <a:lnTo>
                    <a:pt x="1" y="4155"/>
                  </a:lnTo>
                  <a:lnTo>
                    <a:pt x="1" y="0"/>
                  </a:lnTo>
                  <a:lnTo>
                    <a:pt x="2466" y="0"/>
                  </a:lnTo>
                  <a:close/>
                </a:path>
              </a:pathLst>
            </a:custGeom>
            <a:solidFill>
              <a:srgbClr val="FCE8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6" name="Google Shape;516;p8"/>
            <p:cNvSpPr/>
            <p:nvPr/>
          </p:nvSpPr>
          <p:spPr>
            <a:xfrm>
              <a:off x="8050521" y="3715033"/>
              <a:ext cx="824684" cy="192927"/>
            </a:xfrm>
            <a:custGeom>
              <a:avLst/>
              <a:gdLst/>
              <a:ahLst/>
              <a:cxnLst/>
              <a:rect l="l" t="t" r="r" b="b"/>
              <a:pathLst>
                <a:path w="17759" h="4155" extrusionOk="0">
                  <a:moveTo>
                    <a:pt x="1" y="4154"/>
                  </a:moveTo>
                  <a:lnTo>
                    <a:pt x="17759" y="4154"/>
                  </a:lnTo>
                  <a:lnTo>
                    <a:pt x="17759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EAE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7" name="Google Shape;517;p8"/>
            <p:cNvSpPr/>
            <p:nvPr/>
          </p:nvSpPr>
          <p:spPr>
            <a:xfrm>
              <a:off x="8050521" y="3715033"/>
              <a:ext cx="824684" cy="27581"/>
            </a:xfrm>
            <a:custGeom>
              <a:avLst/>
              <a:gdLst/>
              <a:ahLst/>
              <a:cxnLst/>
              <a:rect l="l" t="t" r="r" b="b"/>
              <a:pathLst>
                <a:path w="17759" h="594" extrusionOk="0">
                  <a:moveTo>
                    <a:pt x="1" y="0"/>
                  </a:moveTo>
                  <a:lnTo>
                    <a:pt x="1" y="594"/>
                  </a:lnTo>
                  <a:lnTo>
                    <a:pt x="17759" y="594"/>
                  </a:lnTo>
                  <a:lnTo>
                    <a:pt x="17759" y="0"/>
                  </a:lnTo>
                  <a:close/>
                </a:path>
              </a:pathLst>
            </a:custGeom>
            <a:solidFill>
              <a:srgbClr val="FCCC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8" name="Google Shape;518;p8"/>
            <p:cNvSpPr/>
            <p:nvPr/>
          </p:nvSpPr>
          <p:spPr>
            <a:xfrm>
              <a:off x="8120502" y="371503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6" y="4154"/>
                  </a:moveTo>
                  <a:lnTo>
                    <a:pt x="0" y="4154"/>
                  </a:lnTo>
                  <a:lnTo>
                    <a:pt x="0" y="0"/>
                  </a:lnTo>
                  <a:lnTo>
                    <a:pt x="776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9" name="Google Shape;519;p8"/>
            <p:cNvSpPr/>
            <p:nvPr/>
          </p:nvSpPr>
          <p:spPr>
            <a:xfrm>
              <a:off x="8228609" y="371503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6" y="4154"/>
                  </a:moveTo>
                  <a:lnTo>
                    <a:pt x="0" y="4154"/>
                  </a:lnTo>
                  <a:lnTo>
                    <a:pt x="0" y="0"/>
                  </a:lnTo>
                  <a:lnTo>
                    <a:pt x="776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0" name="Google Shape;520;p8"/>
            <p:cNvSpPr/>
            <p:nvPr/>
          </p:nvSpPr>
          <p:spPr>
            <a:xfrm>
              <a:off x="8336715" y="371503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4"/>
                  </a:moveTo>
                  <a:lnTo>
                    <a:pt x="0" y="4154"/>
                  </a:lnTo>
                  <a:lnTo>
                    <a:pt x="0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1" name="Google Shape;521;p8"/>
            <p:cNvSpPr/>
            <p:nvPr/>
          </p:nvSpPr>
          <p:spPr>
            <a:xfrm>
              <a:off x="8444822" y="371503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4"/>
                  </a:moveTo>
                  <a:lnTo>
                    <a:pt x="1" y="4154"/>
                  </a:lnTo>
                  <a:lnTo>
                    <a:pt x="1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2" name="Google Shape;522;p8"/>
            <p:cNvSpPr/>
            <p:nvPr/>
          </p:nvSpPr>
          <p:spPr>
            <a:xfrm>
              <a:off x="8552928" y="371503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4"/>
                  </a:moveTo>
                  <a:lnTo>
                    <a:pt x="1" y="4154"/>
                  </a:lnTo>
                  <a:lnTo>
                    <a:pt x="1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3" name="Google Shape;523;p8"/>
            <p:cNvSpPr/>
            <p:nvPr/>
          </p:nvSpPr>
          <p:spPr>
            <a:xfrm>
              <a:off x="8662103" y="371503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4"/>
                  </a:moveTo>
                  <a:lnTo>
                    <a:pt x="1" y="4154"/>
                  </a:lnTo>
                  <a:lnTo>
                    <a:pt x="1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4" name="Google Shape;524;p8"/>
            <p:cNvSpPr/>
            <p:nvPr/>
          </p:nvSpPr>
          <p:spPr>
            <a:xfrm>
              <a:off x="8770210" y="3715033"/>
              <a:ext cx="36128" cy="192927"/>
            </a:xfrm>
            <a:custGeom>
              <a:avLst/>
              <a:gdLst/>
              <a:ahLst/>
              <a:cxnLst/>
              <a:rect l="l" t="t" r="r" b="b"/>
              <a:pathLst>
                <a:path w="778" h="4155" extrusionOk="0">
                  <a:moveTo>
                    <a:pt x="777" y="4154"/>
                  </a:moveTo>
                  <a:lnTo>
                    <a:pt x="1" y="4154"/>
                  </a:lnTo>
                  <a:lnTo>
                    <a:pt x="1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5" name="Google Shape;525;p8"/>
            <p:cNvSpPr/>
            <p:nvPr/>
          </p:nvSpPr>
          <p:spPr>
            <a:xfrm>
              <a:off x="8368525" y="3715033"/>
              <a:ext cx="451558" cy="192927"/>
            </a:xfrm>
            <a:custGeom>
              <a:avLst/>
              <a:gdLst/>
              <a:ahLst/>
              <a:cxnLst/>
              <a:rect l="l" t="t" r="r" b="b"/>
              <a:pathLst>
                <a:path w="9724" h="4155" extrusionOk="0">
                  <a:moveTo>
                    <a:pt x="9724" y="4154"/>
                  </a:moveTo>
                  <a:lnTo>
                    <a:pt x="0" y="4154"/>
                  </a:lnTo>
                  <a:lnTo>
                    <a:pt x="0" y="0"/>
                  </a:lnTo>
                  <a:lnTo>
                    <a:pt x="9724" y="0"/>
                  </a:lnTo>
                  <a:close/>
                </a:path>
              </a:pathLst>
            </a:custGeom>
            <a:solidFill>
              <a:srgbClr val="FFE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6" name="Google Shape;526;p8"/>
            <p:cNvSpPr/>
            <p:nvPr/>
          </p:nvSpPr>
          <p:spPr>
            <a:xfrm>
              <a:off x="8705569" y="3715033"/>
              <a:ext cx="114515" cy="192927"/>
            </a:xfrm>
            <a:custGeom>
              <a:avLst/>
              <a:gdLst/>
              <a:ahLst/>
              <a:cxnLst/>
              <a:rect l="l" t="t" r="r" b="b"/>
              <a:pathLst>
                <a:path w="2466" h="4155" extrusionOk="0">
                  <a:moveTo>
                    <a:pt x="2466" y="4154"/>
                  </a:moveTo>
                  <a:lnTo>
                    <a:pt x="1" y="4154"/>
                  </a:lnTo>
                  <a:lnTo>
                    <a:pt x="1" y="0"/>
                  </a:lnTo>
                  <a:lnTo>
                    <a:pt x="2466" y="0"/>
                  </a:lnTo>
                  <a:close/>
                </a:path>
              </a:pathLst>
            </a:custGeom>
            <a:solidFill>
              <a:srgbClr val="FCE8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527" name="Google Shape;527;p8"/>
          <p:cNvSpPr/>
          <p:nvPr/>
        </p:nvSpPr>
        <p:spPr>
          <a:xfrm>
            <a:off x="869030" y="2337764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28" name="Google Shape;528;p8"/>
          <p:cNvSpPr/>
          <p:nvPr/>
        </p:nvSpPr>
        <p:spPr>
          <a:xfrm>
            <a:off x="1023630" y="3446431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529" name="Google Shape;529;p8"/>
          <p:cNvGrpSpPr/>
          <p:nvPr/>
        </p:nvGrpSpPr>
        <p:grpSpPr>
          <a:xfrm>
            <a:off x="9799365" y="3446429"/>
            <a:ext cx="1169808" cy="1170627"/>
            <a:chOff x="6076688" y="1982663"/>
            <a:chExt cx="564797" cy="565193"/>
          </a:xfrm>
        </p:grpSpPr>
        <p:sp>
          <p:nvSpPr>
            <p:cNvPr id="530" name="Google Shape;530;p8"/>
            <p:cNvSpPr/>
            <p:nvPr/>
          </p:nvSpPr>
          <p:spPr>
            <a:xfrm>
              <a:off x="6076688" y="1982677"/>
              <a:ext cx="564797" cy="565178"/>
            </a:xfrm>
            <a:custGeom>
              <a:avLst/>
              <a:gdLst/>
              <a:ahLst/>
              <a:cxnLst/>
              <a:rect l="l" t="t" r="r" b="b"/>
              <a:pathLst>
                <a:path w="19278" h="19291" extrusionOk="0">
                  <a:moveTo>
                    <a:pt x="9645" y="19290"/>
                  </a:moveTo>
                  <a:cubicBezTo>
                    <a:pt x="14952" y="19290"/>
                    <a:pt x="19277" y="14952"/>
                    <a:pt x="19277" y="9645"/>
                  </a:cubicBezTo>
                  <a:cubicBezTo>
                    <a:pt x="19277" y="4339"/>
                    <a:pt x="14952" y="1"/>
                    <a:pt x="9645" y="1"/>
                  </a:cubicBezTo>
                  <a:cubicBezTo>
                    <a:pt x="4326" y="1"/>
                    <a:pt x="0" y="4339"/>
                    <a:pt x="0" y="9645"/>
                  </a:cubicBezTo>
                  <a:cubicBezTo>
                    <a:pt x="0" y="14952"/>
                    <a:pt x="4326" y="19290"/>
                    <a:pt x="9645" y="19290"/>
                  </a:cubicBezTo>
                  <a:close/>
                </a:path>
              </a:pathLst>
            </a:custGeom>
            <a:solidFill>
              <a:srgbClr val="F2A900"/>
            </a:solidFill>
            <a:ln w="1143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1" name="Google Shape;531;p8"/>
            <p:cNvSpPr/>
            <p:nvPr/>
          </p:nvSpPr>
          <p:spPr>
            <a:xfrm>
              <a:off x="6076688" y="1982663"/>
              <a:ext cx="564797" cy="565178"/>
            </a:xfrm>
            <a:custGeom>
              <a:avLst/>
              <a:gdLst/>
              <a:ahLst/>
              <a:cxnLst/>
              <a:rect l="l" t="t" r="r" b="b"/>
              <a:pathLst>
                <a:path w="19278" h="19291" extrusionOk="0">
                  <a:moveTo>
                    <a:pt x="9645" y="19290"/>
                  </a:moveTo>
                  <a:cubicBezTo>
                    <a:pt x="14952" y="19290"/>
                    <a:pt x="19277" y="14952"/>
                    <a:pt x="19277" y="9645"/>
                  </a:cubicBezTo>
                  <a:cubicBezTo>
                    <a:pt x="19277" y="4339"/>
                    <a:pt x="14952" y="1"/>
                    <a:pt x="9645" y="1"/>
                  </a:cubicBezTo>
                  <a:cubicBezTo>
                    <a:pt x="4326" y="1"/>
                    <a:pt x="0" y="4339"/>
                    <a:pt x="0" y="9645"/>
                  </a:cubicBezTo>
                  <a:cubicBezTo>
                    <a:pt x="0" y="14952"/>
                    <a:pt x="4326" y="19290"/>
                    <a:pt x="9645" y="19290"/>
                  </a:cubicBezTo>
                  <a:close/>
                </a:path>
              </a:pathLst>
            </a:custGeom>
            <a:solidFill>
              <a:srgbClr val="F2A9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2" name="Google Shape;532;p8"/>
            <p:cNvSpPr/>
            <p:nvPr/>
          </p:nvSpPr>
          <p:spPr>
            <a:xfrm>
              <a:off x="6131561" y="2037567"/>
              <a:ext cx="455019" cy="455371"/>
            </a:xfrm>
            <a:custGeom>
              <a:avLst/>
              <a:gdLst/>
              <a:ahLst/>
              <a:cxnLst/>
              <a:rect l="l" t="t" r="r" b="b"/>
              <a:pathLst>
                <a:path w="15531" h="15543" extrusionOk="0">
                  <a:moveTo>
                    <a:pt x="7772" y="15543"/>
                  </a:moveTo>
                  <a:cubicBezTo>
                    <a:pt x="12048" y="15543"/>
                    <a:pt x="15531" y="12047"/>
                    <a:pt x="15531" y="7771"/>
                  </a:cubicBezTo>
                  <a:cubicBezTo>
                    <a:pt x="15531" y="3496"/>
                    <a:pt x="12048" y="0"/>
                    <a:pt x="7772" y="0"/>
                  </a:cubicBezTo>
                  <a:cubicBezTo>
                    <a:pt x="3484" y="0"/>
                    <a:pt x="1" y="3496"/>
                    <a:pt x="1" y="7771"/>
                  </a:cubicBezTo>
                  <a:cubicBezTo>
                    <a:pt x="1" y="12047"/>
                    <a:pt x="3484" y="15543"/>
                    <a:pt x="7772" y="15543"/>
                  </a:cubicBezTo>
                  <a:close/>
                </a:path>
              </a:pathLst>
            </a:custGeom>
            <a:solidFill>
              <a:srgbClr val="FFD5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3" name="Google Shape;533;p8"/>
            <p:cNvSpPr/>
            <p:nvPr/>
          </p:nvSpPr>
          <p:spPr>
            <a:xfrm>
              <a:off x="6275263" y="2111602"/>
              <a:ext cx="167640" cy="307301"/>
            </a:xfrm>
            <a:custGeom>
              <a:avLst/>
              <a:gdLst/>
              <a:ahLst/>
              <a:cxnLst/>
              <a:rect l="l" t="t" r="r" b="b"/>
              <a:pathLst>
                <a:path w="5722" h="10489" extrusionOk="0">
                  <a:moveTo>
                    <a:pt x="2452" y="1862"/>
                  </a:moveTo>
                  <a:lnTo>
                    <a:pt x="2452" y="3886"/>
                  </a:lnTo>
                  <a:cubicBezTo>
                    <a:pt x="2301" y="3824"/>
                    <a:pt x="2176" y="3748"/>
                    <a:pt x="2075" y="3660"/>
                  </a:cubicBezTo>
                  <a:cubicBezTo>
                    <a:pt x="1999" y="3597"/>
                    <a:pt x="1937" y="3534"/>
                    <a:pt x="1886" y="3459"/>
                  </a:cubicBezTo>
                  <a:cubicBezTo>
                    <a:pt x="1761" y="3283"/>
                    <a:pt x="1698" y="3082"/>
                    <a:pt x="1698" y="2880"/>
                  </a:cubicBezTo>
                  <a:cubicBezTo>
                    <a:pt x="1698" y="2654"/>
                    <a:pt x="1761" y="2440"/>
                    <a:pt x="1899" y="2252"/>
                  </a:cubicBezTo>
                  <a:cubicBezTo>
                    <a:pt x="1949" y="2189"/>
                    <a:pt x="2012" y="2126"/>
                    <a:pt x="2075" y="2076"/>
                  </a:cubicBezTo>
                  <a:cubicBezTo>
                    <a:pt x="2188" y="1975"/>
                    <a:pt x="2301" y="1912"/>
                    <a:pt x="2452" y="1862"/>
                  </a:cubicBezTo>
                  <a:close/>
                  <a:moveTo>
                    <a:pt x="3295" y="5810"/>
                  </a:moveTo>
                  <a:cubicBezTo>
                    <a:pt x="3496" y="5861"/>
                    <a:pt x="3659" y="5936"/>
                    <a:pt x="3798" y="6024"/>
                  </a:cubicBezTo>
                  <a:cubicBezTo>
                    <a:pt x="3898" y="6087"/>
                    <a:pt x="3986" y="6162"/>
                    <a:pt x="4062" y="6250"/>
                  </a:cubicBezTo>
                  <a:cubicBezTo>
                    <a:pt x="4213" y="6439"/>
                    <a:pt x="4288" y="6653"/>
                    <a:pt x="4288" y="6917"/>
                  </a:cubicBezTo>
                  <a:cubicBezTo>
                    <a:pt x="4288" y="7219"/>
                    <a:pt x="4200" y="7470"/>
                    <a:pt x="4011" y="7684"/>
                  </a:cubicBezTo>
                  <a:cubicBezTo>
                    <a:pt x="3949" y="7759"/>
                    <a:pt x="3873" y="7835"/>
                    <a:pt x="3798" y="7885"/>
                  </a:cubicBezTo>
                  <a:cubicBezTo>
                    <a:pt x="3659" y="7986"/>
                    <a:pt x="3483" y="8061"/>
                    <a:pt x="3295" y="8086"/>
                  </a:cubicBezTo>
                  <a:lnTo>
                    <a:pt x="3295" y="5810"/>
                  </a:lnTo>
                  <a:close/>
                  <a:moveTo>
                    <a:pt x="2452" y="1"/>
                  </a:moveTo>
                  <a:lnTo>
                    <a:pt x="2452" y="579"/>
                  </a:lnTo>
                  <a:cubicBezTo>
                    <a:pt x="2326" y="592"/>
                    <a:pt x="2201" y="617"/>
                    <a:pt x="2075" y="642"/>
                  </a:cubicBezTo>
                  <a:cubicBezTo>
                    <a:pt x="1572" y="755"/>
                    <a:pt x="1157" y="982"/>
                    <a:pt x="843" y="1334"/>
                  </a:cubicBezTo>
                  <a:cubicBezTo>
                    <a:pt x="428" y="1774"/>
                    <a:pt x="226" y="2315"/>
                    <a:pt x="226" y="2943"/>
                  </a:cubicBezTo>
                  <a:cubicBezTo>
                    <a:pt x="226" y="3585"/>
                    <a:pt x="415" y="4113"/>
                    <a:pt x="767" y="4565"/>
                  </a:cubicBezTo>
                  <a:cubicBezTo>
                    <a:pt x="1069" y="4930"/>
                    <a:pt x="1496" y="5219"/>
                    <a:pt x="2075" y="5433"/>
                  </a:cubicBezTo>
                  <a:cubicBezTo>
                    <a:pt x="2188" y="5483"/>
                    <a:pt x="2326" y="5521"/>
                    <a:pt x="2452" y="5559"/>
                  </a:cubicBezTo>
                  <a:lnTo>
                    <a:pt x="2452" y="8011"/>
                  </a:lnTo>
                  <a:cubicBezTo>
                    <a:pt x="2314" y="7948"/>
                    <a:pt x="2188" y="7860"/>
                    <a:pt x="2075" y="7747"/>
                  </a:cubicBezTo>
                  <a:cubicBezTo>
                    <a:pt x="2012" y="7671"/>
                    <a:pt x="1937" y="7596"/>
                    <a:pt x="1874" y="7520"/>
                  </a:cubicBezTo>
                  <a:cubicBezTo>
                    <a:pt x="1710" y="7294"/>
                    <a:pt x="1585" y="7018"/>
                    <a:pt x="1522" y="6716"/>
                  </a:cubicBezTo>
                  <a:lnTo>
                    <a:pt x="0" y="6879"/>
                  </a:lnTo>
                  <a:cubicBezTo>
                    <a:pt x="113" y="7646"/>
                    <a:pt x="377" y="8237"/>
                    <a:pt x="805" y="8665"/>
                  </a:cubicBezTo>
                  <a:cubicBezTo>
                    <a:pt x="1144" y="9004"/>
                    <a:pt x="1572" y="9231"/>
                    <a:pt x="2075" y="9344"/>
                  </a:cubicBezTo>
                  <a:cubicBezTo>
                    <a:pt x="2201" y="9382"/>
                    <a:pt x="2326" y="9407"/>
                    <a:pt x="2452" y="9419"/>
                  </a:cubicBezTo>
                  <a:lnTo>
                    <a:pt x="2452" y="10488"/>
                  </a:lnTo>
                  <a:lnTo>
                    <a:pt x="3295" y="10488"/>
                  </a:lnTo>
                  <a:lnTo>
                    <a:pt x="3295" y="9394"/>
                  </a:lnTo>
                  <a:cubicBezTo>
                    <a:pt x="3471" y="9369"/>
                    <a:pt x="3634" y="9331"/>
                    <a:pt x="3798" y="9281"/>
                  </a:cubicBezTo>
                  <a:cubicBezTo>
                    <a:pt x="4326" y="9130"/>
                    <a:pt x="4753" y="8866"/>
                    <a:pt x="5080" y="8501"/>
                  </a:cubicBezTo>
                  <a:cubicBezTo>
                    <a:pt x="5508" y="8011"/>
                    <a:pt x="5722" y="7420"/>
                    <a:pt x="5722" y="6716"/>
                  </a:cubicBezTo>
                  <a:cubicBezTo>
                    <a:pt x="5722" y="6074"/>
                    <a:pt x="5558" y="5559"/>
                    <a:pt x="5219" y="5156"/>
                  </a:cubicBezTo>
                  <a:cubicBezTo>
                    <a:pt x="4942" y="4829"/>
                    <a:pt x="4464" y="4553"/>
                    <a:pt x="3798" y="4314"/>
                  </a:cubicBezTo>
                  <a:cubicBezTo>
                    <a:pt x="3647" y="4264"/>
                    <a:pt x="3471" y="4213"/>
                    <a:pt x="3295" y="4163"/>
                  </a:cubicBezTo>
                  <a:lnTo>
                    <a:pt x="3295" y="1874"/>
                  </a:lnTo>
                  <a:cubicBezTo>
                    <a:pt x="3508" y="1962"/>
                    <a:pt x="3672" y="2101"/>
                    <a:pt x="3798" y="2289"/>
                  </a:cubicBezTo>
                  <a:cubicBezTo>
                    <a:pt x="3898" y="2428"/>
                    <a:pt x="3961" y="2604"/>
                    <a:pt x="3999" y="2818"/>
                  </a:cubicBezTo>
                  <a:lnTo>
                    <a:pt x="5483" y="2616"/>
                  </a:lnTo>
                  <a:cubicBezTo>
                    <a:pt x="5382" y="2038"/>
                    <a:pt x="5156" y="1573"/>
                    <a:pt x="4779" y="1221"/>
                  </a:cubicBezTo>
                  <a:cubicBezTo>
                    <a:pt x="4514" y="969"/>
                    <a:pt x="4187" y="780"/>
                    <a:pt x="3798" y="680"/>
                  </a:cubicBezTo>
                  <a:cubicBezTo>
                    <a:pt x="3647" y="630"/>
                    <a:pt x="3471" y="604"/>
                    <a:pt x="3295" y="579"/>
                  </a:cubicBezTo>
                  <a:lnTo>
                    <a:pt x="3295" y="1"/>
                  </a:lnTo>
                  <a:close/>
                </a:path>
              </a:pathLst>
            </a:custGeom>
            <a:solidFill>
              <a:srgbClr val="F2A9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34" name="Google Shape;534;p8"/>
          <p:cNvGrpSpPr/>
          <p:nvPr/>
        </p:nvGrpSpPr>
        <p:grpSpPr>
          <a:xfrm>
            <a:off x="9370401" y="4743989"/>
            <a:ext cx="1870641" cy="916764"/>
            <a:chOff x="490825" y="1364150"/>
            <a:chExt cx="636850" cy="312150"/>
          </a:xfrm>
        </p:grpSpPr>
        <p:grpSp>
          <p:nvGrpSpPr>
            <p:cNvPr id="535" name="Google Shape;535;p8"/>
            <p:cNvGrpSpPr/>
            <p:nvPr/>
          </p:nvGrpSpPr>
          <p:grpSpPr>
            <a:xfrm>
              <a:off x="490825" y="1364150"/>
              <a:ext cx="636850" cy="312150"/>
              <a:chOff x="2858450" y="2652350"/>
              <a:chExt cx="636850" cy="312150"/>
            </a:xfrm>
          </p:grpSpPr>
          <p:sp>
            <p:nvSpPr>
              <p:cNvPr id="536" name="Google Shape;536;p8"/>
              <p:cNvSpPr/>
              <p:nvPr/>
            </p:nvSpPr>
            <p:spPr>
              <a:xfrm>
                <a:off x="2858450" y="2756775"/>
                <a:ext cx="636850" cy="207725"/>
              </a:xfrm>
              <a:custGeom>
                <a:avLst/>
                <a:gdLst/>
                <a:ahLst/>
                <a:cxnLst/>
                <a:rect l="l" t="t" r="r" b="b"/>
                <a:pathLst>
                  <a:path w="25474" h="8309" extrusionOk="0">
                    <a:moveTo>
                      <a:pt x="25474" y="0"/>
                    </a:moveTo>
                    <a:lnTo>
                      <a:pt x="25474" y="4155"/>
                    </a:lnTo>
                    <a:lnTo>
                      <a:pt x="17759" y="4155"/>
                    </a:lnTo>
                    <a:lnTo>
                      <a:pt x="17759" y="8309"/>
                    </a:lnTo>
                    <a:lnTo>
                      <a:pt x="1" y="8309"/>
                    </a:lnTo>
                    <a:lnTo>
                      <a:pt x="1" y="4155"/>
                    </a:lnTo>
                    <a:lnTo>
                      <a:pt x="7716" y="4155"/>
                    </a:lnTo>
                    <a:lnTo>
                      <a:pt x="7716" y="0"/>
                    </a:lnTo>
                    <a:close/>
                  </a:path>
                </a:pathLst>
              </a:custGeom>
              <a:solidFill>
                <a:srgbClr val="FFFFFF"/>
              </a:solidFill>
              <a:ln w="114300" cap="flat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blurRad="57150" dist="19050" dir="5400000" algn="bl" rotWithShape="0">
                  <a:srgbClr val="000000">
                    <a:alpha val="50000"/>
                  </a:srgb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37" name="Google Shape;537;p8"/>
              <p:cNvSpPr/>
              <p:nvPr/>
            </p:nvSpPr>
            <p:spPr>
              <a:xfrm>
                <a:off x="2983425" y="2652350"/>
                <a:ext cx="443975" cy="104450"/>
              </a:xfrm>
              <a:custGeom>
                <a:avLst/>
                <a:gdLst/>
                <a:ahLst/>
                <a:cxnLst/>
                <a:rect l="l" t="t" r="r" b="b"/>
                <a:pathLst>
                  <a:path w="17759" h="4178" extrusionOk="0">
                    <a:moveTo>
                      <a:pt x="1" y="0"/>
                    </a:moveTo>
                    <a:lnTo>
                      <a:pt x="17759" y="0"/>
                    </a:lnTo>
                    <a:lnTo>
                      <a:pt x="17759" y="4177"/>
                    </a:lnTo>
                    <a:lnTo>
                      <a:pt x="1" y="4177"/>
                    </a:lnTo>
                    <a:close/>
                  </a:path>
                </a:pathLst>
              </a:custGeom>
              <a:solidFill>
                <a:srgbClr val="FFFFFF"/>
              </a:solidFill>
              <a:ln w="114300" cap="flat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blurRad="57150" dist="19050" dir="5400000" algn="bl" rotWithShape="0">
                  <a:srgbClr val="000000">
                    <a:alpha val="50000"/>
                  </a:srgb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538" name="Google Shape;538;p8"/>
            <p:cNvGrpSpPr/>
            <p:nvPr/>
          </p:nvGrpSpPr>
          <p:grpSpPr>
            <a:xfrm>
              <a:off x="490825" y="1364425"/>
              <a:ext cx="636850" cy="311600"/>
              <a:chOff x="1721750" y="2408675"/>
              <a:chExt cx="636850" cy="311600"/>
            </a:xfrm>
          </p:grpSpPr>
          <p:sp>
            <p:nvSpPr>
              <p:cNvPr id="539" name="Google Shape;539;p8"/>
              <p:cNvSpPr/>
              <p:nvPr/>
            </p:nvSpPr>
            <p:spPr>
              <a:xfrm>
                <a:off x="1721750" y="2616400"/>
                <a:ext cx="443975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17759" h="4155" extrusionOk="0">
                    <a:moveTo>
                      <a:pt x="1" y="4155"/>
                    </a:moveTo>
                    <a:lnTo>
                      <a:pt x="17759" y="4155"/>
                    </a:lnTo>
                    <a:lnTo>
                      <a:pt x="17759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EAE0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40" name="Google Shape;540;p8"/>
              <p:cNvSpPr/>
              <p:nvPr/>
            </p:nvSpPr>
            <p:spPr>
              <a:xfrm>
                <a:off x="1721750" y="2616400"/>
                <a:ext cx="443975" cy="14850"/>
              </a:xfrm>
              <a:custGeom>
                <a:avLst/>
                <a:gdLst/>
                <a:ahLst/>
                <a:cxnLst/>
                <a:rect l="l" t="t" r="r" b="b"/>
                <a:pathLst>
                  <a:path w="17759" h="594" extrusionOk="0">
                    <a:moveTo>
                      <a:pt x="1" y="0"/>
                    </a:moveTo>
                    <a:lnTo>
                      <a:pt x="1" y="594"/>
                    </a:lnTo>
                    <a:lnTo>
                      <a:pt x="17759" y="594"/>
                    </a:lnTo>
                    <a:lnTo>
                      <a:pt x="17759" y="0"/>
                    </a:lnTo>
                    <a:close/>
                  </a:path>
                </a:pathLst>
              </a:custGeom>
              <a:solidFill>
                <a:srgbClr val="FCCC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41" name="Google Shape;541;p8"/>
              <p:cNvSpPr/>
              <p:nvPr/>
            </p:nvSpPr>
            <p:spPr>
              <a:xfrm>
                <a:off x="1758850" y="2616400"/>
                <a:ext cx="19425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5" extrusionOk="0">
                    <a:moveTo>
                      <a:pt x="777" y="4155"/>
                    </a:moveTo>
                    <a:lnTo>
                      <a:pt x="0" y="4155"/>
                    </a:lnTo>
                    <a:lnTo>
                      <a:pt x="0" y="0"/>
                    </a:lnTo>
                    <a:lnTo>
                      <a:pt x="777" y="0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42" name="Google Shape;542;p8"/>
              <p:cNvSpPr/>
              <p:nvPr/>
            </p:nvSpPr>
            <p:spPr>
              <a:xfrm>
                <a:off x="1817625" y="2616400"/>
                <a:ext cx="19425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5" extrusionOk="0">
                    <a:moveTo>
                      <a:pt x="777" y="4155"/>
                    </a:moveTo>
                    <a:lnTo>
                      <a:pt x="0" y="4155"/>
                    </a:lnTo>
                    <a:lnTo>
                      <a:pt x="0" y="0"/>
                    </a:lnTo>
                    <a:lnTo>
                      <a:pt x="777" y="0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43" name="Google Shape;543;p8"/>
              <p:cNvSpPr/>
              <p:nvPr/>
            </p:nvSpPr>
            <p:spPr>
              <a:xfrm>
                <a:off x="1875825" y="2616400"/>
                <a:ext cx="19425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5" extrusionOk="0">
                    <a:moveTo>
                      <a:pt x="777" y="4155"/>
                    </a:moveTo>
                    <a:lnTo>
                      <a:pt x="1" y="4155"/>
                    </a:lnTo>
                    <a:lnTo>
                      <a:pt x="1" y="0"/>
                    </a:lnTo>
                    <a:lnTo>
                      <a:pt x="777" y="0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44" name="Google Shape;544;p8"/>
              <p:cNvSpPr/>
              <p:nvPr/>
            </p:nvSpPr>
            <p:spPr>
              <a:xfrm>
                <a:off x="1934025" y="2616400"/>
                <a:ext cx="19425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5" extrusionOk="0">
                    <a:moveTo>
                      <a:pt x="777" y="4155"/>
                    </a:moveTo>
                    <a:lnTo>
                      <a:pt x="1" y="4155"/>
                    </a:lnTo>
                    <a:lnTo>
                      <a:pt x="1" y="0"/>
                    </a:lnTo>
                    <a:lnTo>
                      <a:pt x="777" y="0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45" name="Google Shape;545;p8"/>
              <p:cNvSpPr/>
              <p:nvPr/>
            </p:nvSpPr>
            <p:spPr>
              <a:xfrm>
                <a:off x="1992225" y="2616400"/>
                <a:ext cx="19450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778" h="4155" extrusionOk="0">
                    <a:moveTo>
                      <a:pt x="777" y="4155"/>
                    </a:moveTo>
                    <a:lnTo>
                      <a:pt x="1" y="4155"/>
                    </a:lnTo>
                    <a:lnTo>
                      <a:pt x="1" y="0"/>
                    </a:lnTo>
                    <a:lnTo>
                      <a:pt x="777" y="0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46" name="Google Shape;546;p8"/>
              <p:cNvSpPr/>
              <p:nvPr/>
            </p:nvSpPr>
            <p:spPr>
              <a:xfrm>
                <a:off x="2050450" y="2616400"/>
                <a:ext cx="19425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5" extrusionOk="0">
                    <a:moveTo>
                      <a:pt x="776" y="4155"/>
                    </a:moveTo>
                    <a:lnTo>
                      <a:pt x="0" y="4155"/>
                    </a:lnTo>
                    <a:lnTo>
                      <a:pt x="0" y="0"/>
                    </a:lnTo>
                    <a:lnTo>
                      <a:pt x="776" y="0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47" name="Google Shape;547;p8"/>
              <p:cNvSpPr/>
              <p:nvPr/>
            </p:nvSpPr>
            <p:spPr>
              <a:xfrm>
                <a:off x="2109225" y="2616400"/>
                <a:ext cx="18850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754" h="4155" extrusionOk="0">
                    <a:moveTo>
                      <a:pt x="753" y="4155"/>
                    </a:moveTo>
                    <a:lnTo>
                      <a:pt x="0" y="4155"/>
                    </a:lnTo>
                    <a:lnTo>
                      <a:pt x="0" y="0"/>
                    </a:lnTo>
                    <a:lnTo>
                      <a:pt x="753" y="0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48" name="Google Shape;548;p8"/>
              <p:cNvSpPr/>
              <p:nvPr/>
            </p:nvSpPr>
            <p:spPr>
              <a:xfrm>
                <a:off x="1892950" y="2616400"/>
                <a:ext cx="243100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9724" h="4155" extrusionOk="0">
                    <a:moveTo>
                      <a:pt x="9724" y="4155"/>
                    </a:moveTo>
                    <a:lnTo>
                      <a:pt x="0" y="4155"/>
                    </a:lnTo>
                    <a:lnTo>
                      <a:pt x="0" y="0"/>
                    </a:lnTo>
                    <a:lnTo>
                      <a:pt x="9724" y="0"/>
                    </a:lnTo>
                    <a:close/>
                  </a:path>
                </a:pathLst>
              </a:custGeom>
              <a:solidFill>
                <a:srgbClr val="FFE6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49" name="Google Shape;549;p8"/>
              <p:cNvSpPr/>
              <p:nvPr/>
            </p:nvSpPr>
            <p:spPr>
              <a:xfrm>
                <a:off x="2074400" y="2616400"/>
                <a:ext cx="61650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4155" extrusionOk="0">
                    <a:moveTo>
                      <a:pt x="2466" y="4155"/>
                    </a:moveTo>
                    <a:lnTo>
                      <a:pt x="1" y="4155"/>
                    </a:lnTo>
                    <a:lnTo>
                      <a:pt x="1" y="0"/>
                    </a:lnTo>
                    <a:lnTo>
                      <a:pt x="2466" y="0"/>
                    </a:lnTo>
                    <a:close/>
                  </a:path>
                </a:pathLst>
              </a:custGeom>
              <a:solidFill>
                <a:srgbClr val="FCE8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0" name="Google Shape;550;p8"/>
              <p:cNvSpPr/>
              <p:nvPr/>
            </p:nvSpPr>
            <p:spPr>
              <a:xfrm>
                <a:off x="1914625" y="2512550"/>
                <a:ext cx="443975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17759" h="4155" extrusionOk="0">
                    <a:moveTo>
                      <a:pt x="1" y="4154"/>
                    </a:moveTo>
                    <a:lnTo>
                      <a:pt x="17759" y="4154"/>
                    </a:lnTo>
                    <a:lnTo>
                      <a:pt x="17759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EAE0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1" name="Google Shape;551;p8"/>
              <p:cNvSpPr/>
              <p:nvPr/>
            </p:nvSpPr>
            <p:spPr>
              <a:xfrm>
                <a:off x="1914625" y="2512550"/>
                <a:ext cx="443975" cy="14850"/>
              </a:xfrm>
              <a:custGeom>
                <a:avLst/>
                <a:gdLst/>
                <a:ahLst/>
                <a:cxnLst/>
                <a:rect l="l" t="t" r="r" b="b"/>
                <a:pathLst>
                  <a:path w="17759" h="594" extrusionOk="0">
                    <a:moveTo>
                      <a:pt x="1" y="0"/>
                    </a:moveTo>
                    <a:lnTo>
                      <a:pt x="1" y="594"/>
                    </a:lnTo>
                    <a:lnTo>
                      <a:pt x="17759" y="594"/>
                    </a:lnTo>
                    <a:lnTo>
                      <a:pt x="17759" y="0"/>
                    </a:lnTo>
                    <a:close/>
                  </a:path>
                </a:pathLst>
              </a:custGeom>
              <a:solidFill>
                <a:srgbClr val="FCCC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2" name="Google Shape;552;p8"/>
              <p:cNvSpPr/>
              <p:nvPr/>
            </p:nvSpPr>
            <p:spPr>
              <a:xfrm>
                <a:off x="1951725" y="2512550"/>
                <a:ext cx="19425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5" extrusionOk="0">
                    <a:moveTo>
                      <a:pt x="776" y="4154"/>
                    </a:moveTo>
                    <a:lnTo>
                      <a:pt x="0" y="4154"/>
                    </a:lnTo>
                    <a:lnTo>
                      <a:pt x="0" y="0"/>
                    </a:lnTo>
                    <a:lnTo>
                      <a:pt x="776" y="0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3" name="Google Shape;553;p8"/>
              <p:cNvSpPr/>
              <p:nvPr/>
            </p:nvSpPr>
            <p:spPr>
              <a:xfrm>
                <a:off x="2010500" y="2512550"/>
                <a:ext cx="18850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754" h="4155" extrusionOk="0">
                    <a:moveTo>
                      <a:pt x="754" y="4154"/>
                    </a:moveTo>
                    <a:lnTo>
                      <a:pt x="0" y="4154"/>
                    </a:lnTo>
                    <a:lnTo>
                      <a:pt x="0" y="0"/>
                    </a:lnTo>
                    <a:lnTo>
                      <a:pt x="754" y="0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4" name="Google Shape;554;p8"/>
              <p:cNvSpPr/>
              <p:nvPr/>
            </p:nvSpPr>
            <p:spPr>
              <a:xfrm>
                <a:off x="2068700" y="2512550"/>
                <a:ext cx="19425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5" extrusionOk="0">
                    <a:moveTo>
                      <a:pt x="777" y="4154"/>
                    </a:moveTo>
                    <a:lnTo>
                      <a:pt x="1" y="4154"/>
                    </a:lnTo>
                    <a:lnTo>
                      <a:pt x="1" y="0"/>
                    </a:lnTo>
                    <a:lnTo>
                      <a:pt x="777" y="0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5" name="Google Shape;555;p8"/>
              <p:cNvSpPr/>
              <p:nvPr/>
            </p:nvSpPr>
            <p:spPr>
              <a:xfrm>
                <a:off x="2126900" y="2512550"/>
                <a:ext cx="19425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5" extrusionOk="0">
                    <a:moveTo>
                      <a:pt x="777" y="4154"/>
                    </a:moveTo>
                    <a:lnTo>
                      <a:pt x="1" y="4154"/>
                    </a:lnTo>
                    <a:lnTo>
                      <a:pt x="1" y="0"/>
                    </a:lnTo>
                    <a:lnTo>
                      <a:pt x="777" y="0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6" name="Google Shape;556;p8"/>
              <p:cNvSpPr/>
              <p:nvPr/>
            </p:nvSpPr>
            <p:spPr>
              <a:xfrm>
                <a:off x="2185100" y="2512550"/>
                <a:ext cx="19425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5" extrusionOk="0">
                    <a:moveTo>
                      <a:pt x="777" y="4154"/>
                    </a:moveTo>
                    <a:lnTo>
                      <a:pt x="1" y="4154"/>
                    </a:lnTo>
                    <a:lnTo>
                      <a:pt x="1" y="0"/>
                    </a:lnTo>
                    <a:lnTo>
                      <a:pt x="777" y="0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7" name="Google Shape;557;p8"/>
              <p:cNvSpPr/>
              <p:nvPr/>
            </p:nvSpPr>
            <p:spPr>
              <a:xfrm>
                <a:off x="2243325" y="2512550"/>
                <a:ext cx="19425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5" extrusionOk="0">
                    <a:moveTo>
                      <a:pt x="776" y="4154"/>
                    </a:moveTo>
                    <a:lnTo>
                      <a:pt x="0" y="4154"/>
                    </a:lnTo>
                    <a:lnTo>
                      <a:pt x="0" y="0"/>
                    </a:lnTo>
                    <a:lnTo>
                      <a:pt x="776" y="0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8" name="Google Shape;558;p8"/>
              <p:cNvSpPr/>
              <p:nvPr/>
            </p:nvSpPr>
            <p:spPr>
              <a:xfrm>
                <a:off x="2302100" y="2512550"/>
                <a:ext cx="18850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754" h="4155" extrusionOk="0">
                    <a:moveTo>
                      <a:pt x="753" y="4154"/>
                    </a:moveTo>
                    <a:lnTo>
                      <a:pt x="0" y="4154"/>
                    </a:lnTo>
                    <a:lnTo>
                      <a:pt x="0" y="0"/>
                    </a:lnTo>
                    <a:lnTo>
                      <a:pt x="753" y="0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9" name="Google Shape;559;p8"/>
              <p:cNvSpPr/>
              <p:nvPr/>
            </p:nvSpPr>
            <p:spPr>
              <a:xfrm>
                <a:off x="2085825" y="2512550"/>
                <a:ext cx="243100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9724" h="4155" extrusionOk="0">
                    <a:moveTo>
                      <a:pt x="9724" y="4154"/>
                    </a:moveTo>
                    <a:lnTo>
                      <a:pt x="0" y="4154"/>
                    </a:lnTo>
                    <a:lnTo>
                      <a:pt x="0" y="0"/>
                    </a:lnTo>
                    <a:lnTo>
                      <a:pt x="9724" y="0"/>
                    </a:lnTo>
                    <a:close/>
                  </a:path>
                </a:pathLst>
              </a:custGeom>
              <a:solidFill>
                <a:srgbClr val="FFE6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60" name="Google Shape;560;p8"/>
              <p:cNvSpPr/>
              <p:nvPr/>
            </p:nvSpPr>
            <p:spPr>
              <a:xfrm>
                <a:off x="2267275" y="2512550"/>
                <a:ext cx="61650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4155" extrusionOk="0">
                    <a:moveTo>
                      <a:pt x="2466" y="4154"/>
                    </a:moveTo>
                    <a:lnTo>
                      <a:pt x="1" y="4154"/>
                    </a:lnTo>
                    <a:lnTo>
                      <a:pt x="1" y="0"/>
                    </a:lnTo>
                    <a:lnTo>
                      <a:pt x="2466" y="0"/>
                    </a:lnTo>
                    <a:close/>
                  </a:path>
                </a:pathLst>
              </a:custGeom>
              <a:solidFill>
                <a:srgbClr val="FCE8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61" name="Google Shape;561;p8"/>
              <p:cNvSpPr/>
              <p:nvPr/>
            </p:nvSpPr>
            <p:spPr>
              <a:xfrm>
                <a:off x="1846725" y="2408675"/>
                <a:ext cx="443975" cy="103900"/>
              </a:xfrm>
              <a:custGeom>
                <a:avLst/>
                <a:gdLst/>
                <a:ahLst/>
                <a:cxnLst/>
                <a:rect l="l" t="t" r="r" b="b"/>
                <a:pathLst>
                  <a:path w="17759" h="4156" extrusionOk="0">
                    <a:moveTo>
                      <a:pt x="1" y="4155"/>
                    </a:moveTo>
                    <a:lnTo>
                      <a:pt x="17759" y="4155"/>
                    </a:lnTo>
                    <a:lnTo>
                      <a:pt x="17759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EAE0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62" name="Google Shape;562;p8"/>
              <p:cNvSpPr/>
              <p:nvPr/>
            </p:nvSpPr>
            <p:spPr>
              <a:xfrm>
                <a:off x="1846725" y="2408675"/>
                <a:ext cx="443975" cy="14875"/>
              </a:xfrm>
              <a:custGeom>
                <a:avLst/>
                <a:gdLst/>
                <a:ahLst/>
                <a:cxnLst/>
                <a:rect l="l" t="t" r="r" b="b"/>
                <a:pathLst>
                  <a:path w="17759" h="595" extrusionOk="0">
                    <a:moveTo>
                      <a:pt x="1" y="1"/>
                    </a:moveTo>
                    <a:lnTo>
                      <a:pt x="1" y="594"/>
                    </a:lnTo>
                    <a:lnTo>
                      <a:pt x="17759" y="594"/>
                    </a:lnTo>
                    <a:lnTo>
                      <a:pt x="17759" y="1"/>
                    </a:lnTo>
                    <a:close/>
                  </a:path>
                </a:pathLst>
              </a:custGeom>
              <a:solidFill>
                <a:srgbClr val="FCCC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63" name="Google Shape;563;p8"/>
              <p:cNvSpPr/>
              <p:nvPr/>
            </p:nvSpPr>
            <p:spPr>
              <a:xfrm>
                <a:off x="1883825" y="2408675"/>
                <a:ext cx="19425" cy="103900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6" extrusionOk="0">
                    <a:moveTo>
                      <a:pt x="776" y="4155"/>
                    </a:moveTo>
                    <a:lnTo>
                      <a:pt x="0" y="4155"/>
                    </a:lnTo>
                    <a:lnTo>
                      <a:pt x="0" y="1"/>
                    </a:lnTo>
                    <a:lnTo>
                      <a:pt x="776" y="1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64" name="Google Shape;564;p8"/>
              <p:cNvSpPr/>
              <p:nvPr/>
            </p:nvSpPr>
            <p:spPr>
              <a:xfrm>
                <a:off x="1942600" y="2408675"/>
                <a:ext cx="18850" cy="103900"/>
              </a:xfrm>
              <a:custGeom>
                <a:avLst/>
                <a:gdLst/>
                <a:ahLst/>
                <a:cxnLst/>
                <a:rect l="l" t="t" r="r" b="b"/>
                <a:pathLst>
                  <a:path w="754" h="4156" extrusionOk="0">
                    <a:moveTo>
                      <a:pt x="753" y="4155"/>
                    </a:moveTo>
                    <a:lnTo>
                      <a:pt x="0" y="4155"/>
                    </a:lnTo>
                    <a:lnTo>
                      <a:pt x="0" y="1"/>
                    </a:lnTo>
                    <a:lnTo>
                      <a:pt x="753" y="1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65" name="Google Shape;565;p8"/>
              <p:cNvSpPr/>
              <p:nvPr/>
            </p:nvSpPr>
            <p:spPr>
              <a:xfrm>
                <a:off x="2000800" y="2408675"/>
                <a:ext cx="19425" cy="103900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6" extrusionOk="0">
                    <a:moveTo>
                      <a:pt x="776" y="4155"/>
                    </a:moveTo>
                    <a:lnTo>
                      <a:pt x="0" y="4155"/>
                    </a:lnTo>
                    <a:lnTo>
                      <a:pt x="0" y="1"/>
                    </a:lnTo>
                    <a:lnTo>
                      <a:pt x="776" y="1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66" name="Google Shape;566;p8"/>
              <p:cNvSpPr/>
              <p:nvPr/>
            </p:nvSpPr>
            <p:spPr>
              <a:xfrm>
                <a:off x="2059000" y="2408675"/>
                <a:ext cx="19425" cy="103900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6" extrusionOk="0">
                    <a:moveTo>
                      <a:pt x="777" y="4155"/>
                    </a:moveTo>
                    <a:lnTo>
                      <a:pt x="1" y="4155"/>
                    </a:lnTo>
                    <a:lnTo>
                      <a:pt x="1" y="1"/>
                    </a:lnTo>
                    <a:lnTo>
                      <a:pt x="777" y="1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67" name="Google Shape;567;p8"/>
              <p:cNvSpPr/>
              <p:nvPr/>
            </p:nvSpPr>
            <p:spPr>
              <a:xfrm>
                <a:off x="2117200" y="2408675"/>
                <a:ext cx="19425" cy="103900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6" extrusionOk="0">
                    <a:moveTo>
                      <a:pt x="777" y="4155"/>
                    </a:moveTo>
                    <a:lnTo>
                      <a:pt x="1" y="4155"/>
                    </a:lnTo>
                    <a:lnTo>
                      <a:pt x="1" y="1"/>
                    </a:lnTo>
                    <a:lnTo>
                      <a:pt x="777" y="1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68" name="Google Shape;568;p8"/>
              <p:cNvSpPr/>
              <p:nvPr/>
            </p:nvSpPr>
            <p:spPr>
              <a:xfrm>
                <a:off x="2175400" y="2408675"/>
                <a:ext cx="19425" cy="103900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6" extrusionOk="0">
                    <a:moveTo>
                      <a:pt x="777" y="4155"/>
                    </a:moveTo>
                    <a:lnTo>
                      <a:pt x="1" y="4155"/>
                    </a:lnTo>
                    <a:lnTo>
                      <a:pt x="1" y="1"/>
                    </a:lnTo>
                    <a:lnTo>
                      <a:pt x="777" y="1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69" name="Google Shape;569;p8"/>
              <p:cNvSpPr/>
              <p:nvPr/>
            </p:nvSpPr>
            <p:spPr>
              <a:xfrm>
                <a:off x="2233625" y="2408675"/>
                <a:ext cx="19425" cy="103900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6" extrusionOk="0">
                    <a:moveTo>
                      <a:pt x="776" y="4155"/>
                    </a:moveTo>
                    <a:lnTo>
                      <a:pt x="0" y="4155"/>
                    </a:lnTo>
                    <a:lnTo>
                      <a:pt x="0" y="1"/>
                    </a:lnTo>
                    <a:lnTo>
                      <a:pt x="776" y="1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70" name="Google Shape;570;p8"/>
              <p:cNvSpPr/>
              <p:nvPr/>
            </p:nvSpPr>
            <p:spPr>
              <a:xfrm>
                <a:off x="2017925" y="2408675"/>
                <a:ext cx="243100" cy="103900"/>
              </a:xfrm>
              <a:custGeom>
                <a:avLst/>
                <a:gdLst/>
                <a:ahLst/>
                <a:cxnLst/>
                <a:rect l="l" t="t" r="r" b="b"/>
                <a:pathLst>
                  <a:path w="9724" h="4156" extrusionOk="0">
                    <a:moveTo>
                      <a:pt x="9724" y="4155"/>
                    </a:moveTo>
                    <a:lnTo>
                      <a:pt x="0" y="4155"/>
                    </a:lnTo>
                    <a:lnTo>
                      <a:pt x="0" y="1"/>
                    </a:lnTo>
                    <a:lnTo>
                      <a:pt x="9724" y="1"/>
                    </a:lnTo>
                    <a:close/>
                  </a:path>
                </a:pathLst>
              </a:custGeom>
              <a:solidFill>
                <a:srgbClr val="FFE6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71" name="Google Shape;571;p8"/>
              <p:cNvSpPr/>
              <p:nvPr/>
            </p:nvSpPr>
            <p:spPr>
              <a:xfrm>
                <a:off x="2198800" y="2408675"/>
                <a:ext cx="62225" cy="103900"/>
              </a:xfrm>
              <a:custGeom>
                <a:avLst/>
                <a:gdLst/>
                <a:ahLst/>
                <a:cxnLst/>
                <a:rect l="l" t="t" r="r" b="b"/>
                <a:pathLst>
                  <a:path w="2489" h="4156" extrusionOk="0">
                    <a:moveTo>
                      <a:pt x="2489" y="4155"/>
                    </a:moveTo>
                    <a:lnTo>
                      <a:pt x="1" y="4155"/>
                    </a:lnTo>
                    <a:lnTo>
                      <a:pt x="1" y="1"/>
                    </a:lnTo>
                    <a:lnTo>
                      <a:pt x="2489" y="1"/>
                    </a:lnTo>
                    <a:close/>
                  </a:path>
                </a:pathLst>
              </a:custGeom>
              <a:solidFill>
                <a:srgbClr val="FCE8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572" name="Google Shape;572;p8"/>
          <p:cNvSpPr/>
          <p:nvPr/>
        </p:nvSpPr>
        <p:spPr>
          <a:xfrm>
            <a:off x="10580730" y="3767748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73" name="Google Shape;573;p8"/>
          <p:cNvSpPr/>
          <p:nvPr/>
        </p:nvSpPr>
        <p:spPr>
          <a:xfrm>
            <a:off x="10825263" y="1912231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15757801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0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bg>
      <p:bgPr>
        <a:solidFill>
          <a:schemeClr val="dk1"/>
        </a:solidFill>
        <a:effectLst/>
      </p:bgPr>
    </p:bg>
    <p:spTree>
      <p:nvGrpSpPr>
        <p:cNvPr id="1" name="Shape 5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75" name="Google Shape;575;p9"/>
          <p:cNvGrpSpPr/>
          <p:nvPr/>
        </p:nvGrpSpPr>
        <p:grpSpPr>
          <a:xfrm>
            <a:off x="-184227" y="-399294"/>
            <a:ext cx="13152739" cy="7397993"/>
            <a:chOff x="238125" y="822050"/>
            <a:chExt cx="7136850" cy="4051475"/>
          </a:xfrm>
        </p:grpSpPr>
        <p:sp>
          <p:nvSpPr>
            <p:cNvPr id="576" name="Google Shape;576;p9"/>
            <p:cNvSpPr/>
            <p:nvPr/>
          </p:nvSpPr>
          <p:spPr>
            <a:xfrm>
              <a:off x="238125" y="114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7" name="Google Shape;577;p9"/>
            <p:cNvSpPr/>
            <p:nvPr/>
          </p:nvSpPr>
          <p:spPr>
            <a:xfrm>
              <a:off x="238125" y="27590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8" name="Google Shape;578;p9"/>
            <p:cNvSpPr/>
            <p:nvPr/>
          </p:nvSpPr>
          <p:spPr>
            <a:xfrm>
              <a:off x="238125" y="250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9" name="Google Shape;579;p9"/>
            <p:cNvSpPr/>
            <p:nvPr/>
          </p:nvSpPr>
          <p:spPr>
            <a:xfrm>
              <a:off x="238125" y="22460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0" name="Google Shape;580;p9"/>
            <p:cNvSpPr/>
            <p:nvPr/>
          </p:nvSpPr>
          <p:spPr>
            <a:xfrm>
              <a:off x="238125" y="1971075"/>
              <a:ext cx="7136850" cy="0"/>
            </a:xfrm>
            <a:custGeom>
              <a:avLst/>
              <a:gdLst/>
              <a:ahLst/>
              <a:cxnLst/>
              <a:rect l="l" t="t" r="r" b="b"/>
              <a:pathLst>
                <a:path w="285474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1" name="Google Shape;581;p9"/>
            <p:cNvSpPr/>
            <p:nvPr/>
          </p:nvSpPr>
          <p:spPr>
            <a:xfrm>
              <a:off x="238125" y="169607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2" name="Google Shape;582;p9"/>
            <p:cNvSpPr/>
            <p:nvPr/>
          </p:nvSpPr>
          <p:spPr>
            <a:xfrm>
              <a:off x="238125" y="1420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3" name="Google Shape;583;p9"/>
            <p:cNvSpPr/>
            <p:nvPr/>
          </p:nvSpPr>
          <p:spPr>
            <a:xfrm>
              <a:off x="238125" y="33092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4" name="Google Shape;584;p9"/>
            <p:cNvSpPr/>
            <p:nvPr/>
          </p:nvSpPr>
          <p:spPr>
            <a:xfrm>
              <a:off x="238125" y="30155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5" name="Google Shape;585;p9"/>
            <p:cNvSpPr/>
            <p:nvPr/>
          </p:nvSpPr>
          <p:spPr>
            <a:xfrm>
              <a:off x="238125" y="47439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6" name="Google Shape;586;p9"/>
            <p:cNvSpPr/>
            <p:nvPr/>
          </p:nvSpPr>
          <p:spPr>
            <a:xfrm>
              <a:off x="238125" y="44549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7" name="Google Shape;587;p9"/>
            <p:cNvSpPr/>
            <p:nvPr/>
          </p:nvSpPr>
          <p:spPr>
            <a:xfrm>
              <a:off x="238125" y="4167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8" name="Google Shape;588;p9"/>
            <p:cNvSpPr/>
            <p:nvPr/>
          </p:nvSpPr>
          <p:spPr>
            <a:xfrm>
              <a:off x="238125" y="38817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9" name="Google Shape;589;p9"/>
            <p:cNvSpPr/>
            <p:nvPr/>
          </p:nvSpPr>
          <p:spPr>
            <a:xfrm>
              <a:off x="238125" y="35953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0" name="Google Shape;590;p9"/>
            <p:cNvSpPr/>
            <p:nvPr/>
          </p:nvSpPr>
          <p:spPr>
            <a:xfrm>
              <a:off x="5075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1" name="Google Shape;591;p9"/>
            <p:cNvSpPr/>
            <p:nvPr/>
          </p:nvSpPr>
          <p:spPr>
            <a:xfrm>
              <a:off x="3244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2" name="Google Shape;592;p9"/>
            <p:cNvSpPr/>
            <p:nvPr/>
          </p:nvSpPr>
          <p:spPr>
            <a:xfrm>
              <a:off x="29400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3" name="Google Shape;593;p9"/>
            <p:cNvSpPr/>
            <p:nvPr/>
          </p:nvSpPr>
          <p:spPr>
            <a:xfrm>
              <a:off x="2635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4" name="Google Shape;594;p9"/>
            <p:cNvSpPr/>
            <p:nvPr/>
          </p:nvSpPr>
          <p:spPr>
            <a:xfrm>
              <a:off x="2331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5" name="Google Shape;595;p9"/>
            <p:cNvSpPr/>
            <p:nvPr/>
          </p:nvSpPr>
          <p:spPr>
            <a:xfrm>
              <a:off x="20279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6" name="Google Shape;596;p9"/>
            <p:cNvSpPr/>
            <p:nvPr/>
          </p:nvSpPr>
          <p:spPr>
            <a:xfrm>
              <a:off x="17239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7" name="Google Shape;597;p9"/>
            <p:cNvSpPr/>
            <p:nvPr/>
          </p:nvSpPr>
          <p:spPr>
            <a:xfrm>
              <a:off x="14197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8" name="Google Shape;598;p9"/>
            <p:cNvSpPr/>
            <p:nvPr/>
          </p:nvSpPr>
          <p:spPr>
            <a:xfrm>
              <a:off x="1115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9" name="Google Shape;599;p9"/>
            <p:cNvSpPr/>
            <p:nvPr/>
          </p:nvSpPr>
          <p:spPr>
            <a:xfrm>
              <a:off x="811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0" name="Google Shape;600;p9"/>
            <p:cNvSpPr/>
            <p:nvPr/>
          </p:nvSpPr>
          <p:spPr>
            <a:xfrm>
              <a:off x="3548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1" name="Google Shape;601;p9"/>
            <p:cNvSpPr/>
            <p:nvPr/>
          </p:nvSpPr>
          <p:spPr>
            <a:xfrm>
              <a:off x="62845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2" name="Google Shape;602;p9"/>
            <p:cNvSpPr/>
            <p:nvPr/>
          </p:nvSpPr>
          <p:spPr>
            <a:xfrm>
              <a:off x="5980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3" name="Google Shape;603;p9"/>
            <p:cNvSpPr/>
            <p:nvPr/>
          </p:nvSpPr>
          <p:spPr>
            <a:xfrm>
              <a:off x="5676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4" name="Google Shape;604;p9"/>
            <p:cNvSpPr/>
            <p:nvPr/>
          </p:nvSpPr>
          <p:spPr>
            <a:xfrm>
              <a:off x="53724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5" name="Google Shape;605;p9"/>
            <p:cNvSpPr/>
            <p:nvPr/>
          </p:nvSpPr>
          <p:spPr>
            <a:xfrm>
              <a:off x="50684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6" name="Google Shape;606;p9"/>
            <p:cNvSpPr/>
            <p:nvPr/>
          </p:nvSpPr>
          <p:spPr>
            <a:xfrm>
              <a:off x="47644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7" name="Google Shape;607;p9"/>
            <p:cNvSpPr/>
            <p:nvPr/>
          </p:nvSpPr>
          <p:spPr>
            <a:xfrm>
              <a:off x="4460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8" name="Google Shape;608;p9"/>
            <p:cNvSpPr/>
            <p:nvPr/>
          </p:nvSpPr>
          <p:spPr>
            <a:xfrm>
              <a:off x="4156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9" name="Google Shape;609;p9"/>
            <p:cNvSpPr/>
            <p:nvPr/>
          </p:nvSpPr>
          <p:spPr>
            <a:xfrm>
              <a:off x="38522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0" name="Google Shape;610;p9"/>
            <p:cNvSpPr/>
            <p:nvPr/>
          </p:nvSpPr>
          <p:spPr>
            <a:xfrm>
              <a:off x="65885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1" name="Google Shape;611;p9"/>
            <p:cNvSpPr/>
            <p:nvPr/>
          </p:nvSpPr>
          <p:spPr>
            <a:xfrm>
              <a:off x="71967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2" name="Google Shape;612;p9"/>
            <p:cNvSpPr/>
            <p:nvPr/>
          </p:nvSpPr>
          <p:spPr>
            <a:xfrm>
              <a:off x="68927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613" name="Google Shape;613;p9"/>
          <p:cNvSpPr/>
          <p:nvPr/>
        </p:nvSpPr>
        <p:spPr>
          <a:xfrm>
            <a:off x="921767" y="1644233"/>
            <a:ext cx="5145200" cy="2093200"/>
          </a:xfrm>
          <a:prstGeom prst="roundRect">
            <a:avLst>
              <a:gd name="adj" fmla="val 16667"/>
            </a:avLst>
          </a:prstGeom>
          <a:solidFill>
            <a:schemeClr val="lt1"/>
          </a:solidFill>
          <a:ln w="76200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14" name="Google Shape;614;p9"/>
          <p:cNvSpPr/>
          <p:nvPr/>
        </p:nvSpPr>
        <p:spPr>
          <a:xfrm>
            <a:off x="936367" y="4148333"/>
            <a:ext cx="5145200" cy="1146000"/>
          </a:xfrm>
          <a:prstGeom prst="roundRect">
            <a:avLst>
              <a:gd name="adj" fmla="val 16667"/>
            </a:avLst>
          </a:prstGeom>
          <a:solidFill>
            <a:schemeClr val="accent1"/>
          </a:solidFill>
          <a:ln w="762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15" name="Google Shape;615;p9"/>
          <p:cNvSpPr txBox="1">
            <a:spLocks noGrp="1"/>
          </p:cNvSpPr>
          <p:nvPr>
            <p:ph type="title"/>
          </p:nvPr>
        </p:nvSpPr>
        <p:spPr>
          <a:xfrm>
            <a:off x="950967" y="1801233"/>
            <a:ext cx="5116000" cy="177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667"/>
            </a:lvl1pPr>
            <a:lvl2pPr lvl="1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2pPr>
            <a:lvl3pPr lvl="2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3pPr>
            <a:lvl4pPr lvl="3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4pPr>
            <a:lvl5pPr lvl="4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5pPr>
            <a:lvl6pPr lvl="5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6pPr>
            <a:lvl7pPr lvl="6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7pPr>
            <a:lvl8pPr lvl="7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8pPr>
            <a:lvl9pPr lvl="8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9pPr>
          </a:lstStyle>
          <a:p>
            <a:endParaRPr/>
          </a:p>
        </p:txBody>
      </p:sp>
      <p:sp>
        <p:nvSpPr>
          <p:cNvPr id="616" name="Google Shape;616;p9"/>
          <p:cNvSpPr txBox="1">
            <a:spLocks noGrp="1"/>
          </p:cNvSpPr>
          <p:nvPr>
            <p:ph type="subTitle" idx="1"/>
          </p:nvPr>
        </p:nvSpPr>
        <p:spPr>
          <a:xfrm>
            <a:off x="950967" y="4189933"/>
            <a:ext cx="5116000" cy="1062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grpSp>
        <p:nvGrpSpPr>
          <p:cNvPr id="617" name="Google Shape;617;p9"/>
          <p:cNvGrpSpPr/>
          <p:nvPr/>
        </p:nvGrpSpPr>
        <p:grpSpPr>
          <a:xfrm rot="-4500389">
            <a:off x="5490929" y="5016493"/>
            <a:ext cx="675800" cy="675843"/>
            <a:chOff x="3312800" y="1179225"/>
            <a:chExt cx="473725" cy="473700"/>
          </a:xfrm>
        </p:grpSpPr>
        <p:sp>
          <p:nvSpPr>
            <p:cNvPr id="618" name="Google Shape;618;p9"/>
            <p:cNvSpPr/>
            <p:nvPr/>
          </p:nvSpPr>
          <p:spPr>
            <a:xfrm>
              <a:off x="3312800" y="1179225"/>
              <a:ext cx="473725" cy="473700"/>
            </a:xfrm>
            <a:custGeom>
              <a:avLst/>
              <a:gdLst/>
              <a:ahLst/>
              <a:cxnLst/>
              <a:rect l="l" t="t" r="r" b="b"/>
              <a:pathLst>
                <a:path w="18949" h="18948" extrusionOk="0">
                  <a:moveTo>
                    <a:pt x="9474" y="0"/>
                  </a:moveTo>
                  <a:cubicBezTo>
                    <a:pt x="4236" y="0"/>
                    <a:pt x="1" y="4236"/>
                    <a:pt x="1" y="9474"/>
                  </a:cubicBezTo>
                  <a:cubicBezTo>
                    <a:pt x="1" y="14712"/>
                    <a:pt x="4236" y="18948"/>
                    <a:pt x="9474" y="18948"/>
                  </a:cubicBezTo>
                  <a:cubicBezTo>
                    <a:pt x="14713" y="18948"/>
                    <a:pt x="18948" y="14712"/>
                    <a:pt x="18948" y="9474"/>
                  </a:cubicBezTo>
                  <a:cubicBezTo>
                    <a:pt x="18948" y="4236"/>
                    <a:pt x="14713" y="0"/>
                    <a:pt x="9474" y="0"/>
                  </a:cubicBezTo>
                  <a:close/>
                </a:path>
              </a:pathLst>
            </a:custGeom>
            <a:solidFill>
              <a:schemeClr val="lt2"/>
            </a:solidFill>
            <a:ln w="762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9" name="Google Shape;619;p9"/>
            <p:cNvSpPr/>
            <p:nvPr/>
          </p:nvSpPr>
          <p:spPr>
            <a:xfrm>
              <a:off x="3366075" y="1255250"/>
              <a:ext cx="367175" cy="321750"/>
            </a:xfrm>
            <a:custGeom>
              <a:avLst/>
              <a:gdLst/>
              <a:ahLst/>
              <a:cxnLst/>
              <a:rect l="l" t="t" r="r" b="b"/>
              <a:pathLst>
                <a:path w="14687" h="12870" extrusionOk="0">
                  <a:moveTo>
                    <a:pt x="7320" y="1"/>
                  </a:moveTo>
                  <a:cubicBezTo>
                    <a:pt x="6348" y="1"/>
                    <a:pt x="5362" y="223"/>
                    <a:pt x="4436" y="694"/>
                  </a:cubicBezTo>
                  <a:cubicBezTo>
                    <a:pt x="1253" y="2323"/>
                    <a:pt x="0" y="6182"/>
                    <a:pt x="1604" y="9340"/>
                  </a:cubicBezTo>
                  <a:cubicBezTo>
                    <a:pt x="2753" y="11585"/>
                    <a:pt x="5011" y="12870"/>
                    <a:pt x="7350" y="12870"/>
                  </a:cubicBezTo>
                  <a:cubicBezTo>
                    <a:pt x="8328" y="12870"/>
                    <a:pt x="9320" y="12645"/>
                    <a:pt x="10251" y="12172"/>
                  </a:cubicBezTo>
                  <a:cubicBezTo>
                    <a:pt x="13409" y="10543"/>
                    <a:pt x="14687" y="6684"/>
                    <a:pt x="13058" y="3526"/>
                  </a:cubicBezTo>
                  <a:cubicBezTo>
                    <a:pt x="11924" y="1294"/>
                    <a:pt x="9664" y="1"/>
                    <a:pt x="732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0" name="Google Shape;620;p9"/>
            <p:cNvSpPr/>
            <p:nvPr/>
          </p:nvSpPr>
          <p:spPr>
            <a:xfrm>
              <a:off x="3424950" y="1327400"/>
              <a:ext cx="249400" cy="180100"/>
            </a:xfrm>
            <a:custGeom>
              <a:avLst/>
              <a:gdLst/>
              <a:ahLst/>
              <a:cxnLst/>
              <a:rect l="l" t="t" r="r" b="b"/>
              <a:pathLst>
                <a:path w="9976" h="7204" extrusionOk="0">
                  <a:moveTo>
                    <a:pt x="6917" y="1"/>
                  </a:moveTo>
                  <a:cubicBezTo>
                    <a:pt x="6507" y="1"/>
                    <a:pt x="6115" y="101"/>
                    <a:pt x="5740" y="289"/>
                  </a:cubicBezTo>
                  <a:cubicBezTo>
                    <a:pt x="5289" y="514"/>
                    <a:pt x="4913" y="865"/>
                    <a:pt x="4663" y="1316"/>
                  </a:cubicBezTo>
                  <a:cubicBezTo>
                    <a:pt x="4462" y="1667"/>
                    <a:pt x="4287" y="2118"/>
                    <a:pt x="4161" y="2695"/>
                  </a:cubicBezTo>
                  <a:cubicBezTo>
                    <a:pt x="3986" y="3397"/>
                    <a:pt x="3886" y="3923"/>
                    <a:pt x="3810" y="4224"/>
                  </a:cubicBezTo>
                  <a:cubicBezTo>
                    <a:pt x="3710" y="4575"/>
                    <a:pt x="3560" y="4800"/>
                    <a:pt x="3359" y="4900"/>
                  </a:cubicBezTo>
                  <a:cubicBezTo>
                    <a:pt x="3184" y="4976"/>
                    <a:pt x="3109" y="4976"/>
                    <a:pt x="3084" y="4976"/>
                  </a:cubicBezTo>
                  <a:cubicBezTo>
                    <a:pt x="2908" y="4951"/>
                    <a:pt x="2783" y="4875"/>
                    <a:pt x="2708" y="4725"/>
                  </a:cubicBezTo>
                  <a:cubicBezTo>
                    <a:pt x="2658" y="4625"/>
                    <a:pt x="2658" y="4550"/>
                    <a:pt x="2683" y="4424"/>
                  </a:cubicBezTo>
                  <a:cubicBezTo>
                    <a:pt x="2733" y="4249"/>
                    <a:pt x="2933" y="4048"/>
                    <a:pt x="3234" y="3848"/>
                  </a:cubicBezTo>
                  <a:lnTo>
                    <a:pt x="3585" y="3622"/>
                  </a:lnTo>
                  <a:lnTo>
                    <a:pt x="2482" y="1743"/>
                  </a:lnTo>
                  <a:lnTo>
                    <a:pt x="2106" y="1968"/>
                  </a:lnTo>
                  <a:cubicBezTo>
                    <a:pt x="1605" y="2269"/>
                    <a:pt x="1204" y="2670"/>
                    <a:pt x="953" y="3121"/>
                  </a:cubicBezTo>
                  <a:cubicBezTo>
                    <a:pt x="678" y="3597"/>
                    <a:pt x="577" y="4098"/>
                    <a:pt x="627" y="4625"/>
                  </a:cubicBezTo>
                  <a:lnTo>
                    <a:pt x="1" y="4951"/>
                  </a:lnTo>
                  <a:lnTo>
                    <a:pt x="928" y="6755"/>
                  </a:lnTo>
                  <a:lnTo>
                    <a:pt x="1505" y="6454"/>
                  </a:lnTo>
                  <a:cubicBezTo>
                    <a:pt x="1755" y="6705"/>
                    <a:pt x="2006" y="6905"/>
                    <a:pt x="2307" y="7031"/>
                  </a:cubicBezTo>
                  <a:cubicBezTo>
                    <a:pt x="2588" y="7146"/>
                    <a:pt x="2879" y="7204"/>
                    <a:pt x="3174" y="7204"/>
                  </a:cubicBezTo>
                  <a:cubicBezTo>
                    <a:pt x="3589" y="7204"/>
                    <a:pt x="4013" y="7089"/>
                    <a:pt x="4437" y="6855"/>
                  </a:cubicBezTo>
                  <a:cubicBezTo>
                    <a:pt x="4813" y="6655"/>
                    <a:pt x="5164" y="6304"/>
                    <a:pt x="5440" y="5803"/>
                  </a:cubicBezTo>
                  <a:cubicBezTo>
                    <a:pt x="5640" y="5502"/>
                    <a:pt x="5790" y="5076"/>
                    <a:pt x="5916" y="4600"/>
                  </a:cubicBezTo>
                  <a:cubicBezTo>
                    <a:pt x="5966" y="4474"/>
                    <a:pt x="6016" y="4174"/>
                    <a:pt x="6091" y="3773"/>
                  </a:cubicBezTo>
                  <a:cubicBezTo>
                    <a:pt x="6141" y="3447"/>
                    <a:pt x="6191" y="3221"/>
                    <a:pt x="6242" y="3071"/>
                  </a:cubicBezTo>
                  <a:cubicBezTo>
                    <a:pt x="6392" y="2695"/>
                    <a:pt x="6592" y="2419"/>
                    <a:pt x="6818" y="2319"/>
                  </a:cubicBezTo>
                  <a:cubicBezTo>
                    <a:pt x="6943" y="2244"/>
                    <a:pt x="7069" y="2219"/>
                    <a:pt x="7169" y="2219"/>
                  </a:cubicBezTo>
                  <a:cubicBezTo>
                    <a:pt x="7244" y="2244"/>
                    <a:pt x="7294" y="2269"/>
                    <a:pt x="7369" y="2369"/>
                  </a:cubicBezTo>
                  <a:cubicBezTo>
                    <a:pt x="7420" y="2469"/>
                    <a:pt x="7420" y="2545"/>
                    <a:pt x="7420" y="2595"/>
                  </a:cubicBezTo>
                  <a:cubicBezTo>
                    <a:pt x="7344" y="2745"/>
                    <a:pt x="7219" y="2895"/>
                    <a:pt x="7019" y="3046"/>
                  </a:cubicBezTo>
                  <a:lnTo>
                    <a:pt x="6668" y="3271"/>
                  </a:lnTo>
                  <a:lnTo>
                    <a:pt x="7946" y="5051"/>
                  </a:lnTo>
                  <a:lnTo>
                    <a:pt x="8272" y="4850"/>
                  </a:lnTo>
                  <a:cubicBezTo>
                    <a:pt x="8873" y="4474"/>
                    <a:pt x="9249" y="3973"/>
                    <a:pt x="9399" y="3296"/>
                  </a:cubicBezTo>
                  <a:cubicBezTo>
                    <a:pt x="9450" y="3021"/>
                    <a:pt x="9450" y="2745"/>
                    <a:pt x="9399" y="2444"/>
                  </a:cubicBezTo>
                  <a:lnTo>
                    <a:pt x="9976" y="2144"/>
                  </a:lnTo>
                  <a:lnTo>
                    <a:pt x="9049" y="339"/>
                  </a:lnTo>
                  <a:lnTo>
                    <a:pt x="8497" y="640"/>
                  </a:lnTo>
                  <a:cubicBezTo>
                    <a:pt x="8121" y="289"/>
                    <a:pt x="7670" y="63"/>
                    <a:pt x="7169" y="13"/>
                  </a:cubicBezTo>
                  <a:cubicBezTo>
                    <a:pt x="7084" y="5"/>
                    <a:pt x="7000" y="1"/>
                    <a:pt x="69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621" name="Google Shape;621;p9"/>
          <p:cNvSpPr/>
          <p:nvPr/>
        </p:nvSpPr>
        <p:spPr>
          <a:xfrm>
            <a:off x="4793263" y="5484331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61684123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0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spTree>
      <p:nvGrpSpPr>
        <p:cNvPr id="1" name="Shape 21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66" name="Google Shape;2166;p34"/>
          <p:cNvGrpSpPr/>
          <p:nvPr/>
        </p:nvGrpSpPr>
        <p:grpSpPr>
          <a:xfrm>
            <a:off x="-184227" y="-399294"/>
            <a:ext cx="13152739" cy="7397993"/>
            <a:chOff x="238125" y="822050"/>
            <a:chExt cx="7136850" cy="4051475"/>
          </a:xfrm>
        </p:grpSpPr>
        <p:sp>
          <p:nvSpPr>
            <p:cNvPr id="2167" name="Google Shape;2167;p34"/>
            <p:cNvSpPr/>
            <p:nvPr/>
          </p:nvSpPr>
          <p:spPr>
            <a:xfrm>
              <a:off x="238125" y="114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8" name="Google Shape;2168;p34"/>
            <p:cNvSpPr/>
            <p:nvPr/>
          </p:nvSpPr>
          <p:spPr>
            <a:xfrm>
              <a:off x="238125" y="27590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9" name="Google Shape;2169;p34"/>
            <p:cNvSpPr/>
            <p:nvPr/>
          </p:nvSpPr>
          <p:spPr>
            <a:xfrm>
              <a:off x="238125" y="250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0" name="Google Shape;2170;p34"/>
            <p:cNvSpPr/>
            <p:nvPr/>
          </p:nvSpPr>
          <p:spPr>
            <a:xfrm>
              <a:off x="238125" y="22460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1" name="Google Shape;2171;p34"/>
            <p:cNvSpPr/>
            <p:nvPr/>
          </p:nvSpPr>
          <p:spPr>
            <a:xfrm>
              <a:off x="238125" y="1971075"/>
              <a:ext cx="7136850" cy="0"/>
            </a:xfrm>
            <a:custGeom>
              <a:avLst/>
              <a:gdLst/>
              <a:ahLst/>
              <a:cxnLst/>
              <a:rect l="l" t="t" r="r" b="b"/>
              <a:pathLst>
                <a:path w="285474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2" name="Google Shape;2172;p34"/>
            <p:cNvSpPr/>
            <p:nvPr/>
          </p:nvSpPr>
          <p:spPr>
            <a:xfrm>
              <a:off x="238125" y="169607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3" name="Google Shape;2173;p34"/>
            <p:cNvSpPr/>
            <p:nvPr/>
          </p:nvSpPr>
          <p:spPr>
            <a:xfrm>
              <a:off x="238125" y="1420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4" name="Google Shape;2174;p34"/>
            <p:cNvSpPr/>
            <p:nvPr/>
          </p:nvSpPr>
          <p:spPr>
            <a:xfrm>
              <a:off x="238125" y="33092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5" name="Google Shape;2175;p34"/>
            <p:cNvSpPr/>
            <p:nvPr/>
          </p:nvSpPr>
          <p:spPr>
            <a:xfrm>
              <a:off x="238125" y="30155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6" name="Google Shape;2176;p34"/>
            <p:cNvSpPr/>
            <p:nvPr/>
          </p:nvSpPr>
          <p:spPr>
            <a:xfrm>
              <a:off x="238125" y="47439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7" name="Google Shape;2177;p34"/>
            <p:cNvSpPr/>
            <p:nvPr/>
          </p:nvSpPr>
          <p:spPr>
            <a:xfrm>
              <a:off x="238125" y="44549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8" name="Google Shape;2178;p34"/>
            <p:cNvSpPr/>
            <p:nvPr/>
          </p:nvSpPr>
          <p:spPr>
            <a:xfrm>
              <a:off x="238125" y="4167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9" name="Google Shape;2179;p34"/>
            <p:cNvSpPr/>
            <p:nvPr/>
          </p:nvSpPr>
          <p:spPr>
            <a:xfrm>
              <a:off x="238125" y="38817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0" name="Google Shape;2180;p34"/>
            <p:cNvSpPr/>
            <p:nvPr/>
          </p:nvSpPr>
          <p:spPr>
            <a:xfrm>
              <a:off x="238125" y="35953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1" name="Google Shape;2181;p34"/>
            <p:cNvSpPr/>
            <p:nvPr/>
          </p:nvSpPr>
          <p:spPr>
            <a:xfrm>
              <a:off x="5075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2" name="Google Shape;2182;p34"/>
            <p:cNvSpPr/>
            <p:nvPr/>
          </p:nvSpPr>
          <p:spPr>
            <a:xfrm>
              <a:off x="3244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3" name="Google Shape;2183;p34"/>
            <p:cNvSpPr/>
            <p:nvPr/>
          </p:nvSpPr>
          <p:spPr>
            <a:xfrm>
              <a:off x="29400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4" name="Google Shape;2184;p34"/>
            <p:cNvSpPr/>
            <p:nvPr/>
          </p:nvSpPr>
          <p:spPr>
            <a:xfrm>
              <a:off x="2635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5" name="Google Shape;2185;p34"/>
            <p:cNvSpPr/>
            <p:nvPr/>
          </p:nvSpPr>
          <p:spPr>
            <a:xfrm>
              <a:off x="2331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6" name="Google Shape;2186;p34"/>
            <p:cNvSpPr/>
            <p:nvPr/>
          </p:nvSpPr>
          <p:spPr>
            <a:xfrm>
              <a:off x="20279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7" name="Google Shape;2187;p34"/>
            <p:cNvSpPr/>
            <p:nvPr/>
          </p:nvSpPr>
          <p:spPr>
            <a:xfrm>
              <a:off x="17239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8" name="Google Shape;2188;p34"/>
            <p:cNvSpPr/>
            <p:nvPr/>
          </p:nvSpPr>
          <p:spPr>
            <a:xfrm>
              <a:off x="14197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9" name="Google Shape;2189;p34"/>
            <p:cNvSpPr/>
            <p:nvPr/>
          </p:nvSpPr>
          <p:spPr>
            <a:xfrm>
              <a:off x="1115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0" name="Google Shape;2190;p34"/>
            <p:cNvSpPr/>
            <p:nvPr/>
          </p:nvSpPr>
          <p:spPr>
            <a:xfrm>
              <a:off x="811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1" name="Google Shape;2191;p34"/>
            <p:cNvSpPr/>
            <p:nvPr/>
          </p:nvSpPr>
          <p:spPr>
            <a:xfrm>
              <a:off x="3548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2" name="Google Shape;2192;p34"/>
            <p:cNvSpPr/>
            <p:nvPr/>
          </p:nvSpPr>
          <p:spPr>
            <a:xfrm>
              <a:off x="62845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3" name="Google Shape;2193;p34"/>
            <p:cNvSpPr/>
            <p:nvPr/>
          </p:nvSpPr>
          <p:spPr>
            <a:xfrm>
              <a:off x="5980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4" name="Google Shape;2194;p34"/>
            <p:cNvSpPr/>
            <p:nvPr/>
          </p:nvSpPr>
          <p:spPr>
            <a:xfrm>
              <a:off x="5676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5" name="Google Shape;2195;p34"/>
            <p:cNvSpPr/>
            <p:nvPr/>
          </p:nvSpPr>
          <p:spPr>
            <a:xfrm>
              <a:off x="53724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6" name="Google Shape;2196;p34"/>
            <p:cNvSpPr/>
            <p:nvPr/>
          </p:nvSpPr>
          <p:spPr>
            <a:xfrm>
              <a:off x="50684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7" name="Google Shape;2197;p34"/>
            <p:cNvSpPr/>
            <p:nvPr/>
          </p:nvSpPr>
          <p:spPr>
            <a:xfrm>
              <a:off x="47644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8" name="Google Shape;2198;p34"/>
            <p:cNvSpPr/>
            <p:nvPr/>
          </p:nvSpPr>
          <p:spPr>
            <a:xfrm>
              <a:off x="4460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9" name="Google Shape;2199;p34"/>
            <p:cNvSpPr/>
            <p:nvPr/>
          </p:nvSpPr>
          <p:spPr>
            <a:xfrm>
              <a:off x="4156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0" name="Google Shape;2200;p34"/>
            <p:cNvSpPr/>
            <p:nvPr/>
          </p:nvSpPr>
          <p:spPr>
            <a:xfrm>
              <a:off x="38522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1" name="Google Shape;2201;p34"/>
            <p:cNvSpPr/>
            <p:nvPr/>
          </p:nvSpPr>
          <p:spPr>
            <a:xfrm>
              <a:off x="65885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2" name="Google Shape;2202;p34"/>
            <p:cNvSpPr/>
            <p:nvPr/>
          </p:nvSpPr>
          <p:spPr>
            <a:xfrm>
              <a:off x="71967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3" name="Google Shape;2203;p34"/>
            <p:cNvSpPr/>
            <p:nvPr/>
          </p:nvSpPr>
          <p:spPr>
            <a:xfrm>
              <a:off x="68927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204" name="Google Shape;2204;p34"/>
          <p:cNvGrpSpPr/>
          <p:nvPr/>
        </p:nvGrpSpPr>
        <p:grpSpPr>
          <a:xfrm>
            <a:off x="9370200" y="4206167"/>
            <a:ext cx="1691933" cy="1691967"/>
            <a:chOff x="94500" y="533550"/>
            <a:chExt cx="1268950" cy="1268975"/>
          </a:xfrm>
        </p:grpSpPr>
        <p:sp>
          <p:nvSpPr>
            <p:cNvPr id="2205" name="Google Shape;2205;p34"/>
            <p:cNvSpPr/>
            <p:nvPr/>
          </p:nvSpPr>
          <p:spPr>
            <a:xfrm>
              <a:off x="94500" y="533550"/>
              <a:ext cx="1268950" cy="1268975"/>
            </a:xfrm>
            <a:custGeom>
              <a:avLst/>
              <a:gdLst/>
              <a:ahLst/>
              <a:cxnLst/>
              <a:rect l="l" t="t" r="r" b="b"/>
              <a:pathLst>
                <a:path w="50758" h="50759" extrusionOk="0">
                  <a:moveTo>
                    <a:pt x="25389" y="1"/>
                  </a:moveTo>
                  <a:cubicBezTo>
                    <a:pt x="11370" y="1"/>
                    <a:pt x="1" y="11370"/>
                    <a:pt x="1" y="25369"/>
                  </a:cubicBezTo>
                  <a:cubicBezTo>
                    <a:pt x="1" y="39389"/>
                    <a:pt x="11370" y="50758"/>
                    <a:pt x="25389" y="50758"/>
                  </a:cubicBezTo>
                  <a:cubicBezTo>
                    <a:pt x="39409" y="50758"/>
                    <a:pt x="50758" y="39389"/>
                    <a:pt x="50758" y="25369"/>
                  </a:cubicBezTo>
                  <a:cubicBezTo>
                    <a:pt x="50758" y="11370"/>
                    <a:pt x="39409" y="1"/>
                    <a:pt x="25389" y="1"/>
                  </a:cubicBezTo>
                  <a:close/>
                </a:path>
              </a:pathLst>
            </a:custGeom>
            <a:solidFill>
              <a:srgbClr val="FFFFFF"/>
            </a:solidFill>
            <a:ln w="1143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2206" name="Google Shape;2206;p34"/>
            <p:cNvGrpSpPr/>
            <p:nvPr/>
          </p:nvGrpSpPr>
          <p:grpSpPr>
            <a:xfrm>
              <a:off x="94500" y="533550"/>
              <a:ext cx="1268950" cy="1268975"/>
              <a:chOff x="756000" y="1451225"/>
              <a:chExt cx="1268950" cy="1268975"/>
            </a:xfrm>
          </p:grpSpPr>
          <p:sp>
            <p:nvSpPr>
              <p:cNvPr id="2207" name="Google Shape;2207;p34"/>
              <p:cNvSpPr/>
              <p:nvPr/>
            </p:nvSpPr>
            <p:spPr>
              <a:xfrm>
                <a:off x="756000" y="1451225"/>
                <a:ext cx="1268950" cy="1268975"/>
              </a:xfrm>
              <a:custGeom>
                <a:avLst/>
                <a:gdLst/>
                <a:ahLst/>
                <a:cxnLst/>
                <a:rect l="l" t="t" r="r" b="b"/>
                <a:pathLst>
                  <a:path w="50758" h="50759" extrusionOk="0">
                    <a:moveTo>
                      <a:pt x="25389" y="1"/>
                    </a:moveTo>
                    <a:cubicBezTo>
                      <a:pt x="11370" y="1"/>
                      <a:pt x="1" y="11370"/>
                      <a:pt x="1" y="25369"/>
                    </a:cubicBezTo>
                    <a:cubicBezTo>
                      <a:pt x="1" y="39389"/>
                      <a:pt x="11370" y="50758"/>
                      <a:pt x="25389" y="50758"/>
                    </a:cubicBezTo>
                    <a:cubicBezTo>
                      <a:pt x="39409" y="50758"/>
                      <a:pt x="50758" y="39389"/>
                      <a:pt x="50758" y="25369"/>
                    </a:cubicBezTo>
                    <a:cubicBezTo>
                      <a:pt x="50758" y="11370"/>
                      <a:pt x="39409" y="1"/>
                      <a:pt x="2538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08" name="Google Shape;2208;p34"/>
              <p:cNvSpPr/>
              <p:nvPr/>
            </p:nvSpPr>
            <p:spPr>
              <a:xfrm>
                <a:off x="773700" y="1805000"/>
                <a:ext cx="922525" cy="911650"/>
              </a:xfrm>
              <a:custGeom>
                <a:avLst/>
                <a:gdLst/>
                <a:ahLst/>
                <a:cxnLst/>
                <a:rect l="l" t="t" r="r" b="b"/>
                <a:pathLst>
                  <a:path w="36901" h="36466" extrusionOk="0">
                    <a:moveTo>
                      <a:pt x="24631" y="0"/>
                    </a:moveTo>
                    <a:cubicBezTo>
                      <a:pt x="16210" y="0"/>
                      <a:pt x="5583" y="3149"/>
                      <a:pt x="1" y="17166"/>
                    </a:cubicBezTo>
                    <a:cubicBezTo>
                      <a:pt x="2469" y="27463"/>
                      <a:pt x="11228" y="35333"/>
                      <a:pt x="22011" y="36465"/>
                    </a:cubicBezTo>
                    <a:cubicBezTo>
                      <a:pt x="27878" y="31529"/>
                      <a:pt x="36111" y="21252"/>
                      <a:pt x="36900" y="2095"/>
                    </a:cubicBezTo>
                    <a:cubicBezTo>
                      <a:pt x="36900" y="2095"/>
                      <a:pt x="31500" y="0"/>
                      <a:pt x="24631" y="0"/>
                    </a:cubicBezTo>
                    <a:close/>
                  </a:path>
                </a:pathLst>
              </a:custGeom>
              <a:solidFill>
                <a:srgbClr val="7AAF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09" name="Google Shape;2209;p34"/>
              <p:cNvSpPr/>
              <p:nvPr/>
            </p:nvSpPr>
            <p:spPr>
              <a:xfrm>
                <a:off x="969425" y="1451225"/>
                <a:ext cx="796075" cy="404625"/>
              </a:xfrm>
              <a:custGeom>
                <a:avLst/>
                <a:gdLst/>
                <a:ahLst/>
                <a:cxnLst/>
                <a:rect l="l" t="t" r="r" b="b"/>
                <a:pathLst>
                  <a:path w="31843" h="16185" extrusionOk="0">
                    <a:moveTo>
                      <a:pt x="16852" y="1"/>
                    </a:moveTo>
                    <a:cubicBezTo>
                      <a:pt x="10379" y="1"/>
                      <a:pt x="4492" y="2429"/>
                      <a:pt x="1" y="6394"/>
                    </a:cubicBezTo>
                    <a:cubicBezTo>
                      <a:pt x="2553" y="5483"/>
                      <a:pt x="5031" y="5099"/>
                      <a:pt x="7397" y="5099"/>
                    </a:cubicBezTo>
                    <a:cubicBezTo>
                      <a:pt x="20104" y="5099"/>
                      <a:pt x="29537" y="16185"/>
                      <a:pt x="29537" y="16185"/>
                    </a:cubicBezTo>
                    <a:cubicBezTo>
                      <a:pt x="31843" y="11573"/>
                      <a:pt x="31398" y="7223"/>
                      <a:pt x="30083" y="3723"/>
                    </a:cubicBezTo>
                    <a:cubicBezTo>
                      <a:pt x="26219" y="1356"/>
                      <a:pt x="21687" y="1"/>
                      <a:pt x="16852" y="1"/>
                    </a:cubicBezTo>
                    <a:close/>
                  </a:path>
                </a:pathLst>
              </a:custGeom>
              <a:solidFill>
                <a:srgbClr val="E51F2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10" name="Google Shape;2210;p34"/>
              <p:cNvSpPr/>
              <p:nvPr/>
            </p:nvSpPr>
            <p:spPr>
              <a:xfrm>
                <a:off x="1710350" y="1862325"/>
                <a:ext cx="314600" cy="548850"/>
              </a:xfrm>
              <a:custGeom>
                <a:avLst/>
                <a:gdLst/>
                <a:ahLst/>
                <a:cxnLst/>
                <a:rect l="l" t="t" r="r" b="b"/>
                <a:pathLst>
                  <a:path w="12584" h="21954" extrusionOk="0">
                    <a:moveTo>
                      <a:pt x="2088" y="1"/>
                    </a:moveTo>
                    <a:cubicBezTo>
                      <a:pt x="801" y="1"/>
                      <a:pt x="1" y="146"/>
                      <a:pt x="1" y="146"/>
                    </a:cubicBezTo>
                    <a:cubicBezTo>
                      <a:pt x="1" y="146"/>
                      <a:pt x="8477" y="10362"/>
                      <a:pt x="9003" y="21954"/>
                    </a:cubicBezTo>
                    <a:cubicBezTo>
                      <a:pt x="11269" y="18130"/>
                      <a:pt x="12584" y="13679"/>
                      <a:pt x="12584" y="8925"/>
                    </a:cubicBezTo>
                    <a:cubicBezTo>
                      <a:pt x="12584" y="6923"/>
                      <a:pt x="12341" y="4960"/>
                      <a:pt x="11896" y="3079"/>
                    </a:cubicBezTo>
                    <a:cubicBezTo>
                      <a:pt x="8272" y="468"/>
                      <a:pt x="4397" y="1"/>
                      <a:pt x="2088" y="1"/>
                    </a:cubicBezTo>
                    <a:close/>
                  </a:path>
                </a:pathLst>
              </a:custGeom>
              <a:solidFill>
                <a:srgbClr val="FFC1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11" name="Google Shape;2211;p34"/>
              <p:cNvSpPr/>
              <p:nvPr/>
            </p:nvSpPr>
            <p:spPr>
              <a:xfrm>
                <a:off x="1561150" y="1745925"/>
                <a:ext cx="239750" cy="222375"/>
              </a:xfrm>
              <a:custGeom>
                <a:avLst/>
                <a:gdLst/>
                <a:ahLst/>
                <a:cxnLst/>
                <a:rect l="l" t="t" r="r" b="b"/>
                <a:pathLst>
                  <a:path w="9590" h="8895" extrusionOk="0">
                    <a:moveTo>
                      <a:pt x="4215" y="1"/>
                    </a:moveTo>
                    <a:cubicBezTo>
                      <a:pt x="3347" y="1"/>
                      <a:pt x="2506" y="272"/>
                      <a:pt x="1822" y="837"/>
                    </a:cubicBezTo>
                    <a:cubicBezTo>
                      <a:pt x="82" y="2273"/>
                      <a:pt x="1" y="5065"/>
                      <a:pt x="1640" y="7047"/>
                    </a:cubicBezTo>
                    <a:cubicBezTo>
                      <a:pt x="2634" y="8250"/>
                      <a:pt x="4037" y="8894"/>
                      <a:pt x="5376" y="8894"/>
                    </a:cubicBezTo>
                    <a:cubicBezTo>
                      <a:pt x="6244" y="8894"/>
                      <a:pt x="7085" y="8624"/>
                      <a:pt x="7769" y="8059"/>
                    </a:cubicBezTo>
                    <a:cubicBezTo>
                      <a:pt x="9509" y="6622"/>
                      <a:pt x="9590" y="3831"/>
                      <a:pt x="7951" y="1848"/>
                    </a:cubicBezTo>
                    <a:cubicBezTo>
                      <a:pt x="6957" y="645"/>
                      <a:pt x="5553" y="1"/>
                      <a:pt x="4215" y="1"/>
                    </a:cubicBezTo>
                    <a:close/>
                  </a:path>
                </a:pathLst>
              </a:custGeom>
              <a:solidFill>
                <a:srgbClr val="DCEAF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12" name="Google Shape;2212;p34"/>
              <p:cNvSpPr/>
              <p:nvPr/>
            </p:nvSpPr>
            <p:spPr>
              <a:xfrm>
                <a:off x="1667875" y="1778000"/>
                <a:ext cx="101175" cy="79350"/>
              </a:xfrm>
              <a:custGeom>
                <a:avLst/>
                <a:gdLst/>
                <a:ahLst/>
                <a:cxnLst/>
                <a:rect l="l" t="t" r="r" b="b"/>
                <a:pathLst>
                  <a:path w="4047" h="3174" extrusionOk="0">
                    <a:moveTo>
                      <a:pt x="1255" y="0"/>
                    </a:moveTo>
                    <a:cubicBezTo>
                      <a:pt x="910" y="0"/>
                      <a:pt x="613" y="112"/>
                      <a:pt x="425" y="342"/>
                    </a:cubicBezTo>
                    <a:cubicBezTo>
                      <a:pt x="0" y="889"/>
                      <a:pt x="365" y="1880"/>
                      <a:pt x="1255" y="2568"/>
                    </a:cubicBezTo>
                    <a:cubicBezTo>
                      <a:pt x="1757" y="2965"/>
                      <a:pt x="2327" y="3173"/>
                      <a:pt x="2800" y="3173"/>
                    </a:cubicBezTo>
                    <a:cubicBezTo>
                      <a:pt x="3147" y="3173"/>
                      <a:pt x="3442" y="3062"/>
                      <a:pt x="3622" y="2831"/>
                    </a:cubicBezTo>
                    <a:cubicBezTo>
                      <a:pt x="4046" y="2305"/>
                      <a:pt x="3682" y="1293"/>
                      <a:pt x="2792" y="605"/>
                    </a:cubicBezTo>
                    <a:cubicBezTo>
                      <a:pt x="2290" y="208"/>
                      <a:pt x="1727" y="0"/>
                      <a:pt x="125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2213" name="Google Shape;2213;p34"/>
          <p:cNvGrpSpPr/>
          <p:nvPr/>
        </p:nvGrpSpPr>
        <p:grpSpPr>
          <a:xfrm>
            <a:off x="8614017" y="4653258"/>
            <a:ext cx="840907" cy="841473"/>
            <a:chOff x="1300400" y="1688700"/>
            <a:chExt cx="481950" cy="482275"/>
          </a:xfrm>
        </p:grpSpPr>
        <p:sp>
          <p:nvSpPr>
            <p:cNvPr id="2214" name="Google Shape;2214;p34"/>
            <p:cNvSpPr/>
            <p:nvPr/>
          </p:nvSpPr>
          <p:spPr>
            <a:xfrm>
              <a:off x="1300400" y="1688700"/>
              <a:ext cx="481950" cy="482275"/>
            </a:xfrm>
            <a:custGeom>
              <a:avLst/>
              <a:gdLst/>
              <a:ahLst/>
              <a:cxnLst/>
              <a:rect l="l" t="t" r="r" b="b"/>
              <a:pathLst>
                <a:path w="19278" h="19291" extrusionOk="0">
                  <a:moveTo>
                    <a:pt x="9645" y="19290"/>
                  </a:moveTo>
                  <a:cubicBezTo>
                    <a:pt x="14952" y="19290"/>
                    <a:pt x="19277" y="14952"/>
                    <a:pt x="19277" y="9645"/>
                  </a:cubicBezTo>
                  <a:cubicBezTo>
                    <a:pt x="19277" y="4339"/>
                    <a:pt x="14952" y="1"/>
                    <a:pt x="9645" y="1"/>
                  </a:cubicBezTo>
                  <a:cubicBezTo>
                    <a:pt x="4326" y="1"/>
                    <a:pt x="0" y="4339"/>
                    <a:pt x="0" y="9645"/>
                  </a:cubicBezTo>
                  <a:cubicBezTo>
                    <a:pt x="0" y="14952"/>
                    <a:pt x="4326" y="19290"/>
                    <a:pt x="9645" y="19290"/>
                  </a:cubicBezTo>
                  <a:close/>
                </a:path>
              </a:pathLst>
            </a:custGeom>
            <a:solidFill>
              <a:srgbClr val="A54D05"/>
            </a:solidFill>
            <a:ln w="762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ct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A54D05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5" name="Google Shape;2215;p34"/>
            <p:cNvSpPr/>
            <p:nvPr/>
          </p:nvSpPr>
          <p:spPr>
            <a:xfrm>
              <a:off x="1347225" y="1735550"/>
              <a:ext cx="388275" cy="388575"/>
            </a:xfrm>
            <a:custGeom>
              <a:avLst/>
              <a:gdLst/>
              <a:ahLst/>
              <a:cxnLst/>
              <a:rect l="l" t="t" r="r" b="b"/>
              <a:pathLst>
                <a:path w="15531" h="15543" extrusionOk="0">
                  <a:moveTo>
                    <a:pt x="7772" y="15543"/>
                  </a:moveTo>
                  <a:cubicBezTo>
                    <a:pt x="12048" y="15543"/>
                    <a:pt x="15531" y="12047"/>
                    <a:pt x="15531" y="7771"/>
                  </a:cubicBezTo>
                  <a:cubicBezTo>
                    <a:pt x="15531" y="3496"/>
                    <a:pt x="12048" y="0"/>
                    <a:pt x="7772" y="0"/>
                  </a:cubicBezTo>
                  <a:cubicBezTo>
                    <a:pt x="3484" y="0"/>
                    <a:pt x="1" y="3496"/>
                    <a:pt x="1" y="7771"/>
                  </a:cubicBezTo>
                  <a:cubicBezTo>
                    <a:pt x="1" y="12047"/>
                    <a:pt x="3484" y="15543"/>
                    <a:pt x="7772" y="15543"/>
                  </a:cubicBezTo>
                  <a:close/>
                </a:path>
              </a:pathLst>
            </a:custGeom>
            <a:solidFill>
              <a:srgbClr val="E69138"/>
            </a:solidFill>
            <a:ln w="76200" cap="flat" cmpd="sng">
              <a:solidFill>
                <a:srgbClr val="A54D0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ct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r>
                <a:rPr kumimoji="0" lang="en" sz="3067" b="1" i="0" u="none" strike="noStrike" kern="0" cap="none" spc="0" normalizeH="0" baseline="0" noProof="0">
                  <a:ln>
                    <a:noFill/>
                  </a:ln>
                  <a:solidFill>
                    <a:srgbClr val="A54D05"/>
                  </a:solidFill>
                  <a:effectLst/>
                  <a:uLnTx/>
                  <a:uFillTx/>
                  <a:latin typeface="Dosis"/>
                  <a:ea typeface="Dosis"/>
                  <a:cs typeface="Dosis"/>
                  <a:sym typeface="Dosis"/>
                </a:rPr>
                <a:t>1¢</a:t>
              </a:r>
              <a:endParaRPr kumimoji="0" sz="3067" b="1" i="0" u="none" strike="noStrike" kern="0" cap="none" spc="0" normalizeH="0" baseline="0" noProof="0">
                <a:ln>
                  <a:noFill/>
                </a:ln>
                <a:solidFill>
                  <a:srgbClr val="A54D05"/>
                </a:solidFill>
                <a:effectLst/>
                <a:uLnTx/>
                <a:uFillTx/>
                <a:latin typeface="Dosis"/>
                <a:ea typeface="Dosis"/>
                <a:cs typeface="Dosis"/>
                <a:sym typeface="Dosis"/>
              </a:endParaRPr>
            </a:p>
          </p:txBody>
        </p:sp>
      </p:grpSp>
      <p:grpSp>
        <p:nvGrpSpPr>
          <p:cNvPr id="2216" name="Google Shape;2216;p34"/>
          <p:cNvGrpSpPr/>
          <p:nvPr/>
        </p:nvGrpSpPr>
        <p:grpSpPr>
          <a:xfrm>
            <a:off x="8833733" y="5056658"/>
            <a:ext cx="840907" cy="841473"/>
            <a:chOff x="1300400" y="1688700"/>
            <a:chExt cx="481950" cy="482275"/>
          </a:xfrm>
        </p:grpSpPr>
        <p:sp>
          <p:nvSpPr>
            <p:cNvPr id="2217" name="Google Shape;2217;p34"/>
            <p:cNvSpPr/>
            <p:nvPr/>
          </p:nvSpPr>
          <p:spPr>
            <a:xfrm>
              <a:off x="1300400" y="1688700"/>
              <a:ext cx="481950" cy="482275"/>
            </a:xfrm>
            <a:custGeom>
              <a:avLst/>
              <a:gdLst/>
              <a:ahLst/>
              <a:cxnLst/>
              <a:rect l="l" t="t" r="r" b="b"/>
              <a:pathLst>
                <a:path w="19278" h="19291" extrusionOk="0">
                  <a:moveTo>
                    <a:pt x="9645" y="19290"/>
                  </a:moveTo>
                  <a:cubicBezTo>
                    <a:pt x="14952" y="19290"/>
                    <a:pt x="19277" y="14952"/>
                    <a:pt x="19277" y="9645"/>
                  </a:cubicBezTo>
                  <a:cubicBezTo>
                    <a:pt x="19277" y="4339"/>
                    <a:pt x="14952" y="1"/>
                    <a:pt x="9645" y="1"/>
                  </a:cubicBezTo>
                  <a:cubicBezTo>
                    <a:pt x="4326" y="1"/>
                    <a:pt x="0" y="4339"/>
                    <a:pt x="0" y="9645"/>
                  </a:cubicBezTo>
                  <a:cubicBezTo>
                    <a:pt x="0" y="14952"/>
                    <a:pt x="4326" y="19290"/>
                    <a:pt x="9645" y="19290"/>
                  </a:cubicBezTo>
                  <a:close/>
                </a:path>
              </a:pathLst>
            </a:custGeom>
            <a:solidFill>
              <a:srgbClr val="A54D05"/>
            </a:solidFill>
            <a:ln w="762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ct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A54D05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8" name="Google Shape;2218;p34"/>
            <p:cNvSpPr/>
            <p:nvPr/>
          </p:nvSpPr>
          <p:spPr>
            <a:xfrm>
              <a:off x="1347225" y="1735550"/>
              <a:ext cx="388275" cy="388575"/>
            </a:xfrm>
            <a:custGeom>
              <a:avLst/>
              <a:gdLst/>
              <a:ahLst/>
              <a:cxnLst/>
              <a:rect l="l" t="t" r="r" b="b"/>
              <a:pathLst>
                <a:path w="15531" h="15543" extrusionOk="0">
                  <a:moveTo>
                    <a:pt x="7772" y="15543"/>
                  </a:moveTo>
                  <a:cubicBezTo>
                    <a:pt x="12048" y="15543"/>
                    <a:pt x="15531" y="12047"/>
                    <a:pt x="15531" y="7771"/>
                  </a:cubicBezTo>
                  <a:cubicBezTo>
                    <a:pt x="15531" y="3496"/>
                    <a:pt x="12048" y="0"/>
                    <a:pt x="7772" y="0"/>
                  </a:cubicBezTo>
                  <a:cubicBezTo>
                    <a:pt x="3484" y="0"/>
                    <a:pt x="1" y="3496"/>
                    <a:pt x="1" y="7771"/>
                  </a:cubicBezTo>
                  <a:cubicBezTo>
                    <a:pt x="1" y="12047"/>
                    <a:pt x="3484" y="15543"/>
                    <a:pt x="7772" y="15543"/>
                  </a:cubicBezTo>
                  <a:close/>
                </a:path>
              </a:pathLst>
            </a:custGeom>
            <a:solidFill>
              <a:srgbClr val="E69138"/>
            </a:solidFill>
            <a:ln w="76200" cap="flat" cmpd="sng">
              <a:solidFill>
                <a:srgbClr val="A54D0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ct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r>
                <a:rPr kumimoji="0" lang="en" sz="3067" b="1" i="0" u="none" strike="noStrike" kern="0" cap="none" spc="0" normalizeH="0" baseline="0" noProof="0">
                  <a:ln>
                    <a:noFill/>
                  </a:ln>
                  <a:solidFill>
                    <a:srgbClr val="A54D05"/>
                  </a:solidFill>
                  <a:effectLst/>
                  <a:uLnTx/>
                  <a:uFillTx/>
                  <a:latin typeface="Dosis"/>
                  <a:ea typeface="Dosis"/>
                  <a:cs typeface="Dosis"/>
                  <a:sym typeface="Dosis"/>
                </a:rPr>
                <a:t>1¢</a:t>
              </a:r>
              <a:endParaRPr kumimoji="0" sz="3067" b="1" i="0" u="none" strike="noStrike" kern="0" cap="none" spc="0" normalizeH="0" baseline="0" noProof="0">
                <a:ln>
                  <a:noFill/>
                </a:ln>
                <a:solidFill>
                  <a:srgbClr val="A54D05"/>
                </a:solidFill>
                <a:effectLst/>
                <a:uLnTx/>
                <a:uFillTx/>
                <a:latin typeface="Dosis"/>
                <a:ea typeface="Dosis"/>
                <a:cs typeface="Dosis"/>
                <a:sym typeface="Dosis"/>
              </a:endParaRPr>
            </a:p>
          </p:txBody>
        </p:sp>
      </p:grpSp>
      <p:sp>
        <p:nvSpPr>
          <p:cNvPr id="2219" name="Google Shape;2219;p34"/>
          <p:cNvSpPr/>
          <p:nvPr/>
        </p:nvSpPr>
        <p:spPr>
          <a:xfrm>
            <a:off x="8614030" y="4358664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BE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220" name="Google Shape;2220;p34"/>
          <p:cNvSpPr/>
          <p:nvPr/>
        </p:nvSpPr>
        <p:spPr>
          <a:xfrm>
            <a:off x="9046347" y="3021164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BE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221" name="Google Shape;2221;p34"/>
          <p:cNvSpPr/>
          <p:nvPr/>
        </p:nvSpPr>
        <p:spPr>
          <a:xfrm>
            <a:off x="10747763" y="2886164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BE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84968718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09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1219170">
              <a:buClr>
                <a:srgbClr val="000000"/>
              </a:buClr>
            </a:pPr>
            <a:fld id="{D2D769DF-72D7-400B-8D46-2CA7E227B53C}" type="datetimeFigureOut">
              <a:rPr lang="en-US" sz="1867" kern="0" smtClean="0">
                <a:solidFill>
                  <a:srgbClr val="000000"/>
                </a:solidFill>
                <a:cs typeface="Arial"/>
                <a:sym typeface="Arial"/>
              </a:rPr>
              <a:pPr defTabSz="1219170">
                <a:buClr>
                  <a:srgbClr val="000000"/>
                </a:buClr>
              </a:pPr>
              <a:t>1/8/2025</a:t>
            </a:fld>
            <a:endParaRPr lang="en-US"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1219170">
              <a:buClr>
                <a:srgbClr val="000000"/>
              </a:buClr>
            </a:pPr>
            <a:endParaRPr lang="en-US"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1219170">
              <a:buClr>
                <a:srgbClr val="000000"/>
              </a:buClr>
            </a:pPr>
            <a:fld id="{69B50EDA-12E8-486B-B293-B7EEEFB6F524}" type="slidenum">
              <a:rPr lang="en-US" sz="1867" kern="0" smtClean="0">
                <a:solidFill>
                  <a:srgbClr val="000000"/>
                </a:solidFill>
                <a:cs typeface="Arial"/>
                <a:sym typeface="Arial"/>
              </a:rPr>
              <a:pPr defTabSz="1219170">
                <a:buClr>
                  <a:srgbClr val="000000"/>
                </a:buClr>
              </a:pPr>
              <a:t>‹#›</a:t>
            </a:fld>
            <a:endParaRPr lang="en-US"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08067897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>
            <a:extLst>
              <a:ext uri="{FF2B5EF4-FFF2-40B4-BE49-F238E27FC236}">
                <a16:creationId xmlns:a16="http://schemas.microsoft.com/office/drawing/2014/main" id="{AD943C10-B4B0-4CC7-83CA-1E90E32DAA70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618C8B11-D57D-4C8D-A4A3-53B0AC46BE6D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2C05FE77-960F-4044-9C6F-685A5B7BCA6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5914D2AB-DD58-4746-B875-8D90D23E26D2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1/8/2025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4A85B594-C5C6-479C-91AF-9764975BF3B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1FDE4F1-D15D-4E04-9E27-6010CE2A98B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25CD138-390D-42D6-A3F9-214C2077893E}" type="slidenum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024541434"/>
      </p:ext>
    </p:extLst>
  </p:cSld>
  <p:clrMapOvr>
    <a:masterClrMapping/>
  </p:clrMapOvr>
</p:sldLayout>
</file>

<file path=ppt/slideLayouts/slideLayout1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3">
  <p:cSld name="Section header 3">
    <p:bg>
      <p:bgPr>
        <a:solidFill>
          <a:schemeClr val="dk1"/>
        </a:solidFill>
        <a:effectLst/>
      </p:bgPr>
    </p:bg>
    <p:spTree>
      <p:nvGrpSpPr>
        <p:cNvPr id="1" name="Shape 10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16" name="Google Shape;1016;p16"/>
          <p:cNvGrpSpPr/>
          <p:nvPr/>
        </p:nvGrpSpPr>
        <p:grpSpPr>
          <a:xfrm>
            <a:off x="-184227" y="-399294"/>
            <a:ext cx="13152739" cy="7397993"/>
            <a:chOff x="238125" y="822050"/>
            <a:chExt cx="7136850" cy="4051475"/>
          </a:xfrm>
        </p:grpSpPr>
        <p:sp>
          <p:nvSpPr>
            <p:cNvPr id="1017" name="Google Shape;1017;p16"/>
            <p:cNvSpPr/>
            <p:nvPr/>
          </p:nvSpPr>
          <p:spPr>
            <a:xfrm>
              <a:off x="238125" y="114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8" name="Google Shape;1018;p16"/>
            <p:cNvSpPr/>
            <p:nvPr/>
          </p:nvSpPr>
          <p:spPr>
            <a:xfrm>
              <a:off x="238125" y="27590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9" name="Google Shape;1019;p16"/>
            <p:cNvSpPr/>
            <p:nvPr/>
          </p:nvSpPr>
          <p:spPr>
            <a:xfrm>
              <a:off x="238125" y="250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0" name="Google Shape;1020;p16"/>
            <p:cNvSpPr/>
            <p:nvPr/>
          </p:nvSpPr>
          <p:spPr>
            <a:xfrm>
              <a:off x="238125" y="22460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1" name="Google Shape;1021;p16"/>
            <p:cNvSpPr/>
            <p:nvPr/>
          </p:nvSpPr>
          <p:spPr>
            <a:xfrm>
              <a:off x="238125" y="1971075"/>
              <a:ext cx="7136850" cy="0"/>
            </a:xfrm>
            <a:custGeom>
              <a:avLst/>
              <a:gdLst/>
              <a:ahLst/>
              <a:cxnLst/>
              <a:rect l="l" t="t" r="r" b="b"/>
              <a:pathLst>
                <a:path w="285474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2" name="Google Shape;1022;p16"/>
            <p:cNvSpPr/>
            <p:nvPr/>
          </p:nvSpPr>
          <p:spPr>
            <a:xfrm>
              <a:off x="238125" y="169607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3" name="Google Shape;1023;p16"/>
            <p:cNvSpPr/>
            <p:nvPr/>
          </p:nvSpPr>
          <p:spPr>
            <a:xfrm>
              <a:off x="238125" y="1420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4" name="Google Shape;1024;p16"/>
            <p:cNvSpPr/>
            <p:nvPr/>
          </p:nvSpPr>
          <p:spPr>
            <a:xfrm>
              <a:off x="238125" y="33092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5" name="Google Shape;1025;p16"/>
            <p:cNvSpPr/>
            <p:nvPr/>
          </p:nvSpPr>
          <p:spPr>
            <a:xfrm>
              <a:off x="238125" y="30155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6" name="Google Shape;1026;p16"/>
            <p:cNvSpPr/>
            <p:nvPr/>
          </p:nvSpPr>
          <p:spPr>
            <a:xfrm>
              <a:off x="238125" y="47439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7" name="Google Shape;1027;p16"/>
            <p:cNvSpPr/>
            <p:nvPr/>
          </p:nvSpPr>
          <p:spPr>
            <a:xfrm>
              <a:off x="238125" y="44549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8" name="Google Shape;1028;p16"/>
            <p:cNvSpPr/>
            <p:nvPr/>
          </p:nvSpPr>
          <p:spPr>
            <a:xfrm>
              <a:off x="238125" y="4167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9" name="Google Shape;1029;p16"/>
            <p:cNvSpPr/>
            <p:nvPr/>
          </p:nvSpPr>
          <p:spPr>
            <a:xfrm>
              <a:off x="238125" y="38817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0" name="Google Shape;1030;p16"/>
            <p:cNvSpPr/>
            <p:nvPr/>
          </p:nvSpPr>
          <p:spPr>
            <a:xfrm>
              <a:off x="238125" y="35953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1" name="Google Shape;1031;p16"/>
            <p:cNvSpPr/>
            <p:nvPr/>
          </p:nvSpPr>
          <p:spPr>
            <a:xfrm>
              <a:off x="5075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2" name="Google Shape;1032;p16"/>
            <p:cNvSpPr/>
            <p:nvPr/>
          </p:nvSpPr>
          <p:spPr>
            <a:xfrm>
              <a:off x="3244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3" name="Google Shape;1033;p16"/>
            <p:cNvSpPr/>
            <p:nvPr/>
          </p:nvSpPr>
          <p:spPr>
            <a:xfrm>
              <a:off x="29400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4" name="Google Shape;1034;p16"/>
            <p:cNvSpPr/>
            <p:nvPr/>
          </p:nvSpPr>
          <p:spPr>
            <a:xfrm>
              <a:off x="2635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5" name="Google Shape;1035;p16"/>
            <p:cNvSpPr/>
            <p:nvPr/>
          </p:nvSpPr>
          <p:spPr>
            <a:xfrm>
              <a:off x="2331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6" name="Google Shape;1036;p16"/>
            <p:cNvSpPr/>
            <p:nvPr/>
          </p:nvSpPr>
          <p:spPr>
            <a:xfrm>
              <a:off x="20279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7" name="Google Shape;1037;p16"/>
            <p:cNvSpPr/>
            <p:nvPr/>
          </p:nvSpPr>
          <p:spPr>
            <a:xfrm>
              <a:off x="17239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8" name="Google Shape;1038;p16"/>
            <p:cNvSpPr/>
            <p:nvPr/>
          </p:nvSpPr>
          <p:spPr>
            <a:xfrm>
              <a:off x="14197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9" name="Google Shape;1039;p16"/>
            <p:cNvSpPr/>
            <p:nvPr/>
          </p:nvSpPr>
          <p:spPr>
            <a:xfrm>
              <a:off x="1115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0" name="Google Shape;1040;p16"/>
            <p:cNvSpPr/>
            <p:nvPr/>
          </p:nvSpPr>
          <p:spPr>
            <a:xfrm>
              <a:off x="811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1" name="Google Shape;1041;p16"/>
            <p:cNvSpPr/>
            <p:nvPr/>
          </p:nvSpPr>
          <p:spPr>
            <a:xfrm>
              <a:off x="3548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2" name="Google Shape;1042;p16"/>
            <p:cNvSpPr/>
            <p:nvPr/>
          </p:nvSpPr>
          <p:spPr>
            <a:xfrm>
              <a:off x="62845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3" name="Google Shape;1043;p16"/>
            <p:cNvSpPr/>
            <p:nvPr/>
          </p:nvSpPr>
          <p:spPr>
            <a:xfrm>
              <a:off x="5980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4" name="Google Shape;1044;p16"/>
            <p:cNvSpPr/>
            <p:nvPr/>
          </p:nvSpPr>
          <p:spPr>
            <a:xfrm>
              <a:off x="5676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5" name="Google Shape;1045;p16"/>
            <p:cNvSpPr/>
            <p:nvPr/>
          </p:nvSpPr>
          <p:spPr>
            <a:xfrm>
              <a:off x="53724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6" name="Google Shape;1046;p16"/>
            <p:cNvSpPr/>
            <p:nvPr/>
          </p:nvSpPr>
          <p:spPr>
            <a:xfrm>
              <a:off x="50684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7" name="Google Shape;1047;p16"/>
            <p:cNvSpPr/>
            <p:nvPr/>
          </p:nvSpPr>
          <p:spPr>
            <a:xfrm>
              <a:off x="47644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8" name="Google Shape;1048;p16"/>
            <p:cNvSpPr/>
            <p:nvPr/>
          </p:nvSpPr>
          <p:spPr>
            <a:xfrm>
              <a:off x="4460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9" name="Google Shape;1049;p16"/>
            <p:cNvSpPr/>
            <p:nvPr/>
          </p:nvSpPr>
          <p:spPr>
            <a:xfrm>
              <a:off x="4156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0" name="Google Shape;1050;p16"/>
            <p:cNvSpPr/>
            <p:nvPr/>
          </p:nvSpPr>
          <p:spPr>
            <a:xfrm>
              <a:off x="38522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1" name="Google Shape;1051;p16"/>
            <p:cNvSpPr/>
            <p:nvPr/>
          </p:nvSpPr>
          <p:spPr>
            <a:xfrm>
              <a:off x="65885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2" name="Google Shape;1052;p16"/>
            <p:cNvSpPr/>
            <p:nvPr/>
          </p:nvSpPr>
          <p:spPr>
            <a:xfrm>
              <a:off x="71967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3" name="Google Shape;1053;p16"/>
            <p:cNvSpPr/>
            <p:nvPr/>
          </p:nvSpPr>
          <p:spPr>
            <a:xfrm>
              <a:off x="68927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054" name="Google Shape;1054;p16"/>
          <p:cNvSpPr txBox="1">
            <a:spLocks noGrp="1"/>
          </p:cNvSpPr>
          <p:nvPr>
            <p:ph type="title"/>
          </p:nvPr>
        </p:nvSpPr>
        <p:spPr>
          <a:xfrm>
            <a:off x="1014933" y="3029067"/>
            <a:ext cx="7366000" cy="166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200"/>
              <a:buNone/>
              <a:defRPr sz="7333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9pPr>
          </a:lstStyle>
          <a:p>
            <a:endParaRPr/>
          </a:p>
        </p:txBody>
      </p:sp>
      <p:sp>
        <p:nvSpPr>
          <p:cNvPr id="1055" name="Google Shape;1055;p16"/>
          <p:cNvSpPr txBox="1">
            <a:spLocks noGrp="1"/>
          </p:cNvSpPr>
          <p:nvPr>
            <p:ph type="subTitle" idx="1"/>
          </p:nvPr>
        </p:nvSpPr>
        <p:spPr>
          <a:xfrm>
            <a:off x="1014933" y="5379133"/>
            <a:ext cx="7366000" cy="59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1056" name="Google Shape;1056;p16"/>
          <p:cNvSpPr txBox="1">
            <a:spLocks noGrp="1"/>
          </p:cNvSpPr>
          <p:nvPr>
            <p:ph type="title" idx="2" hasCustomPrompt="1"/>
          </p:nvPr>
        </p:nvSpPr>
        <p:spPr>
          <a:xfrm>
            <a:off x="1083967" y="998433"/>
            <a:ext cx="1715200" cy="166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3333" b="1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grpSp>
        <p:nvGrpSpPr>
          <p:cNvPr id="1057" name="Google Shape;1057;p16"/>
          <p:cNvGrpSpPr/>
          <p:nvPr/>
        </p:nvGrpSpPr>
        <p:grpSpPr>
          <a:xfrm>
            <a:off x="8937103" y="3438280"/>
            <a:ext cx="2087215" cy="2626781"/>
            <a:chOff x="7667575" y="2133515"/>
            <a:chExt cx="359600" cy="452550"/>
          </a:xfrm>
        </p:grpSpPr>
        <p:sp>
          <p:nvSpPr>
            <p:cNvPr id="1058" name="Google Shape;1058;p16"/>
            <p:cNvSpPr/>
            <p:nvPr/>
          </p:nvSpPr>
          <p:spPr>
            <a:xfrm>
              <a:off x="7667950" y="2133515"/>
              <a:ext cx="359225" cy="452550"/>
            </a:xfrm>
            <a:custGeom>
              <a:avLst/>
              <a:gdLst/>
              <a:ahLst/>
              <a:cxnLst/>
              <a:rect l="l" t="t" r="r" b="b"/>
              <a:pathLst>
                <a:path w="14369" h="18102" extrusionOk="0">
                  <a:moveTo>
                    <a:pt x="7214" y="0"/>
                  </a:moveTo>
                  <a:cubicBezTo>
                    <a:pt x="7095" y="0"/>
                    <a:pt x="7005" y="90"/>
                    <a:pt x="6990" y="194"/>
                  </a:cubicBezTo>
                  <a:lnTo>
                    <a:pt x="1420" y="194"/>
                  </a:lnTo>
                  <a:lnTo>
                    <a:pt x="1420" y="7423"/>
                  </a:lnTo>
                  <a:lnTo>
                    <a:pt x="6990" y="7423"/>
                  </a:lnTo>
                  <a:lnTo>
                    <a:pt x="6990" y="7438"/>
                  </a:lnTo>
                  <a:lnTo>
                    <a:pt x="449" y="7438"/>
                  </a:lnTo>
                  <a:lnTo>
                    <a:pt x="449" y="9962"/>
                  </a:lnTo>
                  <a:lnTo>
                    <a:pt x="285" y="9962"/>
                  </a:lnTo>
                  <a:cubicBezTo>
                    <a:pt x="135" y="9962"/>
                    <a:pt x="1" y="10081"/>
                    <a:pt x="1" y="10245"/>
                  </a:cubicBezTo>
                  <a:cubicBezTo>
                    <a:pt x="1" y="10395"/>
                    <a:pt x="135" y="10514"/>
                    <a:pt x="285" y="10514"/>
                  </a:cubicBezTo>
                  <a:lnTo>
                    <a:pt x="449" y="10514"/>
                  </a:lnTo>
                  <a:lnTo>
                    <a:pt x="449" y="17549"/>
                  </a:lnTo>
                  <a:lnTo>
                    <a:pt x="6990" y="17549"/>
                  </a:lnTo>
                  <a:lnTo>
                    <a:pt x="6990" y="17892"/>
                  </a:lnTo>
                  <a:cubicBezTo>
                    <a:pt x="6990" y="17997"/>
                    <a:pt x="7095" y="18101"/>
                    <a:pt x="7214" y="18101"/>
                  </a:cubicBezTo>
                  <a:cubicBezTo>
                    <a:pt x="7334" y="18101"/>
                    <a:pt x="7424" y="17997"/>
                    <a:pt x="7424" y="17892"/>
                  </a:cubicBezTo>
                  <a:lnTo>
                    <a:pt x="7424" y="17549"/>
                  </a:lnTo>
                  <a:lnTo>
                    <a:pt x="13905" y="17549"/>
                  </a:lnTo>
                  <a:lnTo>
                    <a:pt x="13905" y="10514"/>
                  </a:lnTo>
                  <a:lnTo>
                    <a:pt x="14085" y="10514"/>
                  </a:lnTo>
                  <a:cubicBezTo>
                    <a:pt x="14249" y="10514"/>
                    <a:pt x="14368" y="10395"/>
                    <a:pt x="14368" y="10245"/>
                  </a:cubicBezTo>
                  <a:cubicBezTo>
                    <a:pt x="14368" y="10081"/>
                    <a:pt x="14249" y="9962"/>
                    <a:pt x="14085" y="9962"/>
                  </a:cubicBezTo>
                  <a:lnTo>
                    <a:pt x="13905" y="9962"/>
                  </a:lnTo>
                  <a:lnTo>
                    <a:pt x="13905" y="7438"/>
                  </a:lnTo>
                  <a:lnTo>
                    <a:pt x="7424" y="7438"/>
                  </a:lnTo>
                  <a:lnTo>
                    <a:pt x="7424" y="7423"/>
                  </a:lnTo>
                  <a:lnTo>
                    <a:pt x="12307" y="7423"/>
                  </a:lnTo>
                  <a:lnTo>
                    <a:pt x="12307" y="194"/>
                  </a:lnTo>
                  <a:lnTo>
                    <a:pt x="7424" y="194"/>
                  </a:lnTo>
                  <a:cubicBezTo>
                    <a:pt x="7409" y="90"/>
                    <a:pt x="7319" y="0"/>
                    <a:pt x="7214" y="0"/>
                  </a:cubicBezTo>
                  <a:close/>
                </a:path>
              </a:pathLst>
            </a:custGeom>
            <a:solidFill>
              <a:srgbClr val="FFFFFF"/>
            </a:solidFill>
            <a:ln w="2286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9" name="Google Shape;1059;p16"/>
            <p:cNvSpPr/>
            <p:nvPr/>
          </p:nvSpPr>
          <p:spPr>
            <a:xfrm>
              <a:off x="7678775" y="2319625"/>
              <a:ext cx="336075" cy="252425"/>
            </a:xfrm>
            <a:custGeom>
              <a:avLst/>
              <a:gdLst/>
              <a:ahLst/>
              <a:cxnLst/>
              <a:rect l="l" t="t" r="r" b="b"/>
              <a:pathLst>
                <a:path w="13443" h="10097" extrusionOk="0">
                  <a:moveTo>
                    <a:pt x="1" y="1"/>
                  </a:moveTo>
                  <a:lnTo>
                    <a:pt x="1" y="10097"/>
                  </a:lnTo>
                  <a:lnTo>
                    <a:pt x="13442" y="10097"/>
                  </a:lnTo>
                  <a:lnTo>
                    <a:pt x="13442" y="1"/>
                  </a:lnTo>
                  <a:close/>
                </a:path>
              </a:pathLst>
            </a:custGeom>
            <a:solidFill>
              <a:srgbClr val="FAA0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0" name="Google Shape;1060;p16"/>
            <p:cNvSpPr/>
            <p:nvPr/>
          </p:nvSpPr>
          <p:spPr>
            <a:xfrm>
              <a:off x="7716875" y="2354350"/>
              <a:ext cx="72825" cy="72850"/>
            </a:xfrm>
            <a:custGeom>
              <a:avLst/>
              <a:gdLst/>
              <a:ahLst/>
              <a:cxnLst/>
              <a:rect l="l" t="t" r="r" b="b"/>
              <a:pathLst>
                <a:path w="2913" h="2914" extrusionOk="0">
                  <a:moveTo>
                    <a:pt x="0" y="1"/>
                  </a:moveTo>
                  <a:lnTo>
                    <a:pt x="0" y="2913"/>
                  </a:lnTo>
                  <a:lnTo>
                    <a:pt x="2912" y="2913"/>
                  </a:lnTo>
                  <a:lnTo>
                    <a:pt x="2912" y="1"/>
                  </a:lnTo>
                  <a:close/>
                </a:path>
              </a:pathLst>
            </a:custGeom>
            <a:solidFill>
              <a:srgbClr val="6146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1" name="Google Shape;1061;p16"/>
            <p:cNvSpPr/>
            <p:nvPr/>
          </p:nvSpPr>
          <p:spPr>
            <a:xfrm>
              <a:off x="7829250" y="2478700"/>
              <a:ext cx="147875" cy="19050"/>
            </a:xfrm>
            <a:custGeom>
              <a:avLst/>
              <a:gdLst/>
              <a:ahLst/>
              <a:cxnLst/>
              <a:rect l="l" t="t" r="r" b="b"/>
              <a:pathLst>
                <a:path w="5915" h="762" extrusionOk="0">
                  <a:moveTo>
                    <a:pt x="1" y="0"/>
                  </a:moveTo>
                  <a:lnTo>
                    <a:pt x="1" y="762"/>
                  </a:lnTo>
                  <a:lnTo>
                    <a:pt x="5915" y="762"/>
                  </a:lnTo>
                  <a:lnTo>
                    <a:pt x="5915" y="0"/>
                  </a:lnTo>
                  <a:close/>
                </a:path>
              </a:pathLst>
            </a:custGeom>
            <a:solidFill>
              <a:srgbClr val="FFC0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2" name="Google Shape;1062;p16"/>
            <p:cNvSpPr/>
            <p:nvPr/>
          </p:nvSpPr>
          <p:spPr>
            <a:xfrm>
              <a:off x="7829250" y="2516400"/>
              <a:ext cx="147875" cy="18700"/>
            </a:xfrm>
            <a:custGeom>
              <a:avLst/>
              <a:gdLst/>
              <a:ahLst/>
              <a:cxnLst/>
              <a:rect l="l" t="t" r="r" b="b"/>
              <a:pathLst>
                <a:path w="5915" h="748" extrusionOk="0">
                  <a:moveTo>
                    <a:pt x="1" y="1"/>
                  </a:moveTo>
                  <a:lnTo>
                    <a:pt x="1" y="747"/>
                  </a:lnTo>
                  <a:lnTo>
                    <a:pt x="5915" y="747"/>
                  </a:lnTo>
                  <a:lnTo>
                    <a:pt x="5915" y="1"/>
                  </a:lnTo>
                  <a:close/>
                </a:path>
              </a:pathLst>
            </a:custGeom>
            <a:solidFill>
              <a:srgbClr val="FFC0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3" name="Google Shape;1063;p16"/>
            <p:cNvSpPr/>
            <p:nvPr/>
          </p:nvSpPr>
          <p:spPr>
            <a:xfrm>
              <a:off x="7702675" y="2138550"/>
              <a:ext cx="272225" cy="180750"/>
            </a:xfrm>
            <a:custGeom>
              <a:avLst/>
              <a:gdLst/>
              <a:ahLst/>
              <a:cxnLst/>
              <a:rect l="l" t="t" r="r" b="b"/>
              <a:pathLst>
                <a:path w="10889" h="7230" extrusionOk="0">
                  <a:moveTo>
                    <a:pt x="1" y="1"/>
                  </a:moveTo>
                  <a:lnTo>
                    <a:pt x="1" y="7229"/>
                  </a:lnTo>
                  <a:lnTo>
                    <a:pt x="10888" y="7229"/>
                  </a:lnTo>
                  <a:lnTo>
                    <a:pt x="10888" y="1"/>
                  </a:lnTo>
                  <a:close/>
                </a:path>
              </a:pathLst>
            </a:custGeom>
            <a:solidFill>
              <a:srgbClr val="F28B0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4" name="Google Shape;1064;p16"/>
            <p:cNvSpPr/>
            <p:nvPr/>
          </p:nvSpPr>
          <p:spPr>
            <a:xfrm>
              <a:off x="7726200" y="2185225"/>
              <a:ext cx="98600" cy="14200"/>
            </a:xfrm>
            <a:custGeom>
              <a:avLst/>
              <a:gdLst/>
              <a:ahLst/>
              <a:cxnLst/>
              <a:rect l="l" t="t" r="r" b="b"/>
              <a:pathLst>
                <a:path w="3944" h="568" extrusionOk="0">
                  <a:moveTo>
                    <a:pt x="1" y="0"/>
                  </a:moveTo>
                  <a:lnTo>
                    <a:pt x="1" y="568"/>
                  </a:lnTo>
                  <a:lnTo>
                    <a:pt x="3943" y="568"/>
                  </a:lnTo>
                  <a:lnTo>
                    <a:pt x="3943" y="0"/>
                  </a:lnTo>
                  <a:close/>
                </a:path>
              </a:pathLst>
            </a:custGeom>
            <a:solidFill>
              <a:srgbClr val="FFC0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5" name="Google Shape;1065;p16"/>
            <p:cNvSpPr/>
            <p:nvPr/>
          </p:nvSpPr>
          <p:spPr>
            <a:xfrm>
              <a:off x="7723575" y="2218075"/>
              <a:ext cx="98975" cy="14225"/>
            </a:xfrm>
            <a:custGeom>
              <a:avLst/>
              <a:gdLst/>
              <a:ahLst/>
              <a:cxnLst/>
              <a:rect l="l" t="t" r="r" b="b"/>
              <a:pathLst>
                <a:path w="3959" h="569" extrusionOk="0">
                  <a:moveTo>
                    <a:pt x="1" y="1"/>
                  </a:moveTo>
                  <a:lnTo>
                    <a:pt x="1" y="568"/>
                  </a:lnTo>
                  <a:lnTo>
                    <a:pt x="3959" y="568"/>
                  </a:lnTo>
                  <a:lnTo>
                    <a:pt x="3959" y="1"/>
                  </a:lnTo>
                  <a:close/>
                </a:path>
              </a:pathLst>
            </a:custGeom>
            <a:solidFill>
              <a:srgbClr val="FFC0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6" name="Google Shape;1066;p16"/>
            <p:cNvSpPr/>
            <p:nvPr/>
          </p:nvSpPr>
          <p:spPr>
            <a:xfrm>
              <a:off x="7871825" y="2178500"/>
              <a:ext cx="82150" cy="121750"/>
            </a:xfrm>
            <a:custGeom>
              <a:avLst/>
              <a:gdLst/>
              <a:ahLst/>
              <a:cxnLst/>
              <a:rect l="l" t="t" r="r" b="b"/>
              <a:pathLst>
                <a:path w="3286" h="4870" extrusionOk="0">
                  <a:moveTo>
                    <a:pt x="0" y="1"/>
                  </a:moveTo>
                  <a:lnTo>
                    <a:pt x="0" y="4869"/>
                  </a:lnTo>
                  <a:lnTo>
                    <a:pt x="3286" y="4869"/>
                  </a:lnTo>
                  <a:lnTo>
                    <a:pt x="3286" y="1"/>
                  </a:lnTo>
                  <a:close/>
                </a:path>
              </a:pathLst>
            </a:custGeom>
            <a:solidFill>
              <a:srgbClr val="FFC0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7" name="Google Shape;1067;p16"/>
            <p:cNvSpPr/>
            <p:nvPr/>
          </p:nvSpPr>
          <p:spPr>
            <a:xfrm>
              <a:off x="7842325" y="2133700"/>
              <a:ext cx="10475" cy="452175"/>
            </a:xfrm>
            <a:custGeom>
              <a:avLst/>
              <a:gdLst/>
              <a:ahLst/>
              <a:cxnLst/>
              <a:rect l="l" t="t" r="r" b="b"/>
              <a:pathLst>
                <a:path w="419" h="18087" extrusionOk="0">
                  <a:moveTo>
                    <a:pt x="209" y="0"/>
                  </a:moveTo>
                  <a:cubicBezTo>
                    <a:pt x="90" y="0"/>
                    <a:pt x="0" y="90"/>
                    <a:pt x="0" y="209"/>
                  </a:cubicBezTo>
                  <a:lnTo>
                    <a:pt x="0" y="17892"/>
                  </a:lnTo>
                  <a:cubicBezTo>
                    <a:pt x="0" y="17997"/>
                    <a:pt x="90" y="18087"/>
                    <a:pt x="209" y="18087"/>
                  </a:cubicBezTo>
                  <a:cubicBezTo>
                    <a:pt x="329" y="18087"/>
                    <a:pt x="418" y="17997"/>
                    <a:pt x="418" y="17892"/>
                  </a:cubicBezTo>
                  <a:lnTo>
                    <a:pt x="418" y="209"/>
                  </a:lnTo>
                  <a:cubicBezTo>
                    <a:pt x="418" y="90"/>
                    <a:pt x="329" y="0"/>
                    <a:pt x="209" y="0"/>
                  </a:cubicBezTo>
                  <a:close/>
                </a:path>
              </a:pathLst>
            </a:custGeom>
            <a:solidFill>
              <a:srgbClr val="FCD1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8" name="Google Shape;1068;p16"/>
            <p:cNvSpPr/>
            <p:nvPr/>
          </p:nvSpPr>
          <p:spPr>
            <a:xfrm>
              <a:off x="7667575" y="2382375"/>
              <a:ext cx="358850" cy="14200"/>
            </a:xfrm>
            <a:custGeom>
              <a:avLst/>
              <a:gdLst/>
              <a:ahLst/>
              <a:cxnLst/>
              <a:rect l="l" t="t" r="r" b="b"/>
              <a:pathLst>
                <a:path w="14354" h="568" extrusionOk="0">
                  <a:moveTo>
                    <a:pt x="270" y="0"/>
                  </a:moveTo>
                  <a:cubicBezTo>
                    <a:pt x="120" y="0"/>
                    <a:pt x="1" y="134"/>
                    <a:pt x="1" y="284"/>
                  </a:cubicBezTo>
                  <a:cubicBezTo>
                    <a:pt x="1" y="448"/>
                    <a:pt x="120" y="568"/>
                    <a:pt x="270" y="568"/>
                  </a:cubicBezTo>
                  <a:lnTo>
                    <a:pt x="14084" y="568"/>
                  </a:lnTo>
                  <a:cubicBezTo>
                    <a:pt x="14234" y="568"/>
                    <a:pt x="14353" y="448"/>
                    <a:pt x="14353" y="284"/>
                  </a:cubicBezTo>
                  <a:cubicBezTo>
                    <a:pt x="14353" y="134"/>
                    <a:pt x="14234" y="0"/>
                    <a:pt x="14084" y="0"/>
                  </a:cubicBezTo>
                  <a:close/>
                </a:path>
              </a:pathLst>
            </a:custGeom>
            <a:solidFill>
              <a:srgbClr val="FFC0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69" name="Google Shape;1069;p16"/>
          <p:cNvGrpSpPr/>
          <p:nvPr/>
        </p:nvGrpSpPr>
        <p:grpSpPr>
          <a:xfrm>
            <a:off x="9171199" y="1568962"/>
            <a:ext cx="863885" cy="863903"/>
            <a:chOff x="3312800" y="1179225"/>
            <a:chExt cx="473725" cy="473700"/>
          </a:xfrm>
        </p:grpSpPr>
        <p:sp>
          <p:nvSpPr>
            <p:cNvPr id="1070" name="Google Shape;1070;p16"/>
            <p:cNvSpPr/>
            <p:nvPr/>
          </p:nvSpPr>
          <p:spPr>
            <a:xfrm>
              <a:off x="3312800" y="1179225"/>
              <a:ext cx="473725" cy="473700"/>
            </a:xfrm>
            <a:custGeom>
              <a:avLst/>
              <a:gdLst/>
              <a:ahLst/>
              <a:cxnLst/>
              <a:rect l="l" t="t" r="r" b="b"/>
              <a:pathLst>
                <a:path w="18949" h="18948" extrusionOk="0">
                  <a:moveTo>
                    <a:pt x="9474" y="0"/>
                  </a:moveTo>
                  <a:cubicBezTo>
                    <a:pt x="4236" y="0"/>
                    <a:pt x="1" y="4236"/>
                    <a:pt x="1" y="9474"/>
                  </a:cubicBezTo>
                  <a:cubicBezTo>
                    <a:pt x="1" y="14712"/>
                    <a:pt x="4236" y="18948"/>
                    <a:pt x="9474" y="18948"/>
                  </a:cubicBezTo>
                  <a:cubicBezTo>
                    <a:pt x="14713" y="18948"/>
                    <a:pt x="18948" y="14712"/>
                    <a:pt x="18948" y="9474"/>
                  </a:cubicBezTo>
                  <a:cubicBezTo>
                    <a:pt x="18948" y="4236"/>
                    <a:pt x="14713" y="0"/>
                    <a:pt x="9474" y="0"/>
                  </a:cubicBezTo>
                  <a:close/>
                </a:path>
              </a:pathLst>
            </a:custGeom>
            <a:solidFill>
              <a:schemeClr val="lt2"/>
            </a:solidFill>
            <a:ln w="762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1" name="Google Shape;1071;p16"/>
            <p:cNvSpPr/>
            <p:nvPr/>
          </p:nvSpPr>
          <p:spPr>
            <a:xfrm>
              <a:off x="3366075" y="1255250"/>
              <a:ext cx="367175" cy="321750"/>
            </a:xfrm>
            <a:custGeom>
              <a:avLst/>
              <a:gdLst/>
              <a:ahLst/>
              <a:cxnLst/>
              <a:rect l="l" t="t" r="r" b="b"/>
              <a:pathLst>
                <a:path w="14687" h="12870" extrusionOk="0">
                  <a:moveTo>
                    <a:pt x="7320" y="1"/>
                  </a:moveTo>
                  <a:cubicBezTo>
                    <a:pt x="6348" y="1"/>
                    <a:pt x="5362" y="223"/>
                    <a:pt x="4436" y="694"/>
                  </a:cubicBezTo>
                  <a:cubicBezTo>
                    <a:pt x="1253" y="2323"/>
                    <a:pt x="0" y="6182"/>
                    <a:pt x="1604" y="9340"/>
                  </a:cubicBezTo>
                  <a:cubicBezTo>
                    <a:pt x="2753" y="11585"/>
                    <a:pt x="5011" y="12870"/>
                    <a:pt x="7350" y="12870"/>
                  </a:cubicBezTo>
                  <a:cubicBezTo>
                    <a:pt x="8328" y="12870"/>
                    <a:pt x="9320" y="12645"/>
                    <a:pt x="10251" y="12172"/>
                  </a:cubicBezTo>
                  <a:cubicBezTo>
                    <a:pt x="13409" y="10543"/>
                    <a:pt x="14687" y="6684"/>
                    <a:pt x="13058" y="3526"/>
                  </a:cubicBezTo>
                  <a:cubicBezTo>
                    <a:pt x="11924" y="1294"/>
                    <a:pt x="9664" y="1"/>
                    <a:pt x="732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2" name="Google Shape;1072;p16"/>
            <p:cNvSpPr/>
            <p:nvPr/>
          </p:nvSpPr>
          <p:spPr>
            <a:xfrm>
              <a:off x="3424950" y="1327400"/>
              <a:ext cx="249400" cy="180100"/>
            </a:xfrm>
            <a:custGeom>
              <a:avLst/>
              <a:gdLst/>
              <a:ahLst/>
              <a:cxnLst/>
              <a:rect l="l" t="t" r="r" b="b"/>
              <a:pathLst>
                <a:path w="9976" h="7204" extrusionOk="0">
                  <a:moveTo>
                    <a:pt x="6917" y="1"/>
                  </a:moveTo>
                  <a:cubicBezTo>
                    <a:pt x="6507" y="1"/>
                    <a:pt x="6115" y="101"/>
                    <a:pt x="5740" y="289"/>
                  </a:cubicBezTo>
                  <a:cubicBezTo>
                    <a:pt x="5289" y="514"/>
                    <a:pt x="4913" y="865"/>
                    <a:pt x="4663" y="1316"/>
                  </a:cubicBezTo>
                  <a:cubicBezTo>
                    <a:pt x="4462" y="1667"/>
                    <a:pt x="4287" y="2118"/>
                    <a:pt x="4161" y="2695"/>
                  </a:cubicBezTo>
                  <a:cubicBezTo>
                    <a:pt x="3986" y="3397"/>
                    <a:pt x="3886" y="3923"/>
                    <a:pt x="3810" y="4224"/>
                  </a:cubicBezTo>
                  <a:cubicBezTo>
                    <a:pt x="3710" y="4575"/>
                    <a:pt x="3560" y="4800"/>
                    <a:pt x="3359" y="4900"/>
                  </a:cubicBezTo>
                  <a:cubicBezTo>
                    <a:pt x="3184" y="4976"/>
                    <a:pt x="3109" y="4976"/>
                    <a:pt x="3084" y="4976"/>
                  </a:cubicBezTo>
                  <a:cubicBezTo>
                    <a:pt x="2908" y="4951"/>
                    <a:pt x="2783" y="4875"/>
                    <a:pt x="2708" y="4725"/>
                  </a:cubicBezTo>
                  <a:cubicBezTo>
                    <a:pt x="2658" y="4625"/>
                    <a:pt x="2658" y="4550"/>
                    <a:pt x="2683" y="4424"/>
                  </a:cubicBezTo>
                  <a:cubicBezTo>
                    <a:pt x="2733" y="4249"/>
                    <a:pt x="2933" y="4048"/>
                    <a:pt x="3234" y="3848"/>
                  </a:cubicBezTo>
                  <a:lnTo>
                    <a:pt x="3585" y="3622"/>
                  </a:lnTo>
                  <a:lnTo>
                    <a:pt x="2482" y="1743"/>
                  </a:lnTo>
                  <a:lnTo>
                    <a:pt x="2106" y="1968"/>
                  </a:lnTo>
                  <a:cubicBezTo>
                    <a:pt x="1605" y="2269"/>
                    <a:pt x="1204" y="2670"/>
                    <a:pt x="953" y="3121"/>
                  </a:cubicBezTo>
                  <a:cubicBezTo>
                    <a:pt x="678" y="3597"/>
                    <a:pt x="577" y="4098"/>
                    <a:pt x="627" y="4625"/>
                  </a:cubicBezTo>
                  <a:lnTo>
                    <a:pt x="1" y="4951"/>
                  </a:lnTo>
                  <a:lnTo>
                    <a:pt x="928" y="6755"/>
                  </a:lnTo>
                  <a:lnTo>
                    <a:pt x="1505" y="6454"/>
                  </a:lnTo>
                  <a:cubicBezTo>
                    <a:pt x="1755" y="6705"/>
                    <a:pt x="2006" y="6905"/>
                    <a:pt x="2307" y="7031"/>
                  </a:cubicBezTo>
                  <a:cubicBezTo>
                    <a:pt x="2588" y="7146"/>
                    <a:pt x="2879" y="7204"/>
                    <a:pt x="3174" y="7204"/>
                  </a:cubicBezTo>
                  <a:cubicBezTo>
                    <a:pt x="3589" y="7204"/>
                    <a:pt x="4013" y="7089"/>
                    <a:pt x="4437" y="6855"/>
                  </a:cubicBezTo>
                  <a:cubicBezTo>
                    <a:pt x="4813" y="6655"/>
                    <a:pt x="5164" y="6304"/>
                    <a:pt x="5440" y="5803"/>
                  </a:cubicBezTo>
                  <a:cubicBezTo>
                    <a:pt x="5640" y="5502"/>
                    <a:pt x="5790" y="5076"/>
                    <a:pt x="5916" y="4600"/>
                  </a:cubicBezTo>
                  <a:cubicBezTo>
                    <a:pt x="5966" y="4474"/>
                    <a:pt x="6016" y="4174"/>
                    <a:pt x="6091" y="3773"/>
                  </a:cubicBezTo>
                  <a:cubicBezTo>
                    <a:pt x="6141" y="3447"/>
                    <a:pt x="6191" y="3221"/>
                    <a:pt x="6242" y="3071"/>
                  </a:cubicBezTo>
                  <a:cubicBezTo>
                    <a:pt x="6392" y="2695"/>
                    <a:pt x="6592" y="2419"/>
                    <a:pt x="6818" y="2319"/>
                  </a:cubicBezTo>
                  <a:cubicBezTo>
                    <a:pt x="6943" y="2244"/>
                    <a:pt x="7069" y="2219"/>
                    <a:pt x="7169" y="2219"/>
                  </a:cubicBezTo>
                  <a:cubicBezTo>
                    <a:pt x="7244" y="2244"/>
                    <a:pt x="7294" y="2269"/>
                    <a:pt x="7369" y="2369"/>
                  </a:cubicBezTo>
                  <a:cubicBezTo>
                    <a:pt x="7420" y="2469"/>
                    <a:pt x="7420" y="2545"/>
                    <a:pt x="7420" y="2595"/>
                  </a:cubicBezTo>
                  <a:cubicBezTo>
                    <a:pt x="7344" y="2745"/>
                    <a:pt x="7219" y="2895"/>
                    <a:pt x="7019" y="3046"/>
                  </a:cubicBezTo>
                  <a:lnTo>
                    <a:pt x="6668" y="3271"/>
                  </a:lnTo>
                  <a:lnTo>
                    <a:pt x="7946" y="5051"/>
                  </a:lnTo>
                  <a:lnTo>
                    <a:pt x="8272" y="4850"/>
                  </a:lnTo>
                  <a:cubicBezTo>
                    <a:pt x="8873" y="4474"/>
                    <a:pt x="9249" y="3973"/>
                    <a:pt x="9399" y="3296"/>
                  </a:cubicBezTo>
                  <a:cubicBezTo>
                    <a:pt x="9450" y="3021"/>
                    <a:pt x="9450" y="2745"/>
                    <a:pt x="9399" y="2444"/>
                  </a:cubicBezTo>
                  <a:lnTo>
                    <a:pt x="9976" y="2144"/>
                  </a:lnTo>
                  <a:lnTo>
                    <a:pt x="9049" y="339"/>
                  </a:lnTo>
                  <a:lnTo>
                    <a:pt x="8497" y="640"/>
                  </a:lnTo>
                  <a:cubicBezTo>
                    <a:pt x="8121" y="289"/>
                    <a:pt x="7670" y="63"/>
                    <a:pt x="7169" y="13"/>
                  </a:cubicBezTo>
                  <a:cubicBezTo>
                    <a:pt x="7084" y="5"/>
                    <a:pt x="7000" y="1"/>
                    <a:pt x="69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73" name="Google Shape;1073;p16"/>
          <p:cNvGrpSpPr/>
          <p:nvPr/>
        </p:nvGrpSpPr>
        <p:grpSpPr>
          <a:xfrm rot="-2700000">
            <a:off x="10410610" y="2366297"/>
            <a:ext cx="404381" cy="404449"/>
            <a:chOff x="3312800" y="1179225"/>
            <a:chExt cx="473725" cy="473700"/>
          </a:xfrm>
        </p:grpSpPr>
        <p:sp>
          <p:nvSpPr>
            <p:cNvPr id="1074" name="Google Shape;1074;p16"/>
            <p:cNvSpPr/>
            <p:nvPr/>
          </p:nvSpPr>
          <p:spPr>
            <a:xfrm>
              <a:off x="3312800" y="1179225"/>
              <a:ext cx="473725" cy="473700"/>
            </a:xfrm>
            <a:custGeom>
              <a:avLst/>
              <a:gdLst/>
              <a:ahLst/>
              <a:cxnLst/>
              <a:rect l="l" t="t" r="r" b="b"/>
              <a:pathLst>
                <a:path w="18949" h="18948" extrusionOk="0">
                  <a:moveTo>
                    <a:pt x="9474" y="0"/>
                  </a:moveTo>
                  <a:cubicBezTo>
                    <a:pt x="4236" y="0"/>
                    <a:pt x="1" y="4236"/>
                    <a:pt x="1" y="9474"/>
                  </a:cubicBezTo>
                  <a:cubicBezTo>
                    <a:pt x="1" y="14712"/>
                    <a:pt x="4236" y="18948"/>
                    <a:pt x="9474" y="18948"/>
                  </a:cubicBezTo>
                  <a:cubicBezTo>
                    <a:pt x="14713" y="18948"/>
                    <a:pt x="18948" y="14712"/>
                    <a:pt x="18948" y="9474"/>
                  </a:cubicBezTo>
                  <a:cubicBezTo>
                    <a:pt x="18948" y="4236"/>
                    <a:pt x="14713" y="0"/>
                    <a:pt x="9474" y="0"/>
                  </a:cubicBezTo>
                  <a:close/>
                </a:path>
              </a:pathLst>
            </a:custGeom>
            <a:solidFill>
              <a:schemeClr val="lt2"/>
            </a:solidFill>
            <a:ln w="381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5" name="Google Shape;1075;p16"/>
            <p:cNvSpPr/>
            <p:nvPr/>
          </p:nvSpPr>
          <p:spPr>
            <a:xfrm>
              <a:off x="3394319" y="1278762"/>
              <a:ext cx="312099" cy="273488"/>
            </a:xfrm>
            <a:custGeom>
              <a:avLst/>
              <a:gdLst/>
              <a:ahLst/>
              <a:cxnLst/>
              <a:rect l="l" t="t" r="r" b="b"/>
              <a:pathLst>
                <a:path w="14687" h="12870" extrusionOk="0">
                  <a:moveTo>
                    <a:pt x="7320" y="1"/>
                  </a:moveTo>
                  <a:cubicBezTo>
                    <a:pt x="6348" y="1"/>
                    <a:pt x="5362" y="223"/>
                    <a:pt x="4436" y="694"/>
                  </a:cubicBezTo>
                  <a:cubicBezTo>
                    <a:pt x="1253" y="2323"/>
                    <a:pt x="0" y="6182"/>
                    <a:pt x="1604" y="9340"/>
                  </a:cubicBezTo>
                  <a:cubicBezTo>
                    <a:pt x="2753" y="11585"/>
                    <a:pt x="5011" y="12870"/>
                    <a:pt x="7350" y="12870"/>
                  </a:cubicBezTo>
                  <a:cubicBezTo>
                    <a:pt x="8328" y="12870"/>
                    <a:pt x="9320" y="12645"/>
                    <a:pt x="10251" y="12172"/>
                  </a:cubicBezTo>
                  <a:cubicBezTo>
                    <a:pt x="13409" y="10543"/>
                    <a:pt x="14687" y="6684"/>
                    <a:pt x="13058" y="3526"/>
                  </a:cubicBezTo>
                  <a:cubicBezTo>
                    <a:pt x="11924" y="1294"/>
                    <a:pt x="9664" y="1"/>
                    <a:pt x="732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6" name="Google Shape;1076;p16"/>
            <p:cNvSpPr/>
            <p:nvPr/>
          </p:nvSpPr>
          <p:spPr>
            <a:xfrm>
              <a:off x="3439806" y="1335618"/>
              <a:ext cx="220794" cy="159443"/>
            </a:xfrm>
            <a:custGeom>
              <a:avLst/>
              <a:gdLst/>
              <a:ahLst/>
              <a:cxnLst/>
              <a:rect l="l" t="t" r="r" b="b"/>
              <a:pathLst>
                <a:path w="9976" h="7204" extrusionOk="0">
                  <a:moveTo>
                    <a:pt x="6917" y="1"/>
                  </a:moveTo>
                  <a:cubicBezTo>
                    <a:pt x="6507" y="1"/>
                    <a:pt x="6115" y="101"/>
                    <a:pt x="5740" y="289"/>
                  </a:cubicBezTo>
                  <a:cubicBezTo>
                    <a:pt x="5289" y="514"/>
                    <a:pt x="4913" y="865"/>
                    <a:pt x="4663" y="1316"/>
                  </a:cubicBezTo>
                  <a:cubicBezTo>
                    <a:pt x="4462" y="1667"/>
                    <a:pt x="4287" y="2118"/>
                    <a:pt x="4161" y="2695"/>
                  </a:cubicBezTo>
                  <a:cubicBezTo>
                    <a:pt x="3986" y="3397"/>
                    <a:pt x="3886" y="3923"/>
                    <a:pt x="3810" y="4224"/>
                  </a:cubicBezTo>
                  <a:cubicBezTo>
                    <a:pt x="3710" y="4575"/>
                    <a:pt x="3560" y="4800"/>
                    <a:pt x="3359" y="4900"/>
                  </a:cubicBezTo>
                  <a:cubicBezTo>
                    <a:pt x="3184" y="4976"/>
                    <a:pt x="3109" y="4976"/>
                    <a:pt x="3084" y="4976"/>
                  </a:cubicBezTo>
                  <a:cubicBezTo>
                    <a:pt x="2908" y="4951"/>
                    <a:pt x="2783" y="4875"/>
                    <a:pt x="2708" y="4725"/>
                  </a:cubicBezTo>
                  <a:cubicBezTo>
                    <a:pt x="2658" y="4625"/>
                    <a:pt x="2658" y="4550"/>
                    <a:pt x="2683" y="4424"/>
                  </a:cubicBezTo>
                  <a:cubicBezTo>
                    <a:pt x="2733" y="4249"/>
                    <a:pt x="2933" y="4048"/>
                    <a:pt x="3234" y="3848"/>
                  </a:cubicBezTo>
                  <a:lnTo>
                    <a:pt x="3585" y="3622"/>
                  </a:lnTo>
                  <a:lnTo>
                    <a:pt x="2482" y="1743"/>
                  </a:lnTo>
                  <a:lnTo>
                    <a:pt x="2106" y="1968"/>
                  </a:lnTo>
                  <a:cubicBezTo>
                    <a:pt x="1605" y="2269"/>
                    <a:pt x="1204" y="2670"/>
                    <a:pt x="953" y="3121"/>
                  </a:cubicBezTo>
                  <a:cubicBezTo>
                    <a:pt x="678" y="3597"/>
                    <a:pt x="577" y="4098"/>
                    <a:pt x="627" y="4625"/>
                  </a:cubicBezTo>
                  <a:lnTo>
                    <a:pt x="1" y="4951"/>
                  </a:lnTo>
                  <a:lnTo>
                    <a:pt x="928" y="6755"/>
                  </a:lnTo>
                  <a:lnTo>
                    <a:pt x="1505" y="6454"/>
                  </a:lnTo>
                  <a:cubicBezTo>
                    <a:pt x="1755" y="6705"/>
                    <a:pt x="2006" y="6905"/>
                    <a:pt x="2307" y="7031"/>
                  </a:cubicBezTo>
                  <a:cubicBezTo>
                    <a:pt x="2588" y="7146"/>
                    <a:pt x="2879" y="7204"/>
                    <a:pt x="3174" y="7204"/>
                  </a:cubicBezTo>
                  <a:cubicBezTo>
                    <a:pt x="3589" y="7204"/>
                    <a:pt x="4013" y="7089"/>
                    <a:pt x="4437" y="6855"/>
                  </a:cubicBezTo>
                  <a:cubicBezTo>
                    <a:pt x="4813" y="6655"/>
                    <a:pt x="5164" y="6304"/>
                    <a:pt x="5440" y="5803"/>
                  </a:cubicBezTo>
                  <a:cubicBezTo>
                    <a:pt x="5640" y="5502"/>
                    <a:pt x="5790" y="5076"/>
                    <a:pt x="5916" y="4600"/>
                  </a:cubicBezTo>
                  <a:cubicBezTo>
                    <a:pt x="5966" y="4474"/>
                    <a:pt x="6016" y="4174"/>
                    <a:pt x="6091" y="3773"/>
                  </a:cubicBezTo>
                  <a:cubicBezTo>
                    <a:pt x="6141" y="3447"/>
                    <a:pt x="6191" y="3221"/>
                    <a:pt x="6242" y="3071"/>
                  </a:cubicBezTo>
                  <a:cubicBezTo>
                    <a:pt x="6392" y="2695"/>
                    <a:pt x="6592" y="2419"/>
                    <a:pt x="6818" y="2319"/>
                  </a:cubicBezTo>
                  <a:cubicBezTo>
                    <a:pt x="6943" y="2244"/>
                    <a:pt x="7069" y="2219"/>
                    <a:pt x="7169" y="2219"/>
                  </a:cubicBezTo>
                  <a:cubicBezTo>
                    <a:pt x="7244" y="2244"/>
                    <a:pt x="7294" y="2269"/>
                    <a:pt x="7369" y="2369"/>
                  </a:cubicBezTo>
                  <a:cubicBezTo>
                    <a:pt x="7420" y="2469"/>
                    <a:pt x="7420" y="2545"/>
                    <a:pt x="7420" y="2595"/>
                  </a:cubicBezTo>
                  <a:cubicBezTo>
                    <a:pt x="7344" y="2745"/>
                    <a:pt x="7219" y="2895"/>
                    <a:pt x="7019" y="3046"/>
                  </a:cubicBezTo>
                  <a:lnTo>
                    <a:pt x="6668" y="3271"/>
                  </a:lnTo>
                  <a:lnTo>
                    <a:pt x="7946" y="5051"/>
                  </a:lnTo>
                  <a:lnTo>
                    <a:pt x="8272" y="4850"/>
                  </a:lnTo>
                  <a:cubicBezTo>
                    <a:pt x="8873" y="4474"/>
                    <a:pt x="9249" y="3973"/>
                    <a:pt x="9399" y="3296"/>
                  </a:cubicBezTo>
                  <a:cubicBezTo>
                    <a:pt x="9450" y="3021"/>
                    <a:pt x="9450" y="2745"/>
                    <a:pt x="9399" y="2444"/>
                  </a:cubicBezTo>
                  <a:lnTo>
                    <a:pt x="9976" y="2144"/>
                  </a:lnTo>
                  <a:lnTo>
                    <a:pt x="9049" y="339"/>
                  </a:lnTo>
                  <a:lnTo>
                    <a:pt x="8497" y="640"/>
                  </a:lnTo>
                  <a:cubicBezTo>
                    <a:pt x="8121" y="289"/>
                    <a:pt x="7670" y="63"/>
                    <a:pt x="7169" y="13"/>
                  </a:cubicBezTo>
                  <a:cubicBezTo>
                    <a:pt x="7084" y="5"/>
                    <a:pt x="7000" y="1"/>
                    <a:pt x="69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77" name="Google Shape;1077;p16"/>
          <p:cNvGrpSpPr/>
          <p:nvPr/>
        </p:nvGrpSpPr>
        <p:grpSpPr>
          <a:xfrm rot="-4500389">
            <a:off x="10533296" y="5452727"/>
            <a:ext cx="675800" cy="675843"/>
            <a:chOff x="3312800" y="1179225"/>
            <a:chExt cx="473725" cy="473700"/>
          </a:xfrm>
        </p:grpSpPr>
        <p:sp>
          <p:nvSpPr>
            <p:cNvPr id="1078" name="Google Shape;1078;p16"/>
            <p:cNvSpPr/>
            <p:nvPr/>
          </p:nvSpPr>
          <p:spPr>
            <a:xfrm>
              <a:off x="3312800" y="1179225"/>
              <a:ext cx="473725" cy="473700"/>
            </a:xfrm>
            <a:custGeom>
              <a:avLst/>
              <a:gdLst/>
              <a:ahLst/>
              <a:cxnLst/>
              <a:rect l="l" t="t" r="r" b="b"/>
              <a:pathLst>
                <a:path w="18949" h="18948" extrusionOk="0">
                  <a:moveTo>
                    <a:pt x="9474" y="0"/>
                  </a:moveTo>
                  <a:cubicBezTo>
                    <a:pt x="4236" y="0"/>
                    <a:pt x="1" y="4236"/>
                    <a:pt x="1" y="9474"/>
                  </a:cubicBezTo>
                  <a:cubicBezTo>
                    <a:pt x="1" y="14712"/>
                    <a:pt x="4236" y="18948"/>
                    <a:pt x="9474" y="18948"/>
                  </a:cubicBezTo>
                  <a:cubicBezTo>
                    <a:pt x="14713" y="18948"/>
                    <a:pt x="18948" y="14712"/>
                    <a:pt x="18948" y="9474"/>
                  </a:cubicBezTo>
                  <a:cubicBezTo>
                    <a:pt x="18948" y="4236"/>
                    <a:pt x="14713" y="0"/>
                    <a:pt x="9474" y="0"/>
                  </a:cubicBezTo>
                  <a:close/>
                </a:path>
              </a:pathLst>
            </a:custGeom>
            <a:solidFill>
              <a:schemeClr val="lt2"/>
            </a:solidFill>
            <a:ln w="762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9" name="Google Shape;1079;p16"/>
            <p:cNvSpPr/>
            <p:nvPr/>
          </p:nvSpPr>
          <p:spPr>
            <a:xfrm>
              <a:off x="3366075" y="1255250"/>
              <a:ext cx="367175" cy="321750"/>
            </a:xfrm>
            <a:custGeom>
              <a:avLst/>
              <a:gdLst/>
              <a:ahLst/>
              <a:cxnLst/>
              <a:rect l="l" t="t" r="r" b="b"/>
              <a:pathLst>
                <a:path w="14687" h="12870" extrusionOk="0">
                  <a:moveTo>
                    <a:pt x="7320" y="1"/>
                  </a:moveTo>
                  <a:cubicBezTo>
                    <a:pt x="6348" y="1"/>
                    <a:pt x="5362" y="223"/>
                    <a:pt x="4436" y="694"/>
                  </a:cubicBezTo>
                  <a:cubicBezTo>
                    <a:pt x="1253" y="2323"/>
                    <a:pt x="0" y="6182"/>
                    <a:pt x="1604" y="9340"/>
                  </a:cubicBezTo>
                  <a:cubicBezTo>
                    <a:pt x="2753" y="11585"/>
                    <a:pt x="5011" y="12870"/>
                    <a:pt x="7350" y="12870"/>
                  </a:cubicBezTo>
                  <a:cubicBezTo>
                    <a:pt x="8328" y="12870"/>
                    <a:pt x="9320" y="12645"/>
                    <a:pt x="10251" y="12172"/>
                  </a:cubicBezTo>
                  <a:cubicBezTo>
                    <a:pt x="13409" y="10543"/>
                    <a:pt x="14687" y="6684"/>
                    <a:pt x="13058" y="3526"/>
                  </a:cubicBezTo>
                  <a:cubicBezTo>
                    <a:pt x="11924" y="1294"/>
                    <a:pt x="9664" y="1"/>
                    <a:pt x="732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0" name="Google Shape;1080;p16"/>
            <p:cNvSpPr/>
            <p:nvPr/>
          </p:nvSpPr>
          <p:spPr>
            <a:xfrm>
              <a:off x="3424950" y="1327400"/>
              <a:ext cx="249400" cy="180100"/>
            </a:xfrm>
            <a:custGeom>
              <a:avLst/>
              <a:gdLst/>
              <a:ahLst/>
              <a:cxnLst/>
              <a:rect l="l" t="t" r="r" b="b"/>
              <a:pathLst>
                <a:path w="9976" h="7204" extrusionOk="0">
                  <a:moveTo>
                    <a:pt x="6917" y="1"/>
                  </a:moveTo>
                  <a:cubicBezTo>
                    <a:pt x="6507" y="1"/>
                    <a:pt x="6115" y="101"/>
                    <a:pt x="5740" y="289"/>
                  </a:cubicBezTo>
                  <a:cubicBezTo>
                    <a:pt x="5289" y="514"/>
                    <a:pt x="4913" y="865"/>
                    <a:pt x="4663" y="1316"/>
                  </a:cubicBezTo>
                  <a:cubicBezTo>
                    <a:pt x="4462" y="1667"/>
                    <a:pt x="4287" y="2118"/>
                    <a:pt x="4161" y="2695"/>
                  </a:cubicBezTo>
                  <a:cubicBezTo>
                    <a:pt x="3986" y="3397"/>
                    <a:pt x="3886" y="3923"/>
                    <a:pt x="3810" y="4224"/>
                  </a:cubicBezTo>
                  <a:cubicBezTo>
                    <a:pt x="3710" y="4575"/>
                    <a:pt x="3560" y="4800"/>
                    <a:pt x="3359" y="4900"/>
                  </a:cubicBezTo>
                  <a:cubicBezTo>
                    <a:pt x="3184" y="4976"/>
                    <a:pt x="3109" y="4976"/>
                    <a:pt x="3084" y="4976"/>
                  </a:cubicBezTo>
                  <a:cubicBezTo>
                    <a:pt x="2908" y="4951"/>
                    <a:pt x="2783" y="4875"/>
                    <a:pt x="2708" y="4725"/>
                  </a:cubicBezTo>
                  <a:cubicBezTo>
                    <a:pt x="2658" y="4625"/>
                    <a:pt x="2658" y="4550"/>
                    <a:pt x="2683" y="4424"/>
                  </a:cubicBezTo>
                  <a:cubicBezTo>
                    <a:pt x="2733" y="4249"/>
                    <a:pt x="2933" y="4048"/>
                    <a:pt x="3234" y="3848"/>
                  </a:cubicBezTo>
                  <a:lnTo>
                    <a:pt x="3585" y="3622"/>
                  </a:lnTo>
                  <a:lnTo>
                    <a:pt x="2482" y="1743"/>
                  </a:lnTo>
                  <a:lnTo>
                    <a:pt x="2106" y="1968"/>
                  </a:lnTo>
                  <a:cubicBezTo>
                    <a:pt x="1605" y="2269"/>
                    <a:pt x="1204" y="2670"/>
                    <a:pt x="953" y="3121"/>
                  </a:cubicBezTo>
                  <a:cubicBezTo>
                    <a:pt x="678" y="3597"/>
                    <a:pt x="577" y="4098"/>
                    <a:pt x="627" y="4625"/>
                  </a:cubicBezTo>
                  <a:lnTo>
                    <a:pt x="1" y="4951"/>
                  </a:lnTo>
                  <a:lnTo>
                    <a:pt x="928" y="6755"/>
                  </a:lnTo>
                  <a:lnTo>
                    <a:pt x="1505" y="6454"/>
                  </a:lnTo>
                  <a:cubicBezTo>
                    <a:pt x="1755" y="6705"/>
                    <a:pt x="2006" y="6905"/>
                    <a:pt x="2307" y="7031"/>
                  </a:cubicBezTo>
                  <a:cubicBezTo>
                    <a:pt x="2588" y="7146"/>
                    <a:pt x="2879" y="7204"/>
                    <a:pt x="3174" y="7204"/>
                  </a:cubicBezTo>
                  <a:cubicBezTo>
                    <a:pt x="3589" y="7204"/>
                    <a:pt x="4013" y="7089"/>
                    <a:pt x="4437" y="6855"/>
                  </a:cubicBezTo>
                  <a:cubicBezTo>
                    <a:pt x="4813" y="6655"/>
                    <a:pt x="5164" y="6304"/>
                    <a:pt x="5440" y="5803"/>
                  </a:cubicBezTo>
                  <a:cubicBezTo>
                    <a:pt x="5640" y="5502"/>
                    <a:pt x="5790" y="5076"/>
                    <a:pt x="5916" y="4600"/>
                  </a:cubicBezTo>
                  <a:cubicBezTo>
                    <a:pt x="5966" y="4474"/>
                    <a:pt x="6016" y="4174"/>
                    <a:pt x="6091" y="3773"/>
                  </a:cubicBezTo>
                  <a:cubicBezTo>
                    <a:pt x="6141" y="3447"/>
                    <a:pt x="6191" y="3221"/>
                    <a:pt x="6242" y="3071"/>
                  </a:cubicBezTo>
                  <a:cubicBezTo>
                    <a:pt x="6392" y="2695"/>
                    <a:pt x="6592" y="2419"/>
                    <a:pt x="6818" y="2319"/>
                  </a:cubicBezTo>
                  <a:cubicBezTo>
                    <a:pt x="6943" y="2244"/>
                    <a:pt x="7069" y="2219"/>
                    <a:pt x="7169" y="2219"/>
                  </a:cubicBezTo>
                  <a:cubicBezTo>
                    <a:pt x="7244" y="2244"/>
                    <a:pt x="7294" y="2269"/>
                    <a:pt x="7369" y="2369"/>
                  </a:cubicBezTo>
                  <a:cubicBezTo>
                    <a:pt x="7420" y="2469"/>
                    <a:pt x="7420" y="2545"/>
                    <a:pt x="7420" y="2595"/>
                  </a:cubicBezTo>
                  <a:cubicBezTo>
                    <a:pt x="7344" y="2745"/>
                    <a:pt x="7219" y="2895"/>
                    <a:pt x="7019" y="3046"/>
                  </a:cubicBezTo>
                  <a:lnTo>
                    <a:pt x="6668" y="3271"/>
                  </a:lnTo>
                  <a:lnTo>
                    <a:pt x="7946" y="5051"/>
                  </a:lnTo>
                  <a:lnTo>
                    <a:pt x="8272" y="4850"/>
                  </a:lnTo>
                  <a:cubicBezTo>
                    <a:pt x="8873" y="4474"/>
                    <a:pt x="9249" y="3973"/>
                    <a:pt x="9399" y="3296"/>
                  </a:cubicBezTo>
                  <a:cubicBezTo>
                    <a:pt x="9450" y="3021"/>
                    <a:pt x="9450" y="2745"/>
                    <a:pt x="9399" y="2444"/>
                  </a:cubicBezTo>
                  <a:lnTo>
                    <a:pt x="9976" y="2144"/>
                  </a:lnTo>
                  <a:lnTo>
                    <a:pt x="9049" y="339"/>
                  </a:lnTo>
                  <a:lnTo>
                    <a:pt x="8497" y="640"/>
                  </a:lnTo>
                  <a:cubicBezTo>
                    <a:pt x="8121" y="289"/>
                    <a:pt x="7670" y="63"/>
                    <a:pt x="7169" y="13"/>
                  </a:cubicBezTo>
                  <a:cubicBezTo>
                    <a:pt x="7084" y="5"/>
                    <a:pt x="7000" y="1"/>
                    <a:pt x="69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081" name="Google Shape;1081;p16"/>
          <p:cNvSpPr/>
          <p:nvPr/>
        </p:nvSpPr>
        <p:spPr>
          <a:xfrm>
            <a:off x="8444930" y="719331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82" name="Google Shape;1082;p16"/>
          <p:cNvSpPr/>
          <p:nvPr/>
        </p:nvSpPr>
        <p:spPr>
          <a:xfrm>
            <a:off x="10404963" y="891031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83" name="Google Shape;1083;p16"/>
          <p:cNvSpPr/>
          <p:nvPr/>
        </p:nvSpPr>
        <p:spPr>
          <a:xfrm>
            <a:off x="950933" y="2657233"/>
            <a:ext cx="7494000" cy="2458400"/>
          </a:xfrm>
          <a:prstGeom prst="roundRect">
            <a:avLst>
              <a:gd name="adj" fmla="val 16667"/>
            </a:avLst>
          </a:prstGeom>
          <a:solidFill>
            <a:schemeClr val="lt1"/>
          </a:solidFill>
          <a:ln w="76200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84" name="Google Shape;1084;p16"/>
          <p:cNvSpPr/>
          <p:nvPr/>
        </p:nvSpPr>
        <p:spPr>
          <a:xfrm>
            <a:off x="950933" y="5333967"/>
            <a:ext cx="7494000" cy="760000"/>
          </a:xfrm>
          <a:prstGeom prst="roundRect">
            <a:avLst>
              <a:gd name="adj" fmla="val 16667"/>
            </a:avLst>
          </a:prstGeom>
          <a:solidFill>
            <a:schemeClr val="accent1"/>
          </a:solidFill>
          <a:ln w="762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85" name="Google Shape;1085;p16"/>
          <p:cNvSpPr/>
          <p:nvPr/>
        </p:nvSpPr>
        <p:spPr>
          <a:xfrm>
            <a:off x="950967" y="745084"/>
            <a:ext cx="1981200" cy="1981200"/>
          </a:xfrm>
          <a:prstGeom prst="ellipse">
            <a:avLst/>
          </a:prstGeom>
          <a:solidFill>
            <a:schemeClr val="accent2"/>
          </a:solidFill>
          <a:ln w="762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3302171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 1">
  <p:cSld name="Title and three columns 1">
    <p:spTree>
      <p:nvGrpSpPr>
        <p:cNvPr id="1" name="Shape 13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43" name="Google Shape;1343;p20"/>
          <p:cNvGrpSpPr/>
          <p:nvPr/>
        </p:nvGrpSpPr>
        <p:grpSpPr>
          <a:xfrm>
            <a:off x="-184227" y="-399294"/>
            <a:ext cx="13152739" cy="7397993"/>
            <a:chOff x="238125" y="822050"/>
            <a:chExt cx="7136850" cy="4051475"/>
          </a:xfrm>
        </p:grpSpPr>
        <p:sp>
          <p:nvSpPr>
            <p:cNvPr id="1344" name="Google Shape;1344;p20"/>
            <p:cNvSpPr/>
            <p:nvPr/>
          </p:nvSpPr>
          <p:spPr>
            <a:xfrm>
              <a:off x="238125" y="114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5" name="Google Shape;1345;p20"/>
            <p:cNvSpPr/>
            <p:nvPr/>
          </p:nvSpPr>
          <p:spPr>
            <a:xfrm>
              <a:off x="238125" y="27590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6" name="Google Shape;1346;p20"/>
            <p:cNvSpPr/>
            <p:nvPr/>
          </p:nvSpPr>
          <p:spPr>
            <a:xfrm>
              <a:off x="238125" y="250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7" name="Google Shape;1347;p20"/>
            <p:cNvSpPr/>
            <p:nvPr/>
          </p:nvSpPr>
          <p:spPr>
            <a:xfrm>
              <a:off x="238125" y="22460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8" name="Google Shape;1348;p20"/>
            <p:cNvSpPr/>
            <p:nvPr/>
          </p:nvSpPr>
          <p:spPr>
            <a:xfrm>
              <a:off x="238125" y="1971075"/>
              <a:ext cx="7136850" cy="0"/>
            </a:xfrm>
            <a:custGeom>
              <a:avLst/>
              <a:gdLst/>
              <a:ahLst/>
              <a:cxnLst/>
              <a:rect l="l" t="t" r="r" b="b"/>
              <a:pathLst>
                <a:path w="285474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9" name="Google Shape;1349;p20"/>
            <p:cNvSpPr/>
            <p:nvPr/>
          </p:nvSpPr>
          <p:spPr>
            <a:xfrm>
              <a:off x="238125" y="169607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0" name="Google Shape;1350;p20"/>
            <p:cNvSpPr/>
            <p:nvPr/>
          </p:nvSpPr>
          <p:spPr>
            <a:xfrm>
              <a:off x="238125" y="1420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1" name="Google Shape;1351;p20"/>
            <p:cNvSpPr/>
            <p:nvPr/>
          </p:nvSpPr>
          <p:spPr>
            <a:xfrm>
              <a:off x="238125" y="33092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2" name="Google Shape;1352;p20"/>
            <p:cNvSpPr/>
            <p:nvPr/>
          </p:nvSpPr>
          <p:spPr>
            <a:xfrm>
              <a:off x="238125" y="30155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3" name="Google Shape;1353;p20"/>
            <p:cNvSpPr/>
            <p:nvPr/>
          </p:nvSpPr>
          <p:spPr>
            <a:xfrm>
              <a:off x="238125" y="47439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4" name="Google Shape;1354;p20"/>
            <p:cNvSpPr/>
            <p:nvPr/>
          </p:nvSpPr>
          <p:spPr>
            <a:xfrm>
              <a:off x="238125" y="44549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5" name="Google Shape;1355;p20"/>
            <p:cNvSpPr/>
            <p:nvPr/>
          </p:nvSpPr>
          <p:spPr>
            <a:xfrm>
              <a:off x="238125" y="4167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6" name="Google Shape;1356;p20"/>
            <p:cNvSpPr/>
            <p:nvPr/>
          </p:nvSpPr>
          <p:spPr>
            <a:xfrm>
              <a:off x="238125" y="38817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7" name="Google Shape;1357;p20"/>
            <p:cNvSpPr/>
            <p:nvPr/>
          </p:nvSpPr>
          <p:spPr>
            <a:xfrm>
              <a:off x="238125" y="35953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8" name="Google Shape;1358;p20"/>
            <p:cNvSpPr/>
            <p:nvPr/>
          </p:nvSpPr>
          <p:spPr>
            <a:xfrm>
              <a:off x="5075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9" name="Google Shape;1359;p20"/>
            <p:cNvSpPr/>
            <p:nvPr/>
          </p:nvSpPr>
          <p:spPr>
            <a:xfrm>
              <a:off x="3244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0" name="Google Shape;1360;p20"/>
            <p:cNvSpPr/>
            <p:nvPr/>
          </p:nvSpPr>
          <p:spPr>
            <a:xfrm>
              <a:off x="29400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1" name="Google Shape;1361;p20"/>
            <p:cNvSpPr/>
            <p:nvPr/>
          </p:nvSpPr>
          <p:spPr>
            <a:xfrm>
              <a:off x="2635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2" name="Google Shape;1362;p20"/>
            <p:cNvSpPr/>
            <p:nvPr/>
          </p:nvSpPr>
          <p:spPr>
            <a:xfrm>
              <a:off x="2331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3" name="Google Shape;1363;p20"/>
            <p:cNvSpPr/>
            <p:nvPr/>
          </p:nvSpPr>
          <p:spPr>
            <a:xfrm>
              <a:off x="20279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4" name="Google Shape;1364;p20"/>
            <p:cNvSpPr/>
            <p:nvPr/>
          </p:nvSpPr>
          <p:spPr>
            <a:xfrm>
              <a:off x="17239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5" name="Google Shape;1365;p20"/>
            <p:cNvSpPr/>
            <p:nvPr/>
          </p:nvSpPr>
          <p:spPr>
            <a:xfrm>
              <a:off x="14197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6" name="Google Shape;1366;p20"/>
            <p:cNvSpPr/>
            <p:nvPr/>
          </p:nvSpPr>
          <p:spPr>
            <a:xfrm>
              <a:off x="1115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7" name="Google Shape;1367;p20"/>
            <p:cNvSpPr/>
            <p:nvPr/>
          </p:nvSpPr>
          <p:spPr>
            <a:xfrm>
              <a:off x="811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8" name="Google Shape;1368;p20"/>
            <p:cNvSpPr/>
            <p:nvPr/>
          </p:nvSpPr>
          <p:spPr>
            <a:xfrm>
              <a:off x="3548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9" name="Google Shape;1369;p20"/>
            <p:cNvSpPr/>
            <p:nvPr/>
          </p:nvSpPr>
          <p:spPr>
            <a:xfrm>
              <a:off x="62845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0" name="Google Shape;1370;p20"/>
            <p:cNvSpPr/>
            <p:nvPr/>
          </p:nvSpPr>
          <p:spPr>
            <a:xfrm>
              <a:off x="5980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1" name="Google Shape;1371;p20"/>
            <p:cNvSpPr/>
            <p:nvPr/>
          </p:nvSpPr>
          <p:spPr>
            <a:xfrm>
              <a:off x="5676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2" name="Google Shape;1372;p20"/>
            <p:cNvSpPr/>
            <p:nvPr/>
          </p:nvSpPr>
          <p:spPr>
            <a:xfrm>
              <a:off x="53724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3" name="Google Shape;1373;p20"/>
            <p:cNvSpPr/>
            <p:nvPr/>
          </p:nvSpPr>
          <p:spPr>
            <a:xfrm>
              <a:off x="50684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4" name="Google Shape;1374;p20"/>
            <p:cNvSpPr/>
            <p:nvPr/>
          </p:nvSpPr>
          <p:spPr>
            <a:xfrm>
              <a:off x="47644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5" name="Google Shape;1375;p20"/>
            <p:cNvSpPr/>
            <p:nvPr/>
          </p:nvSpPr>
          <p:spPr>
            <a:xfrm>
              <a:off x="4460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6" name="Google Shape;1376;p20"/>
            <p:cNvSpPr/>
            <p:nvPr/>
          </p:nvSpPr>
          <p:spPr>
            <a:xfrm>
              <a:off x="4156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7" name="Google Shape;1377;p20"/>
            <p:cNvSpPr/>
            <p:nvPr/>
          </p:nvSpPr>
          <p:spPr>
            <a:xfrm>
              <a:off x="38522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8" name="Google Shape;1378;p20"/>
            <p:cNvSpPr/>
            <p:nvPr/>
          </p:nvSpPr>
          <p:spPr>
            <a:xfrm>
              <a:off x="65885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9" name="Google Shape;1379;p20"/>
            <p:cNvSpPr/>
            <p:nvPr/>
          </p:nvSpPr>
          <p:spPr>
            <a:xfrm>
              <a:off x="71967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0" name="Google Shape;1380;p20"/>
            <p:cNvSpPr/>
            <p:nvPr/>
          </p:nvSpPr>
          <p:spPr>
            <a:xfrm>
              <a:off x="68927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381" name="Google Shape;1381;p20"/>
          <p:cNvSpPr/>
          <p:nvPr/>
        </p:nvSpPr>
        <p:spPr>
          <a:xfrm>
            <a:off x="950967" y="641533"/>
            <a:ext cx="10290000" cy="919200"/>
          </a:xfrm>
          <a:prstGeom prst="roundRect">
            <a:avLst>
              <a:gd name="adj" fmla="val 16667"/>
            </a:avLst>
          </a:prstGeom>
          <a:solidFill>
            <a:srgbClr val="FFBE00"/>
          </a:solidFill>
          <a:ln w="762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82" name="Google Shape;1382;p20"/>
          <p:cNvSpPr txBox="1">
            <a:spLocks noGrp="1"/>
          </p:cNvSpPr>
          <p:nvPr>
            <p:ph type="title"/>
          </p:nvPr>
        </p:nvSpPr>
        <p:spPr>
          <a:xfrm>
            <a:off x="960000" y="4139335"/>
            <a:ext cx="3115200" cy="8744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383" name="Google Shape;1383;p20"/>
          <p:cNvSpPr txBox="1">
            <a:spLocks noGrp="1"/>
          </p:cNvSpPr>
          <p:nvPr>
            <p:ph type="subTitle" idx="1"/>
          </p:nvPr>
        </p:nvSpPr>
        <p:spPr>
          <a:xfrm>
            <a:off x="959967" y="4973133"/>
            <a:ext cx="3115200" cy="94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84" name="Google Shape;1384;p20"/>
          <p:cNvSpPr txBox="1">
            <a:spLocks noGrp="1"/>
          </p:cNvSpPr>
          <p:nvPr>
            <p:ph type="title" idx="2"/>
          </p:nvPr>
        </p:nvSpPr>
        <p:spPr>
          <a:xfrm>
            <a:off x="4538400" y="4139649"/>
            <a:ext cx="3115200" cy="8744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385" name="Google Shape;1385;p20"/>
          <p:cNvSpPr txBox="1">
            <a:spLocks noGrp="1"/>
          </p:cNvSpPr>
          <p:nvPr>
            <p:ph type="subTitle" idx="3"/>
          </p:nvPr>
        </p:nvSpPr>
        <p:spPr>
          <a:xfrm>
            <a:off x="4538367" y="4973133"/>
            <a:ext cx="3115200" cy="94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86" name="Google Shape;1386;p20"/>
          <p:cNvSpPr txBox="1">
            <a:spLocks noGrp="1"/>
          </p:cNvSpPr>
          <p:nvPr>
            <p:ph type="title" idx="4"/>
          </p:nvPr>
        </p:nvSpPr>
        <p:spPr>
          <a:xfrm>
            <a:off x="8116800" y="4139653"/>
            <a:ext cx="3115200" cy="8744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387" name="Google Shape;1387;p20"/>
          <p:cNvSpPr txBox="1">
            <a:spLocks noGrp="1"/>
          </p:cNvSpPr>
          <p:nvPr>
            <p:ph type="subTitle" idx="5"/>
          </p:nvPr>
        </p:nvSpPr>
        <p:spPr>
          <a:xfrm>
            <a:off x="8116767" y="4973133"/>
            <a:ext cx="3115200" cy="94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88" name="Google Shape;1388;p20"/>
          <p:cNvSpPr txBox="1">
            <a:spLocks noGrp="1"/>
          </p:cNvSpPr>
          <p:nvPr>
            <p:ph type="title" idx="6" hasCustomPrompt="1"/>
          </p:nvPr>
        </p:nvSpPr>
        <p:spPr>
          <a:xfrm>
            <a:off x="959633" y="3500059"/>
            <a:ext cx="3115200" cy="702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9pPr>
          </a:lstStyle>
          <a:p>
            <a:r>
              <a:t>xx%</a:t>
            </a:r>
          </a:p>
        </p:txBody>
      </p:sp>
      <p:sp>
        <p:nvSpPr>
          <p:cNvPr id="1389" name="Google Shape;1389;p20"/>
          <p:cNvSpPr txBox="1">
            <a:spLocks noGrp="1"/>
          </p:cNvSpPr>
          <p:nvPr>
            <p:ph type="title" idx="7" hasCustomPrompt="1"/>
          </p:nvPr>
        </p:nvSpPr>
        <p:spPr>
          <a:xfrm>
            <a:off x="8116767" y="3500059"/>
            <a:ext cx="3115200" cy="702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9pPr>
          </a:lstStyle>
          <a:p>
            <a:r>
              <a:t>xx%</a:t>
            </a:r>
          </a:p>
        </p:txBody>
      </p:sp>
      <p:sp>
        <p:nvSpPr>
          <p:cNvPr id="1390" name="Google Shape;1390;p20"/>
          <p:cNvSpPr txBox="1">
            <a:spLocks noGrp="1"/>
          </p:cNvSpPr>
          <p:nvPr>
            <p:ph type="title" idx="8" hasCustomPrompt="1"/>
          </p:nvPr>
        </p:nvSpPr>
        <p:spPr>
          <a:xfrm>
            <a:off x="4538200" y="3500059"/>
            <a:ext cx="3115200" cy="702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9pPr>
          </a:lstStyle>
          <a:p>
            <a:r>
              <a:t>xx%</a:t>
            </a:r>
          </a:p>
        </p:txBody>
      </p:sp>
      <p:sp>
        <p:nvSpPr>
          <p:cNvPr id="1391" name="Google Shape;1391;p20"/>
          <p:cNvSpPr txBox="1">
            <a:spLocks noGrp="1"/>
          </p:cNvSpPr>
          <p:nvPr>
            <p:ph type="title" idx="9"/>
          </p:nvPr>
        </p:nvSpPr>
        <p:spPr>
          <a:xfrm>
            <a:off x="950967" y="719333"/>
            <a:ext cx="10290000" cy="75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392" name="Google Shape;1392;p20"/>
          <p:cNvSpPr/>
          <p:nvPr/>
        </p:nvSpPr>
        <p:spPr>
          <a:xfrm>
            <a:off x="4538200" y="1887867"/>
            <a:ext cx="3115200" cy="4199600"/>
          </a:xfrm>
          <a:prstGeom prst="roundRect">
            <a:avLst>
              <a:gd name="adj" fmla="val 11561"/>
            </a:avLst>
          </a:prstGeom>
          <a:solidFill>
            <a:schemeClr val="lt1"/>
          </a:solidFill>
          <a:ln w="76200" cap="flat" cmpd="sng">
            <a:solidFill>
              <a:srgbClr val="FFBE00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93" name="Google Shape;1393;p20"/>
          <p:cNvSpPr/>
          <p:nvPr/>
        </p:nvSpPr>
        <p:spPr>
          <a:xfrm>
            <a:off x="959633" y="1887867"/>
            <a:ext cx="3115200" cy="4199600"/>
          </a:xfrm>
          <a:prstGeom prst="roundRect">
            <a:avLst>
              <a:gd name="adj" fmla="val 11561"/>
            </a:avLst>
          </a:prstGeom>
          <a:solidFill>
            <a:schemeClr val="lt1"/>
          </a:solidFill>
          <a:ln w="76200" cap="flat" cmpd="sng">
            <a:solidFill>
              <a:srgbClr val="FFBE00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94" name="Google Shape;1394;p20"/>
          <p:cNvSpPr/>
          <p:nvPr/>
        </p:nvSpPr>
        <p:spPr>
          <a:xfrm>
            <a:off x="8116800" y="1887867"/>
            <a:ext cx="3115200" cy="4199600"/>
          </a:xfrm>
          <a:prstGeom prst="roundRect">
            <a:avLst>
              <a:gd name="adj" fmla="val 11561"/>
            </a:avLst>
          </a:prstGeom>
          <a:solidFill>
            <a:schemeClr val="lt1"/>
          </a:solidFill>
          <a:ln w="76200" cap="flat" cmpd="sng">
            <a:solidFill>
              <a:srgbClr val="FFBE00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395" name="Google Shape;1395;p20"/>
          <p:cNvGrpSpPr/>
          <p:nvPr/>
        </p:nvGrpSpPr>
        <p:grpSpPr>
          <a:xfrm>
            <a:off x="1995333" y="2379393"/>
            <a:ext cx="1044547" cy="1045251"/>
            <a:chOff x="1300400" y="1688700"/>
            <a:chExt cx="481950" cy="482275"/>
          </a:xfrm>
        </p:grpSpPr>
        <p:sp>
          <p:nvSpPr>
            <p:cNvPr id="1396" name="Google Shape;1396;p20"/>
            <p:cNvSpPr/>
            <p:nvPr/>
          </p:nvSpPr>
          <p:spPr>
            <a:xfrm>
              <a:off x="1300400" y="1688700"/>
              <a:ext cx="481950" cy="482275"/>
            </a:xfrm>
            <a:custGeom>
              <a:avLst/>
              <a:gdLst/>
              <a:ahLst/>
              <a:cxnLst/>
              <a:rect l="l" t="t" r="r" b="b"/>
              <a:pathLst>
                <a:path w="19278" h="19291" extrusionOk="0">
                  <a:moveTo>
                    <a:pt x="9645" y="19290"/>
                  </a:moveTo>
                  <a:cubicBezTo>
                    <a:pt x="14952" y="19290"/>
                    <a:pt x="19277" y="14952"/>
                    <a:pt x="19277" y="9645"/>
                  </a:cubicBezTo>
                  <a:cubicBezTo>
                    <a:pt x="19277" y="4339"/>
                    <a:pt x="14952" y="1"/>
                    <a:pt x="9645" y="1"/>
                  </a:cubicBezTo>
                  <a:cubicBezTo>
                    <a:pt x="4326" y="1"/>
                    <a:pt x="0" y="4339"/>
                    <a:pt x="0" y="9645"/>
                  </a:cubicBezTo>
                  <a:cubicBezTo>
                    <a:pt x="0" y="14952"/>
                    <a:pt x="4326" y="19290"/>
                    <a:pt x="9645" y="19290"/>
                  </a:cubicBezTo>
                  <a:close/>
                </a:path>
              </a:pathLst>
            </a:custGeom>
            <a:solidFill>
              <a:srgbClr val="A54D05"/>
            </a:solidFill>
            <a:ln w="762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A54D05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7" name="Google Shape;1397;p20"/>
            <p:cNvSpPr/>
            <p:nvPr/>
          </p:nvSpPr>
          <p:spPr>
            <a:xfrm>
              <a:off x="1347225" y="1735550"/>
              <a:ext cx="388275" cy="388575"/>
            </a:xfrm>
            <a:custGeom>
              <a:avLst/>
              <a:gdLst/>
              <a:ahLst/>
              <a:cxnLst/>
              <a:rect l="l" t="t" r="r" b="b"/>
              <a:pathLst>
                <a:path w="15531" h="15543" extrusionOk="0">
                  <a:moveTo>
                    <a:pt x="7772" y="15543"/>
                  </a:moveTo>
                  <a:cubicBezTo>
                    <a:pt x="12048" y="15543"/>
                    <a:pt x="15531" y="12047"/>
                    <a:pt x="15531" y="7771"/>
                  </a:cubicBezTo>
                  <a:cubicBezTo>
                    <a:pt x="15531" y="3496"/>
                    <a:pt x="12048" y="0"/>
                    <a:pt x="7772" y="0"/>
                  </a:cubicBezTo>
                  <a:cubicBezTo>
                    <a:pt x="3484" y="0"/>
                    <a:pt x="1" y="3496"/>
                    <a:pt x="1" y="7771"/>
                  </a:cubicBezTo>
                  <a:cubicBezTo>
                    <a:pt x="1" y="12047"/>
                    <a:pt x="3484" y="15543"/>
                    <a:pt x="7772" y="15543"/>
                  </a:cubicBezTo>
                  <a:close/>
                </a:path>
              </a:pathLst>
            </a:custGeom>
            <a:solidFill>
              <a:srgbClr val="E69138"/>
            </a:solidFill>
            <a:ln w="76200" cap="flat" cmpd="sng">
              <a:solidFill>
                <a:srgbClr val="A54D0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ct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r>
                <a:rPr kumimoji="0" lang="en" sz="5333" b="1" i="0" u="none" strike="noStrike" kern="0" cap="none" spc="0" normalizeH="0" baseline="0" noProof="0">
                  <a:ln>
                    <a:noFill/>
                  </a:ln>
                  <a:solidFill>
                    <a:srgbClr val="A54D05"/>
                  </a:solidFill>
                  <a:effectLst/>
                  <a:uLnTx/>
                  <a:uFillTx/>
                  <a:latin typeface="Dosis"/>
                  <a:ea typeface="Dosis"/>
                  <a:cs typeface="Dosis"/>
                  <a:sym typeface="Dosis"/>
                </a:rPr>
                <a:t>1¢</a:t>
              </a:r>
              <a:endParaRPr kumimoji="0" sz="5333" b="1" i="0" u="none" strike="noStrike" kern="0" cap="none" spc="0" normalizeH="0" baseline="0" noProof="0">
                <a:ln>
                  <a:noFill/>
                </a:ln>
                <a:solidFill>
                  <a:srgbClr val="A54D05"/>
                </a:solidFill>
                <a:effectLst/>
                <a:uLnTx/>
                <a:uFillTx/>
                <a:latin typeface="Dosis"/>
                <a:ea typeface="Dosis"/>
                <a:cs typeface="Dosis"/>
                <a:sym typeface="Dosis"/>
              </a:endParaRPr>
            </a:p>
          </p:txBody>
        </p:sp>
      </p:grpSp>
      <p:grpSp>
        <p:nvGrpSpPr>
          <p:cNvPr id="1398" name="Google Shape;1398;p20"/>
          <p:cNvGrpSpPr/>
          <p:nvPr/>
        </p:nvGrpSpPr>
        <p:grpSpPr>
          <a:xfrm>
            <a:off x="5487013" y="2206288"/>
            <a:ext cx="1217599" cy="1218355"/>
            <a:chOff x="1300400" y="1688700"/>
            <a:chExt cx="481950" cy="482275"/>
          </a:xfrm>
        </p:grpSpPr>
        <p:sp>
          <p:nvSpPr>
            <p:cNvPr id="1399" name="Google Shape;1399;p20"/>
            <p:cNvSpPr/>
            <p:nvPr/>
          </p:nvSpPr>
          <p:spPr>
            <a:xfrm>
              <a:off x="1300400" y="1688700"/>
              <a:ext cx="481950" cy="482275"/>
            </a:xfrm>
            <a:custGeom>
              <a:avLst/>
              <a:gdLst/>
              <a:ahLst/>
              <a:cxnLst/>
              <a:rect l="l" t="t" r="r" b="b"/>
              <a:pathLst>
                <a:path w="19278" h="19291" extrusionOk="0">
                  <a:moveTo>
                    <a:pt x="9645" y="19290"/>
                  </a:moveTo>
                  <a:cubicBezTo>
                    <a:pt x="14952" y="19290"/>
                    <a:pt x="19277" y="14952"/>
                    <a:pt x="19277" y="9645"/>
                  </a:cubicBezTo>
                  <a:cubicBezTo>
                    <a:pt x="19277" y="4339"/>
                    <a:pt x="14952" y="1"/>
                    <a:pt x="9645" y="1"/>
                  </a:cubicBezTo>
                  <a:cubicBezTo>
                    <a:pt x="4326" y="1"/>
                    <a:pt x="0" y="4339"/>
                    <a:pt x="0" y="9645"/>
                  </a:cubicBezTo>
                  <a:cubicBezTo>
                    <a:pt x="0" y="14952"/>
                    <a:pt x="4326" y="19290"/>
                    <a:pt x="9645" y="19290"/>
                  </a:cubicBezTo>
                  <a:close/>
                </a:path>
              </a:pathLst>
            </a:custGeom>
            <a:solidFill>
              <a:srgbClr val="999999"/>
            </a:solidFill>
            <a:ln w="762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A54D05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0" name="Google Shape;1400;p20"/>
            <p:cNvSpPr/>
            <p:nvPr/>
          </p:nvSpPr>
          <p:spPr>
            <a:xfrm>
              <a:off x="1347225" y="1735550"/>
              <a:ext cx="388275" cy="388575"/>
            </a:xfrm>
            <a:custGeom>
              <a:avLst/>
              <a:gdLst/>
              <a:ahLst/>
              <a:cxnLst/>
              <a:rect l="l" t="t" r="r" b="b"/>
              <a:pathLst>
                <a:path w="15531" h="15543" extrusionOk="0">
                  <a:moveTo>
                    <a:pt x="7772" y="15543"/>
                  </a:moveTo>
                  <a:cubicBezTo>
                    <a:pt x="12048" y="15543"/>
                    <a:pt x="15531" y="12047"/>
                    <a:pt x="15531" y="7771"/>
                  </a:cubicBezTo>
                  <a:cubicBezTo>
                    <a:pt x="15531" y="3496"/>
                    <a:pt x="12048" y="0"/>
                    <a:pt x="7772" y="0"/>
                  </a:cubicBezTo>
                  <a:cubicBezTo>
                    <a:pt x="3484" y="0"/>
                    <a:pt x="1" y="3496"/>
                    <a:pt x="1" y="7771"/>
                  </a:cubicBezTo>
                  <a:cubicBezTo>
                    <a:pt x="1" y="12047"/>
                    <a:pt x="3484" y="15543"/>
                    <a:pt x="7772" y="15543"/>
                  </a:cubicBezTo>
                  <a:close/>
                </a:path>
              </a:pathLst>
            </a:custGeom>
            <a:solidFill>
              <a:srgbClr val="CCCCCC"/>
            </a:solidFill>
            <a:ln w="76200" cap="flat" cmpd="sng">
              <a:solidFill>
                <a:srgbClr val="99999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ct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r>
                <a:rPr kumimoji="0" lang="en" sz="5333" b="1" i="0" u="none" strike="noStrike" kern="0" cap="none" spc="0" normalizeH="0" baseline="0" noProof="0">
                  <a:ln>
                    <a:noFill/>
                  </a:ln>
                  <a:solidFill>
                    <a:srgbClr val="999999"/>
                  </a:solidFill>
                  <a:effectLst/>
                  <a:uLnTx/>
                  <a:uFillTx/>
                  <a:latin typeface="Dosis"/>
                  <a:ea typeface="Dosis"/>
                  <a:cs typeface="Dosis"/>
                  <a:sym typeface="Dosis"/>
                </a:rPr>
                <a:t>5¢</a:t>
              </a:r>
              <a:endParaRPr kumimoji="0" sz="5333" b="1" i="0" u="none" strike="noStrike" kern="0" cap="none" spc="0" normalizeH="0" baseline="0" noProof="0">
                <a:ln>
                  <a:noFill/>
                </a:ln>
                <a:solidFill>
                  <a:srgbClr val="999999"/>
                </a:solidFill>
                <a:effectLst/>
                <a:uLnTx/>
                <a:uFillTx/>
                <a:latin typeface="Dosis"/>
                <a:ea typeface="Dosis"/>
                <a:cs typeface="Dosis"/>
                <a:sym typeface="Dosis"/>
              </a:endParaRPr>
            </a:p>
          </p:txBody>
        </p:sp>
      </p:grpSp>
      <p:grpSp>
        <p:nvGrpSpPr>
          <p:cNvPr id="1401" name="Google Shape;1401;p20"/>
          <p:cNvGrpSpPr/>
          <p:nvPr/>
        </p:nvGrpSpPr>
        <p:grpSpPr>
          <a:xfrm>
            <a:off x="9264306" y="2532049"/>
            <a:ext cx="891993" cy="892595"/>
            <a:chOff x="1300400" y="1688700"/>
            <a:chExt cx="481950" cy="482275"/>
          </a:xfrm>
        </p:grpSpPr>
        <p:sp>
          <p:nvSpPr>
            <p:cNvPr id="1402" name="Google Shape;1402;p20"/>
            <p:cNvSpPr/>
            <p:nvPr/>
          </p:nvSpPr>
          <p:spPr>
            <a:xfrm>
              <a:off x="1300400" y="1688700"/>
              <a:ext cx="481950" cy="482275"/>
            </a:xfrm>
            <a:custGeom>
              <a:avLst/>
              <a:gdLst/>
              <a:ahLst/>
              <a:cxnLst/>
              <a:rect l="l" t="t" r="r" b="b"/>
              <a:pathLst>
                <a:path w="19278" h="19291" extrusionOk="0">
                  <a:moveTo>
                    <a:pt x="9645" y="19290"/>
                  </a:moveTo>
                  <a:cubicBezTo>
                    <a:pt x="14952" y="19290"/>
                    <a:pt x="19277" y="14952"/>
                    <a:pt x="19277" y="9645"/>
                  </a:cubicBezTo>
                  <a:cubicBezTo>
                    <a:pt x="19277" y="4339"/>
                    <a:pt x="14952" y="1"/>
                    <a:pt x="9645" y="1"/>
                  </a:cubicBezTo>
                  <a:cubicBezTo>
                    <a:pt x="4326" y="1"/>
                    <a:pt x="0" y="4339"/>
                    <a:pt x="0" y="9645"/>
                  </a:cubicBezTo>
                  <a:cubicBezTo>
                    <a:pt x="0" y="14952"/>
                    <a:pt x="4326" y="19290"/>
                    <a:pt x="9645" y="19290"/>
                  </a:cubicBezTo>
                  <a:close/>
                </a:path>
              </a:pathLst>
            </a:custGeom>
            <a:solidFill>
              <a:srgbClr val="A54D05"/>
            </a:solidFill>
            <a:ln w="762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A54D05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3" name="Google Shape;1403;p20"/>
            <p:cNvSpPr/>
            <p:nvPr/>
          </p:nvSpPr>
          <p:spPr>
            <a:xfrm>
              <a:off x="1347225" y="1735550"/>
              <a:ext cx="388275" cy="388575"/>
            </a:xfrm>
            <a:custGeom>
              <a:avLst/>
              <a:gdLst/>
              <a:ahLst/>
              <a:cxnLst/>
              <a:rect l="l" t="t" r="r" b="b"/>
              <a:pathLst>
                <a:path w="15531" h="15543" extrusionOk="0">
                  <a:moveTo>
                    <a:pt x="7772" y="15543"/>
                  </a:moveTo>
                  <a:cubicBezTo>
                    <a:pt x="12048" y="15543"/>
                    <a:pt x="15531" y="12047"/>
                    <a:pt x="15531" y="7771"/>
                  </a:cubicBezTo>
                  <a:cubicBezTo>
                    <a:pt x="15531" y="3496"/>
                    <a:pt x="12048" y="0"/>
                    <a:pt x="7772" y="0"/>
                  </a:cubicBezTo>
                  <a:cubicBezTo>
                    <a:pt x="3484" y="0"/>
                    <a:pt x="1" y="3496"/>
                    <a:pt x="1" y="7771"/>
                  </a:cubicBezTo>
                  <a:cubicBezTo>
                    <a:pt x="1" y="12047"/>
                    <a:pt x="3484" y="15543"/>
                    <a:pt x="7772" y="15543"/>
                  </a:cubicBezTo>
                  <a:close/>
                </a:path>
              </a:pathLst>
            </a:custGeom>
            <a:solidFill>
              <a:srgbClr val="CCCCCC"/>
            </a:solidFill>
            <a:ln w="76200" cap="flat" cmpd="sng">
              <a:solidFill>
                <a:srgbClr val="66666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ct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r>
                <a:rPr kumimoji="0" lang="en" sz="2800" b="1" i="0" u="none" strike="noStrike" kern="0" cap="none" spc="0" normalizeH="0" baseline="0" noProof="0">
                  <a:ln>
                    <a:noFill/>
                  </a:ln>
                  <a:solidFill>
                    <a:srgbClr val="666666"/>
                  </a:solidFill>
                  <a:effectLst/>
                  <a:uLnTx/>
                  <a:uFillTx/>
                  <a:latin typeface="Dosis"/>
                  <a:ea typeface="Dosis"/>
                  <a:cs typeface="Dosis"/>
                  <a:sym typeface="Dosis"/>
                </a:rPr>
                <a:t>10¢</a:t>
              </a:r>
              <a:endParaRPr kumimoji="0" sz="2800" b="1" i="0" u="none" strike="noStrike" kern="0" cap="none" spc="0" normalizeH="0" baseline="0" noProof="0">
                <a:ln>
                  <a:noFill/>
                </a:ln>
                <a:solidFill>
                  <a:srgbClr val="666666"/>
                </a:solidFill>
                <a:effectLst/>
                <a:uLnTx/>
                <a:uFillTx/>
                <a:latin typeface="Dosis"/>
                <a:ea typeface="Dosis"/>
                <a:cs typeface="Dosis"/>
                <a:sym typeface="Dosis"/>
              </a:endParaRPr>
            </a:p>
          </p:txBody>
        </p:sp>
      </p:grpSp>
      <p:sp>
        <p:nvSpPr>
          <p:cNvPr id="1404" name="Google Shape;1404;p20"/>
          <p:cNvSpPr/>
          <p:nvPr/>
        </p:nvSpPr>
        <p:spPr>
          <a:xfrm flipH="1">
            <a:off x="2728763" y="2265531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BE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05" name="Google Shape;1405;p20"/>
          <p:cNvSpPr/>
          <p:nvPr/>
        </p:nvSpPr>
        <p:spPr>
          <a:xfrm flipH="1">
            <a:off x="5370497" y="2811898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BE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06" name="Google Shape;1406;p20"/>
          <p:cNvSpPr/>
          <p:nvPr/>
        </p:nvSpPr>
        <p:spPr>
          <a:xfrm flipH="1">
            <a:off x="9911797" y="2896631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BE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00701039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spTree>
      <p:nvGrpSpPr>
        <p:cNvPr id="1" name="Shape 1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8" name="Google Shape;178;p4"/>
          <p:cNvGrpSpPr/>
          <p:nvPr/>
        </p:nvGrpSpPr>
        <p:grpSpPr>
          <a:xfrm>
            <a:off x="-184227" y="-399294"/>
            <a:ext cx="13152739" cy="7397993"/>
            <a:chOff x="238125" y="822050"/>
            <a:chExt cx="7136850" cy="4051475"/>
          </a:xfrm>
        </p:grpSpPr>
        <p:sp>
          <p:nvSpPr>
            <p:cNvPr id="179" name="Google Shape;179;p4"/>
            <p:cNvSpPr/>
            <p:nvPr/>
          </p:nvSpPr>
          <p:spPr>
            <a:xfrm>
              <a:off x="238125" y="114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0" name="Google Shape;180;p4"/>
            <p:cNvSpPr/>
            <p:nvPr/>
          </p:nvSpPr>
          <p:spPr>
            <a:xfrm>
              <a:off x="238125" y="27590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1" name="Google Shape;181;p4"/>
            <p:cNvSpPr/>
            <p:nvPr/>
          </p:nvSpPr>
          <p:spPr>
            <a:xfrm>
              <a:off x="238125" y="250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2" name="Google Shape;182;p4"/>
            <p:cNvSpPr/>
            <p:nvPr/>
          </p:nvSpPr>
          <p:spPr>
            <a:xfrm>
              <a:off x="238125" y="22460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3" name="Google Shape;183;p4"/>
            <p:cNvSpPr/>
            <p:nvPr/>
          </p:nvSpPr>
          <p:spPr>
            <a:xfrm>
              <a:off x="238125" y="1971075"/>
              <a:ext cx="7136850" cy="0"/>
            </a:xfrm>
            <a:custGeom>
              <a:avLst/>
              <a:gdLst/>
              <a:ahLst/>
              <a:cxnLst/>
              <a:rect l="l" t="t" r="r" b="b"/>
              <a:pathLst>
                <a:path w="285474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4" name="Google Shape;184;p4"/>
            <p:cNvSpPr/>
            <p:nvPr/>
          </p:nvSpPr>
          <p:spPr>
            <a:xfrm>
              <a:off x="238125" y="169607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5" name="Google Shape;185;p4"/>
            <p:cNvSpPr/>
            <p:nvPr/>
          </p:nvSpPr>
          <p:spPr>
            <a:xfrm>
              <a:off x="238125" y="1420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6" name="Google Shape;186;p4"/>
            <p:cNvSpPr/>
            <p:nvPr/>
          </p:nvSpPr>
          <p:spPr>
            <a:xfrm>
              <a:off x="238125" y="33092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7" name="Google Shape;187;p4"/>
            <p:cNvSpPr/>
            <p:nvPr/>
          </p:nvSpPr>
          <p:spPr>
            <a:xfrm>
              <a:off x="238125" y="30155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8" name="Google Shape;188;p4"/>
            <p:cNvSpPr/>
            <p:nvPr/>
          </p:nvSpPr>
          <p:spPr>
            <a:xfrm>
              <a:off x="238125" y="47439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" name="Google Shape;189;p4"/>
            <p:cNvSpPr/>
            <p:nvPr/>
          </p:nvSpPr>
          <p:spPr>
            <a:xfrm>
              <a:off x="238125" y="44549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" name="Google Shape;190;p4"/>
            <p:cNvSpPr/>
            <p:nvPr/>
          </p:nvSpPr>
          <p:spPr>
            <a:xfrm>
              <a:off x="238125" y="4167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" name="Google Shape;191;p4"/>
            <p:cNvSpPr/>
            <p:nvPr/>
          </p:nvSpPr>
          <p:spPr>
            <a:xfrm>
              <a:off x="238125" y="38817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" name="Google Shape;192;p4"/>
            <p:cNvSpPr/>
            <p:nvPr/>
          </p:nvSpPr>
          <p:spPr>
            <a:xfrm>
              <a:off x="238125" y="35953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" name="Google Shape;193;p4"/>
            <p:cNvSpPr/>
            <p:nvPr/>
          </p:nvSpPr>
          <p:spPr>
            <a:xfrm>
              <a:off x="5075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" name="Google Shape;194;p4"/>
            <p:cNvSpPr/>
            <p:nvPr/>
          </p:nvSpPr>
          <p:spPr>
            <a:xfrm>
              <a:off x="3244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" name="Google Shape;195;p4"/>
            <p:cNvSpPr/>
            <p:nvPr/>
          </p:nvSpPr>
          <p:spPr>
            <a:xfrm>
              <a:off x="29400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" name="Google Shape;196;p4"/>
            <p:cNvSpPr/>
            <p:nvPr/>
          </p:nvSpPr>
          <p:spPr>
            <a:xfrm>
              <a:off x="2635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" name="Google Shape;197;p4"/>
            <p:cNvSpPr/>
            <p:nvPr/>
          </p:nvSpPr>
          <p:spPr>
            <a:xfrm>
              <a:off x="2331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" name="Google Shape;198;p4"/>
            <p:cNvSpPr/>
            <p:nvPr/>
          </p:nvSpPr>
          <p:spPr>
            <a:xfrm>
              <a:off x="20279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" name="Google Shape;199;p4"/>
            <p:cNvSpPr/>
            <p:nvPr/>
          </p:nvSpPr>
          <p:spPr>
            <a:xfrm>
              <a:off x="17239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" name="Google Shape;200;p4"/>
            <p:cNvSpPr/>
            <p:nvPr/>
          </p:nvSpPr>
          <p:spPr>
            <a:xfrm>
              <a:off x="14197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" name="Google Shape;201;p4"/>
            <p:cNvSpPr/>
            <p:nvPr/>
          </p:nvSpPr>
          <p:spPr>
            <a:xfrm>
              <a:off x="1115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" name="Google Shape;202;p4"/>
            <p:cNvSpPr/>
            <p:nvPr/>
          </p:nvSpPr>
          <p:spPr>
            <a:xfrm>
              <a:off x="811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" name="Google Shape;203;p4"/>
            <p:cNvSpPr/>
            <p:nvPr/>
          </p:nvSpPr>
          <p:spPr>
            <a:xfrm>
              <a:off x="3548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" name="Google Shape;204;p4"/>
            <p:cNvSpPr/>
            <p:nvPr/>
          </p:nvSpPr>
          <p:spPr>
            <a:xfrm>
              <a:off x="62845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" name="Google Shape;205;p4"/>
            <p:cNvSpPr/>
            <p:nvPr/>
          </p:nvSpPr>
          <p:spPr>
            <a:xfrm>
              <a:off x="5980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" name="Google Shape;206;p4"/>
            <p:cNvSpPr/>
            <p:nvPr/>
          </p:nvSpPr>
          <p:spPr>
            <a:xfrm>
              <a:off x="5676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" name="Google Shape;207;p4"/>
            <p:cNvSpPr/>
            <p:nvPr/>
          </p:nvSpPr>
          <p:spPr>
            <a:xfrm>
              <a:off x="53724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" name="Google Shape;208;p4"/>
            <p:cNvSpPr/>
            <p:nvPr/>
          </p:nvSpPr>
          <p:spPr>
            <a:xfrm>
              <a:off x="50684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" name="Google Shape;209;p4"/>
            <p:cNvSpPr/>
            <p:nvPr/>
          </p:nvSpPr>
          <p:spPr>
            <a:xfrm>
              <a:off x="47644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" name="Google Shape;210;p4"/>
            <p:cNvSpPr/>
            <p:nvPr/>
          </p:nvSpPr>
          <p:spPr>
            <a:xfrm>
              <a:off x="4460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" name="Google Shape;211;p4"/>
            <p:cNvSpPr/>
            <p:nvPr/>
          </p:nvSpPr>
          <p:spPr>
            <a:xfrm>
              <a:off x="4156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" name="Google Shape;212;p4"/>
            <p:cNvSpPr/>
            <p:nvPr/>
          </p:nvSpPr>
          <p:spPr>
            <a:xfrm>
              <a:off x="38522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" name="Google Shape;213;p4"/>
            <p:cNvSpPr/>
            <p:nvPr/>
          </p:nvSpPr>
          <p:spPr>
            <a:xfrm>
              <a:off x="65885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" name="Google Shape;214;p4"/>
            <p:cNvSpPr/>
            <p:nvPr/>
          </p:nvSpPr>
          <p:spPr>
            <a:xfrm>
              <a:off x="71967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" name="Google Shape;215;p4"/>
            <p:cNvSpPr/>
            <p:nvPr/>
          </p:nvSpPr>
          <p:spPr>
            <a:xfrm>
              <a:off x="68927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216" name="Google Shape;216;p4"/>
          <p:cNvSpPr/>
          <p:nvPr/>
        </p:nvSpPr>
        <p:spPr>
          <a:xfrm>
            <a:off x="950933" y="1764600"/>
            <a:ext cx="10290000" cy="4329600"/>
          </a:xfrm>
          <a:prstGeom prst="roundRect">
            <a:avLst>
              <a:gd name="adj" fmla="val 5150"/>
            </a:avLst>
          </a:prstGeom>
          <a:solidFill>
            <a:schemeClr val="lt1"/>
          </a:solidFill>
          <a:ln w="76200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6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17" name="Google Shape;217;p4"/>
          <p:cNvSpPr/>
          <p:nvPr/>
        </p:nvSpPr>
        <p:spPr>
          <a:xfrm>
            <a:off x="950967" y="641533"/>
            <a:ext cx="10290000" cy="919200"/>
          </a:xfrm>
          <a:prstGeom prst="roundRect">
            <a:avLst>
              <a:gd name="adj" fmla="val 16667"/>
            </a:avLst>
          </a:prstGeom>
          <a:solidFill>
            <a:schemeClr val="accent1"/>
          </a:solidFill>
          <a:ln w="762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18" name="Google Shape;218;p4"/>
          <p:cNvSpPr txBox="1">
            <a:spLocks noGrp="1"/>
          </p:cNvSpPr>
          <p:nvPr>
            <p:ph type="title"/>
          </p:nvPr>
        </p:nvSpPr>
        <p:spPr>
          <a:xfrm>
            <a:off x="950967" y="719333"/>
            <a:ext cx="10290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19" name="Google Shape;219;p4"/>
          <p:cNvSpPr txBox="1">
            <a:spLocks noGrp="1"/>
          </p:cNvSpPr>
          <p:nvPr>
            <p:ph type="body" idx="1"/>
          </p:nvPr>
        </p:nvSpPr>
        <p:spPr>
          <a:xfrm>
            <a:off x="950967" y="1764600"/>
            <a:ext cx="10290000" cy="427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57189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AutoNum type="arabicPeriod"/>
              <a:defRPr sz="1600"/>
            </a:lvl1pPr>
            <a:lvl2pPr marL="1219170" lvl="1" indent="-423323">
              <a:spcBef>
                <a:spcPts val="0"/>
              </a:spcBef>
              <a:spcAft>
                <a:spcPts val="0"/>
              </a:spcAft>
              <a:buSzPts val="1400"/>
              <a:buAutoNum type="alphaLcPeriod"/>
              <a:defRPr/>
            </a:lvl2pPr>
            <a:lvl3pPr marL="1828754" lvl="2" indent="-423323">
              <a:spcBef>
                <a:spcPts val="0"/>
              </a:spcBef>
              <a:spcAft>
                <a:spcPts val="0"/>
              </a:spcAft>
              <a:buSzPts val="1400"/>
              <a:buAutoNum type="romanLcPeriod"/>
              <a:defRPr/>
            </a:lvl3pPr>
            <a:lvl4pPr marL="2438339" lvl="3" indent="-423323">
              <a:spcBef>
                <a:spcPts val="0"/>
              </a:spcBef>
              <a:spcAft>
                <a:spcPts val="0"/>
              </a:spcAft>
              <a:buSzPts val="1400"/>
              <a:buAutoNum type="arabicPeriod"/>
              <a:defRPr/>
            </a:lvl4pPr>
            <a:lvl5pPr marL="3047924" lvl="4" indent="-423323">
              <a:spcBef>
                <a:spcPts val="0"/>
              </a:spcBef>
              <a:spcAft>
                <a:spcPts val="0"/>
              </a:spcAft>
              <a:buSzPts val="1400"/>
              <a:buAutoNum type="alphaLcPeriod"/>
              <a:defRPr/>
            </a:lvl5pPr>
            <a:lvl6pPr marL="3657509" lvl="5" indent="-423323">
              <a:spcBef>
                <a:spcPts val="0"/>
              </a:spcBef>
              <a:spcAft>
                <a:spcPts val="0"/>
              </a:spcAft>
              <a:buSzPts val="1400"/>
              <a:buAutoNum type="romanLcPeriod"/>
              <a:defRPr/>
            </a:lvl6pPr>
            <a:lvl7pPr marL="4267093" lvl="6" indent="-423323">
              <a:spcBef>
                <a:spcPts val="0"/>
              </a:spcBef>
              <a:spcAft>
                <a:spcPts val="0"/>
              </a:spcAft>
              <a:buSzPts val="1400"/>
              <a:buAutoNum type="arabicPeriod"/>
              <a:defRPr/>
            </a:lvl7pPr>
            <a:lvl8pPr marL="4876678" lvl="7" indent="-423323">
              <a:spcBef>
                <a:spcPts val="0"/>
              </a:spcBef>
              <a:spcAft>
                <a:spcPts val="0"/>
              </a:spcAft>
              <a:buSzPts val="1400"/>
              <a:buAutoNum type="alphaLcPeriod"/>
              <a:defRPr/>
            </a:lvl8pPr>
            <a:lvl9pPr marL="5486263" lvl="8" indent="-423323">
              <a:spcBef>
                <a:spcPts val="0"/>
              </a:spcBef>
              <a:spcAft>
                <a:spcPts val="0"/>
              </a:spcAft>
              <a:buSzPts val="1400"/>
              <a:buAutoNum type="romanLcPeriod"/>
              <a:defRPr/>
            </a:lvl9pPr>
          </a:lstStyle>
          <a:p>
            <a:endParaRPr/>
          </a:p>
        </p:txBody>
      </p:sp>
      <p:sp>
        <p:nvSpPr>
          <p:cNvPr id="220" name="Google Shape;220;p4"/>
          <p:cNvSpPr/>
          <p:nvPr/>
        </p:nvSpPr>
        <p:spPr>
          <a:xfrm>
            <a:off x="11511297" y="323164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BE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221" name="Google Shape;221;p4"/>
          <p:cNvGrpSpPr/>
          <p:nvPr/>
        </p:nvGrpSpPr>
        <p:grpSpPr>
          <a:xfrm>
            <a:off x="10170785" y="592808"/>
            <a:ext cx="1155783" cy="1243739"/>
            <a:chOff x="7627750" y="181828"/>
            <a:chExt cx="1196793" cy="1288048"/>
          </a:xfrm>
        </p:grpSpPr>
        <p:sp>
          <p:nvSpPr>
            <p:cNvPr id="222" name="Google Shape;222;p4"/>
            <p:cNvSpPr/>
            <p:nvPr/>
          </p:nvSpPr>
          <p:spPr>
            <a:xfrm>
              <a:off x="7627750" y="183417"/>
              <a:ext cx="1196793" cy="1286458"/>
            </a:xfrm>
            <a:custGeom>
              <a:avLst/>
              <a:gdLst/>
              <a:ahLst/>
              <a:cxnLst/>
              <a:rect l="l" t="t" r="r" b="b"/>
              <a:pathLst>
                <a:path w="40916" h="43989" extrusionOk="0">
                  <a:moveTo>
                    <a:pt x="16330" y="1"/>
                  </a:moveTo>
                  <a:cubicBezTo>
                    <a:pt x="10854" y="1"/>
                    <a:pt x="6328" y="1956"/>
                    <a:pt x="5700" y="4471"/>
                  </a:cubicBezTo>
                  <a:cubicBezTo>
                    <a:pt x="2738" y="5379"/>
                    <a:pt x="769" y="6943"/>
                    <a:pt x="769" y="8731"/>
                  </a:cubicBezTo>
                  <a:lnTo>
                    <a:pt x="769" y="10813"/>
                  </a:lnTo>
                  <a:cubicBezTo>
                    <a:pt x="769" y="12112"/>
                    <a:pt x="1816" y="13285"/>
                    <a:pt x="3507" y="14193"/>
                  </a:cubicBezTo>
                  <a:cubicBezTo>
                    <a:pt x="3674" y="14864"/>
                    <a:pt x="4121" y="15506"/>
                    <a:pt x="4792" y="16079"/>
                  </a:cubicBezTo>
                  <a:cubicBezTo>
                    <a:pt x="4526" y="16526"/>
                    <a:pt x="4387" y="17001"/>
                    <a:pt x="4387" y="17476"/>
                  </a:cubicBezTo>
                  <a:lnTo>
                    <a:pt x="4387" y="19557"/>
                  </a:lnTo>
                  <a:cubicBezTo>
                    <a:pt x="4387" y="19948"/>
                    <a:pt x="4470" y="20311"/>
                    <a:pt x="4638" y="20675"/>
                  </a:cubicBezTo>
                  <a:cubicBezTo>
                    <a:pt x="1844" y="21583"/>
                    <a:pt x="0" y="23105"/>
                    <a:pt x="0" y="24837"/>
                  </a:cubicBezTo>
                  <a:lnTo>
                    <a:pt x="0" y="26919"/>
                  </a:lnTo>
                  <a:cubicBezTo>
                    <a:pt x="0" y="28078"/>
                    <a:pt x="838" y="29140"/>
                    <a:pt x="2221" y="30006"/>
                  </a:cubicBezTo>
                  <a:cubicBezTo>
                    <a:pt x="1718" y="30593"/>
                    <a:pt x="1439" y="31235"/>
                    <a:pt x="1439" y="31906"/>
                  </a:cubicBezTo>
                  <a:lnTo>
                    <a:pt x="1439" y="33987"/>
                  </a:lnTo>
                  <a:cubicBezTo>
                    <a:pt x="1439" y="36767"/>
                    <a:pt x="6258" y="39044"/>
                    <a:pt x="12153" y="39044"/>
                  </a:cubicBezTo>
                  <a:cubicBezTo>
                    <a:pt x="15394" y="39044"/>
                    <a:pt x="18300" y="38359"/>
                    <a:pt x="20269" y="37284"/>
                  </a:cubicBezTo>
                  <a:cubicBezTo>
                    <a:pt x="21862" y="41209"/>
                    <a:pt x="25717" y="43989"/>
                    <a:pt x="30201" y="43989"/>
                  </a:cubicBezTo>
                  <a:cubicBezTo>
                    <a:pt x="36096" y="43989"/>
                    <a:pt x="40916" y="39183"/>
                    <a:pt x="40916" y="33289"/>
                  </a:cubicBezTo>
                  <a:cubicBezTo>
                    <a:pt x="40916" y="27380"/>
                    <a:pt x="36096" y="22574"/>
                    <a:pt x="30201" y="22574"/>
                  </a:cubicBezTo>
                  <a:cubicBezTo>
                    <a:pt x="29824" y="22574"/>
                    <a:pt x="29461" y="22588"/>
                    <a:pt x="29098" y="22630"/>
                  </a:cubicBezTo>
                  <a:lnTo>
                    <a:pt x="29098" y="21164"/>
                  </a:lnTo>
                  <a:cubicBezTo>
                    <a:pt x="29098" y="20242"/>
                    <a:pt x="28581" y="19389"/>
                    <a:pt x="27687" y="18649"/>
                  </a:cubicBezTo>
                  <a:cubicBezTo>
                    <a:pt x="28232" y="18034"/>
                    <a:pt x="28539" y="17364"/>
                    <a:pt x="28539" y="16666"/>
                  </a:cubicBezTo>
                  <a:lnTo>
                    <a:pt x="28539" y="14584"/>
                  </a:lnTo>
                  <a:cubicBezTo>
                    <a:pt x="28539" y="13034"/>
                    <a:pt x="27058" y="11637"/>
                    <a:pt x="24711" y="10701"/>
                  </a:cubicBezTo>
                  <a:cubicBezTo>
                    <a:pt x="24684" y="10589"/>
                    <a:pt x="24628" y="10491"/>
                    <a:pt x="24572" y="10379"/>
                  </a:cubicBezTo>
                  <a:cubicBezTo>
                    <a:pt x="26108" y="9499"/>
                    <a:pt x="27044" y="8382"/>
                    <a:pt x="27044" y="7153"/>
                  </a:cubicBezTo>
                  <a:lnTo>
                    <a:pt x="27044" y="5071"/>
                  </a:lnTo>
                  <a:cubicBezTo>
                    <a:pt x="27044" y="2277"/>
                    <a:pt x="22225" y="1"/>
                    <a:pt x="16330" y="1"/>
                  </a:cubicBezTo>
                  <a:close/>
                </a:path>
              </a:pathLst>
            </a:custGeom>
            <a:solidFill>
              <a:srgbClr val="FFFFFF"/>
            </a:solidFill>
            <a:ln w="1143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223" name="Google Shape;223;p4"/>
            <p:cNvGrpSpPr/>
            <p:nvPr/>
          </p:nvGrpSpPr>
          <p:grpSpPr>
            <a:xfrm>
              <a:off x="7627838" y="181828"/>
              <a:ext cx="1196383" cy="1286458"/>
              <a:chOff x="-1780025" y="3601513"/>
              <a:chExt cx="1022550" cy="1099725"/>
            </a:xfrm>
          </p:grpSpPr>
          <p:sp>
            <p:nvSpPr>
              <p:cNvPr id="224" name="Google Shape;224;p4"/>
              <p:cNvSpPr/>
              <p:nvPr/>
            </p:nvSpPr>
            <p:spPr>
              <a:xfrm>
                <a:off x="-1744050" y="4324388"/>
                <a:ext cx="535375" cy="253225"/>
              </a:xfrm>
              <a:custGeom>
                <a:avLst/>
                <a:gdLst/>
                <a:ahLst/>
                <a:cxnLst/>
                <a:rect l="l" t="t" r="r" b="b"/>
                <a:pathLst>
                  <a:path w="21415" h="10129" extrusionOk="0">
                    <a:moveTo>
                      <a:pt x="10700" y="10128"/>
                    </a:moveTo>
                    <a:cubicBezTo>
                      <a:pt x="16609" y="10128"/>
                      <a:pt x="21415" y="7865"/>
                      <a:pt x="21415" y="5072"/>
                    </a:cubicBezTo>
                    <a:cubicBezTo>
                      <a:pt x="21415" y="2278"/>
                      <a:pt x="16609" y="1"/>
                      <a:pt x="10700" y="1"/>
                    </a:cubicBezTo>
                    <a:cubicBezTo>
                      <a:pt x="4806" y="1"/>
                      <a:pt x="0" y="2278"/>
                      <a:pt x="0" y="5072"/>
                    </a:cubicBezTo>
                    <a:cubicBezTo>
                      <a:pt x="0" y="7865"/>
                      <a:pt x="4806" y="10128"/>
                      <a:pt x="10700" y="10128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5" name="Google Shape;225;p4"/>
              <p:cNvSpPr/>
              <p:nvPr/>
            </p:nvSpPr>
            <p:spPr>
              <a:xfrm>
                <a:off x="-1744050" y="4399138"/>
                <a:ext cx="535375" cy="52050"/>
              </a:xfrm>
              <a:custGeom>
                <a:avLst/>
                <a:gdLst/>
                <a:ahLst/>
                <a:cxnLst/>
                <a:rect l="l" t="t" r="r" b="b"/>
                <a:pathLst>
                  <a:path w="21415" h="2082" extrusionOk="0">
                    <a:moveTo>
                      <a:pt x="0" y="2082"/>
                    </a:moveTo>
                    <a:lnTo>
                      <a:pt x="21415" y="2082"/>
                    </a:lnTo>
                    <a:lnTo>
                      <a:pt x="21415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6" name="Google Shape;226;p4"/>
              <p:cNvSpPr/>
              <p:nvPr/>
            </p:nvSpPr>
            <p:spPr>
              <a:xfrm>
                <a:off x="-1744050" y="4272363"/>
                <a:ext cx="535375" cy="253200"/>
              </a:xfrm>
              <a:custGeom>
                <a:avLst/>
                <a:gdLst/>
                <a:ahLst/>
                <a:cxnLst/>
                <a:rect l="l" t="t" r="r" b="b"/>
                <a:pathLst>
                  <a:path w="21415" h="10128" extrusionOk="0">
                    <a:moveTo>
                      <a:pt x="10700" y="10128"/>
                    </a:moveTo>
                    <a:cubicBezTo>
                      <a:pt x="16609" y="10128"/>
                      <a:pt x="21415" y="7851"/>
                      <a:pt x="21415" y="5071"/>
                    </a:cubicBezTo>
                    <a:cubicBezTo>
                      <a:pt x="21415" y="2277"/>
                      <a:pt x="16609" y="0"/>
                      <a:pt x="10700" y="0"/>
                    </a:cubicBezTo>
                    <a:cubicBezTo>
                      <a:pt x="4806" y="0"/>
                      <a:pt x="0" y="2277"/>
                      <a:pt x="0" y="5071"/>
                    </a:cubicBezTo>
                    <a:cubicBezTo>
                      <a:pt x="0" y="7851"/>
                      <a:pt x="4806" y="10128"/>
                      <a:pt x="10700" y="10128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7" name="Google Shape;227;p4"/>
              <p:cNvSpPr/>
              <p:nvPr/>
            </p:nvSpPr>
            <p:spPr>
              <a:xfrm>
                <a:off x="-1709125" y="4296813"/>
                <a:ext cx="465525" cy="204325"/>
              </a:xfrm>
              <a:custGeom>
                <a:avLst/>
                <a:gdLst/>
                <a:ahLst/>
                <a:cxnLst/>
                <a:rect l="l" t="t" r="r" b="b"/>
                <a:pathLst>
                  <a:path w="18621" h="8173" extrusionOk="0">
                    <a:moveTo>
                      <a:pt x="9303" y="8172"/>
                    </a:moveTo>
                    <a:cubicBezTo>
                      <a:pt x="14430" y="8172"/>
                      <a:pt x="18621" y="6342"/>
                      <a:pt x="18621" y="4093"/>
                    </a:cubicBezTo>
                    <a:cubicBezTo>
                      <a:pt x="18621" y="1844"/>
                      <a:pt x="14430" y="0"/>
                      <a:pt x="9303" y="0"/>
                    </a:cubicBezTo>
                    <a:cubicBezTo>
                      <a:pt x="4177" y="0"/>
                      <a:pt x="0" y="1844"/>
                      <a:pt x="0" y="4093"/>
                    </a:cubicBezTo>
                    <a:cubicBezTo>
                      <a:pt x="0" y="6342"/>
                      <a:pt x="4177" y="8172"/>
                      <a:pt x="9303" y="8172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8" name="Google Shape;228;p4"/>
              <p:cNvSpPr/>
              <p:nvPr/>
            </p:nvSpPr>
            <p:spPr>
              <a:xfrm>
                <a:off x="-1556175" y="4329988"/>
                <a:ext cx="159275" cy="137975"/>
              </a:xfrm>
              <a:custGeom>
                <a:avLst/>
                <a:gdLst/>
                <a:ahLst/>
                <a:cxnLst/>
                <a:rect l="l" t="t" r="r" b="b"/>
                <a:pathLst>
                  <a:path w="6371" h="5519" extrusionOk="0">
                    <a:moveTo>
                      <a:pt x="2738" y="978"/>
                    </a:moveTo>
                    <a:lnTo>
                      <a:pt x="2738" y="2054"/>
                    </a:lnTo>
                    <a:cubicBezTo>
                      <a:pt x="2571" y="2012"/>
                      <a:pt x="2431" y="1970"/>
                      <a:pt x="2319" y="1928"/>
                    </a:cubicBezTo>
                    <a:cubicBezTo>
                      <a:pt x="2236" y="1900"/>
                      <a:pt x="2166" y="1858"/>
                      <a:pt x="2096" y="1816"/>
                    </a:cubicBezTo>
                    <a:cubicBezTo>
                      <a:pt x="1970" y="1732"/>
                      <a:pt x="1900" y="1621"/>
                      <a:pt x="1900" y="1523"/>
                    </a:cubicBezTo>
                    <a:cubicBezTo>
                      <a:pt x="1900" y="1397"/>
                      <a:pt x="1970" y="1285"/>
                      <a:pt x="2124" y="1188"/>
                    </a:cubicBezTo>
                    <a:cubicBezTo>
                      <a:pt x="2180" y="1160"/>
                      <a:pt x="2250" y="1118"/>
                      <a:pt x="2319" y="1090"/>
                    </a:cubicBezTo>
                    <a:cubicBezTo>
                      <a:pt x="2431" y="1048"/>
                      <a:pt x="2571" y="1006"/>
                      <a:pt x="2738" y="978"/>
                    </a:cubicBezTo>
                    <a:close/>
                    <a:moveTo>
                      <a:pt x="3674" y="3060"/>
                    </a:moveTo>
                    <a:cubicBezTo>
                      <a:pt x="3898" y="3087"/>
                      <a:pt x="4079" y="3129"/>
                      <a:pt x="4233" y="3171"/>
                    </a:cubicBezTo>
                    <a:cubicBezTo>
                      <a:pt x="4345" y="3199"/>
                      <a:pt x="4443" y="3241"/>
                      <a:pt x="4526" y="3283"/>
                    </a:cubicBezTo>
                    <a:cubicBezTo>
                      <a:pt x="4694" y="3381"/>
                      <a:pt x="4778" y="3507"/>
                      <a:pt x="4778" y="3646"/>
                    </a:cubicBezTo>
                    <a:cubicBezTo>
                      <a:pt x="4778" y="3800"/>
                      <a:pt x="4680" y="3926"/>
                      <a:pt x="4471" y="4051"/>
                    </a:cubicBezTo>
                    <a:cubicBezTo>
                      <a:pt x="4401" y="4079"/>
                      <a:pt x="4317" y="4121"/>
                      <a:pt x="4233" y="4149"/>
                    </a:cubicBezTo>
                    <a:cubicBezTo>
                      <a:pt x="4065" y="4205"/>
                      <a:pt x="3884" y="4247"/>
                      <a:pt x="3674" y="4261"/>
                    </a:cubicBezTo>
                    <a:lnTo>
                      <a:pt x="3674" y="3060"/>
                    </a:lnTo>
                    <a:close/>
                    <a:moveTo>
                      <a:pt x="2738" y="0"/>
                    </a:moveTo>
                    <a:lnTo>
                      <a:pt x="2738" y="308"/>
                    </a:lnTo>
                    <a:cubicBezTo>
                      <a:pt x="2585" y="322"/>
                      <a:pt x="2445" y="322"/>
                      <a:pt x="2319" y="336"/>
                    </a:cubicBezTo>
                    <a:cubicBezTo>
                      <a:pt x="1761" y="405"/>
                      <a:pt x="1300" y="517"/>
                      <a:pt x="936" y="713"/>
                    </a:cubicBezTo>
                    <a:cubicBezTo>
                      <a:pt x="489" y="936"/>
                      <a:pt x="266" y="1216"/>
                      <a:pt x="266" y="1551"/>
                    </a:cubicBezTo>
                    <a:cubicBezTo>
                      <a:pt x="266" y="1886"/>
                      <a:pt x="461" y="2166"/>
                      <a:pt x="867" y="2403"/>
                    </a:cubicBezTo>
                    <a:cubicBezTo>
                      <a:pt x="1188" y="2599"/>
                      <a:pt x="1677" y="2752"/>
                      <a:pt x="2319" y="2864"/>
                    </a:cubicBezTo>
                    <a:cubicBezTo>
                      <a:pt x="2445" y="2878"/>
                      <a:pt x="2585" y="2906"/>
                      <a:pt x="2738" y="2920"/>
                    </a:cubicBezTo>
                    <a:lnTo>
                      <a:pt x="2738" y="4219"/>
                    </a:lnTo>
                    <a:cubicBezTo>
                      <a:pt x="2585" y="4177"/>
                      <a:pt x="2445" y="4135"/>
                      <a:pt x="2319" y="4079"/>
                    </a:cubicBezTo>
                    <a:cubicBezTo>
                      <a:pt x="2236" y="4037"/>
                      <a:pt x="2166" y="3995"/>
                      <a:pt x="2096" y="3954"/>
                    </a:cubicBezTo>
                    <a:cubicBezTo>
                      <a:pt x="1900" y="3842"/>
                      <a:pt x="1775" y="3702"/>
                      <a:pt x="1705" y="3534"/>
                    </a:cubicBezTo>
                    <a:lnTo>
                      <a:pt x="0" y="3618"/>
                    </a:lnTo>
                    <a:cubicBezTo>
                      <a:pt x="140" y="4023"/>
                      <a:pt x="434" y="4331"/>
                      <a:pt x="908" y="4554"/>
                    </a:cubicBezTo>
                    <a:cubicBezTo>
                      <a:pt x="1286" y="4736"/>
                      <a:pt x="1747" y="4862"/>
                      <a:pt x="2319" y="4917"/>
                    </a:cubicBezTo>
                    <a:cubicBezTo>
                      <a:pt x="2445" y="4931"/>
                      <a:pt x="2585" y="4945"/>
                      <a:pt x="2738" y="4959"/>
                    </a:cubicBezTo>
                    <a:lnTo>
                      <a:pt x="2738" y="5518"/>
                    </a:lnTo>
                    <a:lnTo>
                      <a:pt x="3674" y="5518"/>
                    </a:lnTo>
                    <a:lnTo>
                      <a:pt x="3674" y="4945"/>
                    </a:lnTo>
                    <a:cubicBezTo>
                      <a:pt x="3870" y="4931"/>
                      <a:pt x="4052" y="4903"/>
                      <a:pt x="4233" y="4889"/>
                    </a:cubicBezTo>
                    <a:cubicBezTo>
                      <a:pt x="4820" y="4806"/>
                      <a:pt x="5295" y="4666"/>
                      <a:pt x="5658" y="4470"/>
                    </a:cubicBezTo>
                    <a:cubicBezTo>
                      <a:pt x="6133" y="4219"/>
                      <a:pt x="6370" y="3898"/>
                      <a:pt x="6370" y="3534"/>
                    </a:cubicBezTo>
                    <a:cubicBezTo>
                      <a:pt x="6370" y="3199"/>
                      <a:pt x="6189" y="2920"/>
                      <a:pt x="5798" y="2710"/>
                    </a:cubicBezTo>
                    <a:cubicBezTo>
                      <a:pt x="5504" y="2543"/>
                      <a:pt x="4973" y="2389"/>
                      <a:pt x="4233" y="2277"/>
                    </a:cubicBezTo>
                    <a:cubicBezTo>
                      <a:pt x="4052" y="2249"/>
                      <a:pt x="3870" y="2221"/>
                      <a:pt x="3674" y="2193"/>
                    </a:cubicBezTo>
                    <a:lnTo>
                      <a:pt x="3674" y="992"/>
                    </a:lnTo>
                    <a:cubicBezTo>
                      <a:pt x="3912" y="1034"/>
                      <a:pt x="4093" y="1104"/>
                      <a:pt x="4233" y="1202"/>
                    </a:cubicBezTo>
                    <a:cubicBezTo>
                      <a:pt x="4331" y="1285"/>
                      <a:pt x="4415" y="1369"/>
                      <a:pt x="4457" y="1481"/>
                    </a:cubicBezTo>
                    <a:lnTo>
                      <a:pt x="6105" y="1383"/>
                    </a:lnTo>
                    <a:cubicBezTo>
                      <a:pt x="5993" y="1076"/>
                      <a:pt x="5728" y="824"/>
                      <a:pt x="5323" y="643"/>
                    </a:cubicBezTo>
                    <a:cubicBezTo>
                      <a:pt x="5029" y="517"/>
                      <a:pt x="4666" y="419"/>
                      <a:pt x="4233" y="364"/>
                    </a:cubicBezTo>
                    <a:cubicBezTo>
                      <a:pt x="4052" y="336"/>
                      <a:pt x="3870" y="322"/>
                      <a:pt x="3674" y="308"/>
                    </a:cubicBezTo>
                    <a:lnTo>
                      <a:pt x="3674" y="0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9" name="Google Shape;229;p4"/>
              <p:cNvSpPr/>
              <p:nvPr/>
            </p:nvSpPr>
            <p:spPr>
              <a:xfrm>
                <a:off x="-1563850" y="4256988"/>
                <a:ext cx="535725" cy="253225"/>
              </a:xfrm>
              <a:custGeom>
                <a:avLst/>
                <a:gdLst/>
                <a:ahLst/>
                <a:cxnLst/>
                <a:rect l="l" t="t" r="r" b="b"/>
                <a:pathLst>
                  <a:path w="21429" h="10129" extrusionOk="0">
                    <a:moveTo>
                      <a:pt x="10714" y="10128"/>
                    </a:moveTo>
                    <a:cubicBezTo>
                      <a:pt x="16609" y="10128"/>
                      <a:pt x="21429" y="7851"/>
                      <a:pt x="21429" y="5072"/>
                    </a:cubicBezTo>
                    <a:cubicBezTo>
                      <a:pt x="21429" y="2278"/>
                      <a:pt x="16609" y="1"/>
                      <a:pt x="10714" y="1"/>
                    </a:cubicBezTo>
                    <a:cubicBezTo>
                      <a:pt x="4819" y="1"/>
                      <a:pt x="0" y="2278"/>
                      <a:pt x="0" y="5072"/>
                    </a:cubicBezTo>
                    <a:cubicBezTo>
                      <a:pt x="0" y="7851"/>
                      <a:pt x="4819" y="10128"/>
                      <a:pt x="10714" y="10128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0" name="Google Shape;230;p4"/>
              <p:cNvSpPr/>
              <p:nvPr/>
            </p:nvSpPr>
            <p:spPr>
              <a:xfrm>
                <a:off x="-1563850" y="4331738"/>
                <a:ext cx="535725" cy="52050"/>
              </a:xfrm>
              <a:custGeom>
                <a:avLst/>
                <a:gdLst/>
                <a:ahLst/>
                <a:cxnLst/>
                <a:rect l="l" t="t" r="r" b="b"/>
                <a:pathLst>
                  <a:path w="21429" h="2082" extrusionOk="0">
                    <a:moveTo>
                      <a:pt x="0" y="2082"/>
                    </a:moveTo>
                    <a:lnTo>
                      <a:pt x="21429" y="2082"/>
                    </a:lnTo>
                    <a:lnTo>
                      <a:pt x="2142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1" name="Google Shape;231;p4"/>
              <p:cNvSpPr/>
              <p:nvPr/>
            </p:nvSpPr>
            <p:spPr>
              <a:xfrm>
                <a:off x="-1563850" y="4204963"/>
                <a:ext cx="535725" cy="253200"/>
              </a:xfrm>
              <a:custGeom>
                <a:avLst/>
                <a:gdLst/>
                <a:ahLst/>
                <a:cxnLst/>
                <a:rect l="l" t="t" r="r" b="b"/>
                <a:pathLst>
                  <a:path w="21429" h="10128" extrusionOk="0">
                    <a:moveTo>
                      <a:pt x="10714" y="10128"/>
                    </a:moveTo>
                    <a:cubicBezTo>
                      <a:pt x="16609" y="10128"/>
                      <a:pt x="21429" y="7851"/>
                      <a:pt x="21429" y="5071"/>
                    </a:cubicBezTo>
                    <a:cubicBezTo>
                      <a:pt x="21429" y="2277"/>
                      <a:pt x="16609" y="0"/>
                      <a:pt x="10714" y="0"/>
                    </a:cubicBezTo>
                    <a:cubicBezTo>
                      <a:pt x="4819" y="0"/>
                      <a:pt x="0" y="2277"/>
                      <a:pt x="0" y="5071"/>
                    </a:cubicBezTo>
                    <a:cubicBezTo>
                      <a:pt x="0" y="7851"/>
                      <a:pt x="4819" y="10128"/>
                      <a:pt x="10714" y="10128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2" name="Google Shape;232;p4"/>
              <p:cNvSpPr/>
              <p:nvPr/>
            </p:nvSpPr>
            <p:spPr>
              <a:xfrm>
                <a:off x="-1528575" y="4229413"/>
                <a:ext cx="465525" cy="204325"/>
              </a:xfrm>
              <a:custGeom>
                <a:avLst/>
                <a:gdLst/>
                <a:ahLst/>
                <a:cxnLst/>
                <a:rect l="l" t="t" r="r" b="b"/>
                <a:pathLst>
                  <a:path w="18621" h="8173" extrusionOk="0">
                    <a:moveTo>
                      <a:pt x="9303" y="8172"/>
                    </a:moveTo>
                    <a:cubicBezTo>
                      <a:pt x="14430" y="8172"/>
                      <a:pt x="18621" y="6328"/>
                      <a:pt x="18621" y="4093"/>
                    </a:cubicBezTo>
                    <a:cubicBezTo>
                      <a:pt x="18621" y="1844"/>
                      <a:pt x="14430" y="0"/>
                      <a:pt x="9303" y="0"/>
                    </a:cubicBezTo>
                    <a:cubicBezTo>
                      <a:pt x="4177" y="0"/>
                      <a:pt x="0" y="1844"/>
                      <a:pt x="0" y="4093"/>
                    </a:cubicBezTo>
                    <a:cubicBezTo>
                      <a:pt x="0" y="6328"/>
                      <a:pt x="4177" y="8172"/>
                      <a:pt x="9303" y="8172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3" name="Google Shape;233;p4"/>
              <p:cNvSpPr/>
              <p:nvPr/>
            </p:nvSpPr>
            <p:spPr>
              <a:xfrm>
                <a:off x="-1375625" y="4262588"/>
                <a:ext cx="159275" cy="137975"/>
              </a:xfrm>
              <a:custGeom>
                <a:avLst/>
                <a:gdLst/>
                <a:ahLst/>
                <a:cxnLst/>
                <a:rect l="l" t="t" r="r" b="b"/>
                <a:pathLst>
                  <a:path w="6371" h="5519" extrusionOk="0">
                    <a:moveTo>
                      <a:pt x="2738" y="978"/>
                    </a:moveTo>
                    <a:lnTo>
                      <a:pt x="2738" y="2054"/>
                    </a:lnTo>
                    <a:cubicBezTo>
                      <a:pt x="2571" y="2012"/>
                      <a:pt x="2431" y="1970"/>
                      <a:pt x="2319" y="1928"/>
                    </a:cubicBezTo>
                    <a:cubicBezTo>
                      <a:pt x="2236" y="1900"/>
                      <a:pt x="2166" y="1858"/>
                      <a:pt x="2096" y="1816"/>
                    </a:cubicBezTo>
                    <a:cubicBezTo>
                      <a:pt x="1956" y="1732"/>
                      <a:pt x="1886" y="1621"/>
                      <a:pt x="1886" y="1523"/>
                    </a:cubicBezTo>
                    <a:cubicBezTo>
                      <a:pt x="1886" y="1397"/>
                      <a:pt x="1970" y="1285"/>
                      <a:pt x="2124" y="1188"/>
                    </a:cubicBezTo>
                    <a:cubicBezTo>
                      <a:pt x="2180" y="1160"/>
                      <a:pt x="2236" y="1118"/>
                      <a:pt x="2319" y="1090"/>
                    </a:cubicBezTo>
                    <a:cubicBezTo>
                      <a:pt x="2431" y="1048"/>
                      <a:pt x="2571" y="1006"/>
                      <a:pt x="2738" y="978"/>
                    </a:cubicBezTo>
                    <a:close/>
                    <a:moveTo>
                      <a:pt x="3674" y="3060"/>
                    </a:moveTo>
                    <a:cubicBezTo>
                      <a:pt x="3898" y="3087"/>
                      <a:pt x="4079" y="3129"/>
                      <a:pt x="4219" y="3171"/>
                    </a:cubicBezTo>
                    <a:cubicBezTo>
                      <a:pt x="4345" y="3199"/>
                      <a:pt x="4443" y="3241"/>
                      <a:pt x="4512" y="3283"/>
                    </a:cubicBezTo>
                    <a:cubicBezTo>
                      <a:pt x="4694" y="3381"/>
                      <a:pt x="4778" y="3507"/>
                      <a:pt x="4778" y="3646"/>
                    </a:cubicBezTo>
                    <a:cubicBezTo>
                      <a:pt x="4778" y="3800"/>
                      <a:pt x="4680" y="3926"/>
                      <a:pt x="4471" y="4037"/>
                    </a:cubicBezTo>
                    <a:cubicBezTo>
                      <a:pt x="4401" y="4079"/>
                      <a:pt x="4317" y="4121"/>
                      <a:pt x="4219" y="4149"/>
                    </a:cubicBezTo>
                    <a:cubicBezTo>
                      <a:pt x="4065" y="4205"/>
                      <a:pt x="3884" y="4233"/>
                      <a:pt x="3674" y="4261"/>
                    </a:cubicBezTo>
                    <a:lnTo>
                      <a:pt x="3674" y="3060"/>
                    </a:lnTo>
                    <a:close/>
                    <a:moveTo>
                      <a:pt x="2738" y="0"/>
                    </a:moveTo>
                    <a:lnTo>
                      <a:pt x="2738" y="308"/>
                    </a:lnTo>
                    <a:cubicBezTo>
                      <a:pt x="2585" y="322"/>
                      <a:pt x="2445" y="322"/>
                      <a:pt x="2319" y="336"/>
                    </a:cubicBezTo>
                    <a:cubicBezTo>
                      <a:pt x="1761" y="405"/>
                      <a:pt x="1300" y="517"/>
                      <a:pt x="936" y="699"/>
                    </a:cubicBezTo>
                    <a:cubicBezTo>
                      <a:pt x="489" y="936"/>
                      <a:pt x="266" y="1216"/>
                      <a:pt x="266" y="1551"/>
                    </a:cubicBezTo>
                    <a:cubicBezTo>
                      <a:pt x="266" y="1886"/>
                      <a:pt x="461" y="2165"/>
                      <a:pt x="867" y="2403"/>
                    </a:cubicBezTo>
                    <a:cubicBezTo>
                      <a:pt x="1188" y="2599"/>
                      <a:pt x="1677" y="2752"/>
                      <a:pt x="2319" y="2864"/>
                    </a:cubicBezTo>
                    <a:cubicBezTo>
                      <a:pt x="2445" y="2878"/>
                      <a:pt x="2585" y="2906"/>
                      <a:pt x="2738" y="2920"/>
                    </a:cubicBezTo>
                    <a:lnTo>
                      <a:pt x="2738" y="4219"/>
                    </a:lnTo>
                    <a:cubicBezTo>
                      <a:pt x="2585" y="4177"/>
                      <a:pt x="2445" y="4135"/>
                      <a:pt x="2319" y="4079"/>
                    </a:cubicBezTo>
                    <a:cubicBezTo>
                      <a:pt x="2236" y="4037"/>
                      <a:pt x="2166" y="3995"/>
                      <a:pt x="2096" y="3954"/>
                    </a:cubicBezTo>
                    <a:cubicBezTo>
                      <a:pt x="1900" y="3842"/>
                      <a:pt x="1775" y="3688"/>
                      <a:pt x="1705" y="3534"/>
                    </a:cubicBezTo>
                    <a:lnTo>
                      <a:pt x="0" y="3618"/>
                    </a:lnTo>
                    <a:cubicBezTo>
                      <a:pt x="140" y="4023"/>
                      <a:pt x="434" y="4331"/>
                      <a:pt x="908" y="4554"/>
                    </a:cubicBezTo>
                    <a:cubicBezTo>
                      <a:pt x="1286" y="4736"/>
                      <a:pt x="1747" y="4862"/>
                      <a:pt x="2319" y="4917"/>
                    </a:cubicBezTo>
                    <a:cubicBezTo>
                      <a:pt x="2445" y="4931"/>
                      <a:pt x="2585" y="4945"/>
                      <a:pt x="2738" y="4959"/>
                    </a:cubicBezTo>
                    <a:lnTo>
                      <a:pt x="2738" y="5518"/>
                    </a:lnTo>
                    <a:lnTo>
                      <a:pt x="3674" y="5518"/>
                    </a:lnTo>
                    <a:lnTo>
                      <a:pt x="3674" y="4931"/>
                    </a:lnTo>
                    <a:cubicBezTo>
                      <a:pt x="3870" y="4931"/>
                      <a:pt x="4051" y="4903"/>
                      <a:pt x="4219" y="4889"/>
                    </a:cubicBezTo>
                    <a:cubicBezTo>
                      <a:pt x="4820" y="4806"/>
                      <a:pt x="5295" y="4666"/>
                      <a:pt x="5658" y="4470"/>
                    </a:cubicBezTo>
                    <a:cubicBezTo>
                      <a:pt x="6133" y="4219"/>
                      <a:pt x="6370" y="3898"/>
                      <a:pt x="6370" y="3534"/>
                    </a:cubicBezTo>
                    <a:cubicBezTo>
                      <a:pt x="6370" y="3199"/>
                      <a:pt x="6175" y="2920"/>
                      <a:pt x="5798" y="2710"/>
                    </a:cubicBezTo>
                    <a:cubicBezTo>
                      <a:pt x="5504" y="2543"/>
                      <a:pt x="4973" y="2389"/>
                      <a:pt x="4219" y="2277"/>
                    </a:cubicBezTo>
                    <a:cubicBezTo>
                      <a:pt x="4051" y="2249"/>
                      <a:pt x="3870" y="2221"/>
                      <a:pt x="3674" y="2193"/>
                    </a:cubicBezTo>
                    <a:lnTo>
                      <a:pt x="3674" y="992"/>
                    </a:lnTo>
                    <a:cubicBezTo>
                      <a:pt x="3912" y="1034"/>
                      <a:pt x="4093" y="1104"/>
                      <a:pt x="4219" y="1202"/>
                    </a:cubicBezTo>
                    <a:cubicBezTo>
                      <a:pt x="4331" y="1285"/>
                      <a:pt x="4415" y="1369"/>
                      <a:pt x="4457" y="1481"/>
                    </a:cubicBezTo>
                    <a:lnTo>
                      <a:pt x="6105" y="1383"/>
                    </a:lnTo>
                    <a:cubicBezTo>
                      <a:pt x="5993" y="1076"/>
                      <a:pt x="5728" y="824"/>
                      <a:pt x="5323" y="643"/>
                    </a:cubicBezTo>
                    <a:cubicBezTo>
                      <a:pt x="5029" y="517"/>
                      <a:pt x="4666" y="419"/>
                      <a:pt x="4219" y="363"/>
                    </a:cubicBezTo>
                    <a:cubicBezTo>
                      <a:pt x="4051" y="336"/>
                      <a:pt x="3870" y="322"/>
                      <a:pt x="3674" y="308"/>
                    </a:cubicBezTo>
                    <a:lnTo>
                      <a:pt x="3674" y="0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4" name="Google Shape;234;p4"/>
              <p:cNvSpPr/>
              <p:nvPr/>
            </p:nvSpPr>
            <p:spPr>
              <a:xfrm>
                <a:off x="-1780025" y="4147688"/>
                <a:ext cx="535375" cy="253550"/>
              </a:xfrm>
              <a:custGeom>
                <a:avLst/>
                <a:gdLst/>
                <a:ahLst/>
                <a:cxnLst/>
                <a:rect l="l" t="t" r="r" b="b"/>
                <a:pathLst>
                  <a:path w="21415" h="10142" extrusionOk="0">
                    <a:moveTo>
                      <a:pt x="10701" y="10142"/>
                    </a:moveTo>
                    <a:cubicBezTo>
                      <a:pt x="16610" y="10142"/>
                      <a:pt x="21415" y="7865"/>
                      <a:pt x="21415" y="5071"/>
                    </a:cubicBezTo>
                    <a:cubicBezTo>
                      <a:pt x="21415" y="2277"/>
                      <a:pt x="16610" y="1"/>
                      <a:pt x="10701" y="1"/>
                    </a:cubicBezTo>
                    <a:cubicBezTo>
                      <a:pt x="4806" y="1"/>
                      <a:pt x="0" y="2277"/>
                      <a:pt x="0" y="5071"/>
                    </a:cubicBezTo>
                    <a:cubicBezTo>
                      <a:pt x="0" y="7865"/>
                      <a:pt x="4806" y="10142"/>
                      <a:pt x="10701" y="10142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5" name="Google Shape;235;p4"/>
              <p:cNvSpPr/>
              <p:nvPr/>
            </p:nvSpPr>
            <p:spPr>
              <a:xfrm>
                <a:off x="-1780025" y="4222413"/>
                <a:ext cx="535375" cy="52075"/>
              </a:xfrm>
              <a:custGeom>
                <a:avLst/>
                <a:gdLst/>
                <a:ahLst/>
                <a:cxnLst/>
                <a:rect l="l" t="t" r="r" b="b"/>
                <a:pathLst>
                  <a:path w="21415" h="2083" extrusionOk="0">
                    <a:moveTo>
                      <a:pt x="0" y="2082"/>
                    </a:moveTo>
                    <a:lnTo>
                      <a:pt x="21415" y="2082"/>
                    </a:lnTo>
                    <a:lnTo>
                      <a:pt x="21415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6" name="Google Shape;236;p4"/>
              <p:cNvSpPr/>
              <p:nvPr/>
            </p:nvSpPr>
            <p:spPr>
              <a:xfrm>
                <a:off x="-1780025" y="4095663"/>
                <a:ext cx="535375" cy="253550"/>
              </a:xfrm>
              <a:custGeom>
                <a:avLst/>
                <a:gdLst/>
                <a:ahLst/>
                <a:cxnLst/>
                <a:rect l="l" t="t" r="r" b="b"/>
                <a:pathLst>
                  <a:path w="21415" h="10142" extrusionOk="0">
                    <a:moveTo>
                      <a:pt x="10701" y="10142"/>
                    </a:moveTo>
                    <a:cubicBezTo>
                      <a:pt x="16610" y="10142"/>
                      <a:pt x="21415" y="7865"/>
                      <a:pt x="21415" y="5071"/>
                    </a:cubicBezTo>
                    <a:cubicBezTo>
                      <a:pt x="21415" y="2277"/>
                      <a:pt x="16610" y="0"/>
                      <a:pt x="10701" y="0"/>
                    </a:cubicBezTo>
                    <a:cubicBezTo>
                      <a:pt x="4806" y="0"/>
                      <a:pt x="0" y="2277"/>
                      <a:pt x="0" y="5071"/>
                    </a:cubicBezTo>
                    <a:cubicBezTo>
                      <a:pt x="0" y="7865"/>
                      <a:pt x="4806" y="10142"/>
                      <a:pt x="10701" y="10142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7" name="Google Shape;237;p4"/>
              <p:cNvSpPr/>
              <p:nvPr/>
            </p:nvSpPr>
            <p:spPr>
              <a:xfrm>
                <a:off x="-1745100" y="4120438"/>
                <a:ext cx="465525" cy="203975"/>
              </a:xfrm>
              <a:custGeom>
                <a:avLst/>
                <a:gdLst/>
                <a:ahLst/>
                <a:cxnLst/>
                <a:rect l="l" t="t" r="r" b="b"/>
                <a:pathLst>
                  <a:path w="18621" h="8159" extrusionOk="0">
                    <a:moveTo>
                      <a:pt x="9304" y="8159"/>
                    </a:moveTo>
                    <a:cubicBezTo>
                      <a:pt x="14430" y="8159"/>
                      <a:pt x="18621" y="6329"/>
                      <a:pt x="18621" y="4080"/>
                    </a:cubicBezTo>
                    <a:cubicBezTo>
                      <a:pt x="18621" y="1831"/>
                      <a:pt x="14430" y="1"/>
                      <a:pt x="9304" y="1"/>
                    </a:cubicBezTo>
                    <a:cubicBezTo>
                      <a:pt x="4177" y="1"/>
                      <a:pt x="0" y="1831"/>
                      <a:pt x="0" y="4080"/>
                    </a:cubicBezTo>
                    <a:cubicBezTo>
                      <a:pt x="0" y="6329"/>
                      <a:pt x="4177" y="8159"/>
                      <a:pt x="9304" y="8159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8" name="Google Shape;238;p4"/>
              <p:cNvSpPr/>
              <p:nvPr/>
            </p:nvSpPr>
            <p:spPr>
              <a:xfrm>
                <a:off x="-1591800" y="4153613"/>
                <a:ext cx="158925" cy="137625"/>
              </a:xfrm>
              <a:custGeom>
                <a:avLst/>
                <a:gdLst/>
                <a:ahLst/>
                <a:cxnLst/>
                <a:rect l="l" t="t" r="r" b="b"/>
                <a:pathLst>
                  <a:path w="6357" h="5505" extrusionOk="0">
                    <a:moveTo>
                      <a:pt x="2725" y="979"/>
                    </a:moveTo>
                    <a:lnTo>
                      <a:pt x="2725" y="2040"/>
                    </a:lnTo>
                    <a:cubicBezTo>
                      <a:pt x="2557" y="1999"/>
                      <a:pt x="2417" y="1971"/>
                      <a:pt x="2306" y="1915"/>
                    </a:cubicBezTo>
                    <a:cubicBezTo>
                      <a:pt x="2222" y="1887"/>
                      <a:pt x="2152" y="1845"/>
                      <a:pt x="2082" y="1817"/>
                    </a:cubicBezTo>
                    <a:cubicBezTo>
                      <a:pt x="1956" y="1719"/>
                      <a:pt x="1886" y="1621"/>
                      <a:pt x="1886" y="1510"/>
                    </a:cubicBezTo>
                    <a:cubicBezTo>
                      <a:pt x="1886" y="1384"/>
                      <a:pt x="1956" y="1286"/>
                      <a:pt x="2110" y="1188"/>
                    </a:cubicBezTo>
                    <a:cubicBezTo>
                      <a:pt x="2166" y="1146"/>
                      <a:pt x="2236" y="1119"/>
                      <a:pt x="2306" y="1091"/>
                    </a:cubicBezTo>
                    <a:cubicBezTo>
                      <a:pt x="2417" y="1035"/>
                      <a:pt x="2557" y="993"/>
                      <a:pt x="2725" y="979"/>
                    </a:cubicBezTo>
                    <a:close/>
                    <a:moveTo>
                      <a:pt x="3661" y="3046"/>
                    </a:moveTo>
                    <a:cubicBezTo>
                      <a:pt x="3884" y="3074"/>
                      <a:pt x="4066" y="3116"/>
                      <a:pt x="4219" y="3158"/>
                    </a:cubicBezTo>
                    <a:cubicBezTo>
                      <a:pt x="4331" y="3200"/>
                      <a:pt x="4429" y="3228"/>
                      <a:pt x="4513" y="3284"/>
                    </a:cubicBezTo>
                    <a:cubicBezTo>
                      <a:pt x="4680" y="3381"/>
                      <a:pt x="4764" y="3493"/>
                      <a:pt x="4764" y="3633"/>
                    </a:cubicBezTo>
                    <a:cubicBezTo>
                      <a:pt x="4764" y="3787"/>
                      <a:pt x="4666" y="3926"/>
                      <a:pt x="4457" y="4038"/>
                    </a:cubicBezTo>
                    <a:cubicBezTo>
                      <a:pt x="4387" y="4080"/>
                      <a:pt x="4303" y="4108"/>
                      <a:pt x="4219" y="4136"/>
                    </a:cubicBezTo>
                    <a:cubicBezTo>
                      <a:pt x="4052" y="4192"/>
                      <a:pt x="3870" y="4234"/>
                      <a:pt x="3661" y="4248"/>
                    </a:cubicBezTo>
                    <a:lnTo>
                      <a:pt x="3661" y="3046"/>
                    </a:lnTo>
                    <a:close/>
                    <a:moveTo>
                      <a:pt x="2725" y="1"/>
                    </a:moveTo>
                    <a:lnTo>
                      <a:pt x="2725" y="308"/>
                    </a:lnTo>
                    <a:cubicBezTo>
                      <a:pt x="2571" y="308"/>
                      <a:pt x="2431" y="322"/>
                      <a:pt x="2306" y="336"/>
                    </a:cubicBezTo>
                    <a:cubicBezTo>
                      <a:pt x="1747" y="392"/>
                      <a:pt x="1286" y="518"/>
                      <a:pt x="923" y="699"/>
                    </a:cubicBezTo>
                    <a:cubicBezTo>
                      <a:pt x="476" y="923"/>
                      <a:pt x="252" y="1216"/>
                      <a:pt x="252" y="1552"/>
                    </a:cubicBezTo>
                    <a:cubicBezTo>
                      <a:pt x="252" y="1873"/>
                      <a:pt x="448" y="2166"/>
                      <a:pt x="853" y="2390"/>
                    </a:cubicBezTo>
                    <a:cubicBezTo>
                      <a:pt x="1174" y="2585"/>
                      <a:pt x="1663" y="2739"/>
                      <a:pt x="2306" y="2851"/>
                    </a:cubicBezTo>
                    <a:cubicBezTo>
                      <a:pt x="2431" y="2879"/>
                      <a:pt x="2571" y="2893"/>
                      <a:pt x="2725" y="2921"/>
                    </a:cubicBezTo>
                    <a:lnTo>
                      <a:pt x="2725" y="4206"/>
                    </a:lnTo>
                    <a:cubicBezTo>
                      <a:pt x="2571" y="4178"/>
                      <a:pt x="2431" y="4122"/>
                      <a:pt x="2306" y="4066"/>
                    </a:cubicBezTo>
                    <a:cubicBezTo>
                      <a:pt x="2222" y="4024"/>
                      <a:pt x="2152" y="3996"/>
                      <a:pt x="2082" y="3954"/>
                    </a:cubicBezTo>
                    <a:cubicBezTo>
                      <a:pt x="1886" y="3828"/>
                      <a:pt x="1761" y="3689"/>
                      <a:pt x="1691" y="3521"/>
                    </a:cubicBezTo>
                    <a:lnTo>
                      <a:pt x="1" y="3605"/>
                    </a:lnTo>
                    <a:cubicBezTo>
                      <a:pt x="126" y="4010"/>
                      <a:pt x="420" y="4331"/>
                      <a:pt x="895" y="4541"/>
                    </a:cubicBezTo>
                    <a:cubicBezTo>
                      <a:pt x="1272" y="4722"/>
                      <a:pt x="1747" y="4848"/>
                      <a:pt x="2306" y="4904"/>
                    </a:cubicBezTo>
                    <a:cubicBezTo>
                      <a:pt x="2431" y="4918"/>
                      <a:pt x="2571" y="4932"/>
                      <a:pt x="2725" y="4946"/>
                    </a:cubicBezTo>
                    <a:lnTo>
                      <a:pt x="2725" y="5505"/>
                    </a:lnTo>
                    <a:lnTo>
                      <a:pt x="3661" y="5505"/>
                    </a:lnTo>
                    <a:lnTo>
                      <a:pt x="3661" y="4932"/>
                    </a:lnTo>
                    <a:cubicBezTo>
                      <a:pt x="3856" y="4918"/>
                      <a:pt x="4038" y="4904"/>
                      <a:pt x="4219" y="4876"/>
                    </a:cubicBezTo>
                    <a:cubicBezTo>
                      <a:pt x="4806" y="4792"/>
                      <a:pt x="5281" y="4653"/>
                      <a:pt x="5644" y="4457"/>
                    </a:cubicBezTo>
                    <a:cubicBezTo>
                      <a:pt x="6119" y="4206"/>
                      <a:pt x="6357" y="3898"/>
                      <a:pt x="6357" y="3521"/>
                    </a:cubicBezTo>
                    <a:cubicBezTo>
                      <a:pt x="6357" y="3186"/>
                      <a:pt x="6175" y="2921"/>
                      <a:pt x="5798" y="2711"/>
                    </a:cubicBezTo>
                    <a:cubicBezTo>
                      <a:pt x="5490" y="2529"/>
                      <a:pt x="4960" y="2390"/>
                      <a:pt x="4219" y="2264"/>
                    </a:cubicBezTo>
                    <a:cubicBezTo>
                      <a:pt x="4038" y="2236"/>
                      <a:pt x="3856" y="2208"/>
                      <a:pt x="3661" y="2180"/>
                    </a:cubicBezTo>
                    <a:lnTo>
                      <a:pt x="3661" y="979"/>
                    </a:lnTo>
                    <a:cubicBezTo>
                      <a:pt x="3898" y="1035"/>
                      <a:pt x="4080" y="1105"/>
                      <a:pt x="4219" y="1202"/>
                    </a:cubicBezTo>
                    <a:cubicBezTo>
                      <a:pt x="4331" y="1272"/>
                      <a:pt x="4401" y="1370"/>
                      <a:pt x="4443" y="1482"/>
                    </a:cubicBezTo>
                    <a:lnTo>
                      <a:pt x="6091" y="1370"/>
                    </a:lnTo>
                    <a:cubicBezTo>
                      <a:pt x="5979" y="1063"/>
                      <a:pt x="5714" y="825"/>
                      <a:pt x="5309" y="630"/>
                    </a:cubicBezTo>
                    <a:cubicBezTo>
                      <a:pt x="5016" y="504"/>
                      <a:pt x="4652" y="406"/>
                      <a:pt x="4219" y="350"/>
                    </a:cubicBezTo>
                    <a:cubicBezTo>
                      <a:pt x="4038" y="336"/>
                      <a:pt x="3856" y="308"/>
                      <a:pt x="3661" y="308"/>
                    </a:cubicBezTo>
                    <a:lnTo>
                      <a:pt x="3661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9" name="Google Shape;239;p4"/>
              <p:cNvSpPr/>
              <p:nvPr/>
            </p:nvSpPr>
            <p:spPr>
              <a:xfrm>
                <a:off x="-1588650" y="4055838"/>
                <a:ext cx="535725" cy="253575"/>
              </a:xfrm>
              <a:custGeom>
                <a:avLst/>
                <a:gdLst/>
                <a:ahLst/>
                <a:cxnLst/>
                <a:rect l="l" t="t" r="r" b="b"/>
                <a:pathLst>
                  <a:path w="21429" h="10143" extrusionOk="0">
                    <a:moveTo>
                      <a:pt x="10715" y="10142"/>
                    </a:moveTo>
                    <a:cubicBezTo>
                      <a:pt x="16610" y="10142"/>
                      <a:pt x="21429" y="7865"/>
                      <a:pt x="21429" y="5071"/>
                    </a:cubicBezTo>
                    <a:cubicBezTo>
                      <a:pt x="21429" y="2278"/>
                      <a:pt x="16610" y="1"/>
                      <a:pt x="10715" y="1"/>
                    </a:cubicBezTo>
                    <a:cubicBezTo>
                      <a:pt x="4820" y="1"/>
                      <a:pt x="0" y="2278"/>
                      <a:pt x="0" y="5071"/>
                    </a:cubicBezTo>
                    <a:cubicBezTo>
                      <a:pt x="0" y="7865"/>
                      <a:pt x="4820" y="10142"/>
                      <a:pt x="10715" y="10142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0" name="Google Shape;240;p4"/>
              <p:cNvSpPr/>
              <p:nvPr/>
            </p:nvSpPr>
            <p:spPr>
              <a:xfrm>
                <a:off x="-1588650" y="4130588"/>
                <a:ext cx="535725" cy="52050"/>
              </a:xfrm>
              <a:custGeom>
                <a:avLst/>
                <a:gdLst/>
                <a:ahLst/>
                <a:cxnLst/>
                <a:rect l="l" t="t" r="r" b="b"/>
                <a:pathLst>
                  <a:path w="21429" h="2082" extrusionOk="0">
                    <a:moveTo>
                      <a:pt x="0" y="2081"/>
                    </a:moveTo>
                    <a:lnTo>
                      <a:pt x="21429" y="2081"/>
                    </a:lnTo>
                    <a:lnTo>
                      <a:pt x="2142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1" name="Google Shape;241;p4"/>
              <p:cNvSpPr/>
              <p:nvPr/>
            </p:nvSpPr>
            <p:spPr>
              <a:xfrm>
                <a:off x="-1588650" y="4003813"/>
                <a:ext cx="535725" cy="253200"/>
              </a:xfrm>
              <a:custGeom>
                <a:avLst/>
                <a:gdLst/>
                <a:ahLst/>
                <a:cxnLst/>
                <a:rect l="l" t="t" r="r" b="b"/>
                <a:pathLst>
                  <a:path w="21429" h="10128" extrusionOk="0">
                    <a:moveTo>
                      <a:pt x="10715" y="10128"/>
                    </a:moveTo>
                    <a:cubicBezTo>
                      <a:pt x="16610" y="10128"/>
                      <a:pt x="21429" y="7865"/>
                      <a:pt x="21429" y="5071"/>
                    </a:cubicBezTo>
                    <a:cubicBezTo>
                      <a:pt x="21429" y="2277"/>
                      <a:pt x="16610" y="0"/>
                      <a:pt x="10715" y="0"/>
                    </a:cubicBezTo>
                    <a:cubicBezTo>
                      <a:pt x="4820" y="0"/>
                      <a:pt x="0" y="2277"/>
                      <a:pt x="0" y="5071"/>
                    </a:cubicBezTo>
                    <a:cubicBezTo>
                      <a:pt x="0" y="7865"/>
                      <a:pt x="4820" y="10128"/>
                      <a:pt x="10715" y="10128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2" name="Google Shape;242;p4"/>
              <p:cNvSpPr/>
              <p:nvPr/>
            </p:nvSpPr>
            <p:spPr>
              <a:xfrm>
                <a:off x="-1553375" y="4028263"/>
                <a:ext cx="465175" cy="204300"/>
              </a:xfrm>
              <a:custGeom>
                <a:avLst/>
                <a:gdLst/>
                <a:ahLst/>
                <a:cxnLst/>
                <a:rect l="l" t="t" r="r" b="b"/>
                <a:pathLst>
                  <a:path w="18607" h="8172" extrusionOk="0">
                    <a:moveTo>
                      <a:pt x="9304" y="8172"/>
                    </a:moveTo>
                    <a:cubicBezTo>
                      <a:pt x="14430" y="8172"/>
                      <a:pt x="18607" y="6342"/>
                      <a:pt x="18607" y="4093"/>
                    </a:cubicBezTo>
                    <a:cubicBezTo>
                      <a:pt x="18607" y="1844"/>
                      <a:pt x="14430" y="0"/>
                      <a:pt x="9304" y="0"/>
                    </a:cubicBezTo>
                    <a:cubicBezTo>
                      <a:pt x="4177" y="0"/>
                      <a:pt x="0" y="1844"/>
                      <a:pt x="0" y="4093"/>
                    </a:cubicBezTo>
                    <a:cubicBezTo>
                      <a:pt x="0" y="6342"/>
                      <a:pt x="4177" y="8172"/>
                      <a:pt x="9304" y="8172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3" name="Google Shape;243;p4"/>
              <p:cNvSpPr/>
              <p:nvPr/>
            </p:nvSpPr>
            <p:spPr>
              <a:xfrm>
                <a:off x="-1400425" y="4061788"/>
                <a:ext cx="159275" cy="137600"/>
              </a:xfrm>
              <a:custGeom>
                <a:avLst/>
                <a:gdLst/>
                <a:ahLst/>
                <a:cxnLst/>
                <a:rect l="l" t="t" r="r" b="b"/>
                <a:pathLst>
                  <a:path w="6371" h="5504" extrusionOk="0">
                    <a:moveTo>
                      <a:pt x="2725" y="964"/>
                    </a:moveTo>
                    <a:lnTo>
                      <a:pt x="2725" y="2040"/>
                    </a:lnTo>
                    <a:cubicBezTo>
                      <a:pt x="2571" y="1998"/>
                      <a:pt x="2431" y="1956"/>
                      <a:pt x="2306" y="1914"/>
                    </a:cubicBezTo>
                    <a:cubicBezTo>
                      <a:pt x="2222" y="1886"/>
                      <a:pt x="2152" y="1844"/>
                      <a:pt x="2096" y="1802"/>
                    </a:cubicBezTo>
                    <a:cubicBezTo>
                      <a:pt x="1956" y="1718"/>
                      <a:pt x="1886" y="1621"/>
                      <a:pt x="1886" y="1509"/>
                    </a:cubicBezTo>
                    <a:cubicBezTo>
                      <a:pt x="1886" y="1383"/>
                      <a:pt x="1970" y="1271"/>
                      <a:pt x="2124" y="1174"/>
                    </a:cubicBezTo>
                    <a:cubicBezTo>
                      <a:pt x="2180" y="1146"/>
                      <a:pt x="2236" y="1104"/>
                      <a:pt x="2306" y="1076"/>
                    </a:cubicBezTo>
                    <a:cubicBezTo>
                      <a:pt x="2431" y="1034"/>
                      <a:pt x="2571" y="992"/>
                      <a:pt x="2725" y="964"/>
                    </a:cubicBezTo>
                    <a:close/>
                    <a:moveTo>
                      <a:pt x="3675" y="3045"/>
                    </a:moveTo>
                    <a:cubicBezTo>
                      <a:pt x="3898" y="3073"/>
                      <a:pt x="4080" y="3115"/>
                      <a:pt x="4219" y="3157"/>
                    </a:cubicBezTo>
                    <a:cubicBezTo>
                      <a:pt x="4345" y="3185"/>
                      <a:pt x="4443" y="3227"/>
                      <a:pt x="4513" y="3269"/>
                    </a:cubicBezTo>
                    <a:cubicBezTo>
                      <a:pt x="4694" y="3381"/>
                      <a:pt x="4778" y="3492"/>
                      <a:pt x="4778" y="3632"/>
                    </a:cubicBezTo>
                    <a:cubicBezTo>
                      <a:pt x="4778" y="3786"/>
                      <a:pt x="4666" y="3911"/>
                      <a:pt x="4471" y="4037"/>
                    </a:cubicBezTo>
                    <a:cubicBezTo>
                      <a:pt x="4401" y="4079"/>
                      <a:pt x="4317" y="4107"/>
                      <a:pt x="4219" y="4135"/>
                    </a:cubicBezTo>
                    <a:cubicBezTo>
                      <a:pt x="4066" y="4191"/>
                      <a:pt x="3884" y="4233"/>
                      <a:pt x="3675" y="4247"/>
                    </a:cubicBezTo>
                    <a:lnTo>
                      <a:pt x="3675" y="3045"/>
                    </a:lnTo>
                    <a:close/>
                    <a:moveTo>
                      <a:pt x="2725" y="0"/>
                    </a:moveTo>
                    <a:lnTo>
                      <a:pt x="2725" y="294"/>
                    </a:lnTo>
                    <a:cubicBezTo>
                      <a:pt x="2585" y="307"/>
                      <a:pt x="2445" y="321"/>
                      <a:pt x="2306" y="335"/>
                    </a:cubicBezTo>
                    <a:cubicBezTo>
                      <a:pt x="1761" y="391"/>
                      <a:pt x="1300" y="503"/>
                      <a:pt x="937" y="699"/>
                    </a:cubicBezTo>
                    <a:cubicBezTo>
                      <a:pt x="490" y="922"/>
                      <a:pt x="266" y="1201"/>
                      <a:pt x="266" y="1537"/>
                    </a:cubicBezTo>
                    <a:cubicBezTo>
                      <a:pt x="266" y="1872"/>
                      <a:pt x="462" y="2151"/>
                      <a:pt x="853" y="2389"/>
                    </a:cubicBezTo>
                    <a:cubicBezTo>
                      <a:pt x="1188" y="2584"/>
                      <a:pt x="1677" y="2738"/>
                      <a:pt x="2306" y="2850"/>
                    </a:cubicBezTo>
                    <a:cubicBezTo>
                      <a:pt x="2445" y="2878"/>
                      <a:pt x="2585" y="2892"/>
                      <a:pt x="2725" y="2920"/>
                    </a:cubicBezTo>
                    <a:lnTo>
                      <a:pt x="2725" y="4205"/>
                    </a:lnTo>
                    <a:cubicBezTo>
                      <a:pt x="2585" y="4163"/>
                      <a:pt x="2445" y="4121"/>
                      <a:pt x="2306" y="4065"/>
                    </a:cubicBezTo>
                    <a:cubicBezTo>
                      <a:pt x="2236" y="4023"/>
                      <a:pt x="2166" y="3981"/>
                      <a:pt x="2096" y="3939"/>
                    </a:cubicBezTo>
                    <a:cubicBezTo>
                      <a:pt x="1900" y="3828"/>
                      <a:pt x="1775" y="3688"/>
                      <a:pt x="1705" y="3520"/>
                    </a:cubicBezTo>
                    <a:lnTo>
                      <a:pt x="1" y="3604"/>
                    </a:lnTo>
                    <a:cubicBezTo>
                      <a:pt x="140" y="4009"/>
                      <a:pt x="434" y="4331"/>
                      <a:pt x="895" y="4540"/>
                    </a:cubicBezTo>
                    <a:cubicBezTo>
                      <a:pt x="1286" y="4722"/>
                      <a:pt x="1747" y="4847"/>
                      <a:pt x="2306" y="4903"/>
                    </a:cubicBezTo>
                    <a:cubicBezTo>
                      <a:pt x="2445" y="4917"/>
                      <a:pt x="2585" y="4931"/>
                      <a:pt x="2725" y="4945"/>
                    </a:cubicBezTo>
                    <a:lnTo>
                      <a:pt x="2725" y="5504"/>
                    </a:lnTo>
                    <a:lnTo>
                      <a:pt x="3675" y="5504"/>
                    </a:lnTo>
                    <a:lnTo>
                      <a:pt x="3675" y="4931"/>
                    </a:lnTo>
                    <a:cubicBezTo>
                      <a:pt x="3870" y="4917"/>
                      <a:pt x="4052" y="4889"/>
                      <a:pt x="4219" y="4875"/>
                    </a:cubicBezTo>
                    <a:cubicBezTo>
                      <a:pt x="4806" y="4792"/>
                      <a:pt x="5295" y="4652"/>
                      <a:pt x="5658" y="4456"/>
                    </a:cubicBezTo>
                    <a:cubicBezTo>
                      <a:pt x="6133" y="4205"/>
                      <a:pt x="6371" y="3897"/>
                      <a:pt x="6371" y="3520"/>
                    </a:cubicBezTo>
                    <a:cubicBezTo>
                      <a:pt x="6371" y="3185"/>
                      <a:pt x="6175" y="2920"/>
                      <a:pt x="5798" y="2696"/>
                    </a:cubicBezTo>
                    <a:cubicBezTo>
                      <a:pt x="5490" y="2529"/>
                      <a:pt x="4974" y="2389"/>
                      <a:pt x="4219" y="2263"/>
                    </a:cubicBezTo>
                    <a:cubicBezTo>
                      <a:pt x="4052" y="2235"/>
                      <a:pt x="3870" y="2207"/>
                      <a:pt x="3675" y="2179"/>
                    </a:cubicBezTo>
                    <a:lnTo>
                      <a:pt x="3675" y="978"/>
                    </a:lnTo>
                    <a:cubicBezTo>
                      <a:pt x="3912" y="1020"/>
                      <a:pt x="4094" y="1104"/>
                      <a:pt x="4219" y="1188"/>
                    </a:cubicBezTo>
                    <a:cubicBezTo>
                      <a:pt x="4331" y="1271"/>
                      <a:pt x="4415" y="1369"/>
                      <a:pt x="4457" y="1467"/>
                    </a:cubicBezTo>
                    <a:lnTo>
                      <a:pt x="6105" y="1369"/>
                    </a:lnTo>
                    <a:cubicBezTo>
                      <a:pt x="5993" y="1062"/>
                      <a:pt x="5728" y="810"/>
                      <a:pt x="5323" y="629"/>
                    </a:cubicBezTo>
                    <a:cubicBezTo>
                      <a:pt x="5030" y="503"/>
                      <a:pt x="4666" y="405"/>
                      <a:pt x="4219" y="349"/>
                    </a:cubicBezTo>
                    <a:cubicBezTo>
                      <a:pt x="4052" y="321"/>
                      <a:pt x="3870" y="307"/>
                      <a:pt x="3675" y="294"/>
                    </a:cubicBezTo>
                    <a:lnTo>
                      <a:pt x="3675" y="0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4" name="Google Shape;244;p4"/>
              <p:cNvSpPr/>
              <p:nvPr/>
            </p:nvSpPr>
            <p:spPr>
              <a:xfrm>
                <a:off x="-1670725" y="3963988"/>
                <a:ext cx="535400" cy="253225"/>
              </a:xfrm>
              <a:custGeom>
                <a:avLst/>
                <a:gdLst/>
                <a:ahLst/>
                <a:cxnLst/>
                <a:rect l="l" t="t" r="r" b="b"/>
                <a:pathLst>
                  <a:path w="21416" h="10129" extrusionOk="0">
                    <a:moveTo>
                      <a:pt x="10715" y="10128"/>
                    </a:moveTo>
                    <a:cubicBezTo>
                      <a:pt x="16610" y="10128"/>
                      <a:pt x="21415" y="7851"/>
                      <a:pt x="21415" y="5058"/>
                    </a:cubicBezTo>
                    <a:cubicBezTo>
                      <a:pt x="21415" y="2278"/>
                      <a:pt x="16610" y="1"/>
                      <a:pt x="10715" y="1"/>
                    </a:cubicBezTo>
                    <a:cubicBezTo>
                      <a:pt x="4806" y="1"/>
                      <a:pt x="1" y="2278"/>
                      <a:pt x="1" y="5058"/>
                    </a:cubicBezTo>
                    <a:cubicBezTo>
                      <a:pt x="1" y="7851"/>
                      <a:pt x="4806" y="10128"/>
                      <a:pt x="10715" y="10128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5" name="Google Shape;245;p4"/>
              <p:cNvSpPr/>
              <p:nvPr/>
            </p:nvSpPr>
            <p:spPr>
              <a:xfrm>
                <a:off x="-1670725" y="4038388"/>
                <a:ext cx="535400" cy="52050"/>
              </a:xfrm>
              <a:custGeom>
                <a:avLst/>
                <a:gdLst/>
                <a:ahLst/>
                <a:cxnLst/>
                <a:rect l="l" t="t" r="r" b="b"/>
                <a:pathLst>
                  <a:path w="21416" h="2082" extrusionOk="0">
                    <a:moveTo>
                      <a:pt x="1" y="2082"/>
                    </a:moveTo>
                    <a:lnTo>
                      <a:pt x="21415" y="2082"/>
                    </a:lnTo>
                    <a:lnTo>
                      <a:pt x="21415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6" name="Google Shape;246;p4"/>
              <p:cNvSpPr/>
              <p:nvPr/>
            </p:nvSpPr>
            <p:spPr>
              <a:xfrm>
                <a:off x="-1670725" y="3911963"/>
                <a:ext cx="535400" cy="253200"/>
              </a:xfrm>
              <a:custGeom>
                <a:avLst/>
                <a:gdLst/>
                <a:ahLst/>
                <a:cxnLst/>
                <a:rect l="l" t="t" r="r" b="b"/>
                <a:pathLst>
                  <a:path w="21416" h="10128" extrusionOk="0">
                    <a:moveTo>
                      <a:pt x="10715" y="10128"/>
                    </a:moveTo>
                    <a:cubicBezTo>
                      <a:pt x="16610" y="10128"/>
                      <a:pt x="21415" y="7851"/>
                      <a:pt x="21415" y="5057"/>
                    </a:cubicBezTo>
                    <a:cubicBezTo>
                      <a:pt x="21415" y="2277"/>
                      <a:pt x="16610" y="0"/>
                      <a:pt x="10715" y="0"/>
                    </a:cubicBezTo>
                    <a:cubicBezTo>
                      <a:pt x="4806" y="0"/>
                      <a:pt x="1" y="2277"/>
                      <a:pt x="1" y="5057"/>
                    </a:cubicBezTo>
                    <a:cubicBezTo>
                      <a:pt x="1" y="7851"/>
                      <a:pt x="4806" y="10128"/>
                      <a:pt x="10715" y="10128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7" name="Google Shape;247;p4"/>
              <p:cNvSpPr/>
              <p:nvPr/>
            </p:nvSpPr>
            <p:spPr>
              <a:xfrm>
                <a:off x="-1635800" y="3936413"/>
                <a:ext cx="465550" cy="204325"/>
              </a:xfrm>
              <a:custGeom>
                <a:avLst/>
                <a:gdLst/>
                <a:ahLst/>
                <a:cxnLst/>
                <a:rect l="l" t="t" r="r" b="b"/>
                <a:pathLst>
                  <a:path w="18622" h="8173" extrusionOk="0">
                    <a:moveTo>
                      <a:pt x="9318" y="8172"/>
                    </a:moveTo>
                    <a:cubicBezTo>
                      <a:pt x="14445" y="8172"/>
                      <a:pt x="18621" y="6328"/>
                      <a:pt x="18621" y="4079"/>
                    </a:cubicBezTo>
                    <a:cubicBezTo>
                      <a:pt x="18621" y="1830"/>
                      <a:pt x="14445" y="0"/>
                      <a:pt x="9318" y="0"/>
                    </a:cubicBezTo>
                    <a:cubicBezTo>
                      <a:pt x="4191" y="0"/>
                      <a:pt x="1" y="1830"/>
                      <a:pt x="1" y="4079"/>
                    </a:cubicBezTo>
                    <a:cubicBezTo>
                      <a:pt x="1" y="6328"/>
                      <a:pt x="4191" y="8172"/>
                      <a:pt x="9318" y="8172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8" name="Google Shape;248;p4"/>
              <p:cNvSpPr/>
              <p:nvPr/>
            </p:nvSpPr>
            <p:spPr>
              <a:xfrm>
                <a:off x="-1482500" y="3969588"/>
                <a:ext cx="158925" cy="137975"/>
              </a:xfrm>
              <a:custGeom>
                <a:avLst/>
                <a:gdLst/>
                <a:ahLst/>
                <a:cxnLst/>
                <a:rect l="l" t="t" r="r" b="b"/>
                <a:pathLst>
                  <a:path w="6357" h="5519" extrusionOk="0">
                    <a:moveTo>
                      <a:pt x="2725" y="978"/>
                    </a:moveTo>
                    <a:lnTo>
                      <a:pt x="2725" y="2040"/>
                    </a:lnTo>
                    <a:cubicBezTo>
                      <a:pt x="2557" y="2012"/>
                      <a:pt x="2418" y="1970"/>
                      <a:pt x="2306" y="1928"/>
                    </a:cubicBezTo>
                    <a:cubicBezTo>
                      <a:pt x="2222" y="1886"/>
                      <a:pt x="2152" y="1858"/>
                      <a:pt x="2096" y="1816"/>
                    </a:cubicBezTo>
                    <a:cubicBezTo>
                      <a:pt x="1957" y="1719"/>
                      <a:pt x="1887" y="1621"/>
                      <a:pt x="1887" y="1509"/>
                    </a:cubicBezTo>
                    <a:cubicBezTo>
                      <a:pt x="1887" y="1397"/>
                      <a:pt x="1957" y="1285"/>
                      <a:pt x="2110" y="1188"/>
                    </a:cubicBezTo>
                    <a:cubicBezTo>
                      <a:pt x="2166" y="1146"/>
                      <a:pt x="2236" y="1118"/>
                      <a:pt x="2306" y="1090"/>
                    </a:cubicBezTo>
                    <a:cubicBezTo>
                      <a:pt x="2432" y="1048"/>
                      <a:pt x="2571" y="1006"/>
                      <a:pt x="2725" y="978"/>
                    </a:cubicBezTo>
                    <a:close/>
                    <a:moveTo>
                      <a:pt x="3675" y="3060"/>
                    </a:moveTo>
                    <a:cubicBezTo>
                      <a:pt x="3884" y="3087"/>
                      <a:pt x="4066" y="3115"/>
                      <a:pt x="4220" y="3171"/>
                    </a:cubicBezTo>
                    <a:cubicBezTo>
                      <a:pt x="4345" y="3199"/>
                      <a:pt x="4443" y="3241"/>
                      <a:pt x="4513" y="3283"/>
                    </a:cubicBezTo>
                    <a:cubicBezTo>
                      <a:pt x="4681" y="3381"/>
                      <a:pt x="4764" y="3507"/>
                      <a:pt x="4764" y="3646"/>
                    </a:cubicBezTo>
                    <a:cubicBezTo>
                      <a:pt x="4764" y="3800"/>
                      <a:pt x="4667" y="3926"/>
                      <a:pt x="4457" y="4037"/>
                    </a:cubicBezTo>
                    <a:cubicBezTo>
                      <a:pt x="4387" y="4079"/>
                      <a:pt x="4303" y="4121"/>
                      <a:pt x="4220" y="4149"/>
                    </a:cubicBezTo>
                    <a:cubicBezTo>
                      <a:pt x="4066" y="4205"/>
                      <a:pt x="3884" y="4233"/>
                      <a:pt x="3675" y="4261"/>
                    </a:cubicBezTo>
                    <a:lnTo>
                      <a:pt x="3675" y="3060"/>
                    </a:lnTo>
                    <a:close/>
                    <a:moveTo>
                      <a:pt x="2725" y="0"/>
                    </a:moveTo>
                    <a:lnTo>
                      <a:pt x="2725" y="308"/>
                    </a:lnTo>
                    <a:cubicBezTo>
                      <a:pt x="2585" y="308"/>
                      <a:pt x="2446" y="322"/>
                      <a:pt x="2306" y="336"/>
                    </a:cubicBezTo>
                    <a:cubicBezTo>
                      <a:pt x="1747" y="391"/>
                      <a:pt x="1300" y="517"/>
                      <a:pt x="937" y="699"/>
                    </a:cubicBezTo>
                    <a:cubicBezTo>
                      <a:pt x="476" y="936"/>
                      <a:pt x="252" y="1216"/>
                      <a:pt x="252" y="1551"/>
                    </a:cubicBezTo>
                    <a:cubicBezTo>
                      <a:pt x="252" y="1886"/>
                      <a:pt x="462" y="2166"/>
                      <a:pt x="853" y="2403"/>
                    </a:cubicBezTo>
                    <a:cubicBezTo>
                      <a:pt x="1188" y="2599"/>
                      <a:pt x="1663" y="2738"/>
                      <a:pt x="2306" y="2864"/>
                    </a:cubicBezTo>
                    <a:cubicBezTo>
                      <a:pt x="2446" y="2878"/>
                      <a:pt x="2585" y="2906"/>
                      <a:pt x="2725" y="2920"/>
                    </a:cubicBezTo>
                    <a:lnTo>
                      <a:pt x="2725" y="4219"/>
                    </a:lnTo>
                    <a:cubicBezTo>
                      <a:pt x="2571" y="4177"/>
                      <a:pt x="2432" y="4135"/>
                      <a:pt x="2306" y="4065"/>
                    </a:cubicBezTo>
                    <a:cubicBezTo>
                      <a:pt x="2236" y="4037"/>
                      <a:pt x="2152" y="3995"/>
                      <a:pt x="2082" y="3954"/>
                    </a:cubicBezTo>
                    <a:cubicBezTo>
                      <a:pt x="1901" y="3828"/>
                      <a:pt x="1761" y="3688"/>
                      <a:pt x="1691" y="3534"/>
                    </a:cubicBezTo>
                    <a:lnTo>
                      <a:pt x="1" y="3618"/>
                    </a:lnTo>
                    <a:cubicBezTo>
                      <a:pt x="127" y="4023"/>
                      <a:pt x="434" y="4331"/>
                      <a:pt x="895" y="4554"/>
                    </a:cubicBezTo>
                    <a:cubicBezTo>
                      <a:pt x="1272" y="4736"/>
                      <a:pt x="1747" y="4848"/>
                      <a:pt x="2306" y="4917"/>
                    </a:cubicBezTo>
                    <a:cubicBezTo>
                      <a:pt x="2446" y="4931"/>
                      <a:pt x="2585" y="4945"/>
                      <a:pt x="2725" y="4945"/>
                    </a:cubicBezTo>
                    <a:lnTo>
                      <a:pt x="2725" y="5518"/>
                    </a:lnTo>
                    <a:lnTo>
                      <a:pt x="3675" y="5518"/>
                    </a:lnTo>
                    <a:lnTo>
                      <a:pt x="3675" y="4931"/>
                    </a:lnTo>
                    <a:cubicBezTo>
                      <a:pt x="3856" y="4917"/>
                      <a:pt x="4052" y="4903"/>
                      <a:pt x="4220" y="4876"/>
                    </a:cubicBezTo>
                    <a:cubicBezTo>
                      <a:pt x="4806" y="4806"/>
                      <a:pt x="5281" y="4666"/>
                      <a:pt x="5658" y="4470"/>
                    </a:cubicBezTo>
                    <a:cubicBezTo>
                      <a:pt x="6119" y="4219"/>
                      <a:pt x="6357" y="3898"/>
                      <a:pt x="6357" y="3534"/>
                    </a:cubicBezTo>
                    <a:cubicBezTo>
                      <a:pt x="6357" y="3199"/>
                      <a:pt x="6175" y="2920"/>
                      <a:pt x="5798" y="2710"/>
                    </a:cubicBezTo>
                    <a:cubicBezTo>
                      <a:pt x="5491" y="2543"/>
                      <a:pt x="4960" y="2389"/>
                      <a:pt x="4220" y="2277"/>
                    </a:cubicBezTo>
                    <a:cubicBezTo>
                      <a:pt x="4052" y="2249"/>
                      <a:pt x="3870" y="2221"/>
                      <a:pt x="3675" y="2193"/>
                    </a:cubicBezTo>
                    <a:lnTo>
                      <a:pt x="3675" y="992"/>
                    </a:lnTo>
                    <a:cubicBezTo>
                      <a:pt x="3898" y="1034"/>
                      <a:pt x="4080" y="1104"/>
                      <a:pt x="4220" y="1202"/>
                    </a:cubicBezTo>
                    <a:cubicBezTo>
                      <a:pt x="4331" y="1285"/>
                      <a:pt x="4401" y="1369"/>
                      <a:pt x="4457" y="1481"/>
                    </a:cubicBezTo>
                    <a:lnTo>
                      <a:pt x="6091" y="1383"/>
                    </a:lnTo>
                    <a:cubicBezTo>
                      <a:pt x="5980" y="1076"/>
                      <a:pt x="5728" y="825"/>
                      <a:pt x="5323" y="643"/>
                    </a:cubicBezTo>
                    <a:cubicBezTo>
                      <a:pt x="5030" y="503"/>
                      <a:pt x="4653" y="419"/>
                      <a:pt x="4220" y="364"/>
                    </a:cubicBezTo>
                    <a:cubicBezTo>
                      <a:pt x="4052" y="336"/>
                      <a:pt x="3870" y="322"/>
                      <a:pt x="3675" y="308"/>
                    </a:cubicBezTo>
                    <a:lnTo>
                      <a:pt x="3675" y="0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9" name="Google Shape;249;p4"/>
              <p:cNvSpPr/>
              <p:nvPr/>
            </p:nvSpPr>
            <p:spPr>
              <a:xfrm>
                <a:off x="-1602275" y="3891363"/>
                <a:ext cx="535400" cy="253550"/>
              </a:xfrm>
              <a:custGeom>
                <a:avLst/>
                <a:gdLst/>
                <a:ahLst/>
                <a:cxnLst/>
                <a:rect l="l" t="t" r="r" b="b"/>
                <a:pathLst>
                  <a:path w="21416" h="10142" extrusionOk="0">
                    <a:moveTo>
                      <a:pt x="10715" y="10142"/>
                    </a:moveTo>
                    <a:cubicBezTo>
                      <a:pt x="16610" y="10142"/>
                      <a:pt x="21415" y="7865"/>
                      <a:pt x="21415" y="5071"/>
                    </a:cubicBezTo>
                    <a:cubicBezTo>
                      <a:pt x="21415" y="2277"/>
                      <a:pt x="16610" y="0"/>
                      <a:pt x="10715" y="0"/>
                    </a:cubicBezTo>
                    <a:cubicBezTo>
                      <a:pt x="4806" y="0"/>
                      <a:pt x="1" y="2277"/>
                      <a:pt x="1" y="5071"/>
                    </a:cubicBezTo>
                    <a:cubicBezTo>
                      <a:pt x="1" y="7865"/>
                      <a:pt x="4806" y="10142"/>
                      <a:pt x="10715" y="10142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0" name="Google Shape;250;p4"/>
              <p:cNvSpPr/>
              <p:nvPr/>
            </p:nvSpPr>
            <p:spPr>
              <a:xfrm>
                <a:off x="-1602275" y="3966088"/>
                <a:ext cx="535400" cy="52075"/>
              </a:xfrm>
              <a:custGeom>
                <a:avLst/>
                <a:gdLst/>
                <a:ahLst/>
                <a:cxnLst/>
                <a:rect l="l" t="t" r="r" b="b"/>
                <a:pathLst>
                  <a:path w="21416" h="2083" extrusionOk="0">
                    <a:moveTo>
                      <a:pt x="1" y="2082"/>
                    </a:moveTo>
                    <a:lnTo>
                      <a:pt x="21415" y="2082"/>
                    </a:lnTo>
                    <a:lnTo>
                      <a:pt x="21415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1" name="Google Shape;251;p4"/>
              <p:cNvSpPr/>
              <p:nvPr/>
            </p:nvSpPr>
            <p:spPr>
              <a:xfrm>
                <a:off x="-1602275" y="3839313"/>
                <a:ext cx="535400" cy="253575"/>
              </a:xfrm>
              <a:custGeom>
                <a:avLst/>
                <a:gdLst/>
                <a:ahLst/>
                <a:cxnLst/>
                <a:rect l="l" t="t" r="r" b="b"/>
                <a:pathLst>
                  <a:path w="21416" h="10143" extrusionOk="0">
                    <a:moveTo>
                      <a:pt x="10715" y="10142"/>
                    </a:moveTo>
                    <a:cubicBezTo>
                      <a:pt x="16610" y="10142"/>
                      <a:pt x="21415" y="7865"/>
                      <a:pt x="21415" y="5072"/>
                    </a:cubicBezTo>
                    <a:cubicBezTo>
                      <a:pt x="21415" y="2278"/>
                      <a:pt x="16610" y="1"/>
                      <a:pt x="10715" y="1"/>
                    </a:cubicBezTo>
                    <a:cubicBezTo>
                      <a:pt x="4806" y="1"/>
                      <a:pt x="1" y="2278"/>
                      <a:pt x="1" y="5072"/>
                    </a:cubicBezTo>
                    <a:cubicBezTo>
                      <a:pt x="1" y="7865"/>
                      <a:pt x="4806" y="10142"/>
                      <a:pt x="10715" y="10142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2" name="Google Shape;252;p4"/>
              <p:cNvSpPr/>
              <p:nvPr/>
            </p:nvSpPr>
            <p:spPr>
              <a:xfrm>
                <a:off x="-1567350" y="3863763"/>
                <a:ext cx="465550" cy="204325"/>
              </a:xfrm>
              <a:custGeom>
                <a:avLst/>
                <a:gdLst/>
                <a:ahLst/>
                <a:cxnLst/>
                <a:rect l="l" t="t" r="r" b="b"/>
                <a:pathLst>
                  <a:path w="18622" h="8173" extrusionOk="0">
                    <a:moveTo>
                      <a:pt x="9318" y="8173"/>
                    </a:moveTo>
                    <a:cubicBezTo>
                      <a:pt x="14444" y="8173"/>
                      <a:pt x="18621" y="6343"/>
                      <a:pt x="18621" y="4094"/>
                    </a:cubicBezTo>
                    <a:cubicBezTo>
                      <a:pt x="18621" y="1845"/>
                      <a:pt x="14444" y="1"/>
                      <a:pt x="9318" y="1"/>
                    </a:cubicBezTo>
                    <a:cubicBezTo>
                      <a:pt x="4191" y="1"/>
                      <a:pt x="0" y="1845"/>
                      <a:pt x="0" y="4094"/>
                    </a:cubicBezTo>
                    <a:cubicBezTo>
                      <a:pt x="0" y="6343"/>
                      <a:pt x="4191" y="8173"/>
                      <a:pt x="9318" y="8173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3" name="Google Shape;253;p4"/>
              <p:cNvSpPr/>
              <p:nvPr/>
            </p:nvSpPr>
            <p:spPr>
              <a:xfrm>
                <a:off x="-1414050" y="3897288"/>
                <a:ext cx="158925" cy="137625"/>
              </a:xfrm>
              <a:custGeom>
                <a:avLst/>
                <a:gdLst/>
                <a:ahLst/>
                <a:cxnLst/>
                <a:rect l="l" t="t" r="r" b="b"/>
                <a:pathLst>
                  <a:path w="6357" h="5505" extrusionOk="0">
                    <a:moveTo>
                      <a:pt x="2725" y="965"/>
                    </a:moveTo>
                    <a:lnTo>
                      <a:pt x="2725" y="2040"/>
                    </a:lnTo>
                    <a:cubicBezTo>
                      <a:pt x="2557" y="1998"/>
                      <a:pt x="2418" y="1970"/>
                      <a:pt x="2306" y="1915"/>
                    </a:cubicBezTo>
                    <a:cubicBezTo>
                      <a:pt x="2222" y="1887"/>
                      <a:pt x="2152" y="1845"/>
                      <a:pt x="2096" y="1817"/>
                    </a:cubicBezTo>
                    <a:cubicBezTo>
                      <a:pt x="1957" y="1719"/>
                      <a:pt x="1887" y="1621"/>
                      <a:pt x="1887" y="1509"/>
                    </a:cubicBezTo>
                    <a:cubicBezTo>
                      <a:pt x="1887" y="1384"/>
                      <a:pt x="1957" y="1286"/>
                      <a:pt x="2110" y="1174"/>
                    </a:cubicBezTo>
                    <a:cubicBezTo>
                      <a:pt x="2166" y="1146"/>
                      <a:pt x="2236" y="1104"/>
                      <a:pt x="2306" y="1076"/>
                    </a:cubicBezTo>
                    <a:cubicBezTo>
                      <a:pt x="2431" y="1034"/>
                      <a:pt x="2571" y="993"/>
                      <a:pt x="2725" y="965"/>
                    </a:cubicBezTo>
                    <a:close/>
                    <a:moveTo>
                      <a:pt x="3675" y="3046"/>
                    </a:moveTo>
                    <a:cubicBezTo>
                      <a:pt x="3884" y="3074"/>
                      <a:pt x="4066" y="3116"/>
                      <a:pt x="4220" y="3158"/>
                    </a:cubicBezTo>
                    <a:cubicBezTo>
                      <a:pt x="4345" y="3186"/>
                      <a:pt x="4443" y="3228"/>
                      <a:pt x="4513" y="3270"/>
                    </a:cubicBezTo>
                    <a:cubicBezTo>
                      <a:pt x="4681" y="3381"/>
                      <a:pt x="4764" y="3493"/>
                      <a:pt x="4764" y="3633"/>
                    </a:cubicBezTo>
                    <a:cubicBezTo>
                      <a:pt x="4764" y="3786"/>
                      <a:pt x="4667" y="3926"/>
                      <a:pt x="4457" y="4038"/>
                    </a:cubicBezTo>
                    <a:cubicBezTo>
                      <a:pt x="4387" y="4080"/>
                      <a:pt x="4303" y="4108"/>
                      <a:pt x="4220" y="4136"/>
                    </a:cubicBezTo>
                    <a:cubicBezTo>
                      <a:pt x="4066" y="4191"/>
                      <a:pt x="3884" y="4233"/>
                      <a:pt x="3675" y="4247"/>
                    </a:cubicBezTo>
                    <a:lnTo>
                      <a:pt x="3675" y="3046"/>
                    </a:lnTo>
                    <a:close/>
                    <a:moveTo>
                      <a:pt x="2725" y="1"/>
                    </a:moveTo>
                    <a:lnTo>
                      <a:pt x="2725" y="294"/>
                    </a:lnTo>
                    <a:cubicBezTo>
                      <a:pt x="2585" y="308"/>
                      <a:pt x="2445" y="322"/>
                      <a:pt x="2306" y="336"/>
                    </a:cubicBezTo>
                    <a:cubicBezTo>
                      <a:pt x="1747" y="392"/>
                      <a:pt x="1300" y="518"/>
                      <a:pt x="937" y="699"/>
                    </a:cubicBezTo>
                    <a:cubicBezTo>
                      <a:pt x="490" y="923"/>
                      <a:pt x="252" y="1202"/>
                      <a:pt x="252" y="1537"/>
                    </a:cubicBezTo>
                    <a:cubicBezTo>
                      <a:pt x="252" y="1873"/>
                      <a:pt x="462" y="2152"/>
                      <a:pt x="853" y="2389"/>
                    </a:cubicBezTo>
                    <a:cubicBezTo>
                      <a:pt x="1188" y="2585"/>
                      <a:pt x="1663" y="2739"/>
                      <a:pt x="2306" y="2850"/>
                    </a:cubicBezTo>
                    <a:cubicBezTo>
                      <a:pt x="2445" y="2878"/>
                      <a:pt x="2585" y="2892"/>
                      <a:pt x="2725" y="2920"/>
                    </a:cubicBezTo>
                    <a:lnTo>
                      <a:pt x="2725" y="4205"/>
                    </a:lnTo>
                    <a:cubicBezTo>
                      <a:pt x="2571" y="4164"/>
                      <a:pt x="2431" y="4122"/>
                      <a:pt x="2306" y="4066"/>
                    </a:cubicBezTo>
                    <a:cubicBezTo>
                      <a:pt x="2236" y="4024"/>
                      <a:pt x="2152" y="3996"/>
                      <a:pt x="2082" y="3940"/>
                    </a:cubicBezTo>
                    <a:cubicBezTo>
                      <a:pt x="1901" y="3828"/>
                      <a:pt x="1761" y="3689"/>
                      <a:pt x="1691" y="3521"/>
                    </a:cubicBezTo>
                    <a:lnTo>
                      <a:pt x="1" y="3605"/>
                    </a:lnTo>
                    <a:cubicBezTo>
                      <a:pt x="127" y="4010"/>
                      <a:pt x="434" y="4331"/>
                      <a:pt x="895" y="4541"/>
                    </a:cubicBezTo>
                    <a:cubicBezTo>
                      <a:pt x="1272" y="4722"/>
                      <a:pt x="1747" y="4848"/>
                      <a:pt x="2306" y="4904"/>
                    </a:cubicBezTo>
                    <a:cubicBezTo>
                      <a:pt x="2445" y="4918"/>
                      <a:pt x="2585" y="4932"/>
                      <a:pt x="2725" y="4946"/>
                    </a:cubicBezTo>
                    <a:lnTo>
                      <a:pt x="2725" y="5505"/>
                    </a:lnTo>
                    <a:lnTo>
                      <a:pt x="3675" y="5505"/>
                    </a:lnTo>
                    <a:lnTo>
                      <a:pt x="3675" y="4932"/>
                    </a:lnTo>
                    <a:cubicBezTo>
                      <a:pt x="3856" y="4918"/>
                      <a:pt x="4052" y="4904"/>
                      <a:pt x="4220" y="4876"/>
                    </a:cubicBezTo>
                    <a:cubicBezTo>
                      <a:pt x="4806" y="4792"/>
                      <a:pt x="5281" y="4652"/>
                      <a:pt x="5658" y="4457"/>
                    </a:cubicBezTo>
                    <a:cubicBezTo>
                      <a:pt x="6119" y="4205"/>
                      <a:pt x="6357" y="3898"/>
                      <a:pt x="6357" y="3521"/>
                    </a:cubicBezTo>
                    <a:cubicBezTo>
                      <a:pt x="6357" y="3186"/>
                      <a:pt x="6175" y="2920"/>
                      <a:pt x="5798" y="2697"/>
                    </a:cubicBezTo>
                    <a:cubicBezTo>
                      <a:pt x="5491" y="2529"/>
                      <a:pt x="4960" y="2389"/>
                      <a:pt x="4220" y="2264"/>
                    </a:cubicBezTo>
                    <a:cubicBezTo>
                      <a:pt x="4052" y="2236"/>
                      <a:pt x="3870" y="2208"/>
                      <a:pt x="3675" y="2180"/>
                    </a:cubicBezTo>
                    <a:lnTo>
                      <a:pt x="3675" y="979"/>
                    </a:lnTo>
                    <a:cubicBezTo>
                      <a:pt x="3898" y="1034"/>
                      <a:pt x="4080" y="1104"/>
                      <a:pt x="4220" y="1188"/>
                    </a:cubicBezTo>
                    <a:cubicBezTo>
                      <a:pt x="4331" y="1272"/>
                      <a:pt x="4401" y="1370"/>
                      <a:pt x="4457" y="1468"/>
                    </a:cubicBezTo>
                    <a:lnTo>
                      <a:pt x="6091" y="1370"/>
                    </a:lnTo>
                    <a:cubicBezTo>
                      <a:pt x="5980" y="1062"/>
                      <a:pt x="5728" y="811"/>
                      <a:pt x="5323" y="629"/>
                    </a:cubicBezTo>
                    <a:cubicBezTo>
                      <a:pt x="5030" y="504"/>
                      <a:pt x="4653" y="406"/>
                      <a:pt x="4220" y="350"/>
                    </a:cubicBezTo>
                    <a:cubicBezTo>
                      <a:pt x="4052" y="322"/>
                      <a:pt x="3870" y="308"/>
                      <a:pt x="3675" y="294"/>
                    </a:cubicBezTo>
                    <a:lnTo>
                      <a:pt x="3675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4" name="Google Shape;254;p4"/>
              <p:cNvSpPr/>
              <p:nvPr/>
            </p:nvSpPr>
            <p:spPr>
              <a:xfrm>
                <a:off x="-1694125" y="3815238"/>
                <a:ext cx="535400" cy="253550"/>
              </a:xfrm>
              <a:custGeom>
                <a:avLst/>
                <a:gdLst/>
                <a:ahLst/>
                <a:cxnLst/>
                <a:rect l="l" t="t" r="r" b="b"/>
                <a:pathLst>
                  <a:path w="21416" h="10142" extrusionOk="0">
                    <a:moveTo>
                      <a:pt x="10701" y="10142"/>
                    </a:moveTo>
                    <a:cubicBezTo>
                      <a:pt x="16610" y="10142"/>
                      <a:pt x="21415" y="7865"/>
                      <a:pt x="21415" y="5071"/>
                    </a:cubicBezTo>
                    <a:cubicBezTo>
                      <a:pt x="21415" y="2277"/>
                      <a:pt x="16610" y="0"/>
                      <a:pt x="10701" y="0"/>
                    </a:cubicBezTo>
                    <a:cubicBezTo>
                      <a:pt x="4806" y="0"/>
                      <a:pt x="1" y="2277"/>
                      <a:pt x="1" y="5071"/>
                    </a:cubicBezTo>
                    <a:cubicBezTo>
                      <a:pt x="1" y="7865"/>
                      <a:pt x="4806" y="10142"/>
                      <a:pt x="10701" y="10142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5" name="Google Shape;255;p4"/>
              <p:cNvSpPr/>
              <p:nvPr/>
            </p:nvSpPr>
            <p:spPr>
              <a:xfrm>
                <a:off x="-1694125" y="3889963"/>
                <a:ext cx="535400" cy="52050"/>
              </a:xfrm>
              <a:custGeom>
                <a:avLst/>
                <a:gdLst/>
                <a:ahLst/>
                <a:cxnLst/>
                <a:rect l="l" t="t" r="r" b="b"/>
                <a:pathLst>
                  <a:path w="21416" h="2082" extrusionOk="0">
                    <a:moveTo>
                      <a:pt x="1" y="2082"/>
                    </a:moveTo>
                    <a:lnTo>
                      <a:pt x="21415" y="2082"/>
                    </a:lnTo>
                    <a:lnTo>
                      <a:pt x="21415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6" name="Google Shape;256;p4"/>
              <p:cNvSpPr/>
              <p:nvPr/>
            </p:nvSpPr>
            <p:spPr>
              <a:xfrm>
                <a:off x="-1694125" y="3763188"/>
                <a:ext cx="535400" cy="253575"/>
              </a:xfrm>
              <a:custGeom>
                <a:avLst/>
                <a:gdLst/>
                <a:ahLst/>
                <a:cxnLst/>
                <a:rect l="l" t="t" r="r" b="b"/>
                <a:pathLst>
                  <a:path w="21416" h="10143" extrusionOk="0">
                    <a:moveTo>
                      <a:pt x="10701" y="10142"/>
                    </a:moveTo>
                    <a:cubicBezTo>
                      <a:pt x="16610" y="10142"/>
                      <a:pt x="21415" y="7865"/>
                      <a:pt x="21415" y="5071"/>
                    </a:cubicBezTo>
                    <a:cubicBezTo>
                      <a:pt x="21415" y="2278"/>
                      <a:pt x="16610" y="1"/>
                      <a:pt x="10701" y="1"/>
                    </a:cubicBezTo>
                    <a:cubicBezTo>
                      <a:pt x="4806" y="1"/>
                      <a:pt x="1" y="2278"/>
                      <a:pt x="1" y="5071"/>
                    </a:cubicBezTo>
                    <a:cubicBezTo>
                      <a:pt x="1" y="7865"/>
                      <a:pt x="4806" y="10142"/>
                      <a:pt x="10701" y="10142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7" name="Google Shape;257;p4"/>
              <p:cNvSpPr/>
              <p:nvPr/>
            </p:nvSpPr>
            <p:spPr>
              <a:xfrm>
                <a:off x="-1659200" y="3787988"/>
                <a:ext cx="465550" cy="203975"/>
              </a:xfrm>
              <a:custGeom>
                <a:avLst/>
                <a:gdLst/>
                <a:ahLst/>
                <a:cxnLst/>
                <a:rect l="l" t="t" r="r" b="b"/>
                <a:pathLst>
                  <a:path w="18622" h="8159" extrusionOk="0">
                    <a:moveTo>
                      <a:pt x="9304" y="8158"/>
                    </a:moveTo>
                    <a:cubicBezTo>
                      <a:pt x="14431" y="8158"/>
                      <a:pt x="18621" y="6328"/>
                      <a:pt x="18621" y="4079"/>
                    </a:cubicBezTo>
                    <a:cubicBezTo>
                      <a:pt x="18621" y="1830"/>
                      <a:pt x="14431" y="0"/>
                      <a:pt x="9304" y="0"/>
                    </a:cubicBezTo>
                    <a:cubicBezTo>
                      <a:pt x="4177" y="0"/>
                      <a:pt x="1" y="1830"/>
                      <a:pt x="1" y="4079"/>
                    </a:cubicBezTo>
                    <a:cubicBezTo>
                      <a:pt x="1" y="6328"/>
                      <a:pt x="4177" y="8158"/>
                      <a:pt x="9304" y="8158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8" name="Google Shape;258;p4"/>
              <p:cNvSpPr/>
              <p:nvPr/>
            </p:nvSpPr>
            <p:spPr>
              <a:xfrm>
                <a:off x="-1506225" y="3821163"/>
                <a:ext cx="159250" cy="137625"/>
              </a:xfrm>
              <a:custGeom>
                <a:avLst/>
                <a:gdLst/>
                <a:ahLst/>
                <a:cxnLst/>
                <a:rect l="l" t="t" r="r" b="b"/>
                <a:pathLst>
                  <a:path w="6370" h="5505" extrusionOk="0">
                    <a:moveTo>
                      <a:pt x="2738" y="978"/>
                    </a:moveTo>
                    <a:lnTo>
                      <a:pt x="2738" y="2040"/>
                    </a:lnTo>
                    <a:cubicBezTo>
                      <a:pt x="2570" y="2012"/>
                      <a:pt x="2431" y="1970"/>
                      <a:pt x="2319" y="1928"/>
                    </a:cubicBezTo>
                    <a:cubicBezTo>
                      <a:pt x="2235" y="1886"/>
                      <a:pt x="2165" y="1858"/>
                      <a:pt x="2095" y="1817"/>
                    </a:cubicBezTo>
                    <a:cubicBezTo>
                      <a:pt x="1970" y="1719"/>
                      <a:pt x="1900" y="1621"/>
                      <a:pt x="1900" y="1509"/>
                    </a:cubicBezTo>
                    <a:cubicBezTo>
                      <a:pt x="1900" y="1397"/>
                      <a:pt x="1970" y="1286"/>
                      <a:pt x="2123" y="1188"/>
                    </a:cubicBezTo>
                    <a:cubicBezTo>
                      <a:pt x="2179" y="1146"/>
                      <a:pt x="2249" y="1118"/>
                      <a:pt x="2319" y="1090"/>
                    </a:cubicBezTo>
                    <a:cubicBezTo>
                      <a:pt x="2431" y="1034"/>
                      <a:pt x="2570" y="1006"/>
                      <a:pt x="2738" y="978"/>
                    </a:cubicBezTo>
                    <a:close/>
                    <a:moveTo>
                      <a:pt x="3674" y="3046"/>
                    </a:moveTo>
                    <a:cubicBezTo>
                      <a:pt x="3897" y="3074"/>
                      <a:pt x="4079" y="3116"/>
                      <a:pt x="4233" y="3158"/>
                    </a:cubicBezTo>
                    <a:cubicBezTo>
                      <a:pt x="4344" y="3199"/>
                      <a:pt x="4442" y="3241"/>
                      <a:pt x="4526" y="3283"/>
                    </a:cubicBezTo>
                    <a:cubicBezTo>
                      <a:pt x="4694" y="3381"/>
                      <a:pt x="4777" y="3493"/>
                      <a:pt x="4777" y="3632"/>
                    </a:cubicBezTo>
                    <a:cubicBezTo>
                      <a:pt x="4777" y="3786"/>
                      <a:pt x="4680" y="3926"/>
                      <a:pt x="4470" y="4038"/>
                    </a:cubicBezTo>
                    <a:cubicBezTo>
                      <a:pt x="4400" y="4079"/>
                      <a:pt x="4316" y="4107"/>
                      <a:pt x="4233" y="4149"/>
                    </a:cubicBezTo>
                    <a:cubicBezTo>
                      <a:pt x="4065" y="4191"/>
                      <a:pt x="3883" y="4233"/>
                      <a:pt x="3674" y="4247"/>
                    </a:cubicBezTo>
                    <a:lnTo>
                      <a:pt x="3674" y="3046"/>
                    </a:lnTo>
                    <a:close/>
                    <a:moveTo>
                      <a:pt x="2738" y="1"/>
                    </a:moveTo>
                    <a:lnTo>
                      <a:pt x="2738" y="308"/>
                    </a:lnTo>
                    <a:cubicBezTo>
                      <a:pt x="2584" y="308"/>
                      <a:pt x="2445" y="322"/>
                      <a:pt x="2319" y="336"/>
                    </a:cubicBezTo>
                    <a:cubicBezTo>
                      <a:pt x="1760" y="392"/>
                      <a:pt x="1299" y="517"/>
                      <a:pt x="936" y="699"/>
                    </a:cubicBezTo>
                    <a:cubicBezTo>
                      <a:pt x="489" y="922"/>
                      <a:pt x="265" y="1216"/>
                      <a:pt x="265" y="1551"/>
                    </a:cubicBezTo>
                    <a:cubicBezTo>
                      <a:pt x="265" y="1886"/>
                      <a:pt x="461" y="2166"/>
                      <a:pt x="866" y="2389"/>
                    </a:cubicBezTo>
                    <a:cubicBezTo>
                      <a:pt x="1187" y="2585"/>
                      <a:pt x="1676" y="2738"/>
                      <a:pt x="2319" y="2850"/>
                    </a:cubicBezTo>
                    <a:cubicBezTo>
                      <a:pt x="2445" y="2878"/>
                      <a:pt x="2584" y="2892"/>
                      <a:pt x="2738" y="2920"/>
                    </a:cubicBezTo>
                    <a:lnTo>
                      <a:pt x="2738" y="4205"/>
                    </a:lnTo>
                    <a:cubicBezTo>
                      <a:pt x="2584" y="4177"/>
                      <a:pt x="2445" y="4121"/>
                      <a:pt x="2319" y="4066"/>
                    </a:cubicBezTo>
                    <a:cubicBezTo>
                      <a:pt x="2235" y="4038"/>
                      <a:pt x="2165" y="3996"/>
                      <a:pt x="2095" y="3954"/>
                    </a:cubicBezTo>
                    <a:cubicBezTo>
                      <a:pt x="1900" y="3828"/>
                      <a:pt x="1774" y="3688"/>
                      <a:pt x="1704" y="3521"/>
                    </a:cubicBezTo>
                    <a:lnTo>
                      <a:pt x="0" y="3605"/>
                    </a:lnTo>
                    <a:cubicBezTo>
                      <a:pt x="140" y="4010"/>
                      <a:pt x="433" y="4331"/>
                      <a:pt x="908" y="4554"/>
                    </a:cubicBezTo>
                    <a:cubicBezTo>
                      <a:pt x="1285" y="4722"/>
                      <a:pt x="1746" y="4848"/>
                      <a:pt x="2319" y="4918"/>
                    </a:cubicBezTo>
                    <a:cubicBezTo>
                      <a:pt x="2445" y="4932"/>
                      <a:pt x="2584" y="4946"/>
                      <a:pt x="2738" y="4946"/>
                    </a:cubicBezTo>
                    <a:lnTo>
                      <a:pt x="2738" y="5504"/>
                    </a:lnTo>
                    <a:lnTo>
                      <a:pt x="3674" y="5504"/>
                    </a:lnTo>
                    <a:lnTo>
                      <a:pt x="3674" y="4932"/>
                    </a:lnTo>
                    <a:cubicBezTo>
                      <a:pt x="3869" y="4918"/>
                      <a:pt x="4051" y="4904"/>
                      <a:pt x="4233" y="4876"/>
                    </a:cubicBezTo>
                    <a:cubicBezTo>
                      <a:pt x="4819" y="4792"/>
                      <a:pt x="5294" y="4666"/>
                      <a:pt x="5658" y="4471"/>
                    </a:cubicBezTo>
                    <a:cubicBezTo>
                      <a:pt x="6132" y="4205"/>
                      <a:pt x="6370" y="3898"/>
                      <a:pt x="6370" y="3521"/>
                    </a:cubicBezTo>
                    <a:cubicBezTo>
                      <a:pt x="6370" y="3185"/>
                      <a:pt x="6188" y="2920"/>
                      <a:pt x="5811" y="2711"/>
                    </a:cubicBezTo>
                    <a:cubicBezTo>
                      <a:pt x="5504" y="2529"/>
                      <a:pt x="4973" y="2389"/>
                      <a:pt x="4233" y="2264"/>
                    </a:cubicBezTo>
                    <a:cubicBezTo>
                      <a:pt x="4051" y="2236"/>
                      <a:pt x="3869" y="2208"/>
                      <a:pt x="3674" y="2194"/>
                    </a:cubicBezTo>
                    <a:lnTo>
                      <a:pt x="3674" y="978"/>
                    </a:lnTo>
                    <a:cubicBezTo>
                      <a:pt x="3911" y="1034"/>
                      <a:pt x="4093" y="1104"/>
                      <a:pt x="4233" y="1202"/>
                    </a:cubicBezTo>
                    <a:cubicBezTo>
                      <a:pt x="4330" y="1272"/>
                      <a:pt x="4414" y="1370"/>
                      <a:pt x="4456" y="1481"/>
                    </a:cubicBezTo>
                    <a:lnTo>
                      <a:pt x="6105" y="1370"/>
                    </a:lnTo>
                    <a:cubicBezTo>
                      <a:pt x="5993" y="1062"/>
                      <a:pt x="5727" y="825"/>
                      <a:pt x="5322" y="643"/>
                    </a:cubicBezTo>
                    <a:cubicBezTo>
                      <a:pt x="5029" y="503"/>
                      <a:pt x="4666" y="406"/>
                      <a:pt x="4233" y="350"/>
                    </a:cubicBezTo>
                    <a:cubicBezTo>
                      <a:pt x="4051" y="336"/>
                      <a:pt x="3869" y="308"/>
                      <a:pt x="3674" y="308"/>
                    </a:cubicBezTo>
                    <a:lnTo>
                      <a:pt x="3674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9" name="Google Shape;259;p4"/>
              <p:cNvSpPr/>
              <p:nvPr/>
            </p:nvSpPr>
            <p:spPr>
              <a:xfrm>
                <a:off x="-1760825" y="3745038"/>
                <a:ext cx="535400" cy="253550"/>
              </a:xfrm>
              <a:custGeom>
                <a:avLst/>
                <a:gdLst/>
                <a:ahLst/>
                <a:cxnLst/>
                <a:rect l="l" t="t" r="r" b="b"/>
                <a:pathLst>
                  <a:path w="21416" h="10142" extrusionOk="0">
                    <a:moveTo>
                      <a:pt x="10701" y="10142"/>
                    </a:moveTo>
                    <a:cubicBezTo>
                      <a:pt x="16610" y="10142"/>
                      <a:pt x="21415" y="7865"/>
                      <a:pt x="21415" y="5071"/>
                    </a:cubicBezTo>
                    <a:cubicBezTo>
                      <a:pt x="21415" y="2277"/>
                      <a:pt x="16610" y="0"/>
                      <a:pt x="10701" y="0"/>
                    </a:cubicBezTo>
                    <a:cubicBezTo>
                      <a:pt x="4806" y="0"/>
                      <a:pt x="1" y="2277"/>
                      <a:pt x="1" y="5071"/>
                    </a:cubicBezTo>
                    <a:cubicBezTo>
                      <a:pt x="1" y="7865"/>
                      <a:pt x="4806" y="10142"/>
                      <a:pt x="10701" y="10142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0" name="Google Shape;260;p4"/>
              <p:cNvSpPr/>
              <p:nvPr/>
            </p:nvSpPr>
            <p:spPr>
              <a:xfrm>
                <a:off x="-1760825" y="3819763"/>
                <a:ext cx="535400" cy="52075"/>
              </a:xfrm>
              <a:custGeom>
                <a:avLst/>
                <a:gdLst/>
                <a:ahLst/>
                <a:cxnLst/>
                <a:rect l="l" t="t" r="r" b="b"/>
                <a:pathLst>
                  <a:path w="21416" h="2083" extrusionOk="0">
                    <a:moveTo>
                      <a:pt x="1" y="2082"/>
                    </a:moveTo>
                    <a:lnTo>
                      <a:pt x="21415" y="2082"/>
                    </a:lnTo>
                    <a:lnTo>
                      <a:pt x="21415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1" name="Google Shape;261;p4"/>
              <p:cNvSpPr/>
              <p:nvPr/>
            </p:nvSpPr>
            <p:spPr>
              <a:xfrm>
                <a:off x="-1760825" y="3692988"/>
                <a:ext cx="535400" cy="253575"/>
              </a:xfrm>
              <a:custGeom>
                <a:avLst/>
                <a:gdLst/>
                <a:ahLst/>
                <a:cxnLst/>
                <a:rect l="l" t="t" r="r" b="b"/>
                <a:pathLst>
                  <a:path w="21416" h="10143" extrusionOk="0">
                    <a:moveTo>
                      <a:pt x="10701" y="10142"/>
                    </a:moveTo>
                    <a:cubicBezTo>
                      <a:pt x="16610" y="10142"/>
                      <a:pt x="21415" y="7865"/>
                      <a:pt x="21415" y="5072"/>
                    </a:cubicBezTo>
                    <a:cubicBezTo>
                      <a:pt x="21415" y="2278"/>
                      <a:pt x="16610" y="1"/>
                      <a:pt x="10701" y="1"/>
                    </a:cubicBezTo>
                    <a:cubicBezTo>
                      <a:pt x="4806" y="1"/>
                      <a:pt x="1" y="2278"/>
                      <a:pt x="1" y="5072"/>
                    </a:cubicBezTo>
                    <a:cubicBezTo>
                      <a:pt x="1" y="7865"/>
                      <a:pt x="4806" y="10142"/>
                      <a:pt x="10701" y="10142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2" name="Google Shape;262;p4"/>
              <p:cNvSpPr/>
              <p:nvPr/>
            </p:nvSpPr>
            <p:spPr>
              <a:xfrm>
                <a:off x="-1725900" y="3717788"/>
                <a:ext cx="465550" cy="203975"/>
              </a:xfrm>
              <a:custGeom>
                <a:avLst/>
                <a:gdLst/>
                <a:ahLst/>
                <a:cxnLst/>
                <a:rect l="l" t="t" r="r" b="b"/>
                <a:pathLst>
                  <a:path w="18622" h="8159" extrusionOk="0">
                    <a:moveTo>
                      <a:pt x="9304" y="8159"/>
                    </a:moveTo>
                    <a:cubicBezTo>
                      <a:pt x="14431" y="8159"/>
                      <a:pt x="18621" y="6329"/>
                      <a:pt x="18621" y="4080"/>
                    </a:cubicBezTo>
                    <a:cubicBezTo>
                      <a:pt x="18621" y="1831"/>
                      <a:pt x="14431" y="1"/>
                      <a:pt x="9304" y="1"/>
                    </a:cubicBezTo>
                    <a:cubicBezTo>
                      <a:pt x="4177" y="1"/>
                      <a:pt x="1" y="1831"/>
                      <a:pt x="1" y="4080"/>
                    </a:cubicBezTo>
                    <a:cubicBezTo>
                      <a:pt x="1" y="6329"/>
                      <a:pt x="4177" y="8159"/>
                      <a:pt x="9304" y="8159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3" name="Google Shape;263;p4"/>
              <p:cNvSpPr/>
              <p:nvPr/>
            </p:nvSpPr>
            <p:spPr>
              <a:xfrm>
                <a:off x="-1572600" y="3750963"/>
                <a:ext cx="158925" cy="137625"/>
              </a:xfrm>
              <a:custGeom>
                <a:avLst/>
                <a:gdLst/>
                <a:ahLst/>
                <a:cxnLst/>
                <a:rect l="l" t="t" r="r" b="b"/>
                <a:pathLst>
                  <a:path w="6357" h="5505" extrusionOk="0">
                    <a:moveTo>
                      <a:pt x="2725" y="979"/>
                    </a:moveTo>
                    <a:lnTo>
                      <a:pt x="2725" y="2040"/>
                    </a:lnTo>
                    <a:cubicBezTo>
                      <a:pt x="2557" y="2012"/>
                      <a:pt x="2418" y="1970"/>
                      <a:pt x="2306" y="1915"/>
                    </a:cubicBezTo>
                    <a:cubicBezTo>
                      <a:pt x="2222" y="1887"/>
                      <a:pt x="2152" y="1845"/>
                      <a:pt x="2082" y="1817"/>
                    </a:cubicBezTo>
                    <a:cubicBezTo>
                      <a:pt x="1957" y="1719"/>
                      <a:pt x="1887" y="1621"/>
                      <a:pt x="1887" y="1509"/>
                    </a:cubicBezTo>
                    <a:cubicBezTo>
                      <a:pt x="1887" y="1398"/>
                      <a:pt x="1957" y="1286"/>
                      <a:pt x="2110" y="1188"/>
                    </a:cubicBezTo>
                    <a:cubicBezTo>
                      <a:pt x="2166" y="1146"/>
                      <a:pt x="2236" y="1118"/>
                      <a:pt x="2306" y="1090"/>
                    </a:cubicBezTo>
                    <a:cubicBezTo>
                      <a:pt x="2418" y="1034"/>
                      <a:pt x="2557" y="993"/>
                      <a:pt x="2725" y="979"/>
                    </a:cubicBezTo>
                    <a:close/>
                    <a:moveTo>
                      <a:pt x="3661" y="3046"/>
                    </a:moveTo>
                    <a:cubicBezTo>
                      <a:pt x="3884" y="3074"/>
                      <a:pt x="4066" y="3116"/>
                      <a:pt x="4220" y="3158"/>
                    </a:cubicBezTo>
                    <a:cubicBezTo>
                      <a:pt x="4331" y="3200"/>
                      <a:pt x="4429" y="3228"/>
                      <a:pt x="4513" y="3283"/>
                    </a:cubicBezTo>
                    <a:cubicBezTo>
                      <a:pt x="4681" y="3381"/>
                      <a:pt x="4764" y="3493"/>
                      <a:pt x="4764" y="3633"/>
                    </a:cubicBezTo>
                    <a:cubicBezTo>
                      <a:pt x="4764" y="3786"/>
                      <a:pt x="4667" y="3926"/>
                      <a:pt x="4457" y="4038"/>
                    </a:cubicBezTo>
                    <a:cubicBezTo>
                      <a:pt x="4387" y="4080"/>
                      <a:pt x="4303" y="4108"/>
                      <a:pt x="4220" y="4150"/>
                    </a:cubicBezTo>
                    <a:cubicBezTo>
                      <a:pt x="4052" y="4191"/>
                      <a:pt x="3870" y="4233"/>
                      <a:pt x="3661" y="4247"/>
                    </a:cubicBezTo>
                    <a:lnTo>
                      <a:pt x="3661" y="3046"/>
                    </a:lnTo>
                    <a:close/>
                    <a:moveTo>
                      <a:pt x="2725" y="1"/>
                    </a:moveTo>
                    <a:lnTo>
                      <a:pt x="2725" y="308"/>
                    </a:lnTo>
                    <a:cubicBezTo>
                      <a:pt x="2571" y="308"/>
                      <a:pt x="2432" y="322"/>
                      <a:pt x="2306" y="336"/>
                    </a:cubicBezTo>
                    <a:cubicBezTo>
                      <a:pt x="1747" y="392"/>
                      <a:pt x="1286" y="518"/>
                      <a:pt x="923" y="699"/>
                    </a:cubicBezTo>
                    <a:cubicBezTo>
                      <a:pt x="476" y="923"/>
                      <a:pt x="252" y="1216"/>
                      <a:pt x="252" y="1551"/>
                    </a:cubicBezTo>
                    <a:cubicBezTo>
                      <a:pt x="252" y="1873"/>
                      <a:pt x="448" y="2166"/>
                      <a:pt x="853" y="2389"/>
                    </a:cubicBezTo>
                    <a:cubicBezTo>
                      <a:pt x="1174" y="2585"/>
                      <a:pt x="1663" y="2739"/>
                      <a:pt x="2306" y="2850"/>
                    </a:cubicBezTo>
                    <a:cubicBezTo>
                      <a:pt x="2432" y="2878"/>
                      <a:pt x="2571" y="2892"/>
                      <a:pt x="2725" y="2920"/>
                    </a:cubicBezTo>
                    <a:lnTo>
                      <a:pt x="2725" y="4205"/>
                    </a:lnTo>
                    <a:cubicBezTo>
                      <a:pt x="2571" y="4178"/>
                      <a:pt x="2432" y="4122"/>
                      <a:pt x="2306" y="4066"/>
                    </a:cubicBezTo>
                    <a:cubicBezTo>
                      <a:pt x="2222" y="4038"/>
                      <a:pt x="2152" y="3996"/>
                      <a:pt x="2082" y="3954"/>
                    </a:cubicBezTo>
                    <a:cubicBezTo>
                      <a:pt x="1887" y="3828"/>
                      <a:pt x="1761" y="3689"/>
                      <a:pt x="1691" y="3521"/>
                    </a:cubicBezTo>
                    <a:lnTo>
                      <a:pt x="1" y="3605"/>
                    </a:lnTo>
                    <a:cubicBezTo>
                      <a:pt x="127" y="4010"/>
                      <a:pt x="420" y="4331"/>
                      <a:pt x="895" y="4555"/>
                    </a:cubicBezTo>
                    <a:cubicBezTo>
                      <a:pt x="1272" y="4722"/>
                      <a:pt x="1747" y="4848"/>
                      <a:pt x="2306" y="4904"/>
                    </a:cubicBezTo>
                    <a:cubicBezTo>
                      <a:pt x="2432" y="4932"/>
                      <a:pt x="2571" y="4932"/>
                      <a:pt x="2725" y="4946"/>
                    </a:cubicBezTo>
                    <a:lnTo>
                      <a:pt x="2725" y="5505"/>
                    </a:lnTo>
                    <a:lnTo>
                      <a:pt x="3661" y="5505"/>
                    </a:lnTo>
                    <a:lnTo>
                      <a:pt x="3661" y="4932"/>
                    </a:lnTo>
                    <a:cubicBezTo>
                      <a:pt x="3856" y="4918"/>
                      <a:pt x="4038" y="4904"/>
                      <a:pt x="4220" y="4876"/>
                    </a:cubicBezTo>
                    <a:cubicBezTo>
                      <a:pt x="4806" y="4792"/>
                      <a:pt x="5281" y="4652"/>
                      <a:pt x="5644" y="4457"/>
                    </a:cubicBezTo>
                    <a:cubicBezTo>
                      <a:pt x="6119" y="4205"/>
                      <a:pt x="6357" y="3898"/>
                      <a:pt x="6357" y="3521"/>
                    </a:cubicBezTo>
                    <a:cubicBezTo>
                      <a:pt x="6357" y="3186"/>
                      <a:pt x="6175" y="2920"/>
                      <a:pt x="5798" y="2711"/>
                    </a:cubicBezTo>
                    <a:cubicBezTo>
                      <a:pt x="5491" y="2529"/>
                      <a:pt x="4960" y="2389"/>
                      <a:pt x="4220" y="2264"/>
                    </a:cubicBezTo>
                    <a:cubicBezTo>
                      <a:pt x="4038" y="2236"/>
                      <a:pt x="3856" y="2208"/>
                      <a:pt x="3661" y="2180"/>
                    </a:cubicBezTo>
                    <a:lnTo>
                      <a:pt x="3661" y="979"/>
                    </a:lnTo>
                    <a:cubicBezTo>
                      <a:pt x="3898" y="1034"/>
                      <a:pt x="4080" y="1104"/>
                      <a:pt x="4220" y="1202"/>
                    </a:cubicBezTo>
                    <a:cubicBezTo>
                      <a:pt x="4331" y="1272"/>
                      <a:pt x="4401" y="1370"/>
                      <a:pt x="4443" y="1481"/>
                    </a:cubicBezTo>
                    <a:lnTo>
                      <a:pt x="6091" y="1370"/>
                    </a:lnTo>
                    <a:cubicBezTo>
                      <a:pt x="5980" y="1062"/>
                      <a:pt x="5714" y="825"/>
                      <a:pt x="5309" y="629"/>
                    </a:cubicBezTo>
                    <a:cubicBezTo>
                      <a:pt x="5016" y="504"/>
                      <a:pt x="4653" y="406"/>
                      <a:pt x="4220" y="350"/>
                    </a:cubicBezTo>
                    <a:cubicBezTo>
                      <a:pt x="4038" y="336"/>
                      <a:pt x="3856" y="308"/>
                      <a:pt x="3661" y="308"/>
                    </a:cubicBezTo>
                    <a:lnTo>
                      <a:pt x="3661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4" name="Google Shape;264;p4"/>
              <p:cNvSpPr/>
              <p:nvPr/>
            </p:nvSpPr>
            <p:spPr>
              <a:xfrm>
                <a:off x="-1640000" y="3653538"/>
                <a:ext cx="535750" cy="253550"/>
              </a:xfrm>
              <a:custGeom>
                <a:avLst/>
                <a:gdLst/>
                <a:ahLst/>
                <a:cxnLst/>
                <a:rect l="l" t="t" r="r" b="b"/>
                <a:pathLst>
                  <a:path w="21430" h="10142" extrusionOk="0">
                    <a:moveTo>
                      <a:pt x="10715" y="10142"/>
                    </a:moveTo>
                    <a:cubicBezTo>
                      <a:pt x="16610" y="10142"/>
                      <a:pt x="21429" y="7865"/>
                      <a:pt x="21429" y="5071"/>
                    </a:cubicBezTo>
                    <a:cubicBezTo>
                      <a:pt x="21429" y="2277"/>
                      <a:pt x="16610" y="0"/>
                      <a:pt x="10715" y="0"/>
                    </a:cubicBezTo>
                    <a:cubicBezTo>
                      <a:pt x="4820" y="0"/>
                      <a:pt x="1" y="2277"/>
                      <a:pt x="1" y="5071"/>
                    </a:cubicBezTo>
                    <a:cubicBezTo>
                      <a:pt x="1" y="7865"/>
                      <a:pt x="4820" y="10142"/>
                      <a:pt x="10715" y="10142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5" name="Google Shape;265;p4"/>
              <p:cNvSpPr/>
              <p:nvPr/>
            </p:nvSpPr>
            <p:spPr>
              <a:xfrm>
                <a:off x="-1640000" y="3728263"/>
                <a:ext cx="535750" cy="52075"/>
              </a:xfrm>
              <a:custGeom>
                <a:avLst/>
                <a:gdLst/>
                <a:ahLst/>
                <a:cxnLst/>
                <a:rect l="l" t="t" r="r" b="b"/>
                <a:pathLst>
                  <a:path w="21430" h="2083" extrusionOk="0">
                    <a:moveTo>
                      <a:pt x="1" y="2082"/>
                    </a:moveTo>
                    <a:lnTo>
                      <a:pt x="21429" y="2082"/>
                    </a:lnTo>
                    <a:lnTo>
                      <a:pt x="21429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6" name="Google Shape;266;p4"/>
              <p:cNvSpPr/>
              <p:nvPr/>
            </p:nvSpPr>
            <p:spPr>
              <a:xfrm>
                <a:off x="-1640000" y="3601513"/>
                <a:ext cx="535750" cy="253550"/>
              </a:xfrm>
              <a:custGeom>
                <a:avLst/>
                <a:gdLst/>
                <a:ahLst/>
                <a:cxnLst/>
                <a:rect l="l" t="t" r="r" b="b"/>
                <a:pathLst>
                  <a:path w="21430" h="10142" extrusionOk="0">
                    <a:moveTo>
                      <a:pt x="10715" y="10142"/>
                    </a:moveTo>
                    <a:cubicBezTo>
                      <a:pt x="16610" y="10142"/>
                      <a:pt x="21429" y="7865"/>
                      <a:pt x="21429" y="5071"/>
                    </a:cubicBezTo>
                    <a:cubicBezTo>
                      <a:pt x="21429" y="2277"/>
                      <a:pt x="16610" y="0"/>
                      <a:pt x="10715" y="0"/>
                    </a:cubicBezTo>
                    <a:cubicBezTo>
                      <a:pt x="4820" y="0"/>
                      <a:pt x="1" y="2277"/>
                      <a:pt x="1" y="5071"/>
                    </a:cubicBezTo>
                    <a:cubicBezTo>
                      <a:pt x="1" y="7865"/>
                      <a:pt x="4820" y="10142"/>
                      <a:pt x="10715" y="10142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7" name="Google Shape;267;p4"/>
              <p:cNvSpPr/>
              <p:nvPr/>
            </p:nvSpPr>
            <p:spPr>
              <a:xfrm>
                <a:off x="-1604725" y="3626288"/>
                <a:ext cx="465550" cy="203975"/>
              </a:xfrm>
              <a:custGeom>
                <a:avLst/>
                <a:gdLst/>
                <a:ahLst/>
                <a:cxnLst/>
                <a:rect l="l" t="t" r="r" b="b"/>
                <a:pathLst>
                  <a:path w="18622" h="8159" extrusionOk="0">
                    <a:moveTo>
                      <a:pt x="9304" y="8159"/>
                    </a:moveTo>
                    <a:cubicBezTo>
                      <a:pt x="14431" y="8159"/>
                      <a:pt x="18621" y="6329"/>
                      <a:pt x="18621" y="4080"/>
                    </a:cubicBezTo>
                    <a:cubicBezTo>
                      <a:pt x="18621" y="1831"/>
                      <a:pt x="14431" y="1"/>
                      <a:pt x="9304" y="1"/>
                    </a:cubicBezTo>
                    <a:cubicBezTo>
                      <a:pt x="4178" y="1"/>
                      <a:pt x="1" y="1831"/>
                      <a:pt x="1" y="4080"/>
                    </a:cubicBezTo>
                    <a:cubicBezTo>
                      <a:pt x="1" y="6329"/>
                      <a:pt x="4178" y="8159"/>
                      <a:pt x="9304" y="8159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8" name="Google Shape;268;p4"/>
              <p:cNvSpPr/>
              <p:nvPr/>
            </p:nvSpPr>
            <p:spPr>
              <a:xfrm>
                <a:off x="-1451750" y="3659463"/>
                <a:ext cx="159275" cy="137625"/>
              </a:xfrm>
              <a:custGeom>
                <a:avLst/>
                <a:gdLst/>
                <a:ahLst/>
                <a:cxnLst/>
                <a:rect l="l" t="t" r="r" b="b"/>
                <a:pathLst>
                  <a:path w="6371" h="5505" extrusionOk="0">
                    <a:moveTo>
                      <a:pt x="2738" y="979"/>
                    </a:moveTo>
                    <a:lnTo>
                      <a:pt x="2738" y="2040"/>
                    </a:lnTo>
                    <a:cubicBezTo>
                      <a:pt x="2571" y="2012"/>
                      <a:pt x="2431" y="1971"/>
                      <a:pt x="2319" y="1915"/>
                    </a:cubicBezTo>
                    <a:cubicBezTo>
                      <a:pt x="2235" y="1887"/>
                      <a:pt x="2151" y="1859"/>
                      <a:pt x="2096" y="1817"/>
                    </a:cubicBezTo>
                    <a:cubicBezTo>
                      <a:pt x="1956" y="1719"/>
                      <a:pt x="1886" y="1621"/>
                      <a:pt x="1886" y="1510"/>
                    </a:cubicBezTo>
                    <a:cubicBezTo>
                      <a:pt x="1886" y="1398"/>
                      <a:pt x="1970" y="1286"/>
                      <a:pt x="2124" y="1188"/>
                    </a:cubicBezTo>
                    <a:cubicBezTo>
                      <a:pt x="2179" y="1146"/>
                      <a:pt x="2235" y="1118"/>
                      <a:pt x="2319" y="1090"/>
                    </a:cubicBezTo>
                    <a:cubicBezTo>
                      <a:pt x="2431" y="1035"/>
                      <a:pt x="2571" y="1007"/>
                      <a:pt x="2738" y="979"/>
                    </a:cubicBezTo>
                    <a:close/>
                    <a:moveTo>
                      <a:pt x="3674" y="3046"/>
                    </a:moveTo>
                    <a:cubicBezTo>
                      <a:pt x="3898" y="3074"/>
                      <a:pt x="4079" y="3116"/>
                      <a:pt x="4233" y="3158"/>
                    </a:cubicBezTo>
                    <a:cubicBezTo>
                      <a:pt x="4345" y="3200"/>
                      <a:pt x="4442" y="3242"/>
                      <a:pt x="4526" y="3284"/>
                    </a:cubicBezTo>
                    <a:cubicBezTo>
                      <a:pt x="4694" y="3381"/>
                      <a:pt x="4778" y="3493"/>
                      <a:pt x="4778" y="3633"/>
                    </a:cubicBezTo>
                    <a:cubicBezTo>
                      <a:pt x="4778" y="3787"/>
                      <a:pt x="4680" y="3926"/>
                      <a:pt x="4470" y="4038"/>
                    </a:cubicBezTo>
                    <a:cubicBezTo>
                      <a:pt x="4400" y="4080"/>
                      <a:pt x="4317" y="4108"/>
                      <a:pt x="4233" y="4150"/>
                    </a:cubicBezTo>
                    <a:cubicBezTo>
                      <a:pt x="4065" y="4192"/>
                      <a:pt x="3884" y="4234"/>
                      <a:pt x="3674" y="4247"/>
                    </a:cubicBezTo>
                    <a:lnTo>
                      <a:pt x="3674" y="3046"/>
                    </a:lnTo>
                    <a:close/>
                    <a:moveTo>
                      <a:pt x="2738" y="1"/>
                    </a:moveTo>
                    <a:lnTo>
                      <a:pt x="2738" y="308"/>
                    </a:lnTo>
                    <a:cubicBezTo>
                      <a:pt x="2584" y="308"/>
                      <a:pt x="2445" y="322"/>
                      <a:pt x="2319" y="336"/>
                    </a:cubicBezTo>
                    <a:cubicBezTo>
                      <a:pt x="1760" y="392"/>
                      <a:pt x="1299" y="518"/>
                      <a:pt x="936" y="699"/>
                    </a:cubicBezTo>
                    <a:cubicBezTo>
                      <a:pt x="489" y="923"/>
                      <a:pt x="266" y="1216"/>
                      <a:pt x="266" y="1551"/>
                    </a:cubicBezTo>
                    <a:cubicBezTo>
                      <a:pt x="266" y="1887"/>
                      <a:pt x="461" y="2166"/>
                      <a:pt x="866" y="2390"/>
                    </a:cubicBezTo>
                    <a:cubicBezTo>
                      <a:pt x="1188" y="2585"/>
                      <a:pt x="1677" y="2739"/>
                      <a:pt x="2319" y="2851"/>
                    </a:cubicBezTo>
                    <a:cubicBezTo>
                      <a:pt x="2445" y="2879"/>
                      <a:pt x="2584" y="2892"/>
                      <a:pt x="2738" y="2920"/>
                    </a:cubicBezTo>
                    <a:lnTo>
                      <a:pt x="2738" y="4206"/>
                    </a:lnTo>
                    <a:cubicBezTo>
                      <a:pt x="2584" y="4178"/>
                      <a:pt x="2445" y="4122"/>
                      <a:pt x="2319" y="4066"/>
                    </a:cubicBezTo>
                    <a:cubicBezTo>
                      <a:pt x="2235" y="4038"/>
                      <a:pt x="2165" y="3996"/>
                      <a:pt x="2096" y="3954"/>
                    </a:cubicBezTo>
                    <a:cubicBezTo>
                      <a:pt x="1900" y="3828"/>
                      <a:pt x="1774" y="3689"/>
                      <a:pt x="1704" y="3521"/>
                    </a:cubicBezTo>
                    <a:lnTo>
                      <a:pt x="0" y="3605"/>
                    </a:lnTo>
                    <a:cubicBezTo>
                      <a:pt x="140" y="4010"/>
                      <a:pt x="433" y="4331"/>
                      <a:pt x="908" y="4555"/>
                    </a:cubicBezTo>
                    <a:cubicBezTo>
                      <a:pt x="1285" y="4722"/>
                      <a:pt x="1746" y="4848"/>
                      <a:pt x="2319" y="4918"/>
                    </a:cubicBezTo>
                    <a:cubicBezTo>
                      <a:pt x="2445" y="4932"/>
                      <a:pt x="2584" y="4932"/>
                      <a:pt x="2738" y="4946"/>
                    </a:cubicBezTo>
                    <a:lnTo>
                      <a:pt x="2738" y="5505"/>
                    </a:lnTo>
                    <a:lnTo>
                      <a:pt x="3674" y="5505"/>
                    </a:lnTo>
                    <a:lnTo>
                      <a:pt x="3674" y="4932"/>
                    </a:lnTo>
                    <a:cubicBezTo>
                      <a:pt x="3870" y="4918"/>
                      <a:pt x="4051" y="4904"/>
                      <a:pt x="4233" y="4876"/>
                    </a:cubicBezTo>
                    <a:cubicBezTo>
                      <a:pt x="4820" y="4792"/>
                      <a:pt x="5294" y="4667"/>
                      <a:pt x="5658" y="4457"/>
                    </a:cubicBezTo>
                    <a:cubicBezTo>
                      <a:pt x="6133" y="4206"/>
                      <a:pt x="6370" y="3898"/>
                      <a:pt x="6370" y="3521"/>
                    </a:cubicBezTo>
                    <a:cubicBezTo>
                      <a:pt x="6370" y="3186"/>
                      <a:pt x="6175" y="2920"/>
                      <a:pt x="5797" y="2711"/>
                    </a:cubicBezTo>
                    <a:cubicBezTo>
                      <a:pt x="5504" y="2529"/>
                      <a:pt x="4973" y="2390"/>
                      <a:pt x="4233" y="2264"/>
                    </a:cubicBezTo>
                    <a:cubicBezTo>
                      <a:pt x="4051" y="2236"/>
                      <a:pt x="3870" y="2208"/>
                      <a:pt x="3674" y="2194"/>
                    </a:cubicBezTo>
                    <a:lnTo>
                      <a:pt x="3674" y="979"/>
                    </a:lnTo>
                    <a:cubicBezTo>
                      <a:pt x="3912" y="1035"/>
                      <a:pt x="4093" y="1104"/>
                      <a:pt x="4233" y="1202"/>
                    </a:cubicBezTo>
                    <a:cubicBezTo>
                      <a:pt x="4331" y="1272"/>
                      <a:pt x="4414" y="1370"/>
                      <a:pt x="4456" y="1482"/>
                    </a:cubicBezTo>
                    <a:lnTo>
                      <a:pt x="6105" y="1370"/>
                    </a:lnTo>
                    <a:cubicBezTo>
                      <a:pt x="5993" y="1063"/>
                      <a:pt x="5728" y="825"/>
                      <a:pt x="5322" y="643"/>
                    </a:cubicBezTo>
                    <a:cubicBezTo>
                      <a:pt x="5029" y="504"/>
                      <a:pt x="4666" y="406"/>
                      <a:pt x="4233" y="350"/>
                    </a:cubicBezTo>
                    <a:cubicBezTo>
                      <a:pt x="4051" y="336"/>
                      <a:pt x="3870" y="308"/>
                      <a:pt x="3674" y="308"/>
                    </a:cubicBezTo>
                    <a:lnTo>
                      <a:pt x="3674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9" name="Google Shape;269;p4"/>
              <p:cNvSpPr/>
              <p:nvPr/>
            </p:nvSpPr>
            <p:spPr>
              <a:xfrm>
                <a:off x="-1292850" y="4165838"/>
                <a:ext cx="535375" cy="535400"/>
              </a:xfrm>
              <a:custGeom>
                <a:avLst/>
                <a:gdLst/>
                <a:ahLst/>
                <a:cxnLst/>
                <a:rect l="l" t="t" r="r" b="b"/>
                <a:pathLst>
                  <a:path w="21415" h="21416" extrusionOk="0">
                    <a:moveTo>
                      <a:pt x="10700" y="21415"/>
                    </a:moveTo>
                    <a:cubicBezTo>
                      <a:pt x="16609" y="21415"/>
                      <a:pt x="21415" y="16610"/>
                      <a:pt x="21415" y="10715"/>
                    </a:cubicBezTo>
                    <a:cubicBezTo>
                      <a:pt x="21415" y="4806"/>
                      <a:pt x="16609" y="1"/>
                      <a:pt x="10700" y="1"/>
                    </a:cubicBezTo>
                    <a:cubicBezTo>
                      <a:pt x="4805" y="1"/>
                      <a:pt x="0" y="4806"/>
                      <a:pt x="0" y="10715"/>
                    </a:cubicBezTo>
                    <a:cubicBezTo>
                      <a:pt x="0" y="16610"/>
                      <a:pt x="4805" y="21415"/>
                      <a:pt x="10700" y="21415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0" name="Google Shape;270;p4"/>
              <p:cNvSpPr/>
              <p:nvPr/>
            </p:nvSpPr>
            <p:spPr>
              <a:xfrm>
                <a:off x="-1240825" y="4217888"/>
                <a:ext cx="431325" cy="431300"/>
              </a:xfrm>
              <a:custGeom>
                <a:avLst/>
                <a:gdLst/>
                <a:ahLst/>
                <a:cxnLst/>
                <a:rect l="l" t="t" r="r" b="b"/>
                <a:pathLst>
                  <a:path w="17253" h="17252" extrusionOk="0">
                    <a:moveTo>
                      <a:pt x="8619" y="17252"/>
                    </a:moveTo>
                    <a:cubicBezTo>
                      <a:pt x="13383" y="17252"/>
                      <a:pt x="17252" y="13383"/>
                      <a:pt x="17252" y="8633"/>
                    </a:cubicBezTo>
                    <a:cubicBezTo>
                      <a:pt x="17252" y="3870"/>
                      <a:pt x="13383" y="0"/>
                      <a:pt x="8619" y="0"/>
                    </a:cubicBezTo>
                    <a:cubicBezTo>
                      <a:pt x="3870" y="0"/>
                      <a:pt x="1" y="3870"/>
                      <a:pt x="1" y="8633"/>
                    </a:cubicBezTo>
                    <a:cubicBezTo>
                      <a:pt x="1" y="13383"/>
                      <a:pt x="3870" y="17252"/>
                      <a:pt x="8619" y="17252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1" name="Google Shape;271;p4"/>
              <p:cNvSpPr/>
              <p:nvPr/>
            </p:nvSpPr>
            <p:spPr>
              <a:xfrm>
                <a:off x="-1104625" y="4288088"/>
                <a:ext cx="158925" cy="290925"/>
              </a:xfrm>
              <a:custGeom>
                <a:avLst/>
                <a:gdLst/>
                <a:ahLst/>
                <a:cxnLst/>
                <a:rect l="l" t="t" r="r" b="b"/>
                <a:pathLst>
                  <a:path w="6357" h="11637" extrusionOk="0">
                    <a:moveTo>
                      <a:pt x="2724" y="2053"/>
                    </a:moveTo>
                    <a:lnTo>
                      <a:pt x="2724" y="4316"/>
                    </a:lnTo>
                    <a:cubicBezTo>
                      <a:pt x="2557" y="4247"/>
                      <a:pt x="2417" y="4163"/>
                      <a:pt x="2305" y="4065"/>
                    </a:cubicBezTo>
                    <a:cubicBezTo>
                      <a:pt x="2221" y="3995"/>
                      <a:pt x="2152" y="3911"/>
                      <a:pt x="2096" y="3828"/>
                    </a:cubicBezTo>
                    <a:cubicBezTo>
                      <a:pt x="1956" y="3632"/>
                      <a:pt x="1886" y="3422"/>
                      <a:pt x="1886" y="3199"/>
                    </a:cubicBezTo>
                    <a:cubicBezTo>
                      <a:pt x="1886" y="2947"/>
                      <a:pt x="1956" y="2710"/>
                      <a:pt x="2110" y="2500"/>
                    </a:cubicBezTo>
                    <a:cubicBezTo>
                      <a:pt x="2166" y="2431"/>
                      <a:pt x="2235" y="2361"/>
                      <a:pt x="2305" y="2291"/>
                    </a:cubicBezTo>
                    <a:cubicBezTo>
                      <a:pt x="2417" y="2193"/>
                      <a:pt x="2557" y="2109"/>
                      <a:pt x="2724" y="2053"/>
                    </a:cubicBezTo>
                    <a:close/>
                    <a:moveTo>
                      <a:pt x="3660" y="6454"/>
                    </a:moveTo>
                    <a:cubicBezTo>
                      <a:pt x="3884" y="6510"/>
                      <a:pt x="4065" y="6593"/>
                      <a:pt x="4219" y="6677"/>
                    </a:cubicBezTo>
                    <a:cubicBezTo>
                      <a:pt x="4331" y="6761"/>
                      <a:pt x="4429" y="6845"/>
                      <a:pt x="4512" y="6929"/>
                    </a:cubicBezTo>
                    <a:cubicBezTo>
                      <a:pt x="4680" y="7138"/>
                      <a:pt x="4764" y="7390"/>
                      <a:pt x="4764" y="7683"/>
                    </a:cubicBezTo>
                    <a:cubicBezTo>
                      <a:pt x="4764" y="8004"/>
                      <a:pt x="4666" y="8298"/>
                      <a:pt x="4457" y="8535"/>
                    </a:cubicBezTo>
                    <a:cubicBezTo>
                      <a:pt x="4387" y="8619"/>
                      <a:pt x="4303" y="8689"/>
                      <a:pt x="4219" y="8759"/>
                    </a:cubicBezTo>
                    <a:cubicBezTo>
                      <a:pt x="4051" y="8870"/>
                      <a:pt x="3870" y="8940"/>
                      <a:pt x="3660" y="8982"/>
                    </a:cubicBezTo>
                    <a:lnTo>
                      <a:pt x="3660" y="6454"/>
                    </a:lnTo>
                    <a:close/>
                    <a:moveTo>
                      <a:pt x="2724" y="0"/>
                    </a:moveTo>
                    <a:lnTo>
                      <a:pt x="2724" y="643"/>
                    </a:lnTo>
                    <a:cubicBezTo>
                      <a:pt x="2571" y="657"/>
                      <a:pt x="2431" y="671"/>
                      <a:pt x="2305" y="712"/>
                    </a:cubicBezTo>
                    <a:cubicBezTo>
                      <a:pt x="1747" y="838"/>
                      <a:pt x="1286" y="1090"/>
                      <a:pt x="922" y="1481"/>
                    </a:cubicBezTo>
                    <a:cubicBezTo>
                      <a:pt x="475" y="1956"/>
                      <a:pt x="252" y="2556"/>
                      <a:pt x="252" y="3269"/>
                    </a:cubicBezTo>
                    <a:cubicBezTo>
                      <a:pt x="252" y="3967"/>
                      <a:pt x="447" y="4568"/>
                      <a:pt x="853" y="5057"/>
                    </a:cubicBezTo>
                    <a:cubicBezTo>
                      <a:pt x="1174" y="5476"/>
                      <a:pt x="1663" y="5797"/>
                      <a:pt x="2305" y="6035"/>
                    </a:cubicBezTo>
                    <a:cubicBezTo>
                      <a:pt x="2431" y="6077"/>
                      <a:pt x="2571" y="6132"/>
                      <a:pt x="2724" y="6174"/>
                    </a:cubicBezTo>
                    <a:lnTo>
                      <a:pt x="2724" y="8898"/>
                    </a:lnTo>
                    <a:cubicBezTo>
                      <a:pt x="2571" y="8828"/>
                      <a:pt x="2431" y="8717"/>
                      <a:pt x="2305" y="8591"/>
                    </a:cubicBezTo>
                    <a:cubicBezTo>
                      <a:pt x="2221" y="8521"/>
                      <a:pt x="2152" y="8437"/>
                      <a:pt x="2082" y="8353"/>
                    </a:cubicBezTo>
                    <a:cubicBezTo>
                      <a:pt x="1900" y="8102"/>
                      <a:pt x="1761" y="7795"/>
                      <a:pt x="1691" y="7445"/>
                    </a:cubicBezTo>
                    <a:lnTo>
                      <a:pt x="0" y="7627"/>
                    </a:lnTo>
                    <a:cubicBezTo>
                      <a:pt x="126" y="8493"/>
                      <a:pt x="419" y="9150"/>
                      <a:pt x="894" y="9611"/>
                    </a:cubicBezTo>
                    <a:cubicBezTo>
                      <a:pt x="1272" y="9988"/>
                      <a:pt x="1747" y="10253"/>
                      <a:pt x="2305" y="10379"/>
                    </a:cubicBezTo>
                    <a:cubicBezTo>
                      <a:pt x="2431" y="10407"/>
                      <a:pt x="2571" y="10435"/>
                      <a:pt x="2724" y="10449"/>
                    </a:cubicBezTo>
                    <a:lnTo>
                      <a:pt x="2724" y="11636"/>
                    </a:lnTo>
                    <a:lnTo>
                      <a:pt x="3660" y="11636"/>
                    </a:lnTo>
                    <a:lnTo>
                      <a:pt x="3660" y="10421"/>
                    </a:lnTo>
                    <a:cubicBezTo>
                      <a:pt x="3856" y="10393"/>
                      <a:pt x="4037" y="10351"/>
                      <a:pt x="4219" y="10309"/>
                    </a:cubicBezTo>
                    <a:cubicBezTo>
                      <a:pt x="4806" y="10142"/>
                      <a:pt x="5281" y="9848"/>
                      <a:pt x="5644" y="9429"/>
                    </a:cubicBezTo>
                    <a:cubicBezTo>
                      <a:pt x="6119" y="8898"/>
                      <a:pt x="6356" y="8228"/>
                      <a:pt x="6356" y="7445"/>
                    </a:cubicBezTo>
                    <a:cubicBezTo>
                      <a:pt x="6356" y="6747"/>
                      <a:pt x="6175" y="6174"/>
                      <a:pt x="5798" y="5727"/>
                    </a:cubicBezTo>
                    <a:cubicBezTo>
                      <a:pt x="5490" y="5350"/>
                      <a:pt x="4959" y="5043"/>
                      <a:pt x="4219" y="4791"/>
                    </a:cubicBezTo>
                    <a:cubicBezTo>
                      <a:pt x="4037" y="4736"/>
                      <a:pt x="3856" y="4680"/>
                      <a:pt x="3660" y="4624"/>
                    </a:cubicBezTo>
                    <a:lnTo>
                      <a:pt x="3660" y="2081"/>
                    </a:lnTo>
                    <a:cubicBezTo>
                      <a:pt x="3898" y="2179"/>
                      <a:pt x="4079" y="2333"/>
                      <a:pt x="4219" y="2528"/>
                    </a:cubicBezTo>
                    <a:cubicBezTo>
                      <a:pt x="4331" y="2696"/>
                      <a:pt x="4401" y="2892"/>
                      <a:pt x="4443" y="3115"/>
                    </a:cubicBezTo>
                    <a:lnTo>
                      <a:pt x="6091" y="2906"/>
                    </a:lnTo>
                    <a:cubicBezTo>
                      <a:pt x="5979" y="2249"/>
                      <a:pt x="5714" y="1732"/>
                      <a:pt x="5309" y="1341"/>
                    </a:cubicBezTo>
                    <a:cubicBezTo>
                      <a:pt x="5015" y="1062"/>
                      <a:pt x="4652" y="866"/>
                      <a:pt x="4219" y="754"/>
                    </a:cubicBezTo>
                    <a:cubicBezTo>
                      <a:pt x="4037" y="698"/>
                      <a:pt x="3856" y="671"/>
                      <a:pt x="3660" y="643"/>
                    </a:cubicBezTo>
                    <a:lnTo>
                      <a:pt x="3660" y="0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97055160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3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18" name="Google Shape;318;p6"/>
          <p:cNvGrpSpPr/>
          <p:nvPr/>
        </p:nvGrpSpPr>
        <p:grpSpPr>
          <a:xfrm>
            <a:off x="-184227" y="-399294"/>
            <a:ext cx="13152739" cy="7397993"/>
            <a:chOff x="238125" y="822050"/>
            <a:chExt cx="7136850" cy="4051475"/>
          </a:xfrm>
        </p:grpSpPr>
        <p:sp>
          <p:nvSpPr>
            <p:cNvPr id="319" name="Google Shape;319;p6"/>
            <p:cNvSpPr/>
            <p:nvPr/>
          </p:nvSpPr>
          <p:spPr>
            <a:xfrm>
              <a:off x="238125" y="114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0" name="Google Shape;320;p6"/>
            <p:cNvSpPr/>
            <p:nvPr/>
          </p:nvSpPr>
          <p:spPr>
            <a:xfrm>
              <a:off x="238125" y="27590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1" name="Google Shape;321;p6"/>
            <p:cNvSpPr/>
            <p:nvPr/>
          </p:nvSpPr>
          <p:spPr>
            <a:xfrm>
              <a:off x="238125" y="250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2" name="Google Shape;322;p6"/>
            <p:cNvSpPr/>
            <p:nvPr/>
          </p:nvSpPr>
          <p:spPr>
            <a:xfrm>
              <a:off x="238125" y="22460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3" name="Google Shape;323;p6"/>
            <p:cNvSpPr/>
            <p:nvPr/>
          </p:nvSpPr>
          <p:spPr>
            <a:xfrm>
              <a:off x="238125" y="1971075"/>
              <a:ext cx="7136850" cy="0"/>
            </a:xfrm>
            <a:custGeom>
              <a:avLst/>
              <a:gdLst/>
              <a:ahLst/>
              <a:cxnLst/>
              <a:rect l="l" t="t" r="r" b="b"/>
              <a:pathLst>
                <a:path w="285474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4" name="Google Shape;324;p6"/>
            <p:cNvSpPr/>
            <p:nvPr/>
          </p:nvSpPr>
          <p:spPr>
            <a:xfrm>
              <a:off x="238125" y="169607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5" name="Google Shape;325;p6"/>
            <p:cNvSpPr/>
            <p:nvPr/>
          </p:nvSpPr>
          <p:spPr>
            <a:xfrm>
              <a:off x="238125" y="1420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6" name="Google Shape;326;p6"/>
            <p:cNvSpPr/>
            <p:nvPr/>
          </p:nvSpPr>
          <p:spPr>
            <a:xfrm>
              <a:off x="238125" y="33092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7" name="Google Shape;327;p6"/>
            <p:cNvSpPr/>
            <p:nvPr/>
          </p:nvSpPr>
          <p:spPr>
            <a:xfrm>
              <a:off x="238125" y="30155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8" name="Google Shape;328;p6"/>
            <p:cNvSpPr/>
            <p:nvPr/>
          </p:nvSpPr>
          <p:spPr>
            <a:xfrm>
              <a:off x="238125" y="47439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9" name="Google Shape;329;p6"/>
            <p:cNvSpPr/>
            <p:nvPr/>
          </p:nvSpPr>
          <p:spPr>
            <a:xfrm>
              <a:off x="238125" y="44549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0" name="Google Shape;330;p6"/>
            <p:cNvSpPr/>
            <p:nvPr/>
          </p:nvSpPr>
          <p:spPr>
            <a:xfrm>
              <a:off x="238125" y="4167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1" name="Google Shape;331;p6"/>
            <p:cNvSpPr/>
            <p:nvPr/>
          </p:nvSpPr>
          <p:spPr>
            <a:xfrm>
              <a:off x="238125" y="38817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2" name="Google Shape;332;p6"/>
            <p:cNvSpPr/>
            <p:nvPr/>
          </p:nvSpPr>
          <p:spPr>
            <a:xfrm>
              <a:off x="238125" y="35953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3" name="Google Shape;333;p6"/>
            <p:cNvSpPr/>
            <p:nvPr/>
          </p:nvSpPr>
          <p:spPr>
            <a:xfrm>
              <a:off x="5075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4" name="Google Shape;334;p6"/>
            <p:cNvSpPr/>
            <p:nvPr/>
          </p:nvSpPr>
          <p:spPr>
            <a:xfrm>
              <a:off x="3244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5" name="Google Shape;335;p6"/>
            <p:cNvSpPr/>
            <p:nvPr/>
          </p:nvSpPr>
          <p:spPr>
            <a:xfrm>
              <a:off x="29400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6" name="Google Shape;336;p6"/>
            <p:cNvSpPr/>
            <p:nvPr/>
          </p:nvSpPr>
          <p:spPr>
            <a:xfrm>
              <a:off x="2635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7" name="Google Shape;337;p6"/>
            <p:cNvSpPr/>
            <p:nvPr/>
          </p:nvSpPr>
          <p:spPr>
            <a:xfrm>
              <a:off x="2331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8" name="Google Shape;338;p6"/>
            <p:cNvSpPr/>
            <p:nvPr/>
          </p:nvSpPr>
          <p:spPr>
            <a:xfrm>
              <a:off x="20279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9" name="Google Shape;339;p6"/>
            <p:cNvSpPr/>
            <p:nvPr/>
          </p:nvSpPr>
          <p:spPr>
            <a:xfrm>
              <a:off x="17239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0" name="Google Shape;340;p6"/>
            <p:cNvSpPr/>
            <p:nvPr/>
          </p:nvSpPr>
          <p:spPr>
            <a:xfrm>
              <a:off x="14197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1" name="Google Shape;341;p6"/>
            <p:cNvSpPr/>
            <p:nvPr/>
          </p:nvSpPr>
          <p:spPr>
            <a:xfrm>
              <a:off x="1115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2" name="Google Shape;342;p6"/>
            <p:cNvSpPr/>
            <p:nvPr/>
          </p:nvSpPr>
          <p:spPr>
            <a:xfrm>
              <a:off x="811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3" name="Google Shape;343;p6"/>
            <p:cNvSpPr/>
            <p:nvPr/>
          </p:nvSpPr>
          <p:spPr>
            <a:xfrm>
              <a:off x="3548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4" name="Google Shape;344;p6"/>
            <p:cNvSpPr/>
            <p:nvPr/>
          </p:nvSpPr>
          <p:spPr>
            <a:xfrm>
              <a:off x="62845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5" name="Google Shape;345;p6"/>
            <p:cNvSpPr/>
            <p:nvPr/>
          </p:nvSpPr>
          <p:spPr>
            <a:xfrm>
              <a:off x="5980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6" name="Google Shape;346;p6"/>
            <p:cNvSpPr/>
            <p:nvPr/>
          </p:nvSpPr>
          <p:spPr>
            <a:xfrm>
              <a:off x="5676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7" name="Google Shape;347;p6"/>
            <p:cNvSpPr/>
            <p:nvPr/>
          </p:nvSpPr>
          <p:spPr>
            <a:xfrm>
              <a:off x="53724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8" name="Google Shape;348;p6"/>
            <p:cNvSpPr/>
            <p:nvPr/>
          </p:nvSpPr>
          <p:spPr>
            <a:xfrm>
              <a:off x="50684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9" name="Google Shape;349;p6"/>
            <p:cNvSpPr/>
            <p:nvPr/>
          </p:nvSpPr>
          <p:spPr>
            <a:xfrm>
              <a:off x="47644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0" name="Google Shape;350;p6"/>
            <p:cNvSpPr/>
            <p:nvPr/>
          </p:nvSpPr>
          <p:spPr>
            <a:xfrm>
              <a:off x="4460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1" name="Google Shape;351;p6"/>
            <p:cNvSpPr/>
            <p:nvPr/>
          </p:nvSpPr>
          <p:spPr>
            <a:xfrm>
              <a:off x="4156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2" name="Google Shape;352;p6"/>
            <p:cNvSpPr/>
            <p:nvPr/>
          </p:nvSpPr>
          <p:spPr>
            <a:xfrm>
              <a:off x="38522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3" name="Google Shape;353;p6"/>
            <p:cNvSpPr/>
            <p:nvPr/>
          </p:nvSpPr>
          <p:spPr>
            <a:xfrm>
              <a:off x="65885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4" name="Google Shape;354;p6"/>
            <p:cNvSpPr/>
            <p:nvPr/>
          </p:nvSpPr>
          <p:spPr>
            <a:xfrm>
              <a:off x="71967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5" name="Google Shape;355;p6"/>
            <p:cNvSpPr/>
            <p:nvPr/>
          </p:nvSpPr>
          <p:spPr>
            <a:xfrm>
              <a:off x="68927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356" name="Google Shape;356;p6"/>
          <p:cNvSpPr/>
          <p:nvPr/>
        </p:nvSpPr>
        <p:spPr>
          <a:xfrm>
            <a:off x="950967" y="641533"/>
            <a:ext cx="10290000" cy="919200"/>
          </a:xfrm>
          <a:prstGeom prst="roundRect">
            <a:avLst>
              <a:gd name="adj" fmla="val 16667"/>
            </a:avLst>
          </a:prstGeom>
          <a:solidFill>
            <a:schemeClr val="accent1"/>
          </a:solidFill>
          <a:ln w="762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57" name="Google Shape;357;p6"/>
          <p:cNvSpPr txBox="1">
            <a:spLocks noGrp="1"/>
          </p:cNvSpPr>
          <p:nvPr>
            <p:ph type="title"/>
          </p:nvPr>
        </p:nvSpPr>
        <p:spPr>
          <a:xfrm>
            <a:off x="950967" y="719333"/>
            <a:ext cx="10290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03181994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bg>
      <p:bgPr>
        <a:solidFill>
          <a:schemeClr val="dk1"/>
        </a:solidFill>
        <a:effectLst/>
      </p:bgPr>
    </p:bg>
    <p:spTree>
      <p:nvGrpSpPr>
        <p:cNvPr id="1" name="Shape 4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40" name="Google Shape;440;p8"/>
          <p:cNvGrpSpPr/>
          <p:nvPr/>
        </p:nvGrpSpPr>
        <p:grpSpPr>
          <a:xfrm>
            <a:off x="-184227" y="-399294"/>
            <a:ext cx="13152739" cy="7397993"/>
            <a:chOff x="238125" y="822050"/>
            <a:chExt cx="7136850" cy="4051475"/>
          </a:xfrm>
        </p:grpSpPr>
        <p:sp>
          <p:nvSpPr>
            <p:cNvPr id="441" name="Google Shape;441;p8"/>
            <p:cNvSpPr/>
            <p:nvPr/>
          </p:nvSpPr>
          <p:spPr>
            <a:xfrm>
              <a:off x="238125" y="114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2" name="Google Shape;442;p8"/>
            <p:cNvSpPr/>
            <p:nvPr/>
          </p:nvSpPr>
          <p:spPr>
            <a:xfrm>
              <a:off x="238125" y="27590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3" name="Google Shape;443;p8"/>
            <p:cNvSpPr/>
            <p:nvPr/>
          </p:nvSpPr>
          <p:spPr>
            <a:xfrm>
              <a:off x="238125" y="250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4" name="Google Shape;444;p8"/>
            <p:cNvSpPr/>
            <p:nvPr/>
          </p:nvSpPr>
          <p:spPr>
            <a:xfrm>
              <a:off x="238125" y="22460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5" name="Google Shape;445;p8"/>
            <p:cNvSpPr/>
            <p:nvPr/>
          </p:nvSpPr>
          <p:spPr>
            <a:xfrm>
              <a:off x="238125" y="1971075"/>
              <a:ext cx="7136850" cy="0"/>
            </a:xfrm>
            <a:custGeom>
              <a:avLst/>
              <a:gdLst/>
              <a:ahLst/>
              <a:cxnLst/>
              <a:rect l="l" t="t" r="r" b="b"/>
              <a:pathLst>
                <a:path w="285474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6" name="Google Shape;446;p8"/>
            <p:cNvSpPr/>
            <p:nvPr/>
          </p:nvSpPr>
          <p:spPr>
            <a:xfrm>
              <a:off x="238125" y="169607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7" name="Google Shape;447;p8"/>
            <p:cNvSpPr/>
            <p:nvPr/>
          </p:nvSpPr>
          <p:spPr>
            <a:xfrm>
              <a:off x="238125" y="1420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8" name="Google Shape;448;p8"/>
            <p:cNvSpPr/>
            <p:nvPr/>
          </p:nvSpPr>
          <p:spPr>
            <a:xfrm>
              <a:off x="238125" y="33092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9" name="Google Shape;449;p8"/>
            <p:cNvSpPr/>
            <p:nvPr/>
          </p:nvSpPr>
          <p:spPr>
            <a:xfrm>
              <a:off x="238125" y="30155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0" name="Google Shape;450;p8"/>
            <p:cNvSpPr/>
            <p:nvPr/>
          </p:nvSpPr>
          <p:spPr>
            <a:xfrm>
              <a:off x="238125" y="47439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1" name="Google Shape;451;p8"/>
            <p:cNvSpPr/>
            <p:nvPr/>
          </p:nvSpPr>
          <p:spPr>
            <a:xfrm>
              <a:off x="238125" y="44549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2" name="Google Shape;452;p8"/>
            <p:cNvSpPr/>
            <p:nvPr/>
          </p:nvSpPr>
          <p:spPr>
            <a:xfrm>
              <a:off x="238125" y="4167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3" name="Google Shape;453;p8"/>
            <p:cNvSpPr/>
            <p:nvPr/>
          </p:nvSpPr>
          <p:spPr>
            <a:xfrm>
              <a:off x="238125" y="38817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4" name="Google Shape;454;p8"/>
            <p:cNvSpPr/>
            <p:nvPr/>
          </p:nvSpPr>
          <p:spPr>
            <a:xfrm>
              <a:off x="238125" y="35953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" name="Google Shape;455;p8"/>
            <p:cNvSpPr/>
            <p:nvPr/>
          </p:nvSpPr>
          <p:spPr>
            <a:xfrm>
              <a:off x="5075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" name="Google Shape;456;p8"/>
            <p:cNvSpPr/>
            <p:nvPr/>
          </p:nvSpPr>
          <p:spPr>
            <a:xfrm>
              <a:off x="3244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" name="Google Shape;457;p8"/>
            <p:cNvSpPr/>
            <p:nvPr/>
          </p:nvSpPr>
          <p:spPr>
            <a:xfrm>
              <a:off x="29400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" name="Google Shape;458;p8"/>
            <p:cNvSpPr/>
            <p:nvPr/>
          </p:nvSpPr>
          <p:spPr>
            <a:xfrm>
              <a:off x="2635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" name="Google Shape;459;p8"/>
            <p:cNvSpPr/>
            <p:nvPr/>
          </p:nvSpPr>
          <p:spPr>
            <a:xfrm>
              <a:off x="2331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" name="Google Shape;460;p8"/>
            <p:cNvSpPr/>
            <p:nvPr/>
          </p:nvSpPr>
          <p:spPr>
            <a:xfrm>
              <a:off x="20279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" name="Google Shape;461;p8"/>
            <p:cNvSpPr/>
            <p:nvPr/>
          </p:nvSpPr>
          <p:spPr>
            <a:xfrm>
              <a:off x="17239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" name="Google Shape;462;p8"/>
            <p:cNvSpPr/>
            <p:nvPr/>
          </p:nvSpPr>
          <p:spPr>
            <a:xfrm>
              <a:off x="14197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" name="Google Shape;463;p8"/>
            <p:cNvSpPr/>
            <p:nvPr/>
          </p:nvSpPr>
          <p:spPr>
            <a:xfrm>
              <a:off x="1115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" name="Google Shape;464;p8"/>
            <p:cNvSpPr/>
            <p:nvPr/>
          </p:nvSpPr>
          <p:spPr>
            <a:xfrm>
              <a:off x="811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" name="Google Shape;465;p8"/>
            <p:cNvSpPr/>
            <p:nvPr/>
          </p:nvSpPr>
          <p:spPr>
            <a:xfrm>
              <a:off x="3548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" name="Google Shape;466;p8"/>
            <p:cNvSpPr/>
            <p:nvPr/>
          </p:nvSpPr>
          <p:spPr>
            <a:xfrm>
              <a:off x="62845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" name="Google Shape;467;p8"/>
            <p:cNvSpPr/>
            <p:nvPr/>
          </p:nvSpPr>
          <p:spPr>
            <a:xfrm>
              <a:off x="5980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8" name="Google Shape;468;p8"/>
            <p:cNvSpPr/>
            <p:nvPr/>
          </p:nvSpPr>
          <p:spPr>
            <a:xfrm>
              <a:off x="5676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9" name="Google Shape;469;p8"/>
            <p:cNvSpPr/>
            <p:nvPr/>
          </p:nvSpPr>
          <p:spPr>
            <a:xfrm>
              <a:off x="53724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0" name="Google Shape;470;p8"/>
            <p:cNvSpPr/>
            <p:nvPr/>
          </p:nvSpPr>
          <p:spPr>
            <a:xfrm>
              <a:off x="50684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1" name="Google Shape;471;p8"/>
            <p:cNvSpPr/>
            <p:nvPr/>
          </p:nvSpPr>
          <p:spPr>
            <a:xfrm>
              <a:off x="47644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2" name="Google Shape;472;p8"/>
            <p:cNvSpPr/>
            <p:nvPr/>
          </p:nvSpPr>
          <p:spPr>
            <a:xfrm>
              <a:off x="4460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3" name="Google Shape;473;p8"/>
            <p:cNvSpPr/>
            <p:nvPr/>
          </p:nvSpPr>
          <p:spPr>
            <a:xfrm>
              <a:off x="4156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4" name="Google Shape;474;p8"/>
            <p:cNvSpPr/>
            <p:nvPr/>
          </p:nvSpPr>
          <p:spPr>
            <a:xfrm>
              <a:off x="38522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5" name="Google Shape;475;p8"/>
            <p:cNvSpPr/>
            <p:nvPr/>
          </p:nvSpPr>
          <p:spPr>
            <a:xfrm>
              <a:off x="65885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6" name="Google Shape;476;p8"/>
            <p:cNvSpPr/>
            <p:nvPr/>
          </p:nvSpPr>
          <p:spPr>
            <a:xfrm>
              <a:off x="71967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7" name="Google Shape;477;p8"/>
            <p:cNvSpPr/>
            <p:nvPr/>
          </p:nvSpPr>
          <p:spPr>
            <a:xfrm>
              <a:off x="68927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478" name="Google Shape;478;p8"/>
          <p:cNvSpPr/>
          <p:nvPr/>
        </p:nvSpPr>
        <p:spPr>
          <a:xfrm>
            <a:off x="1693533" y="1056467"/>
            <a:ext cx="8887200" cy="4527200"/>
          </a:xfrm>
          <a:prstGeom prst="roundRect">
            <a:avLst>
              <a:gd name="adj" fmla="val 4928"/>
            </a:avLst>
          </a:prstGeom>
          <a:solidFill>
            <a:schemeClr val="lt1"/>
          </a:solidFill>
          <a:ln w="76200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79" name="Google Shape;479;p8"/>
          <p:cNvSpPr txBox="1">
            <a:spLocks noGrp="1"/>
          </p:cNvSpPr>
          <p:nvPr>
            <p:ph type="title"/>
          </p:nvPr>
        </p:nvSpPr>
        <p:spPr>
          <a:xfrm>
            <a:off x="1999400" y="1056600"/>
            <a:ext cx="8193200" cy="452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13333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endParaRPr/>
          </a:p>
        </p:txBody>
      </p:sp>
      <p:grpSp>
        <p:nvGrpSpPr>
          <p:cNvPr id="480" name="Google Shape;480;p8"/>
          <p:cNvGrpSpPr/>
          <p:nvPr/>
        </p:nvGrpSpPr>
        <p:grpSpPr>
          <a:xfrm flipH="1">
            <a:off x="1012087" y="4413213"/>
            <a:ext cx="1623928" cy="1170579"/>
            <a:chOff x="7783413" y="3715033"/>
            <a:chExt cx="1091839" cy="786961"/>
          </a:xfrm>
        </p:grpSpPr>
        <p:sp>
          <p:nvSpPr>
            <p:cNvPr id="481" name="Google Shape;481;p8"/>
            <p:cNvSpPr/>
            <p:nvPr/>
          </p:nvSpPr>
          <p:spPr>
            <a:xfrm>
              <a:off x="7897928" y="3729311"/>
              <a:ext cx="977324" cy="385808"/>
            </a:xfrm>
            <a:custGeom>
              <a:avLst/>
              <a:gdLst/>
              <a:ahLst/>
              <a:cxnLst/>
              <a:rect l="l" t="t" r="r" b="b"/>
              <a:pathLst>
                <a:path w="21046" h="8309" extrusionOk="0">
                  <a:moveTo>
                    <a:pt x="21045" y="0"/>
                  </a:moveTo>
                  <a:lnTo>
                    <a:pt x="21045" y="4155"/>
                  </a:lnTo>
                  <a:lnTo>
                    <a:pt x="17781" y="4155"/>
                  </a:lnTo>
                  <a:lnTo>
                    <a:pt x="17781" y="8309"/>
                  </a:lnTo>
                  <a:lnTo>
                    <a:pt x="0" y="8309"/>
                  </a:lnTo>
                  <a:lnTo>
                    <a:pt x="0" y="4155"/>
                  </a:lnTo>
                  <a:lnTo>
                    <a:pt x="3264" y="4155"/>
                  </a:lnTo>
                  <a:lnTo>
                    <a:pt x="3264" y="0"/>
                  </a:lnTo>
                  <a:close/>
                </a:path>
              </a:pathLst>
            </a:custGeom>
            <a:solidFill>
              <a:srgbClr val="FFFFFF"/>
            </a:solidFill>
            <a:ln w="1143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2" name="Google Shape;482;p8"/>
            <p:cNvSpPr/>
            <p:nvPr/>
          </p:nvSpPr>
          <p:spPr>
            <a:xfrm>
              <a:off x="7783459" y="4115073"/>
              <a:ext cx="976256" cy="386922"/>
            </a:xfrm>
            <a:custGeom>
              <a:avLst/>
              <a:gdLst/>
              <a:ahLst/>
              <a:cxnLst/>
              <a:rect l="l" t="t" r="r" b="b"/>
              <a:pathLst>
                <a:path w="21023" h="8333" extrusionOk="0">
                  <a:moveTo>
                    <a:pt x="21022" y="1"/>
                  </a:moveTo>
                  <a:lnTo>
                    <a:pt x="21022" y="4178"/>
                  </a:lnTo>
                  <a:lnTo>
                    <a:pt x="17758" y="4178"/>
                  </a:lnTo>
                  <a:lnTo>
                    <a:pt x="17758" y="8332"/>
                  </a:lnTo>
                  <a:lnTo>
                    <a:pt x="0" y="8332"/>
                  </a:lnTo>
                  <a:lnTo>
                    <a:pt x="0" y="4178"/>
                  </a:lnTo>
                  <a:lnTo>
                    <a:pt x="3264" y="4178"/>
                  </a:lnTo>
                  <a:lnTo>
                    <a:pt x="3264" y="1"/>
                  </a:lnTo>
                  <a:close/>
                </a:path>
              </a:pathLst>
            </a:custGeom>
            <a:solidFill>
              <a:srgbClr val="FFFFFF"/>
            </a:solidFill>
            <a:ln w="1143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3" name="Google Shape;483;p8"/>
            <p:cNvSpPr/>
            <p:nvPr/>
          </p:nvSpPr>
          <p:spPr>
            <a:xfrm>
              <a:off x="7783413" y="4294743"/>
              <a:ext cx="825752" cy="192927"/>
            </a:xfrm>
            <a:custGeom>
              <a:avLst/>
              <a:gdLst/>
              <a:ahLst/>
              <a:cxnLst/>
              <a:rect l="l" t="t" r="r" b="b"/>
              <a:pathLst>
                <a:path w="17782" h="4155" extrusionOk="0">
                  <a:moveTo>
                    <a:pt x="17782" y="4155"/>
                  </a:moveTo>
                  <a:lnTo>
                    <a:pt x="1" y="4155"/>
                  </a:lnTo>
                  <a:lnTo>
                    <a:pt x="1" y="1"/>
                  </a:lnTo>
                  <a:lnTo>
                    <a:pt x="17782" y="1"/>
                  </a:lnTo>
                  <a:close/>
                </a:path>
              </a:pathLst>
            </a:custGeom>
            <a:solidFill>
              <a:srgbClr val="FEAE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4" name="Google Shape;484;p8"/>
            <p:cNvSpPr/>
            <p:nvPr/>
          </p:nvSpPr>
          <p:spPr>
            <a:xfrm>
              <a:off x="7783413" y="4294743"/>
              <a:ext cx="825752" cy="27627"/>
            </a:xfrm>
            <a:custGeom>
              <a:avLst/>
              <a:gdLst/>
              <a:ahLst/>
              <a:cxnLst/>
              <a:rect l="l" t="t" r="r" b="b"/>
              <a:pathLst>
                <a:path w="17782" h="595" extrusionOk="0">
                  <a:moveTo>
                    <a:pt x="1" y="1"/>
                  </a:moveTo>
                  <a:lnTo>
                    <a:pt x="1" y="594"/>
                  </a:lnTo>
                  <a:lnTo>
                    <a:pt x="17782" y="594"/>
                  </a:lnTo>
                  <a:lnTo>
                    <a:pt x="17782" y="1"/>
                  </a:lnTo>
                  <a:close/>
                </a:path>
              </a:pathLst>
            </a:custGeom>
            <a:solidFill>
              <a:srgbClr val="FCCC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5" name="Google Shape;485;p8"/>
            <p:cNvSpPr/>
            <p:nvPr/>
          </p:nvSpPr>
          <p:spPr>
            <a:xfrm>
              <a:off x="7853394" y="429474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0" y="1"/>
                  </a:moveTo>
                  <a:lnTo>
                    <a:pt x="0" y="4155"/>
                  </a:lnTo>
                  <a:lnTo>
                    <a:pt x="776" y="4155"/>
                  </a:lnTo>
                  <a:lnTo>
                    <a:pt x="776" y="1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6" name="Google Shape;486;p8"/>
            <p:cNvSpPr/>
            <p:nvPr/>
          </p:nvSpPr>
          <p:spPr>
            <a:xfrm>
              <a:off x="7961500" y="429474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0" y="1"/>
                  </a:moveTo>
                  <a:lnTo>
                    <a:pt x="0" y="4155"/>
                  </a:lnTo>
                  <a:lnTo>
                    <a:pt x="776" y="4155"/>
                  </a:lnTo>
                  <a:lnTo>
                    <a:pt x="776" y="1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7" name="Google Shape;487;p8"/>
            <p:cNvSpPr/>
            <p:nvPr/>
          </p:nvSpPr>
          <p:spPr>
            <a:xfrm>
              <a:off x="8070675" y="4294743"/>
              <a:ext cx="35014" cy="192927"/>
            </a:xfrm>
            <a:custGeom>
              <a:avLst/>
              <a:gdLst/>
              <a:ahLst/>
              <a:cxnLst/>
              <a:rect l="l" t="t" r="r" b="b"/>
              <a:pathLst>
                <a:path w="754" h="4155" extrusionOk="0">
                  <a:moveTo>
                    <a:pt x="0" y="1"/>
                  </a:moveTo>
                  <a:lnTo>
                    <a:pt x="0" y="4155"/>
                  </a:lnTo>
                  <a:lnTo>
                    <a:pt x="754" y="4155"/>
                  </a:lnTo>
                  <a:lnTo>
                    <a:pt x="754" y="1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8" name="Google Shape;488;p8"/>
            <p:cNvSpPr/>
            <p:nvPr/>
          </p:nvSpPr>
          <p:spPr>
            <a:xfrm>
              <a:off x="8178782" y="429474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0" y="1"/>
                  </a:moveTo>
                  <a:lnTo>
                    <a:pt x="0" y="4155"/>
                  </a:lnTo>
                  <a:lnTo>
                    <a:pt x="777" y="4155"/>
                  </a:lnTo>
                  <a:lnTo>
                    <a:pt x="777" y="1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9" name="Google Shape;489;p8"/>
            <p:cNvSpPr/>
            <p:nvPr/>
          </p:nvSpPr>
          <p:spPr>
            <a:xfrm>
              <a:off x="8286888" y="429474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1" y="1"/>
                  </a:moveTo>
                  <a:lnTo>
                    <a:pt x="1" y="4155"/>
                  </a:lnTo>
                  <a:lnTo>
                    <a:pt x="777" y="4155"/>
                  </a:lnTo>
                  <a:lnTo>
                    <a:pt x="777" y="1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0" name="Google Shape;490;p8"/>
            <p:cNvSpPr/>
            <p:nvPr/>
          </p:nvSpPr>
          <p:spPr>
            <a:xfrm>
              <a:off x="8394995" y="429474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1" y="1"/>
                  </a:moveTo>
                  <a:lnTo>
                    <a:pt x="1" y="4155"/>
                  </a:lnTo>
                  <a:lnTo>
                    <a:pt x="777" y="4155"/>
                  </a:lnTo>
                  <a:lnTo>
                    <a:pt x="777" y="1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1" name="Google Shape;491;p8"/>
            <p:cNvSpPr/>
            <p:nvPr/>
          </p:nvSpPr>
          <p:spPr>
            <a:xfrm>
              <a:off x="8503147" y="429474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0" y="1"/>
                  </a:moveTo>
                  <a:lnTo>
                    <a:pt x="0" y="4155"/>
                  </a:lnTo>
                  <a:lnTo>
                    <a:pt x="776" y="4155"/>
                  </a:lnTo>
                  <a:lnTo>
                    <a:pt x="776" y="1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2" name="Google Shape;492;p8"/>
            <p:cNvSpPr/>
            <p:nvPr/>
          </p:nvSpPr>
          <p:spPr>
            <a:xfrm>
              <a:off x="8101417" y="4294743"/>
              <a:ext cx="451558" cy="192927"/>
            </a:xfrm>
            <a:custGeom>
              <a:avLst/>
              <a:gdLst/>
              <a:ahLst/>
              <a:cxnLst/>
              <a:rect l="l" t="t" r="r" b="b"/>
              <a:pathLst>
                <a:path w="9724" h="4155" extrusionOk="0">
                  <a:moveTo>
                    <a:pt x="0" y="1"/>
                  </a:moveTo>
                  <a:lnTo>
                    <a:pt x="0" y="4155"/>
                  </a:lnTo>
                  <a:lnTo>
                    <a:pt x="9724" y="4155"/>
                  </a:lnTo>
                  <a:lnTo>
                    <a:pt x="9724" y="1"/>
                  </a:lnTo>
                  <a:close/>
                </a:path>
              </a:pathLst>
            </a:custGeom>
            <a:solidFill>
              <a:srgbClr val="FFE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3" name="Google Shape;493;p8"/>
            <p:cNvSpPr/>
            <p:nvPr/>
          </p:nvSpPr>
          <p:spPr>
            <a:xfrm>
              <a:off x="8438460" y="4294743"/>
              <a:ext cx="114515" cy="192927"/>
            </a:xfrm>
            <a:custGeom>
              <a:avLst/>
              <a:gdLst/>
              <a:ahLst/>
              <a:cxnLst/>
              <a:rect l="l" t="t" r="r" b="b"/>
              <a:pathLst>
                <a:path w="2466" h="4155" extrusionOk="0">
                  <a:moveTo>
                    <a:pt x="1" y="1"/>
                  </a:moveTo>
                  <a:lnTo>
                    <a:pt x="1" y="4155"/>
                  </a:lnTo>
                  <a:lnTo>
                    <a:pt x="2466" y="4155"/>
                  </a:lnTo>
                  <a:lnTo>
                    <a:pt x="2466" y="1"/>
                  </a:lnTo>
                  <a:close/>
                </a:path>
              </a:pathLst>
            </a:custGeom>
            <a:solidFill>
              <a:srgbClr val="FCE8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4" name="Google Shape;494;p8"/>
            <p:cNvSpPr/>
            <p:nvPr/>
          </p:nvSpPr>
          <p:spPr>
            <a:xfrm>
              <a:off x="7934985" y="4101862"/>
              <a:ext cx="825752" cy="192927"/>
            </a:xfrm>
            <a:custGeom>
              <a:avLst/>
              <a:gdLst/>
              <a:ahLst/>
              <a:cxnLst/>
              <a:rect l="l" t="t" r="r" b="b"/>
              <a:pathLst>
                <a:path w="17782" h="4155" extrusionOk="0">
                  <a:moveTo>
                    <a:pt x="1" y="4155"/>
                  </a:moveTo>
                  <a:lnTo>
                    <a:pt x="17782" y="4155"/>
                  </a:lnTo>
                  <a:lnTo>
                    <a:pt x="17782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EAE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5" name="Google Shape;495;p8"/>
            <p:cNvSpPr/>
            <p:nvPr/>
          </p:nvSpPr>
          <p:spPr>
            <a:xfrm>
              <a:off x="7934985" y="4101862"/>
              <a:ext cx="825752" cy="27581"/>
            </a:xfrm>
            <a:custGeom>
              <a:avLst/>
              <a:gdLst/>
              <a:ahLst/>
              <a:cxnLst/>
              <a:rect l="l" t="t" r="r" b="b"/>
              <a:pathLst>
                <a:path w="17782" h="594" extrusionOk="0">
                  <a:moveTo>
                    <a:pt x="1" y="0"/>
                  </a:moveTo>
                  <a:lnTo>
                    <a:pt x="1" y="594"/>
                  </a:lnTo>
                  <a:lnTo>
                    <a:pt x="17782" y="594"/>
                  </a:lnTo>
                  <a:lnTo>
                    <a:pt x="17782" y="0"/>
                  </a:lnTo>
                  <a:close/>
                </a:path>
              </a:pathLst>
            </a:custGeom>
            <a:solidFill>
              <a:srgbClr val="FCCC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6" name="Google Shape;496;p8"/>
            <p:cNvSpPr/>
            <p:nvPr/>
          </p:nvSpPr>
          <p:spPr>
            <a:xfrm>
              <a:off x="8004966" y="4101862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6" y="4155"/>
                  </a:moveTo>
                  <a:lnTo>
                    <a:pt x="0" y="4155"/>
                  </a:lnTo>
                  <a:lnTo>
                    <a:pt x="0" y="0"/>
                  </a:lnTo>
                  <a:lnTo>
                    <a:pt x="776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7" name="Google Shape;497;p8"/>
            <p:cNvSpPr/>
            <p:nvPr/>
          </p:nvSpPr>
          <p:spPr>
            <a:xfrm>
              <a:off x="8113072" y="4101862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6" y="4155"/>
                  </a:moveTo>
                  <a:lnTo>
                    <a:pt x="0" y="4155"/>
                  </a:lnTo>
                  <a:lnTo>
                    <a:pt x="0" y="0"/>
                  </a:lnTo>
                  <a:lnTo>
                    <a:pt x="776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8" name="Google Shape;498;p8"/>
            <p:cNvSpPr/>
            <p:nvPr/>
          </p:nvSpPr>
          <p:spPr>
            <a:xfrm>
              <a:off x="8221179" y="4101862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5"/>
                  </a:moveTo>
                  <a:lnTo>
                    <a:pt x="0" y="4155"/>
                  </a:lnTo>
                  <a:lnTo>
                    <a:pt x="0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9" name="Google Shape;499;p8"/>
            <p:cNvSpPr/>
            <p:nvPr/>
          </p:nvSpPr>
          <p:spPr>
            <a:xfrm>
              <a:off x="8330354" y="4101862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5"/>
                  </a:moveTo>
                  <a:lnTo>
                    <a:pt x="0" y="4155"/>
                  </a:lnTo>
                  <a:lnTo>
                    <a:pt x="0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0" name="Google Shape;500;p8"/>
            <p:cNvSpPr/>
            <p:nvPr/>
          </p:nvSpPr>
          <p:spPr>
            <a:xfrm>
              <a:off x="8438460" y="4101862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5"/>
                  </a:moveTo>
                  <a:lnTo>
                    <a:pt x="1" y="4155"/>
                  </a:lnTo>
                  <a:lnTo>
                    <a:pt x="1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1" name="Google Shape;501;p8"/>
            <p:cNvSpPr/>
            <p:nvPr/>
          </p:nvSpPr>
          <p:spPr>
            <a:xfrm>
              <a:off x="8546567" y="4101862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5"/>
                  </a:moveTo>
                  <a:lnTo>
                    <a:pt x="1" y="4155"/>
                  </a:lnTo>
                  <a:lnTo>
                    <a:pt x="1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2" name="Google Shape;502;p8"/>
            <p:cNvSpPr/>
            <p:nvPr/>
          </p:nvSpPr>
          <p:spPr>
            <a:xfrm>
              <a:off x="8654719" y="4101862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6" y="4155"/>
                  </a:moveTo>
                  <a:lnTo>
                    <a:pt x="0" y="4155"/>
                  </a:lnTo>
                  <a:lnTo>
                    <a:pt x="0" y="0"/>
                  </a:lnTo>
                  <a:lnTo>
                    <a:pt x="776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3" name="Google Shape;503;p8"/>
            <p:cNvSpPr/>
            <p:nvPr/>
          </p:nvSpPr>
          <p:spPr>
            <a:xfrm>
              <a:off x="8252989" y="4101862"/>
              <a:ext cx="451558" cy="192927"/>
            </a:xfrm>
            <a:custGeom>
              <a:avLst/>
              <a:gdLst/>
              <a:ahLst/>
              <a:cxnLst/>
              <a:rect l="l" t="t" r="r" b="b"/>
              <a:pathLst>
                <a:path w="9724" h="4155" extrusionOk="0">
                  <a:moveTo>
                    <a:pt x="9724" y="4155"/>
                  </a:moveTo>
                  <a:lnTo>
                    <a:pt x="0" y="4155"/>
                  </a:lnTo>
                  <a:lnTo>
                    <a:pt x="0" y="0"/>
                  </a:lnTo>
                  <a:lnTo>
                    <a:pt x="9724" y="0"/>
                  </a:lnTo>
                  <a:close/>
                </a:path>
              </a:pathLst>
            </a:custGeom>
            <a:solidFill>
              <a:srgbClr val="FFE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4" name="Google Shape;504;p8"/>
            <p:cNvSpPr/>
            <p:nvPr/>
          </p:nvSpPr>
          <p:spPr>
            <a:xfrm>
              <a:off x="8590032" y="4101862"/>
              <a:ext cx="114515" cy="192927"/>
            </a:xfrm>
            <a:custGeom>
              <a:avLst/>
              <a:gdLst/>
              <a:ahLst/>
              <a:cxnLst/>
              <a:rect l="l" t="t" r="r" b="b"/>
              <a:pathLst>
                <a:path w="2466" h="4155" extrusionOk="0">
                  <a:moveTo>
                    <a:pt x="2466" y="4155"/>
                  </a:moveTo>
                  <a:lnTo>
                    <a:pt x="1" y="4155"/>
                  </a:lnTo>
                  <a:lnTo>
                    <a:pt x="1" y="0"/>
                  </a:lnTo>
                  <a:lnTo>
                    <a:pt x="2466" y="0"/>
                  </a:lnTo>
                  <a:close/>
                </a:path>
              </a:pathLst>
            </a:custGeom>
            <a:solidFill>
              <a:srgbClr val="FCE8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5" name="Google Shape;505;p8"/>
            <p:cNvSpPr/>
            <p:nvPr/>
          </p:nvSpPr>
          <p:spPr>
            <a:xfrm>
              <a:off x="7898949" y="3907914"/>
              <a:ext cx="825752" cy="192927"/>
            </a:xfrm>
            <a:custGeom>
              <a:avLst/>
              <a:gdLst/>
              <a:ahLst/>
              <a:cxnLst/>
              <a:rect l="l" t="t" r="r" b="b"/>
              <a:pathLst>
                <a:path w="17782" h="4155" extrusionOk="0">
                  <a:moveTo>
                    <a:pt x="1" y="4155"/>
                  </a:moveTo>
                  <a:lnTo>
                    <a:pt x="17782" y="4155"/>
                  </a:lnTo>
                  <a:lnTo>
                    <a:pt x="17782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EAE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6" name="Google Shape;506;p8"/>
            <p:cNvSpPr/>
            <p:nvPr/>
          </p:nvSpPr>
          <p:spPr>
            <a:xfrm>
              <a:off x="7898949" y="3907914"/>
              <a:ext cx="825752" cy="27581"/>
            </a:xfrm>
            <a:custGeom>
              <a:avLst/>
              <a:gdLst/>
              <a:ahLst/>
              <a:cxnLst/>
              <a:rect l="l" t="t" r="r" b="b"/>
              <a:pathLst>
                <a:path w="17782" h="594" extrusionOk="0">
                  <a:moveTo>
                    <a:pt x="1" y="0"/>
                  </a:moveTo>
                  <a:lnTo>
                    <a:pt x="1" y="594"/>
                  </a:lnTo>
                  <a:lnTo>
                    <a:pt x="17782" y="594"/>
                  </a:lnTo>
                  <a:lnTo>
                    <a:pt x="17782" y="0"/>
                  </a:lnTo>
                  <a:close/>
                </a:path>
              </a:pathLst>
            </a:custGeom>
            <a:solidFill>
              <a:srgbClr val="FCCC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7" name="Google Shape;507;p8"/>
            <p:cNvSpPr/>
            <p:nvPr/>
          </p:nvSpPr>
          <p:spPr>
            <a:xfrm>
              <a:off x="7968930" y="3907914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6" y="4155"/>
                  </a:moveTo>
                  <a:lnTo>
                    <a:pt x="0" y="4155"/>
                  </a:lnTo>
                  <a:lnTo>
                    <a:pt x="0" y="0"/>
                  </a:lnTo>
                  <a:lnTo>
                    <a:pt x="776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8" name="Google Shape;508;p8"/>
            <p:cNvSpPr/>
            <p:nvPr/>
          </p:nvSpPr>
          <p:spPr>
            <a:xfrm>
              <a:off x="8077037" y="3907914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6" y="4155"/>
                  </a:moveTo>
                  <a:lnTo>
                    <a:pt x="0" y="4155"/>
                  </a:lnTo>
                  <a:lnTo>
                    <a:pt x="0" y="0"/>
                  </a:lnTo>
                  <a:lnTo>
                    <a:pt x="776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9" name="Google Shape;509;p8"/>
            <p:cNvSpPr/>
            <p:nvPr/>
          </p:nvSpPr>
          <p:spPr>
            <a:xfrm>
              <a:off x="8185143" y="3907914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6" y="4155"/>
                  </a:moveTo>
                  <a:lnTo>
                    <a:pt x="0" y="4155"/>
                  </a:lnTo>
                  <a:lnTo>
                    <a:pt x="0" y="0"/>
                  </a:lnTo>
                  <a:lnTo>
                    <a:pt x="776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0" name="Google Shape;510;p8"/>
            <p:cNvSpPr/>
            <p:nvPr/>
          </p:nvSpPr>
          <p:spPr>
            <a:xfrm>
              <a:off x="8293250" y="3907914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5"/>
                  </a:moveTo>
                  <a:lnTo>
                    <a:pt x="1" y="4155"/>
                  </a:lnTo>
                  <a:lnTo>
                    <a:pt x="1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1" name="Google Shape;511;p8"/>
            <p:cNvSpPr/>
            <p:nvPr/>
          </p:nvSpPr>
          <p:spPr>
            <a:xfrm>
              <a:off x="8402425" y="3907914"/>
              <a:ext cx="35014" cy="192927"/>
            </a:xfrm>
            <a:custGeom>
              <a:avLst/>
              <a:gdLst/>
              <a:ahLst/>
              <a:cxnLst/>
              <a:rect l="l" t="t" r="r" b="b"/>
              <a:pathLst>
                <a:path w="754" h="4155" extrusionOk="0">
                  <a:moveTo>
                    <a:pt x="754" y="4155"/>
                  </a:moveTo>
                  <a:lnTo>
                    <a:pt x="1" y="4155"/>
                  </a:lnTo>
                  <a:lnTo>
                    <a:pt x="1" y="0"/>
                  </a:lnTo>
                  <a:lnTo>
                    <a:pt x="754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2" name="Google Shape;512;p8"/>
            <p:cNvSpPr/>
            <p:nvPr/>
          </p:nvSpPr>
          <p:spPr>
            <a:xfrm>
              <a:off x="8510531" y="3907914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5"/>
                  </a:moveTo>
                  <a:lnTo>
                    <a:pt x="1" y="4155"/>
                  </a:lnTo>
                  <a:lnTo>
                    <a:pt x="1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3" name="Google Shape;513;p8"/>
            <p:cNvSpPr/>
            <p:nvPr/>
          </p:nvSpPr>
          <p:spPr>
            <a:xfrm>
              <a:off x="8618638" y="3907914"/>
              <a:ext cx="36128" cy="192927"/>
            </a:xfrm>
            <a:custGeom>
              <a:avLst/>
              <a:gdLst/>
              <a:ahLst/>
              <a:cxnLst/>
              <a:rect l="l" t="t" r="r" b="b"/>
              <a:pathLst>
                <a:path w="778" h="4155" extrusionOk="0">
                  <a:moveTo>
                    <a:pt x="777" y="4155"/>
                  </a:moveTo>
                  <a:lnTo>
                    <a:pt x="1" y="4155"/>
                  </a:lnTo>
                  <a:lnTo>
                    <a:pt x="1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4" name="Google Shape;514;p8"/>
            <p:cNvSpPr/>
            <p:nvPr/>
          </p:nvSpPr>
          <p:spPr>
            <a:xfrm>
              <a:off x="8216953" y="3907914"/>
              <a:ext cx="451558" cy="192927"/>
            </a:xfrm>
            <a:custGeom>
              <a:avLst/>
              <a:gdLst/>
              <a:ahLst/>
              <a:cxnLst/>
              <a:rect l="l" t="t" r="r" b="b"/>
              <a:pathLst>
                <a:path w="9724" h="4155" extrusionOk="0">
                  <a:moveTo>
                    <a:pt x="9724" y="4155"/>
                  </a:moveTo>
                  <a:lnTo>
                    <a:pt x="0" y="4155"/>
                  </a:lnTo>
                  <a:lnTo>
                    <a:pt x="0" y="0"/>
                  </a:lnTo>
                  <a:lnTo>
                    <a:pt x="9724" y="0"/>
                  </a:lnTo>
                  <a:close/>
                </a:path>
              </a:pathLst>
            </a:custGeom>
            <a:solidFill>
              <a:srgbClr val="FFE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5" name="Google Shape;515;p8"/>
            <p:cNvSpPr/>
            <p:nvPr/>
          </p:nvSpPr>
          <p:spPr>
            <a:xfrm>
              <a:off x="8553997" y="3907914"/>
              <a:ext cx="114515" cy="192927"/>
            </a:xfrm>
            <a:custGeom>
              <a:avLst/>
              <a:gdLst/>
              <a:ahLst/>
              <a:cxnLst/>
              <a:rect l="l" t="t" r="r" b="b"/>
              <a:pathLst>
                <a:path w="2466" h="4155" extrusionOk="0">
                  <a:moveTo>
                    <a:pt x="2466" y="4155"/>
                  </a:moveTo>
                  <a:lnTo>
                    <a:pt x="1" y="4155"/>
                  </a:lnTo>
                  <a:lnTo>
                    <a:pt x="1" y="0"/>
                  </a:lnTo>
                  <a:lnTo>
                    <a:pt x="2466" y="0"/>
                  </a:lnTo>
                  <a:close/>
                </a:path>
              </a:pathLst>
            </a:custGeom>
            <a:solidFill>
              <a:srgbClr val="FCE8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6" name="Google Shape;516;p8"/>
            <p:cNvSpPr/>
            <p:nvPr/>
          </p:nvSpPr>
          <p:spPr>
            <a:xfrm>
              <a:off x="8050521" y="3715033"/>
              <a:ext cx="824684" cy="192927"/>
            </a:xfrm>
            <a:custGeom>
              <a:avLst/>
              <a:gdLst/>
              <a:ahLst/>
              <a:cxnLst/>
              <a:rect l="l" t="t" r="r" b="b"/>
              <a:pathLst>
                <a:path w="17759" h="4155" extrusionOk="0">
                  <a:moveTo>
                    <a:pt x="1" y="4154"/>
                  </a:moveTo>
                  <a:lnTo>
                    <a:pt x="17759" y="4154"/>
                  </a:lnTo>
                  <a:lnTo>
                    <a:pt x="17759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EAE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7" name="Google Shape;517;p8"/>
            <p:cNvSpPr/>
            <p:nvPr/>
          </p:nvSpPr>
          <p:spPr>
            <a:xfrm>
              <a:off x="8050521" y="3715033"/>
              <a:ext cx="824684" cy="27581"/>
            </a:xfrm>
            <a:custGeom>
              <a:avLst/>
              <a:gdLst/>
              <a:ahLst/>
              <a:cxnLst/>
              <a:rect l="l" t="t" r="r" b="b"/>
              <a:pathLst>
                <a:path w="17759" h="594" extrusionOk="0">
                  <a:moveTo>
                    <a:pt x="1" y="0"/>
                  </a:moveTo>
                  <a:lnTo>
                    <a:pt x="1" y="594"/>
                  </a:lnTo>
                  <a:lnTo>
                    <a:pt x="17759" y="594"/>
                  </a:lnTo>
                  <a:lnTo>
                    <a:pt x="17759" y="0"/>
                  </a:lnTo>
                  <a:close/>
                </a:path>
              </a:pathLst>
            </a:custGeom>
            <a:solidFill>
              <a:srgbClr val="FCCC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8" name="Google Shape;518;p8"/>
            <p:cNvSpPr/>
            <p:nvPr/>
          </p:nvSpPr>
          <p:spPr>
            <a:xfrm>
              <a:off x="8120502" y="371503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6" y="4154"/>
                  </a:moveTo>
                  <a:lnTo>
                    <a:pt x="0" y="4154"/>
                  </a:lnTo>
                  <a:lnTo>
                    <a:pt x="0" y="0"/>
                  </a:lnTo>
                  <a:lnTo>
                    <a:pt x="776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9" name="Google Shape;519;p8"/>
            <p:cNvSpPr/>
            <p:nvPr/>
          </p:nvSpPr>
          <p:spPr>
            <a:xfrm>
              <a:off x="8228609" y="371503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6" y="4154"/>
                  </a:moveTo>
                  <a:lnTo>
                    <a:pt x="0" y="4154"/>
                  </a:lnTo>
                  <a:lnTo>
                    <a:pt x="0" y="0"/>
                  </a:lnTo>
                  <a:lnTo>
                    <a:pt x="776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0" name="Google Shape;520;p8"/>
            <p:cNvSpPr/>
            <p:nvPr/>
          </p:nvSpPr>
          <p:spPr>
            <a:xfrm>
              <a:off x="8336715" y="371503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4"/>
                  </a:moveTo>
                  <a:lnTo>
                    <a:pt x="0" y="4154"/>
                  </a:lnTo>
                  <a:lnTo>
                    <a:pt x="0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1" name="Google Shape;521;p8"/>
            <p:cNvSpPr/>
            <p:nvPr/>
          </p:nvSpPr>
          <p:spPr>
            <a:xfrm>
              <a:off x="8444822" y="371503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4"/>
                  </a:moveTo>
                  <a:lnTo>
                    <a:pt x="1" y="4154"/>
                  </a:lnTo>
                  <a:lnTo>
                    <a:pt x="1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2" name="Google Shape;522;p8"/>
            <p:cNvSpPr/>
            <p:nvPr/>
          </p:nvSpPr>
          <p:spPr>
            <a:xfrm>
              <a:off x="8552928" y="371503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4"/>
                  </a:moveTo>
                  <a:lnTo>
                    <a:pt x="1" y="4154"/>
                  </a:lnTo>
                  <a:lnTo>
                    <a:pt x="1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3" name="Google Shape;523;p8"/>
            <p:cNvSpPr/>
            <p:nvPr/>
          </p:nvSpPr>
          <p:spPr>
            <a:xfrm>
              <a:off x="8662103" y="371503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4"/>
                  </a:moveTo>
                  <a:lnTo>
                    <a:pt x="1" y="4154"/>
                  </a:lnTo>
                  <a:lnTo>
                    <a:pt x="1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4" name="Google Shape;524;p8"/>
            <p:cNvSpPr/>
            <p:nvPr/>
          </p:nvSpPr>
          <p:spPr>
            <a:xfrm>
              <a:off x="8770210" y="3715033"/>
              <a:ext cx="36128" cy="192927"/>
            </a:xfrm>
            <a:custGeom>
              <a:avLst/>
              <a:gdLst/>
              <a:ahLst/>
              <a:cxnLst/>
              <a:rect l="l" t="t" r="r" b="b"/>
              <a:pathLst>
                <a:path w="778" h="4155" extrusionOk="0">
                  <a:moveTo>
                    <a:pt x="777" y="4154"/>
                  </a:moveTo>
                  <a:lnTo>
                    <a:pt x="1" y="4154"/>
                  </a:lnTo>
                  <a:lnTo>
                    <a:pt x="1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5" name="Google Shape;525;p8"/>
            <p:cNvSpPr/>
            <p:nvPr/>
          </p:nvSpPr>
          <p:spPr>
            <a:xfrm>
              <a:off x="8368525" y="3715033"/>
              <a:ext cx="451558" cy="192927"/>
            </a:xfrm>
            <a:custGeom>
              <a:avLst/>
              <a:gdLst/>
              <a:ahLst/>
              <a:cxnLst/>
              <a:rect l="l" t="t" r="r" b="b"/>
              <a:pathLst>
                <a:path w="9724" h="4155" extrusionOk="0">
                  <a:moveTo>
                    <a:pt x="9724" y="4154"/>
                  </a:moveTo>
                  <a:lnTo>
                    <a:pt x="0" y="4154"/>
                  </a:lnTo>
                  <a:lnTo>
                    <a:pt x="0" y="0"/>
                  </a:lnTo>
                  <a:lnTo>
                    <a:pt x="9724" y="0"/>
                  </a:lnTo>
                  <a:close/>
                </a:path>
              </a:pathLst>
            </a:custGeom>
            <a:solidFill>
              <a:srgbClr val="FFE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6" name="Google Shape;526;p8"/>
            <p:cNvSpPr/>
            <p:nvPr/>
          </p:nvSpPr>
          <p:spPr>
            <a:xfrm>
              <a:off x="8705569" y="3715033"/>
              <a:ext cx="114515" cy="192927"/>
            </a:xfrm>
            <a:custGeom>
              <a:avLst/>
              <a:gdLst/>
              <a:ahLst/>
              <a:cxnLst/>
              <a:rect l="l" t="t" r="r" b="b"/>
              <a:pathLst>
                <a:path w="2466" h="4155" extrusionOk="0">
                  <a:moveTo>
                    <a:pt x="2466" y="4154"/>
                  </a:moveTo>
                  <a:lnTo>
                    <a:pt x="1" y="4154"/>
                  </a:lnTo>
                  <a:lnTo>
                    <a:pt x="1" y="0"/>
                  </a:lnTo>
                  <a:lnTo>
                    <a:pt x="2466" y="0"/>
                  </a:lnTo>
                  <a:close/>
                </a:path>
              </a:pathLst>
            </a:custGeom>
            <a:solidFill>
              <a:srgbClr val="FCE8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527" name="Google Shape;527;p8"/>
          <p:cNvSpPr/>
          <p:nvPr/>
        </p:nvSpPr>
        <p:spPr>
          <a:xfrm>
            <a:off x="869030" y="2337764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28" name="Google Shape;528;p8"/>
          <p:cNvSpPr/>
          <p:nvPr/>
        </p:nvSpPr>
        <p:spPr>
          <a:xfrm>
            <a:off x="1023630" y="3446431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529" name="Google Shape;529;p8"/>
          <p:cNvGrpSpPr/>
          <p:nvPr/>
        </p:nvGrpSpPr>
        <p:grpSpPr>
          <a:xfrm>
            <a:off x="9799365" y="3446429"/>
            <a:ext cx="1169808" cy="1170627"/>
            <a:chOff x="6076688" y="1982663"/>
            <a:chExt cx="564797" cy="565193"/>
          </a:xfrm>
        </p:grpSpPr>
        <p:sp>
          <p:nvSpPr>
            <p:cNvPr id="530" name="Google Shape;530;p8"/>
            <p:cNvSpPr/>
            <p:nvPr/>
          </p:nvSpPr>
          <p:spPr>
            <a:xfrm>
              <a:off x="6076688" y="1982677"/>
              <a:ext cx="564797" cy="565178"/>
            </a:xfrm>
            <a:custGeom>
              <a:avLst/>
              <a:gdLst/>
              <a:ahLst/>
              <a:cxnLst/>
              <a:rect l="l" t="t" r="r" b="b"/>
              <a:pathLst>
                <a:path w="19278" h="19291" extrusionOk="0">
                  <a:moveTo>
                    <a:pt x="9645" y="19290"/>
                  </a:moveTo>
                  <a:cubicBezTo>
                    <a:pt x="14952" y="19290"/>
                    <a:pt x="19277" y="14952"/>
                    <a:pt x="19277" y="9645"/>
                  </a:cubicBezTo>
                  <a:cubicBezTo>
                    <a:pt x="19277" y="4339"/>
                    <a:pt x="14952" y="1"/>
                    <a:pt x="9645" y="1"/>
                  </a:cubicBezTo>
                  <a:cubicBezTo>
                    <a:pt x="4326" y="1"/>
                    <a:pt x="0" y="4339"/>
                    <a:pt x="0" y="9645"/>
                  </a:cubicBezTo>
                  <a:cubicBezTo>
                    <a:pt x="0" y="14952"/>
                    <a:pt x="4326" y="19290"/>
                    <a:pt x="9645" y="19290"/>
                  </a:cubicBezTo>
                  <a:close/>
                </a:path>
              </a:pathLst>
            </a:custGeom>
            <a:solidFill>
              <a:srgbClr val="F2A900"/>
            </a:solidFill>
            <a:ln w="1143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1" name="Google Shape;531;p8"/>
            <p:cNvSpPr/>
            <p:nvPr/>
          </p:nvSpPr>
          <p:spPr>
            <a:xfrm>
              <a:off x="6076688" y="1982663"/>
              <a:ext cx="564797" cy="565178"/>
            </a:xfrm>
            <a:custGeom>
              <a:avLst/>
              <a:gdLst/>
              <a:ahLst/>
              <a:cxnLst/>
              <a:rect l="l" t="t" r="r" b="b"/>
              <a:pathLst>
                <a:path w="19278" h="19291" extrusionOk="0">
                  <a:moveTo>
                    <a:pt x="9645" y="19290"/>
                  </a:moveTo>
                  <a:cubicBezTo>
                    <a:pt x="14952" y="19290"/>
                    <a:pt x="19277" y="14952"/>
                    <a:pt x="19277" y="9645"/>
                  </a:cubicBezTo>
                  <a:cubicBezTo>
                    <a:pt x="19277" y="4339"/>
                    <a:pt x="14952" y="1"/>
                    <a:pt x="9645" y="1"/>
                  </a:cubicBezTo>
                  <a:cubicBezTo>
                    <a:pt x="4326" y="1"/>
                    <a:pt x="0" y="4339"/>
                    <a:pt x="0" y="9645"/>
                  </a:cubicBezTo>
                  <a:cubicBezTo>
                    <a:pt x="0" y="14952"/>
                    <a:pt x="4326" y="19290"/>
                    <a:pt x="9645" y="19290"/>
                  </a:cubicBezTo>
                  <a:close/>
                </a:path>
              </a:pathLst>
            </a:custGeom>
            <a:solidFill>
              <a:srgbClr val="F2A9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2" name="Google Shape;532;p8"/>
            <p:cNvSpPr/>
            <p:nvPr/>
          </p:nvSpPr>
          <p:spPr>
            <a:xfrm>
              <a:off x="6131561" y="2037567"/>
              <a:ext cx="455019" cy="455371"/>
            </a:xfrm>
            <a:custGeom>
              <a:avLst/>
              <a:gdLst/>
              <a:ahLst/>
              <a:cxnLst/>
              <a:rect l="l" t="t" r="r" b="b"/>
              <a:pathLst>
                <a:path w="15531" h="15543" extrusionOk="0">
                  <a:moveTo>
                    <a:pt x="7772" y="15543"/>
                  </a:moveTo>
                  <a:cubicBezTo>
                    <a:pt x="12048" y="15543"/>
                    <a:pt x="15531" y="12047"/>
                    <a:pt x="15531" y="7771"/>
                  </a:cubicBezTo>
                  <a:cubicBezTo>
                    <a:pt x="15531" y="3496"/>
                    <a:pt x="12048" y="0"/>
                    <a:pt x="7772" y="0"/>
                  </a:cubicBezTo>
                  <a:cubicBezTo>
                    <a:pt x="3484" y="0"/>
                    <a:pt x="1" y="3496"/>
                    <a:pt x="1" y="7771"/>
                  </a:cubicBezTo>
                  <a:cubicBezTo>
                    <a:pt x="1" y="12047"/>
                    <a:pt x="3484" y="15543"/>
                    <a:pt x="7772" y="15543"/>
                  </a:cubicBezTo>
                  <a:close/>
                </a:path>
              </a:pathLst>
            </a:custGeom>
            <a:solidFill>
              <a:srgbClr val="FFD5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3" name="Google Shape;533;p8"/>
            <p:cNvSpPr/>
            <p:nvPr/>
          </p:nvSpPr>
          <p:spPr>
            <a:xfrm>
              <a:off x="6275263" y="2111602"/>
              <a:ext cx="167640" cy="307301"/>
            </a:xfrm>
            <a:custGeom>
              <a:avLst/>
              <a:gdLst/>
              <a:ahLst/>
              <a:cxnLst/>
              <a:rect l="l" t="t" r="r" b="b"/>
              <a:pathLst>
                <a:path w="5722" h="10489" extrusionOk="0">
                  <a:moveTo>
                    <a:pt x="2452" y="1862"/>
                  </a:moveTo>
                  <a:lnTo>
                    <a:pt x="2452" y="3886"/>
                  </a:lnTo>
                  <a:cubicBezTo>
                    <a:pt x="2301" y="3824"/>
                    <a:pt x="2176" y="3748"/>
                    <a:pt x="2075" y="3660"/>
                  </a:cubicBezTo>
                  <a:cubicBezTo>
                    <a:pt x="1999" y="3597"/>
                    <a:pt x="1937" y="3534"/>
                    <a:pt x="1886" y="3459"/>
                  </a:cubicBezTo>
                  <a:cubicBezTo>
                    <a:pt x="1761" y="3283"/>
                    <a:pt x="1698" y="3082"/>
                    <a:pt x="1698" y="2880"/>
                  </a:cubicBezTo>
                  <a:cubicBezTo>
                    <a:pt x="1698" y="2654"/>
                    <a:pt x="1761" y="2440"/>
                    <a:pt x="1899" y="2252"/>
                  </a:cubicBezTo>
                  <a:cubicBezTo>
                    <a:pt x="1949" y="2189"/>
                    <a:pt x="2012" y="2126"/>
                    <a:pt x="2075" y="2076"/>
                  </a:cubicBezTo>
                  <a:cubicBezTo>
                    <a:pt x="2188" y="1975"/>
                    <a:pt x="2301" y="1912"/>
                    <a:pt x="2452" y="1862"/>
                  </a:cubicBezTo>
                  <a:close/>
                  <a:moveTo>
                    <a:pt x="3295" y="5810"/>
                  </a:moveTo>
                  <a:cubicBezTo>
                    <a:pt x="3496" y="5861"/>
                    <a:pt x="3659" y="5936"/>
                    <a:pt x="3798" y="6024"/>
                  </a:cubicBezTo>
                  <a:cubicBezTo>
                    <a:pt x="3898" y="6087"/>
                    <a:pt x="3986" y="6162"/>
                    <a:pt x="4062" y="6250"/>
                  </a:cubicBezTo>
                  <a:cubicBezTo>
                    <a:pt x="4213" y="6439"/>
                    <a:pt x="4288" y="6653"/>
                    <a:pt x="4288" y="6917"/>
                  </a:cubicBezTo>
                  <a:cubicBezTo>
                    <a:pt x="4288" y="7219"/>
                    <a:pt x="4200" y="7470"/>
                    <a:pt x="4011" y="7684"/>
                  </a:cubicBezTo>
                  <a:cubicBezTo>
                    <a:pt x="3949" y="7759"/>
                    <a:pt x="3873" y="7835"/>
                    <a:pt x="3798" y="7885"/>
                  </a:cubicBezTo>
                  <a:cubicBezTo>
                    <a:pt x="3659" y="7986"/>
                    <a:pt x="3483" y="8061"/>
                    <a:pt x="3295" y="8086"/>
                  </a:cubicBezTo>
                  <a:lnTo>
                    <a:pt x="3295" y="5810"/>
                  </a:lnTo>
                  <a:close/>
                  <a:moveTo>
                    <a:pt x="2452" y="1"/>
                  </a:moveTo>
                  <a:lnTo>
                    <a:pt x="2452" y="579"/>
                  </a:lnTo>
                  <a:cubicBezTo>
                    <a:pt x="2326" y="592"/>
                    <a:pt x="2201" y="617"/>
                    <a:pt x="2075" y="642"/>
                  </a:cubicBezTo>
                  <a:cubicBezTo>
                    <a:pt x="1572" y="755"/>
                    <a:pt x="1157" y="982"/>
                    <a:pt x="843" y="1334"/>
                  </a:cubicBezTo>
                  <a:cubicBezTo>
                    <a:pt x="428" y="1774"/>
                    <a:pt x="226" y="2315"/>
                    <a:pt x="226" y="2943"/>
                  </a:cubicBezTo>
                  <a:cubicBezTo>
                    <a:pt x="226" y="3585"/>
                    <a:pt x="415" y="4113"/>
                    <a:pt x="767" y="4565"/>
                  </a:cubicBezTo>
                  <a:cubicBezTo>
                    <a:pt x="1069" y="4930"/>
                    <a:pt x="1496" y="5219"/>
                    <a:pt x="2075" y="5433"/>
                  </a:cubicBezTo>
                  <a:cubicBezTo>
                    <a:pt x="2188" y="5483"/>
                    <a:pt x="2326" y="5521"/>
                    <a:pt x="2452" y="5559"/>
                  </a:cubicBezTo>
                  <a:lnTo>
                    <a:pt x="2452" y="8011"/>
                  </a:lnTo>
                  <a:cubicBezTo>
                    <a:pt x="2314" y="7948"/>
                    <a:pt x="2188" y="7860"/>
                    <a:pt x="2075" y="7747"/>
                  </a:cubicBezTo>
                  <a:cubicBezTo>
                    <a:pt x="2012" y="7671"/>
                    <a:pt x="1937" y="7596"/>
                    <a:pt x="1874" y="7520"/>
                  </a:cubicBezTo>
                  <a:cubicBezTo>
                    <a:pt x="1710" y="7294"/>
                    <a:pt x="1585" y="7018"/>
                    <a:pt x="1522" y="6716"/>
                  </a:cubicBezTo>
                  <a:lnTo>
                    <a:pt x="0" y="6879"/>
                  </a:lnTo>
                  <a:cubicBezTo>
                    <a:pt x="113" y="7646"/>
                    <a:pt x="377" y="8237"/>
                    <a:pt x="805" y="8665"/>
                  </a:cubicBezTo>
                  <a:cubicBezTo>
                    <a:pt x="1144" y="9004"/>
                    <a:pt x="1572" y="9231"/>
                    <a:pt x="2075" y="9344"/>
                  </a:cubicBezTo>
                  <a:cubicBezTo>
                    <a:pt x="2201" y="9382"/>
                    <a:pt x="2326" y="9407"/>
                    <a:pt x="2452" y="9419"/>
                  </a:cubicBezTo>
                  <a:lnTo>
                    <a:pt x="2452" y="10488"/>
                  </a:lnTo>
                  <a:lnTo>
                    <a:pt x="3295" y="10488"/>
                  </a:lnTo>
                  <a:lnTo>
                    <a:pt x="3295" y="9394"/>
                  </a:lnTo>
                  <a:cubicBezTo>
                    <a:pt x="3471" y="9369"/>
                    <a:pt x="3634" y="9331"/>
                    <a:pt x="3798" y="9281"/>
                  </a:cubicBezTo>
                  <a:cubicBezTo>
                    <a:pt x="4326" y="9130"/>
                    <a:pt x="4753" y="8866"/>
                    <a:pt x="5080" y="8501"/>
                  </a:cubicBezTo>
                  <a:cubicBezTo>
                    <a:pt x="5508" y="8011"/>
                    <a:pt x="5722" y="7420"/>
                    <a:pt x="5722" y="6716"/>
                  </a:cubicBezTo>
                  <a:cubicBezTo>
                    <a:pt x="5722" y="6074"/>
                    <a:pt x="5558" y="5559"/>
                    <a:pt x="5219" y="5156"/>
                  </a:cubicBezTo>
                  <a:cubicBezTo>
                    <a:pt x="4942" y="4829"/>
                    <a:pt x="4464" y="4553"/>
                    <a:pt x="3798" y="4314"/>
                  </a:cubicBezTo>
                  <a:cubicBezTo>
                    <a:pt x="3647" y="4264"/>
                    <a:pt x="3471" y="4213"/>
                    <a:pt x="3295" y="4163"/>
                  </a:cubicBezTo>
                  <a:lnTo>
                    <a:pt x="3295" y="1874"/>
                  </a:lnTo>
                  <a:cubicBezTo>
                    <a:pt x="3508" y="1962"/>
                    <a:pt x="3672" y="2101"/>
                    <a:pt x="3798" y="2289"/>
                  </a:cubicBezTo>
                  <a:cubicBezTo>
                    <a:pt x="3898" y="2428"/>
                    <a:pt x="3961" y="2604"/>
                    <a:pt x="3999" y="2818"/>
                  </a:cubicBezTo>
                  <a:lnTo>
                    <a:pt x="5483" y="2616"/>
                  </a:lnTo>
                  <a:cubicBezTo>
                    <a:pt x="5382" y="2038"/>
                    <a:pt x="5156" y="1573"/>
                    <a:pt x="4779" y="1221"/>
                  </a:cubicBezTo>
                  <a:cubicBezTo>
                    <a:pt x="4514" y="969"/>
                    <a:pt x="4187" y="780"/>
                    <a:pt x="3798" y="680"/>
                  </a:cubicBezTo>
                  <a:cubicBezTo>
                    <a:pt x="3647" y="630"/>
                    <a:pt x="3471" y="604"/>
                    <a:pt x="3295" y="579"/>
                  </a:cubicBezTo>
                  <a:lnTo>
                    <a:pt x="3295" y="1"/>
                  </a:lnTo>
                  <a:close/>
                </a:path>
              </a:pathLst>
            </a:custGeom>
            <a:solidFill>
              <a:srgbClr val="F2A9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34" name="Google Shape;534;p8"/>
          <p:cNvGrpSpPr/>
          <p:nvPr/>
        </p:nvGrpSpPr>
        <p:grpSpPr>
          <a:xfrm>
            <a:off x="9370401" y="4743989"/>
            <a:ext cx="1870641" cy="916764"/>
            <a:chOff x="490825" y="1364150"/>
            <a:chExt cx="636850" cy="312150"/>
          </a:xfrm>
        </p:grpSpPr>
        <p:grpSp>
          <p:nvGrpSpPr>
            <p:cNvPr id="535" name="Google Shape;535;p8"/>
            <p:cNvGrpSpPr/>
            <p:nvPr/>
          </p:nvGrpSpPr>
          <p:grpSpPr>
            <a:xfrm>
              <a:off x="490825" y="1364150"/>
              <a:ext cx="636850" cy="312150"/>
              <a:chOff x="2858450" y="2652350"/>
              <a:chExt cx="636850" cy="312150"/>
            </a:xfrm>
          </p:grpSpPr>
          <p:sp>
            <p:nvSpPr>
              <p:cNvPr id="536" name="Google Shape;536;p8"/>
              <p:cNvSpPr/>
              <p:nvPr/>
            </p:nvSpPr>
            <p:spPr>
              <a:xfrm>
                <a:off x="2858450" y="2756775"/>
                <a:ext cx="636850" cy="207725"/>
              </a:xfrm>
              <a:custGeom>
                <a:avLst/>
                <a:gdLst/>
                <a:ahLst/>
                <a:cxnLst/>
                <a:rect l="l" t="t" r="r" b="b"/>
                <a:pathLst>
                  <a:path w="25474" h="8309" extrusionOk="0">
                    <a:moveTo>
                      <a:pt x="25474" y="0"/>
                    </a:moveTo>
                    <a:lnTo>
                      <a:pt x="25474" y="4155"/>
                    </a:lnTo>
                    <a:lnTo>
                      <a:pt x="17759" y="4155"/>
                    </a:lnTo>
                    <a:lnTo>
                      <a:pt x="17759" y="8309"/>
                    </a:lnTo>
                    <a:lnTo>
                      <a:pt x="1" y="8309"/>
                    </a:lnTo>
                    <a:lnTo>
                      <a:pt x="1" y="4155"/>
                    </a:lnTo>
                    <a:lnTo>
                      <a:pt x="7716" y="4155"/>
                    </a:lnTo>
                    <a:lnTo>
                      <a:pt x="7716" y="0"/>
                    </a:lnTo>
                    <a:close/>
                  </a:path>
                </a:pathLst>
              </a:custGeom>
              <a:solidFill>
                <a:srgbClr val="FFFFFF"/>
              </a:solidFill>
              <a:ln w="114300" cap="flat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blurRad="57150" dist="19050" dir="5400000" algn="bl" rotWithShape="0">
                  <a:srgbClr val="000000">
                    <a:alpha val="50000"/>
                  </a:srgb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37" name="Google Shape;537;p8"/>
              <p:cNvSpPr/>
              <p:nvPr/>
            </p:nvSpPr>
            <p:spPr>
              <a:xfrm>
                <a:off x="2983425" y="2652350"/>
                <a:ext cx="443975" cy="104450"/>
              </a:xfrm>
              <a:custGeom>
                <a:avLst/>
                <a:gdLst/>
                <a:ahLst/>
                <a:cxnLst/>
                <a:rect l="l" t="t" r="r" b="b"/>
                <a:pathLst>
                  <a:path w="17759" h="4178" extrusionOk="0">
                    <a:moveTo>
                      <a:pt x="1" y="0"/>
                    </a:moveTo>
                    <a:lnTo>
                      <a:pt x="17759" y="0"/>
                    </a:lnTo>
                    <a:lnTo>
                      <a:pt x="17759" y="4177"/>
                    </a:lnTo>
                    <a:lnTo>
                      <a:pt x="1" y="4177"/>
                    </a:lnTo>
                    <a:close/>
                  </a:path>
                </a:pathLst>
              </a:custGeom>
              <a:solidFill>
                <a:srgbClr val="FFFFFF"/>
              </a:solidFill>
              <a:ln w="114300" cap="flat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blurRad="57150" dist="19050" dir="5400000" algn="bl" rotWithShape="0">
                  <a:srgbClr val="000000">
                    <a:alpha val="50000"/>
                  </a:srgb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538" name="Google Shape;538;p8"/>
            <p:cNvGrpSpPr/>
            <p:nvPr/>
          </p:nvGrpSpPr>
          <p:grpSpPr>
            <a:xfrm>
              <a:off x="490825" y="1364425"/>
              <a:ext cx="636850" cy="311600"/>
              <a:chOff x="1721750" y="2408675"/>
              <a:chExt cx="636850" cy="311600"/>
            </a:xfrm>
          </p:grpSpPr>
          <p:sp>
            <p:nvSpPr>
              <p:cNvPr id="539" name="Google Shape;539;p8"/>
              <p:cNvSpPr/>
              <p:nvPr/>
            </p:nvSpPr>
            <p:spPr>
              <a:xfrm>
                <a:off x="1721750" y="2616400"/>
                <a:ext cx="443975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17759" h="4155" extrusionOk="0">
                    <a:moveTo>
                      <a:pt x="1" y="4155"/>
                    </a:moveTo>
                    <a:lnTo>
                      <a:pt x="17759" y="4155"/>
                    </a:lnTo>
                    <a:lnTo>
                      <a:pt x="17759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EAE0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40" name="Google Shape;540;p8"/>
              <p:cNvSpPr/>
              <p:nvPr/>
            </p:nvSpPr>
            <p:spPr>
              <a:xfrm>
                <a:off x="1721750" y="2616400"/>
                <a:ext cx="443975" cy="14850"/>
              </a:xfrm>
              <a:custGeom>
                <a:avLst/>
                <a:gdLst/>
                <a:ahLst/>
                <a:cxnLst/>
                <a:rect l="l" t="t" r="r" b="b"/>
                <a:pathLst>
                  <a:path w="17759" h="594" extrusionOk="0">
                    <a:moveTo>
                      <a:pt x="1" y="0"/>
                    </a:moveTo>
                    <a:lnTo>
                      <a:pt x="1" y="594"/>
                    </a:lnTo>
                    <a:lnTo>
                      <a:pt x="17759" y="594"/>
                    </a:lnTo>
                    <a:lnTo>
                      <a:pt x="17759" y="0"/>
                    </a:lnTo>
                    <a:close/>
                  </a:path>
                </a:pathLst>
              </a:custGeom>
              <a:solidFill>
                <a:srgbClr val="FCCC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41" name="Google Shape;541;p8"/>
              <p:cNvSpPr/>
              <p:nvPr/>
            </p:nvSpPr>
            <p:spPr>
              <a:xfrm>
                <a:off x="1758850" y="2616400"/>
                <a:ext cx="19425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5" extrusionOk="0">
                    <a:moveTo>
                      <a:pt x="777" y="4155"/>
                    </a:moveTo>
                    <a:lnTo>
                      <a:pt x="0" y="4155"/>
                    </a:lnTo>
                    <a:lnTo>
                      <a:pt x="0" y="0"/>
                    </a:lnTo>
                    <a:lnTo>
                      <a:pt x="777" y="0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42" name="Google Shape;542;p8"/>
              <p:cNvSpPr/>
              <p:nvPr/>
            </p:nvSpPr>
            <p:spPr>
              <a:xfrm>
                <a:off x="1817625" y="2616400"/>
                <a:ext cx="19425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5" extrusionOk="0">
                    <a:moveTo>
                      <a:pt x="777" y="4155"/>
                    </a:moveTo>
                    <a:lnTo>
                      <a:pt x="0" y="4155"/>
                    </a:lnTo>
                    <a:lnTo>
                      <a:pt x="0" y="0"/>
                    </a:lnTo>
                    <a:lnTo>
                      <a:pt x="777" y="0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43" name="Google Shape;543;p8"/>
              <p:cNvSpPr/>
              <p:nvPr/>
            </p:nvSpPr>
            <p:spPr>
              <a:xfrm>
                <a:off x="1875825" y="2616400"/>
                <a:ext cx="19425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5" extrusionOk="0">
                    <a:moveTo>
                      <a:pt x="777" y="4155"/>
                    </a:moveTo>
                    <a:lnTo>
                      <a:pt x="1" y="4155"/>
                    </a:lnTo>
                    <a:lnTo>
                      <a:pt x="1" y="0"/>
                    </a:lnTo>
                    <a:lnTo>
                      <a:pt x="777" y="0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44" name="Google Shape;544;p8"/>
              <p:cNvSpPr/>
              <p:nvPr/>
            </p:nvSpPr>
            <p:spPr>
              <a:xfrm>
                <a:off x="1934025" y="2616400"/>
                <a:ext cx="19425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5" extrusionOk="0">
                    <a:moveTo>
                      <a:pt x="777" y="4155"/>
                    </a:moveTo>
                    <a:lnTo>
                      <a:pt x="1" y="4155"/>
                    </a:lnTo>
                    <a:lnTo>
                      <a:pt x="1" y="0"/>
                    </a:lnTo>
                    <a:lnTo>
                      <a:pt x="777" y="0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45" name="Google Shape;545;p8"/>
              <p:cNvSpPr/>
              <p:nvPr/>
            </p:nvSpPr>
            <p:spPr>
              <a:xfrm>
                <a:off x="1992225" y="2616400"/>
                <a:ext cx="19450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778" h="4155" extrusionOk="0">
                    <a:moveTo>
                      <a:pt x="777" y="4155"/>
                    </a:moveTo>
                    <a:lnTo>
                      <a:pt x="1" y="4155"/>
                    </a:lnTo>
                    <a:lnTo>
                      <a:pt x="1" y="0"/>
                    </a:lnTo>
                    <a:lnTo>
                      <a:pt x="777" y="0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46" name="Google Shape;546;p8"/>
              <p:cNvSpPr/>
              <p:nvPr/>
            </p:nvSpPr>
            <p:spPr>
              <a:xfrm>
                <a:off x="2050450" y="2616400"/>
                <a:ext cx="19425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5" extrusionOk="0">
                    <a:moveTo>
                      <a:pt x="776" y="4155"/>
                    </a:moveTo>
                    <a:lnTo>
                      <a:pt x="0" y="4155"/>
                    </a:lnTo>
                    <a:lnTo>
                      <a:pt x="0" y="0"/>
                    </a:lnTo>
                    <a:lnTo>
                      <a:pt x="776" y="0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47" name="Google Shape;547;p8"/>
              <p:cNvSpPr/>
              <p:nvPr/>
            </p:nvSpPr>
            <p:spPr>
              <a:xfrm>
                <a:off x="2109225" y="2616400"/>
                <a:ext cx="18850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754" h="4155" extrusionOk="0">
                    <a:moveTo>
                      <a:pt x="753" y="4155"/>
                    </a:moveTo>
                    <a:lnTo>
                      <a:pt x="0" y="4155"/>
                    </a:lnTo>
                    <a:lnTo>
                      <a:pt x="0" y="0"/>
                    </a:lnTo>
                    <a:lnTo>
                      <a:pt x="753" y="0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48" name="Google Shape;548;p8"/>
              <p:cNvSpPr/>
              <p:nvPr/>
            </p:nvSpPr>
            <p:spPr>
              <a:xfrm>
                <a:off x="1892950" y="2616400"/>
                <a:ext cx="243100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9724" h="4155" extrusionOk="0">
                    <a:moveTo>
                      <a:pt x="9724" y="4155"/>
                    </a:moveTo>
                    <a:lnTo>
                      <a:pt x="0" y="4155"/>
                    </a:lnTo>
                    <a:lnTo>
                      <a:pt x="0" y="0"/>
                    </a:lnTo>
                    <a:lnTo>
                      <a:pt x="9724" y="0"/>
                    </a:lnTo>
                    <a:close/>
                  </a:path>
                </a:pathLst>
              </a:custGeom>
              <a:solidFill>
                <a:srgbClr val="FFE6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49" name="Google Shape;549;p8"/>
              <p:cNvSpPr/>
              <p:nvPr/>
            </p:nvSpPr>
            <p:spPr>
              <a:xfrm>
                <a:off x="2074400" y="2616400"/>
                <a:ext cx="61650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4155" extrusionOk="0">
                    <a:moveTo>
                      <a:pt x="2466" y="4155"/>
                    </a:moveTo>
                    <a:lnTo>
                      <a:pt x="1" y="4155"/>
                    </a:lnTo>
                    <a:lnTo>
                      <a:pt x="1" y="0"/>
                    </a:lnTo>
                    <a:lnTo>
                      <a:pt x="2466" y="0"/>
                    </a:lnTo>
                    <a:close/>
                  </a:path>
                </a:pathLst>
              </a:custGeom>
              <a:solidFill>
                <a:srgbClr val="FCE8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0" name="Google Shape;550;p8"/>
              <p:cNvSpPr/>
              <p:nvPr/>
            </p:nvSpPr>
            <p:spPr>
              <a:xfrm>
                <a:off x="1914625" y="2512550"/>
                <a:ext cx="443975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17759" h="4155" extrusionOk="0">
                    <a:moveTo>
                      <a:pt x="1" y="4154"/>
                    </a:moveTo>
                    <a:lnTo>
                      <a:pt x="17759" y="4154"/>
                    </a:lnTo>
                    <a:lnTo>
                      <a:pt x="17759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EAE0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1" name="Google Shape;551;p8"/>
              <p:cNvSpPr/>
              <p:nvPr/>
            </p:nvSpPr>
            <p:spPr>
              <a:xfrm>
                <a:off x="1914625" y="2512550"/>
                <a:ext cx="443975" cy="14850"/>
              </a:xfrm>
              <a:custGeom>
                <a:avLst/>
                <a:gdLst/>
                <a:ahLst/>
                <a:cxnLst/>
                <a:rect l="l" t="t" r="r" b="b"/>
                <a:pathLst>
                  <a:path w="17759" h="594" extrusionOk="0">
                    <a:moveTo>
                      <a:pt x="1" y="0"/>
                    </a:moveTo>
                    <a:lnTo>
                      <a:pt x="1" y="594"/>
                    </a:lnTo>
                    <a:lnTo>
                      <a:pt x="17759" y="594"/>
                    </a:lnTo>
                    <a:lnTo>
                      <a:pt x="17759" y="0"/>
                    </a:lnTo>
                    <a:close/>
                  </a:path>
                </a:pathLst>
              </a:custGeom>
              <a:solidFill>
                <a:srgbClr val="FCCC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2" name="Google Shape;552;p8"/>
              <p:cNvSpPr/>
              <p:nvPr/>
            </p:nvSpPr>
            <p:spPr>
              <a:xfrm>
                <a:off x="1951725" y="2512550"/>
                <a:ext cx="19425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5" extrusionOk="0">
                    <a:moveTo>
                      <a:pt x="776" y="4154"/>
                    </a:moveTo>
                    <a:lnTo>
                      <a:pt x="0" y="4154"/>
                    </a:lnTo>
                    <a:lnTo>
                      <a:pt x="0" y="0"/>
                    </a:lnTo>
                    <a:lnTo>
                      <a:pt x="776" y="0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3" name="Google Shape;553;p8"/>
              <p:cNvSpPr/>
              <p:nvPr/>
            </p:nvSpPr>
            <p:spPr>
              <a:xfrm>
                <a:off x="2010500" y="2512550"/>
                <a:ext cx="18850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754" h="4155" extrusionOk="0">
                    <a:moveTo>
                      <a:pt x="754" y="4154"/>
                    </a:moveTo>
                    <a:lnTo>
                      <a:pt x="0" y="4154"/>
                    </a:lnTo>
                    <a:lnTo>
                      <a:pt x="0" y="0"/>
                    </a:lnTo>
                    <a:lnTo>
                      <a:pt x="754" y="0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4" name="Google Shape;554;p8"/>
              <p:cNvSpPr/>
              <p:nvPr/>
            </p:nvSpPr>
            <p:spPr>
              <a:xfrm>
                <a:off x="2068700" y="2512550"/>
                <a:ext cx="19425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5" extrusionOk="0">
                    <a:moveTo>
                      <a:pt x="777" y="4154"/>
                    </a:moveTo>
                    <a:lnTo>
                      <a:pt x="1" y="4154"/>
                    </a:lnTo>
                    <a:lnTo>
                      <a:pt x="1" y="0"/>
                    </a:lnTo>
                    <a:lnTo>
                      <a:pt x="777" y="0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5" name="Google Shape;555;p8"/>
              <p:cNvSpPr/>
              <p:nvPr/>
            </p:nvSpPr>
            <p:spPr>
              <a:xfrm>
                <a:off x="2126900" y="2512550"/>
                <a:ext cx="19425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5" extrusionOk="0">
                    <a:moveTo>
                      <a:pt x="777" y="4154"/>
                    </a:moveTo>
                    <a:lnTo>
                      <a:pt x="1" y="4154"/>
                    </a:lnTo>
                    <a:lnTo>
                      <a:pt x="1" y="0"/>
                    </a:lnTo>
                    <a:lnTo>
                      <a:pt x="777" y="0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6" name="Google Shape;556;p8"/>
              <p:cNvSpPr/>
              <p:nvPr/>
            </p:nvSpPr>
            <p:spPr>
              <a:xfrm>
                <a:off x="2185100" y="2512550"/>
                <a:ext cx="19425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5" extrusionOk="0">
                    <a:moveTo>
                      <a:pt x="777" y="4154"/>
                    </a:moveTo>
                    <a:lnTo>
                      <a:pt x="1" y="4154"/>
                    </a:lnTo>
                    <a:lnTo>
                      <a:pt x="1" y="0"/>
                    </a:lnTo>
                    <a:lnTo>
                      <a:pt x="777" y="0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7" name="Google Shape;557;p8"/>
              <p:cNvSpPr/>
              <p:nvPr/>
            </p:nvSpPr>
            <p:spPr>
              <a:xfrm>
                <a:off x="2243325" y="2512550"/>
                <a:ext cx="19425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5" extrusionOk="0">
                    <a:moveTo>
                      <a:pt x="776" y="4154"/>
                    </a:moveTo>
                    <a:lnTo>
                      <a:pt x="0" y="4154"/>
                    </a:lnTo>
                    <a:lnTo>
                      <a:pt x="0" y="0"/>
                    </a:lnTo>
                    <a:lnTo>
                      <a:pt x="776" y="0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8" name="Google Shape;558;p8"/>
              <p:cNvSpPr/>
              <p:nvPr/>
            </p:nvSpPr>
            <p:spPr>
              <a:xfrm>
                <a:off x="2302100" y="2512550"/>
                <a:ext cx="18850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754" h="4155" extrusionOk="0">
                    <a:moveTo>
                      <a:pt x="753" y="4154"/>
                    </a:moveTo>
                    <a:lnTo>
                      <a:pt x="0" y="4154"/>
                    </a:lnTo>
                    <a:lnTo>
                      <a:pt x="0" y="0"/>
                    </a:lnTo>
                    <a:lnTo>
                      <a:pt x="753" y="0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9" name="Google Shape;559;p8"/>
              <p:cNvSpPr/>
              <p:nvPr/>
            </p:nvSpPr>
            <p:spPr>
              <a:xfrm>
                <a:off x="2085825" y="2512550"/>
                <a:ext cx="243100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9724" h="4155" extrusionOk="0">
                    <a:moveTo>
                      <a:pt x="9724" y="4154"/>
                    </a:moveTo>
                    <a:lnTo>
                      <a:pt x="0" y="4154"/>
                    </a:lnTo>
                    <a:lnTo>
                      <a:pt x="0" y="0"/>
                    </a:lnTo>
                    <a:lnTo>
                      <a:pt x="9724" y="0"/>
                    </a:lnTo>
                    <a:close/>
                  </a:path>
                </a:pathLst>
              </a:custGeom>
              <a:solidFill>
                <a:srgbClr val="FFE6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60" name="Google Shape;560;p8"/>
              <p:cNvSpPr/>
              <p:nvPr/>
            </p:nvSpPr>
            <p:spPr>
              <a:xfrm>
                <a:off x="2267275" y="2512550"/>
                <a:ext cx="61650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4155" extrusionOk="0">
                    <a:moveTo>
                      <a:pt x="2466" y="4154"/>
                    </a:moveTo>
                    <a:lnTo>
                      <a:pt x="1" y="4154"/>
                    </a:lnTo>
                    <a:lnTo>
                      <a:pt x="1" y="0"/>
                    </a:lnTo>
                    <a:lnTo>
                      <a:pt x="2466" y="0"/>
                    </a:lnTo>
                    <a:close/>
                  </a:path>
                </a:pathLst>
              </a:custGeom>
              <a:solidFill>
                <a:srgbClr val="FCE8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61" name="Google Shape;561;p8"/>
              <p:cNvSpPr/>
              <p:nvPr/>
            </p:nvSpPr>
            <p:spPr>
              <a:xfrm>
                <a:off x="1846725" y="2408675"/>
                <a:ext cx="443975" cy="103900"/>
              </a:xfrm>
              <a:custGeom>
                <a:avLst/>
                <a:gdLst/>
                <a:ahLst/>
                <a:cxnLst/>
                <a:rect l="l" t="t" r="r" b="b"/>
                <a:pathLst>
                  <a:path w="17759" h="4156" extrusionOk="0">
                    <a:moveTo>
                      <a:pt x="1" y="4155"/>
                    </a:moveTo>
                    <a:lnTo>
                      <a:pt x="17759" y="4155"/>
                    </a:lnTo>
                    <a:lnTo>
                      <a:pt x="17759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EAE0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62" name="Google Shape;562;p8"/>
              <p:cNvSpPr/>
              <p:nvPr/>
            </p:nvSpPr>
            <p:spPr>
              <a:xfrm>
                <a:off x="1846725" y="2408675"/>
                <a:ext cx="443975" cy="14875"/>
              </a:xfrm>
              <a:custGeom>
                <a:avLst/>
                <a:gdLst/>
                <a:ahLst/>
                <a:cxnLst/>
                <a:rect l="l" t="t" r="r" b="b"/>
                <a:pathLst>
                  <a:path w="17759" h="595" extrusionOk="0">
                    <a:moveTo>
                      <a:pt x="1" y="1"/>
                    </a:moveTo>
                    <a:lnTo>
                      <a:pt x="1" y="594"/>
                    </a:lnTo>
                    <a:lnTo>
                      <a:pt x="17759" y="594"/>
                    </a:lnTo>
                    <a:lnTo>
                      <a:pt x="17759" y="1"/>
                    </a:lnTo>
                    <a:close/>
                  </a:path>
                </a:pathLst>
              </a:custGeom>
              <a:solidFill>
                <a:srgbClr val="FCCC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63" name="Google Shape;563;p8"/>
              <p:cNvSpPr/>
              <p:nvPr/>
            </p:nvSpPr>
            <p:spPr>
              <a:xfrm>
                <a:off x="1883825" y="2408675"/>
                <a:ext cx="19425" cy="103900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6" extrusionOk="0">
                    <a:moveTo>
                      <a:pt x="776" y="4155"/>
                    </a:moveTo>
                    <a:lnTo>
                      <a:pt x="0" y="4155"/>
                    </a:lnTo>
                    <a:lnTo>
                      <a:pt x="0" y="1"/>
                    </a:lnTo>
                    <a:lnTo>
                      <a:pt x="776" y="1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64" name="Google Shape;564;p8"/>
              <p:cNvSpPr/>
              <p:nvPr/>
            </p:nvSpPr>
            <p:spPr>
              <a:xfrm>
                <a:off x="1942600" y="2408675"/>
                <a:ext cx="18850" cy="103900"/>
              </a:xfrm>
              <a:custGeom>
                <a:avLst/>
                <a:gdLst/>
                <a:ahLst/>
                <a:cxnLst/>
                <a:rect l="l" t="t" r="r" b="b"/>
                <a:pathLst>
                  <a:path w="754" h="4156" extrusionOk="0">
                    <a:moveTo>
                      <a:pt x="753" y="4155"/>
                    </a:moveTo>
                    <a:lnTo>
                      <a:pt x="0" y="4155"/>
                    </a:lnTo>
                    <a:lnTo>
                      <a:pt x="0" y="1"/>
                    </a:lnTo>
                    <a:lnTo>
                      <a:pt x="753" y="1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65" name="Google Shape;565;p8"/>
              <p:cNvSpPr/>
              <p:nvPr/>
            </p:nvSpPr>
            <p:spPr>
              <a:xfrm>
                <a:off x="2000800" y="2408675"/>
                <a:ext cx="19425" cy="103900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6" extrusionOk="0">
                    <a:moveTo>
                      <a:pt x="776" y="4155"/>
                    </a:moveTo>
                    <a:lnTo>
                      <a:pt x="0" y="4155"/>
                    </a:lnTo>
                    <a:lnTo>
                      <a:pt x="0" y="1"/>
                    </a:lnTo>
                    <a:lnTo>
                      <a:pt x="776" y="1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66" name="Google Shape;566;p8"/>
              <p:cNvSpPr/>
              <p:nvPr/>
            </p:nvSpPr>
            <p:spPr>
              <a:xfrm>
                <a:off x="2059000" y="2408675"/>
                <a:ext cx="19425" cy="103900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6" extrusionOk="0">
                    <a:moveTo>
                      <a:pt x="777" y="4155"/>
                    </a:moveTo>
                    <a:lnTo>
                      <a:pt x="1" y="4155"/>
                    </a:lnTo>
                    <a:lnTo>
                      <a:pt x="1" y="1"/>
                    </a:lnTo>
                    <a:lnTo>
                      <a:pt x="777" y="1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67" name="Google Shape;567;p8"/>
              <p:cNvSpPr/>
              <p:nvPr/>
            </p:nvSpPr>
            <p:spPr>
              <a:xfrm>
                <a:off x="2117200" y="2408675"/>
                <a:ext cx="19425" cy="103900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6" extrusionOk="0">
                    <a:moveTo>
                      <a:pt x="777" y="4155"/>
                    </a:moveTo>
                    <a:lnTo>
                      <a:pt x="1" y="4155"/>
                    </a:lnTo>
                    <a:lnTo>
                      <a:pt x="1" y="1"/>
                    </a:lnTo>
                    <a:lnTo>
                      <a:pt x="777" y="1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68" name="Google Shape;568;p8"/>
              <p:cNvSpPr/>
              <p:nvPr/>
            </p:nvSpPr>
            <p:spPr>
              <a:xfrm>
                <a:off x="2175400" y="2408675"/>
                <a:ext cx="19425" cy="103900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6" extrusionOk="0">
                    <a:moveTo>
                      <a:pt x="777" y="4155"/>
                    </a:moveTo>
                    <a:lnTo>
                      <a:pt x="1" y="4155"/>
                    </a:lnTo>
                    <a:lnTo>
                      <a:pt x="1" y="1"/>
                    </a:lnTo>
                    <a:lnTo>
                      <a:pt x="777" y="1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69" name="Google Shape;569;p8"/>
              <p:cNvSpPr/>
              <p:nvPr/>
            </p:nvSpPr>
            <p:spPr>
              <a:xfrm>
                <a:off x="2233625" y="2408675"/>
                <a:ext cx="19425" cy="103900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6" extrusionOk="0">
                    <a:moveTo>
                      <a:pt x="776" y="4155"/>
                    </a:moveTo>
                    <a:lnTo>
                      <a:pt x="0" y="4155"/>
                    </a:lnTo>
                    <a:lnTo>
                      <a:pt x="0" y="1"/>
                    </a:lnTo>
                    <a:lnTo>
                      <a:pt x="776" y="1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70" name="Google Shape;570;p8"/>
              <p:cNvSpPr/>
              <p:nvPr/>
            </p:nvSpPr>
            <p:spPr>
              <a:xfrm>
                <a:off x="2017925" y="2408675"/>
                <a:ext cx="243100" cy="103900"/>
              </a:xfrm>
              <a:custGeom>
                <a:avLst/>
                <a:gdLst/>
                <a:ahLst/>
                <a:cxnLst/>
                <a:rect l="l" t="t" r="r" b="b"/>
                <a:pathLst>
                  <a:path w="9724" h="4156" extrusionOk="0">
                    <a:moveTo>
                      <a:pt x="9724" y="4155"/>
                    </a:moveTo>
                    <a:lnTo>
                      <a:pt x="0" y="4155"/>
                    </a:lnTo>
                    <a:lnTo>
                      <a:pt x="0" y="1"/>
                    </a:lnTo>
                    <a:lnTo>
                      <a:pt x="9724" y="1"/>
                    </a:lnTo>
                    <a:close/>
                  </a:path>
                </a:pathLst>
              </a:custGeom>
              <a:solidFill>
                <a:srgbClr val="FFE6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71" name="Google Shape;571;p8"/>
              <p:cNvSpPr/>
              <p:nvPr/>
            </p:nvSpPr>
            <p:spPr>
              <a:xfrm>
                <a:off x="2198800" y="2408675"/>
                <a:ext cx="62225" cy="103900"/>
              </a:xfrm>
              <a:custGeom>
                <a:avLst/>
                <a:gdLst/>
                <a:ahLst/>
                <a:cxnLst/>
                <a:rect l="l" t="t" r="r" b="b"/>
                <a:pathLst>
                  <a:path w="2489" h="4156" extrusionOk="0">
                    <a:moveTo>
                      <a:pt x="2489" y="4155"/>
                    </a:moveTo>
                    <a:lnTo>
                      <a:pt x="1" y="4155"/>
                    </a:lnTo>
                    <a:lnTo>
                      <a:pt x="1" y="1"/>
                    </a:lnTo>
                    <a:lnTo>
                      <a:pt x="2489" y="1"/>
                    </a:lnTo>
                    <a:close/>
                  </a:path>
                </a:pathLst>
              </a:custGeom>
              <a:solidFill>
                <a:srgbClr val="FCE8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572" name="Google Shape;572;p8"/>
          <p:cNvSpPr/>
          <p:nvPr/>
        </p:nvSpPr>
        <p:spPr>
          <a:xfrm>
            <a:off x="10580730" y="3767748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73" name="Google Shape;573;p8"/>
          <p:cNvSpPr/>
          <p:nvPr/>
        </p:nvSpPr>
        <p:spPr>
          <a:xfrm>
            <a:off x="10825263" y="1912231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36371738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bg>
      <p:bgPr>
        <a:solidFill>
          <a:schemeClr val="dk1"/>
        </a:solidFill>
        <a:effectLst/>
      </p:bgPr>
    </p:bg>
    <p:spTree>
      <p:nvGrpSpPr>
        <p:cNvPr id="1" name="Shape 5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75" name="Google Shape;575;p9"/>
          <p:cNvGrpSpPr/>
          <p:nvPr/>
        </p:nvGrpSpPr>
        <p:grpSpPr>
          <a:xfrm>
            <a:off x="-184227" y="-399294"/>
            <a:ext cx="13152739" cy="7397993"/>
            <a:chOff x="238125" y="822050"/>
            <a:chExt cx="7136850" cy="4051475"/>
          </a:xfrm>
        </p:grpSpPr>
        <p:sp>
          <p:nvSpPr>
            <p:cNvPr id="576" name="Google Shape;576;p9"/>
            <p:cNvSpPr/>
            <p:nvPr/>
          </p:nvSpPr>
          <p:spPr>
            <a:xfrm>
              <a:off x="238125" y="114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7" name="Google Shape;577;p9"/>
            <p:cNvSpPr/>
            <p:nvPr/>
          </p:nvSpPr>
          <p:spPr>
            <a:xfrm>
              <a:off x="238125" y="27590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8" name="Google Shape;578;p9"/>
            <p:cNvSpPr/>
            <p:nvPr/>
          </p:nvSpPr>
          <p:spPr>
            <a:xfrm>
              <a:off x="238125" y="250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9" name="Google Shape;579;p9"/>
            <p:cNvSpPr/>
            <p:nvPr/>
          </p:nvSpPr>
          <p:spPr>
            <a:xfrm>
              <a:off x="238125" y="22460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0" name="Google Shape;580;p9"/>
            <p:cNvSpPr/>
            <p:nvPr/>
          </p:nvSpPr>
          <p:spPr>
            <a:xfrm>
              <a:off x="238125" y="1971075"/>
              <a:ext cx="7136850" cy="0"/>
            </a:xfrm>
            <a:custGeom>
              <a:avLst/>
              <a:gdLst/>
              <a:ahLst/>
              <a:cxnLst/>
              <a:rect l="l" t="t" r="r" b="b"/>
              <a:pathLst>
                <a:path w="285474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1" name="Google Shape;581;p9"/>
            <p:cNvSpPr/>
            <p:nvPr/>
          </p:nvSpPr>
          <p:spPr>
            <a:xfrm>
              <a:off x="238125" y="169607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2" name="Google Shape;582;p9"/>
            <p:cNvSpPr/>
            <p:nvPr/>
          </p:nvSpPr>
          <p:spPr>
            <a:xfrm>
              <a:off x="238125" y="1420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3" name="Google Shape;583;p9"/>
            <p:cNvSpPr/>
            <p:nvPr/>
          </p:nvSpPr>
          <p:spPr>
            <a:xfrm>
              <a:off x="238125" y="33092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4" name="Google Shape;584;p9"/>
            <p:cNvSpPr/>
            <p:nvPr/>
          </p:nvSpPr>
          <p:spPr>
            <a:xfrm>
              <a:off x="238125" y="30155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5" name="Google Shape;585;p9"/>
            <p:cNvSpPr/>
            <p:nvPr/>
          </p:nvSpPr>
          <p:spPr>
            <a:xfrm>
              <a:off x="238125" y="47439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6" name="Google Shape;586;p9"/>
            <p:cNvSpPr/>
            <p:nvPr/>
          </p:nvSpPr>
          <p:spPr>
            <a:xfrm>
              <a:off x="238125" y="44549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7" name="Google Shape;587;p9"/>
            <p:cNvSpPr/>
            <p:nvPr/>
          </p:nvSpPr>
          <p:spPr>
            <a:xfrm>
              <a:off x="238125" y="4167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8" name="Google Shape;588;p9"/>
            <p:cNvSpPr/>
            <p:nvPr/>
          </p:nvSpPr>
          <p:spPr>
            <a:xfrm>
              <a:off x="238125" y="38817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9" name="Google Shape;589;p9"/>
            <p:cNvSpPr/>
            <p:nvPr/>
          </p:nvSpPr>
          <p:spPr>
            <a:xfrm>
              <a:off x="238125" y="35953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0" name="Google Shape;590;p9"/>
            <p:cNvSpPr/>
            <p:nvPr/>
          </p:nvSpPr>
          <p:spPr>
            <a:xfrm>
              <a:off x="5075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1" name="Google Shape;591;p9"/>
            <p:cNvSpPr/>
            <p:nvPr/>
          </p:nvSpPr>
          <p:spPr>
            <a:xfrm>
              <a:off x="3244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2" name="Google Shape;592;p9"/>
            <p:cNvSpPr/>
            <p:nvPr/>
          </p:nvSpPr>
          <p:spPr>
            <a:xfrm>
              <a:off x="29400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3" name="Google Shape;593;p9"/>
            <p:cNvSpPr/>
            <p:nvPr/>
          </p:nvSpPr>
          <p:spPr>
            <a:xfrm>
              <a:off x="2635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4" name="Google Shape;594;p9"/>
            <p:cNvSpPr/>
            <p:nvPr/>
          </p:nvSpPr>
          <p:spPr>
            <a:xfrm>
              <a:off x="2331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5" name="Google Shape;595;p9"/>
            <p:cNvSpPr/>
            <p:nvPr/>
          </p:nvSpPr>
          <p:spPr>
            <a:xfrm>
              <a:off x="20279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6" name="Google Shape;596;p9"/>
            <p:cNvSpPr/>
            <p:nvPr/>
          </p:nvSpPr>
          <p:spPr>
            <a:xfrm>
              <a:off x="17239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7" name="Google Shape;597;p9"/>
            <p:cNvSpPr/>
            <p:nvPr/>
          </p:nvSpPr>
          <p:spPr>
            <a:xfrm>
              <a:off x="14197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8" name="Google Shape;598;p9"/>
            <p:cNvSpPr/>
            <p:nvPr/>
          </p:nvSpPr>
          <p:spPr>
            <a:xfrm>
              <a:off x="1115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9" name="Google Shape;599;p9"/>
            <p:cNvSpPr/>
            <p:nvPr/>
          </p:nvSpPr>
          <p:spPr>
            <a:xfrm>
              <a:off x="811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0" name="Google Shape;600;p9"/>
            <p:cNvSpPr/>
            <p:nvPr/>
          </p:nvSpPr>
          <p:spPr>
            <a:xfrm>
              <a:off x="3548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1" name="Google Shape;601;p9"/>
            <p:cNvSpPr/>
            <p:nvPr/>
          </p:nvSpPr>
          <p:spPr>
            <a:xfrm>
              <a:off x="62845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2" name="Google Shape;602;p9"/>
            <p:cNvSpPr/>
            <p:nvPr/>
          </p:nvSpPr>
          <p:spPr>
            <a:xfrm>
              <a:off x="5980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3" name="Google Shape;603;p9"/>
            <p:cNvSpPr/>
            <p:nvPr/>
          </p:nvSpPr>
          <p:spPr>
            <a:xfrm>
              <a:off x="5676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4" name="Google Shape;604;p9"/>
            <p:cNvSpPr/>
            <p:nvPr/>
          </p:nvSpPr>
          <p:spPr>
            <a:xfrm>
              <a:off x="53724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5" name="Google Shape;605;p9"/>
            <p:cNvSpPr/>
            <p:nvPr/>
          </p:nvSpPr>
          <p:spPr>
            <a:xfrm>
              <a:off x="50684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6" name="Google Shape;606;p9"/>
            <p:cNvSpPr/>
            <p:nvPr/>
          </p:nvSpPr>
          <p:spPr>
            <a:xfrm>
              <a:off x="47644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7" name="Google Shape;607;p9"/>
            <p:cNvSpPr/>
            <p:nvPr/>
          </p:nvSpPr>
          <p:spPr>
            <a:xfrm>
              <a:off x="4460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8" name="Google Shape;608;p9"/>
            <p:cNvSpPr/>
            <p:nvPr/>
          </p:nvSpPr>
          <p:spPr>
            <a:xfrm>
              <a:off x="4156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9" name="Google Shape;609;p9"/>
            <p:cNvSpPr/>
            <p:nvPr/>
          </p:nvSpPr>
          <p:spPr>
            <a:xfrm>
              <a:off x="38522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0" name="Google Shape;610;p9"/>
            <p:cNvSpPr/>
            <p:nvPr/>
          </p:nvSpPr>
          <p:spPr>
            <a:xfrm>
              <a:off x="65885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1" name="Google Shape;611;p9"/>
            <p:cNvSpPr/>
            <p:nvPr/>
          </p:nvSpPr>
          <p:spPr>
            <a:xfrm>
              <a:off x="71967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2" name="Google Shape;612;p9"/>
            <p:cNvSpPr/>
            <p:nvPr/>
          </p:nvSpPr>
          <p:spPr>
            <a:xfrm>
              <a:off x="68927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613" name="Google Shape;613;p9"/>
          <p:cNvSpPr/>
          <p:nvPr/>
        </p:nvSpPr>
        <p:spPr>
          <a:xfrm>
            <a:off x="921767" y="1644233"/>
            <a:ext cx="5145200" cy="2093200"/>
          </a:xfrm>
          <a:prstGeom prst="roundRect">
            <a:avLst>
              <a:gd name="adj" fmla="val 16667"/>
            </a:avLst>
          </a:prstGeom>
          <a:solidFill>
            <a:schemeClr val="lt1"/>
          </a:solidFill>
          <a:ln w="76200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14" name="Google Shape;614;p9"/>
          <p:cNvSpPr/>
          <p:nvPr/>
        </p:nvSpPr>
        <p:spPr>
          <a:xfrm>
            <a:off x="936367" y="4148333"/>
            <a:ext cx="5145200" cy="1146000"/>
          </a:xfrm>
          <a:prstGeom prst="roundRect">
            <a:avLst>
              <a:gd name="adj" fmla="val 16667"/>
            </a:avLst>
          </a:prstGeom>
          <a:solidFill>
            <a:schemeClr val="accent1"/>
          </a:solidFill>
          <a:ln w="762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15" name="Google Shape;615;p9"/>
          <p:cNvSpPr txBox="1">
            <a:spLocks noGrp="1"/>
          </p:cNvSpPr>
          <p:nvPr>
            <p:ph type="title"/>
          </p:nvPr>
        </p:nvSpPr>
        <p:spPr>
          <a:xfrm>
            <a:off x="950967" y="1801233"/>
            <a:ext cx="5116000" cy="177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667"/>
            </a:lvl1pPr>
            <a:lvl2pPr lvl="1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2pPr>
            <a:lvl3pPr lvl="2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3pPr>
            <a:lvl4pPr lvl="3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4pPr>
            <a:lvl5pPr lvl="4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5pPr>
            <a:lvl6pPr lvl="5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6pPr>
            <a:lvl7pPr lvl="6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7pPr>
            <a:lvl8pPr lvl="7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8pPr>
            <a:lvl9pPr lvl="8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9pPr>
          </a:lstStyle>
          <a:p>
            <a:endParaRPr/>
          </a:p>
        </p:txBody>
      </p:sp>
      <p:sp>
        <p:nvSpPr>
          <p:cNvPr id="616" name="Google Shape;616;p9"/>
          <p:cNvSpPr txBox="1">
            <a:spLocks noGrp="1"/>
          </p:cNvSpPr>
          <p:nvPr>
            <p:ph type="subTitle" idx="1"/>
          </p:nvPr>
        </p:nvSpPr>
        <p:spPr>
          <a:xfrm>
            <a:off x="950967" y="4189933"/>
            <a:ext cx="5116000" cy="1062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grpSp>
        <p:nvGrpSpPr>
          <p:cNvPr id="617" name="Google Shape;617;p9"/>
          <p:cNvGrpSpPr/>
          <p:nvPr/>
        </p:nvGrpSpPr>
        <p:grpSpPr>
          <a:xfrm rot="-4500389">
            <a:off x="5490929" y="5016493"/>
            <a:ext cx="675800" cy="675843"/>
            <a:chOff x="3312800" y="1179225"/>
            <a:chExt cx="473725" cy="473700"/>
          </a:xfrm>
        </p:grpSpPr>
        <p:sp>
          <p:nvSpPr>
            <p:cNvPr id="618" name="Google Shape;618;p9"/>
            <p:cNvSpPr/>
            <p:nvPr/>
          </p:nvSpPr>
          <p:spPr>
            <a:xfrm>
              <a:off x="3312800" y="1179225"/>
              <a:ext cx="473725" cy="473700"/>
            </a:xfrm>
            <a:custGeom>
              <a:avLst/>
              <a:gdLst/>
              <a:ahLst/>
              <a:cxnLst/>
              <a:rect l="l" t="t" r="r" b="b"/>
              <a:pathLst>
                <a:path w="18949" h="18948" extrusionOk="0">
                  <a:moveTo>
                    <a:pt x="9474" y="0"/>
                  </a:moveTo>
                  <a:cubicBezTo>
                    <a:pt x="4236" y="0"/>
                    <a:pt x="1" y="4236"/>
                    <a:pt x="1" y="9474"/>
                  </a:cubicBezTo>
                  <a:cubicBezTo>
                    <a:pt x="1" y="14712"/>
                    <a:pt x="4236" y="18948"/>
                    <a:pt x="9474" y="18948"/>
                  </a:cubicBezTo>
                  <a:cubicBezTo>
                    <a:pt x="14713" y="18948"/>
                    <a:pt x="18948" y="14712"/>
                    <a:pt x="18948" y="9474"/>
                  </a:cubicBezTo>
                  <a:cubicBezTo>
                    <a:pt x="18948" y="4236"/>
                    <a:pt x="14713" y="0"/>
                    <a:pt x="9474" y="0"/>
                  </a:cubicBezTo>
                  <a:close/>
                </a:path>
              </a:pathLst>
            </a:custGeom>
            <a:solidFill>
              <a:schemeClr val="lt2"/>
            </a:solidFill>
            <a:ln w="762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9" name="Google Shape;619;p9"/>
            <p:cNvSpPr/>
            <p:nvPr/>
          </p:nvSpPr>
          <p:spPr>
            <a:xfrm>
              <a:off x="3366075" y="1255250"/>
              <a:ext cx="367175" cy="321750"/>
            </a:xfrm>
            <a:custGeom>
              <a:avLst/>
              <a:gdLst/>
              <a:ahLst/>
              <a:cxnLst/>
              <a:rect l="l" t="t" r="r" b="b"/>
              <a:pathLst>
                <a:path w="14687" h="12870" extrusionOk="0">
                  <a:moveTo>
                    <a:pt x="7320" y="1"/>
                  </a:moveTo>
                  <a:cubicBezTo>
                    <a:pt x="6348" y="1"/>
                    <a:pt x="5362" y="223"/>
                    <a:pt x="4436" y="694"/>
                  </a:cubicBezTo>
                  <a:cubicBezTo>
                    <a:pt x="1253" y="2323"/>
                    <a:pt x="0" y="6182"/>
                    <a:pt x="1604" y="9340"/>
                  </a:cubicBezTo>
                  <a:cubicBezTo>
                    <a:pt x="2753" y="11585"/>
                    <a:pt x="5011" y="12870"/>
                    <a:pt x="7350" y="12870"/>
                  </a:cubicBezTo>
                  <a:cubicBezTo>
                    <a:pt x="8328" y="12870"/>
                    <a:pt x="9320" y="12645"/>
                    <a:pt x="10251" y="12172"/>
                  </a:cubicBezTo>
                  <a:cubicBezTo>
                    <a:pt x="13409" y="10543"/>
                    <a:pt x="14687" y="6684"/>
                    <a:pt x="13058" y="3526"/>
                  </a:cubicBezTo>
                  <a:cubicBezTo>
                    <a:pt x="11924" y="1294"/>
                    <a:pt x="9664" y="1"/>
                    <a:pt x="732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0" name="Google Shape;620;p9"/>
            <p:cNvSpPr/>
            <p:nvPr/>
          </p:nvSpPr>
          <p:spPr>
            <a:xfrm>
              <a:off x="3424950" y="1327400"/>
              <a:ext cx="249400" cy="180100"/>
            </a:xfrm>
            <a:custGeom>
              <a:avLst/>
              <a:gdLst/>
              <a:ahLst/>
              <a:cxnLst/>
              <a:rect l="l" t="t" r="r" b="b"/>
              <a:pathLst>
                <a:path w="9976" h="7204" extrusionOk="0">
                  <a:moveTo>
                    <a:pt x="6917" y="1"/>
                  </a:moveTo>
                  <a:cubicBezTo>
                    <a:pt x="6507" y="1"/>
                    <a:pt x="6115" y="101"/>
                    <a:pt x="5740" y="289"/>
                  </a:cubicBezTo>
                  <a:cubicBezTo>
                    <a:pt x="5289" y="514"/>
                    <a:pt x="4913" y="865"/>
                    <a:pt x="4663" y="1316"/>
                  </a:cubicBezTo>
                  <a:cubicBezTo>
                    <a:pt x="4462" y="1667"/>
                    <a:pt x="4287" y="2118"/>
                    <a:pt x="4161" y="2695"/>
                  </a:cubicBezTo>
                  <a:cubicBezTo>
                    <a:pt x="3986" y="3397"/>
                    <a:pt x="3886" y="3923"/>
                    <a:pt x="3810" y="4224"/>
                  </a:cubicBezTo>
                  <a:cubicBezTo>
                    <a:pt x="3710" y="4575"/>
                    <a:pt x="3560" y="4800"/>
                    <a:pt x="3359" y="4900"/>
                  </a:cubicBezTo>
                  <a:cubicBezTo>
                    <a:pt x="3184" y="4976"/>
                    <a:pt x="3109" y="4976"/>
                    <a:pt x="3084" y="4976"/>
                  </a:cubicBezTo>
                  <a:cubicBezTo>
                    <a:pt x="2908" y="4951"/>
                    <a:pt x="2783" y="4875"/>
                    <a:pt x="2708" y="4725"/>
                  </a:cubicBezTo>
                  <a:cubicBezTo>
                    <a:pt x="2658" y="4625"/>
                    <a:pt x="2658" y="4550"/>
                    <a:pt x="2683" y="4424"/>
                  </a:cubicBezTo>
                  <a:cubicBezTo>
                    <a:pt x="2733" y="4249"/>
                    <a:pt x="2933" y="4048"/>
                    <a:pt x="3234" y="3848"/>
                  </a:cubicBezTo>
                  <a:lnTo>
                    <a:pt x="3585" y="3622"/>
                  </a:lnTo>
                  <a:lnTo>
                    <a:pt x="2482" y="1743"/>
                  </a:lnTo>
                  <a:lnTo>
                    <a:pt x="2106" y="1968"/>
                  </a:lnTo>
                  <a:cubicBezTo>
                    <a:pt x="1605" y="2269"/>
                    <a:pt x="1204" y="2670"/>
                    <a:pt x="953" y="3121"/>
                  </a:cubicBezTo>
                  <a:cubicBezTo>
                    <a:pt x="678" y="3597"/>
                    <a:pt x="577" y="4098"/>
                    <a:pt x="627" y="4625"/>
                  </a:cubicBezTo>
                  <a:lnTo>
                    <a:pt x="1" y="4951"/>
                  </a:lnTo>
                  <a:lnTo>
                    <a:pt x="928" y="6755"/>
                  </a:lnTo>
                  <a:lnTo>
                    <a:pt x="1505" y="6454"/>
                  </a:lnTo>
                  <a:cubicBezTo>
                    <a:pt x="1755" y="6705"/>
                    <a:pt x="2006" y="6905"/>
                    <a:pt x="2307" y="7031"/>
                  </a:cubicBezTo>
                  <a:cubicBezTo>
                    <a:pt x="2588" y="7146"/>
                    <a:pt x="2879" y="7204"/>
                    <a:pt x="3174" y="7204"/>
                  </a:cubicBezTo>
                  <a:cubicBezTo>
                    <a:pt x="3589" y="7204"/>
                    <a:pt x="4013" y="7089"/>
                    <a:pt x="4437" y="6855"/>
                  </a:cubicBezTo>
                  <a:cubicBezTo>
                    <a:pt x="4813" y="6655"/>
                    <a:pt x="5164" y="6304"/>
                    <a:pt x="5440" y="5803"/>
                  </a:cubicBezTo>
                  <a:cubicBezTo>
                    <a:pt x="5640" y="5502"/>
                    <a:pt x="5790" y="5076"/>
                    <a:pt x="5916" y="4600"/>
                  </a:cubicBezTo>
                  <a:cubicBezTo>
                    <a:pt x="5966" y="4474"/>
                    <a:pt x="6016" y="4174"/>
                    <a:pt x="6091" y="3773"/>
                  </a:cubicBezTo>
                  <a:cubicBezTo>
                    <a:pt x="6141" y="3447"/>
                    <a:pt x="6191" y="3221"/>
                    <a:pt x="6242" y="3071"/>
                  </a:cubicBezTo>
                  <a:cubicBezTo>
                    <a:pt x="6392" y="2695"/>
                    <a:pt x="6592" y="2419"/>
                    <a:pt x="6818" y="2319"/>
                  </a:cubicBezTo>
                  <a:cubicBezTo>
                    <a:pt x="6943" y="2244"/>
                    <a:pt x="7069" y="2219"/>
                    <a:pt x="7169" y="2219"/>
                  </a:cubicBezTo>
                  <a:cubicBezTo>
                    <a:pt x="7244" y="2244"/>
                    <a:pt x="7294" y="2269"/>
                    <a:pt x="7369" y="2369"/>
                  </a:cubicBezTo>
                  <a:cubicBezTo>
                    <a:pt x="7420" y="2469"/>
                    <a:pt x="7420" y="2545"/>
                    <a:pt x="7420" y="2595"/>
                  </a:cubicBezTo>
                  <a:cubicBezTo>
                    <a:pt x="7344" y="2745"/>
                    <a:pt x="7219" y="2895"/>
                    <a:pt x="7019" y="3046"/>
                  </a:cubicBezTo>
                  <a:lnTo>
                    <a:pt x="6668" y="3271"/>
                  </a:lnTo>
                  <a:lnTo>
                    <a:pt x="7946" y="5051"/>
                  </a:lnTo>
                  <a:lnTo>
                    <a:pt x="8272" y="4850"/>
                  </a:lnTo>
                  <a:cubicBezTo>
                    <a:pt x="8873" y="4474"/>
                    <a:pt x="9249" y="3973"/>
                    <a:pt x="9399" y="3296"/>
                  </a:cubicBezTo>
                  <a:cubicBezTo>
                    <a:pt x="9450" y="3021"/>
                    <a:pt x="9450" y="2745"/>
                    <a:pt x="9399" y="2444"/>
                  </a:cubicBezTo>
                  <a:lnTo>
                    <a:pt x="9976" y="2144"/>
                  </a:lnTo>
                  <a:lnTo>
                    <a:pt x="9049" y="339"/>
                  </a:lnTo>
                  <a:lnTo>
                    <a:pt x="8497" y="640"/>
                  </a:lnTo>
                  <a:cubicBezTo>
                    <a:pt x="8121" y="289"/>
                    <a:pt x="7670" y="63"/>
                    <a:pt x="7169" y="13"/>
                  </a:cubicBezTo>
                  <a:cubicBezTo>
                    <a:pt x="7084" y="5"/>
                    <a:pt x="7000" y="1"/>
                    <a:pt x="69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621" name="Google Shape;621;p9"/>
          <p:cNvSpPr/>
          <p:nvPr/>
        </p:nvSpPr>
        <p:spPr>
          <a:xfrm>
            <a:off x="4793263" y="5484331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13614057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spTree>
      <p:nvGrpSpPr>
        <p:cNvPr id="1" name="Shape 21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66" name="Google Shape;2166;p34"/>
          <p:cNvGrpSpPr/>
          <p:nvPr/>
        </p:nvGrpSpPr>
        <p:grpSpPr>
          <a:xfrm>
            <a:off x="-184227" y="-399294"/>
            <a:ext cx="13152739" cy="7397993"/>
            <a:chOff x="238125" y="822050"/>
            <a:chExt cx="7136850" cy="4051475"/>
          </a:xfrm>
        </p:grpSpPr>
        <p:sp>
          <p:nvSpPr>
            <p:cNvPr id="2167" name="Google Shape;2167;p34"/>
            <p:cNvSpPr/>
            <p:nvPr/>
          </p:nvSpPr>
          <p:spPr>
            <a:xfrm>
              <a:off x="238125" y="114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8" name="Google Shape;2168;p34"/>
            <p:cNvSpPr/>
            <p:nvPr/>
          </p:nvSpPr>
          <p:spPr>
            <a:xfrm>
              <a:off x="238125" y="27590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9" name="Google Shape;2169;p34"/>
            <p:cNvSpPr/>
            <p:nvPr/>
          </p:nvSpPr>
          <p:spPr>
            <a:xfrm>
              <a:off x="238125" y="250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0" name="Google Shape;2170;p34"/>
            <p:cNvSpPr/>
            <p:nvPr/>
          </p:nvSpPr>
          <p:spPr>
            <a:xfrm>
              <a:off x="238125" y="22460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1" name="Google Shape;2171;p34"/>
            <p:cNvSpPr/>
            <p:nvPr/>
          </p:nvSpPr>
          <p:spPr>
            <a:xfrm>
              <a:off x="238125" y="1971075"/>
              <a:ext cx="7136850" cy="0"/>
            </a:xfrm>
            <a:custGeom>
              <a:avLst/>
              <a:gdLst/>
              <a:ahLst/>
              <a:cxnLst/>
              <a:rect l="l" t="t" r="r" b="b"/>
              <a:pathLst>
                <a:path w="285474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2" name="Google Shape;2172;p34"/>
            <p:cNvSpPr/>
            <p:nvPr/>
          </p:nvSpPr>
          <p:spPr>
            <a:xfrm>
              <a:off x="238125" y="169607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3" name="Google Shape;2173;p34"/>
            <p:cNvSpPr/>
            <p:nvPr/>
          </p:nvSpPr>
          <p:spPr>
            <a:xfrm>
              <a:off x="238125" y="1420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4" name="Google Shape;2174;p34"/>
            <p:cNvSpPr/>
            <p:nvPr/>
          </p:nvSpPr>
          <p:spPr>
            <a:xfrm>
              <a:off x="238125" y="33092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5" name="Google Shape;2175;p34"/>
            <p:cNvSpPr/>
            <p:nvPr/>
          </p:nvSpPr>
          <p:spPr>
            <a:xfrm>
              <a:off x="238125" y="30155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6" name="Google Shape;2176;p34"/>
            <p:cNvSpPr/>
            <p:nvPr/>
          </p:nvSpPr>
          <p:spPr>
            <a:xfrm>
              <a:off x="238125" y="47439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7" name="Google Shape;2177;p34"/>
            <p:cNvSpPr/>
            <p:nvPr/>
          </p:nvSpPr>
          <p:spPr>
            <a:xfrm>
              <a:off x="238125" y="44549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8" name="Google Shape;2178;p34"/>
            <p:cNvSpPr/>
            <p:nvPr/>
          </p:nvSpPr>
          <p:spPr>
            <a:xfrm>
              <a:off x="238125" y="4167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9" name="Google Shape;2179;p34"/>
            <p:cNvSpPr/>
            <p:nvPr/>
          </p:nvSpPr>
          <p:spPr>
            <a:xfrm>
              <a:off x="238125" y="38817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0" name="Google Shape;2180;p34"/>
            <p:cNvSpPr/>
            <p:nvPr/>
          </p:nvSpPr>
          <p:spPr>
            <a:xfrm>
              <a:off x="238125" y="35953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1" name="Google Shape;2181;p34"/>
            <p:cNvSpPr/>
            <p:nvPr/>
          </p:nvSpPr>
          <p:spPr>
            <a:xfrm>
              <a:off x="5075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2" name="Google Shape;2182;p34"/>
            <p:cNvSpPr/>
            <p:nvPr/>
          </p:nvSpPr>
          <p:spPr>
            <a:xfrm>
              <a:off x="3244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3" name="Google Shape;2183;p34"/>
            <p:cNvSpPr/>
            <p:nvPr/>
          </p:nvSpPr>
          <p:spPr>
            <a:xfrm>
              <a:off x="29400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4" name="Google Shape;2184;p34"/>
            <p:cNvSpPr/>
            <p:nvPr/>
          </p:nvSpPr>
          <p:spPr>
            <a:xfrm>
              <a:off x="2635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5" name="Google Shape;2185;p34"/>
            <p:cNvSpPr/>
            <p:nvPr/>
          </p:nvSpPr>
          <p:spPr>
            <a:xfrm>
              <a:off x="2331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6" name="Google Shape;2186;p34"/>
            <p:cNvSpPr/>
            <p:nvPr/>
          </p:nvSpPr>
          <p:spPr>
            <a:xfrm>
              <a:off x="20279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7" name="Google Shape;2187;p34"/>
            <p:cNvSpPr/>
            <p:nvPr/>
          </p:nvSpPr>
          <p:spPr>
            <a:xfrm>
              <a:off x="17239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8" name="Google Shape;2188;p34"/>
            <p:cNvSpPr/>
            <p:nvPr/>
          </p:nvSpPr>
          <p:spPr>
            <a:xfrm>
              <a:off x="14197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9" name="Google Shape;2189;p34"/>
            <p:cNvSpPr/>
            <p:nvPr/>
          </p:nvSpPr>
          <p:spPr>
            <a:xfrm>
              <a:off x="1115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0" name="Google Shape;2190;p34"/>
            <p:cNvSpPr/>
            <p:nvPr/>
          </p:nvSpPr>
          <p:spPr>
            <a:xfrm>
              <a:off x="811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1" name="Google Shape;2191;p34"/>
            <p:cNvSpPr/>
            <p:nvPr/>
          </p:nvSpPr>
          <p:spPr>
            <a:xfrm>
              <a:off x="3548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2" name="Google Shape;2192;p34"/>
            <p:cNvSpPr/>
            <p:nvPr/>
          </p:nvSpPr>
          <p:spPr>
            <a:xfrm>
              <a:off x="62845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3" name="Google Shape;2193;p34"/>
            <p:cNvSpPr/>
            <p:nvPr/>
          </p:nvSpPr>
          <p:spPr>
            <a:xfrm>
              <a:off x="5980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4" name="Google Shape;2194;p34"/>
            <p:cNvSpPr/>
            <p:nvPr/>
          </p:nvSpPr>
          <p:spPr>
            <a:xfrm>
              <a:off x="5676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5" name="Google Shape;2195;p34"/>
            <p:cNvSpPr/>
            <p:nvPr/>
          </p:nvSpPr>
          <p:spPr>
            <a:xfrm>
              <a:off x="53724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6" name="Google Shape;2196;p34"/>
            <p:cNvSpPr/>
            <p:nvPr/>
          </p:nvSpPr>
          <p:spPr>
            <a:xfrm>
              <a:off x="50684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7" name="Google Shape;2197;p34"/>
            <p:cNvSpPr/>
            <p:nvPr/>
          </p:nvSpPr>
          <p:spPr>
            <a:xfrm>
              <a:off x="47644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8" name="Google Shape;2198;p34"/>
            <p:cNvSpPr/>
            <p:nvPr/>
          </p:nvSpPr>
          <p:spPr>
            <a:xfrm>
              <a:off x="4460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9" name="Google Shape;2199;p34"/>
            <p:cNvSpPr/>
            <p:nvPr/>
          </p:nvSpPr>
          <p:spPr>
            <a:xfrm>
              <a:off x="4156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0" name="Google Shape;2200;p34"/>
            <p:cNvSpPr/>
            <p:nvPr/>
          </p:nvSpPr>
          <p:spPr>
            <a:xfrm>
              <a:off x="38522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1" name="Google Shape;2201;p34"/>
            <p:cNvSpPr/>
            <p:nvPr/>
          </p:nvSpPr>
          <p:spPr>
            <a:xfrm>
              <a:off x="65885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2" name="Google Shape;2202;p34"/>
            <p:cNvSpPr/>
            <p:nvPr/>
          </p:nvSpPr>
          <p:spPr>
            <a:xfrm>
              <a:off x="71967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3" name="Google Shape;2203;p34"/>
            <p:cNvSpPr/>
            <p:nvPr/>
          </p:nvSpPr>
          <p:spPr>
            <a:xfrm>
              <a:off x="68927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204" name="Google Shape;2204;p34"/>
          <p:cNvGrpSpPr/>
          <p:nvPr/>
        </p:nvGrpSpPr>
        <p:grpSpPr>
          <a:xfrm>
            <a:off x="9370200" y="4206167"/>
            <a:ext cx="1691933" cy="1691967"/>
            <a:chOff x="94500" y="533550"/>
            <a:chExt cx="1268950" cy="1268975"/>
          </a:xfrm>
        </p:grpSpPr>
        <p:sp>
          <p:nvSpPr>
            <p:cNvPr id="2205" name="Google Shape;2205;p34"/>
            <p:cNvSpPr/>
            <p:nvPr/>
          </p:nvSpPr>
          <p:spPr>
            <a:xfrm>
              <a:off x="94500" y="533550"/>
              <a:ext cx="1268950" cy="1268975"/>
            </a:xfrm>
            <a:custGeom>
              <a:avLst/>
              <a:gdLst/>
              <a:ahLst/>
              <a:cxnLst/>
              <a:rect l="l" t="t" r="r" b="b"/>
              <a:pathLst>
                <a:path w="50758" h="50759" extrusionOk="0">
                  <a:moveTo>
                    <a:pt x="25389" y="1"/>
                  </a:moveTo>
                  <a:cubicBezTo>
                    <a:pt x="11370" y="1"/>
                    <a:pt x="1" y="11370"/>
                    <a:pt x="1" y="25369"/>
                  </a:cubicBezTo>
                  <a:cubicBezTo>
                    <a:pt x="1" y="39389"/>
                    <a:pt x="11370" y="50758"/>
                    <a:pt x="25389" y="50758"/>
                  </a:cubicBezTo>
                  <a:cubicBezTo>
                    <a:pt x="39409" y="50758"/>
                    <a:pt x="50758" y="39389"/>
                    <a:pt x="50758" y="25369"/>
                  </a:cubicBezTo>
                  <a:cubicBezTo>
                    <a:pt x="50758" y="11370"/>
                    <a:pt x="39409" y="1"/>
                    <a:pt x="25389" y="1"/>
                  </a:cubicBezTo>
                  <a:close/>
                </a:path>
              </a:pathLst>
            </a:custGeom>
            <a:solidFill>
              <a:srgbClr val="FFFFFF"/>
            </a:solidFill>
            <a:ln w="1143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2206" name="Google Shape;2206;p34"/>
            <p:cNvGrpSpPr/>
            <p:nvPr/>
          </p:nvGrpSpPr>
          <p:grpSpPr>
            <a:xfrm>
              <a:off x="94500" y="533550"/>
              <a:ext cx="1268950" cy="1268975"/>
              <a:chOff x="756000" y="1451225"/>
              <a:chExt cx="1268950" cy="1268975"/>
            </a:xfrm>
          </p:grpSpPr>
          <p:sp>
            <p:nvSpPr>
              <p:cNvPr id="2207" name="Google Shape;2207;p34"/>
              <p:cNvSpPr/>
              <p:nvPr/>
            </p:nvSpPr>
            <p:spPr>
              <a:xfrm>
                <a:off x="756000" y="1451225"/>
                <a:ext cx="1268950" cy="1268975"/>
              </a:xfrm>
              <a:custGeom>
                <a:avLst/>
                <a:gdLst/>
                <a:ahLst/>
                <a:cxnLst/>
                <a:rect l="l" t="t" r="r" b="b"/>
                <a:pathLst>
                  <a:path w="50758" h="50759" extrusionOk="0">
                    <a:moveTo>
                      <a:pt x="25389" y="1"/>
                    </a:moveTo>
                    <a:cubicBezTo>
                      <a:pt x="11370" y="1"/>
                      <a:pt x="1" y="11370"/>
                      <a:pt x="1" y="25369"/>
                    </a:cubicBezTo>
                    <a:cubicBezTo>
                      <a:pt x="1" y="39389"/>
                      <a:pt x="11370" y="50758"/>
                      <a:pt x="25389" y="50758"/>
                    </a:cubicBezTo>
                    <a:cubicBezTo>
                      <a:pt x="39409" y="50758"/>
                      <a:pt x="50758" y="39389"/>
                      <a:pt x="50758" y="25369"/>
                    </a:cubicBezTo>
                    <a:cubicBezTo>
                      <a:pt x="50758" y="11370"/>
                      <a:pt x="39409" y="1"/>
                      <a:pt x="2538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08" name="Google Shape;2208;p34"/>
              <p:cNvSpPr/>
              <p:nvPr/>
            </p:nvSpPr>
            <p:spPr>
              <a:xfrm>
                <a:off x="773700" y="1805000"/>
                <a:ext cx="922525" cy="911650"/>
              </a:xfrm>
              <a:custGeom>
                <a:avLst/>
                <a:gdLst/>
                <a:ahLst/>
                <a:cxnLst/>
                <a:rect l="l" t="t" r="r" b="b"/>
                <a:pathLst>
                  <a:path w="36901" h="36466" extrusionOk="0">
                    <a:moveTo>
                      <a:pt x="24631" y="0"/>
                    </a:moveTo>
                    <a:cubicBezTo>
                      <a:pt x="16210" y="0"/>
                      <a:pt x="5583" y="3149"/>
                      <a:pt x="1" y="17166"/>
                    </a:cubicBezTo>
                    <a:cubicBezTo>
                      <a:pt x="2469" y="27463"/>
                      <a:pt x="11228" y="35333"/>
                      <a:pt x="22011" y="36465"/>
                    </a:cubicBezTo>
                    <a:cubicBezTo>
                      <a:pt x="27878" y="31529"/>
                      <a:pt x="36111" y="21252"/>
                      <a:pt x="36900" y="2095"/>
                    </a:cubicBezTo>
                    <a:cubicBezTo>
                      <a:pt x="36900" y="2095"/>
                      <a:pt x="31500" y="0"/>
                      <a:pt x="24631" y="0"/>
                    </a:cubicBezTo>
                    <a:close/>
                  </a:path>
                </a:pathLst>
              </a:custGeom>
              <a:solidFill>
                <a:srgbClr val="7AAF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09" name="Google Shape;2209;p34"/>
              <p:cNvSpPr/>
              <p:nvPr/>
            </p:nvSpPr>
            <p:spPr>
              <a:xfrm>
                <a:off x="969425" y="1451225"/>
                <a:ext cx="796075" cy="404625"/>
              </a:xfrm>
              <a:custGeom>
                <a:avLst/>
                <a:gdLst/>
                <a:ahLst/>
                <a:cxnLst/>
                <a:rect l="l" t="t" r="r" b="b"/>
                <a:pathLst>
                  <a:path w="31843" h="16185" extrusionOk="0">
                    <a:moveTo>
                      <a:pt x="16852" y="1"/>
                    </a:moveTo>
                    <a:cubicBezTo>
                      <a:pt x="10379" y="1"/>
                      <a:pt x="4492" y="2429"/>
                      <a:pt x="1" y="6394"/>
                    </a:cubicBezTo>
                    <a:cubicBezTo>
                      <a:pt x="2553" y="5483"/>
                      <a:pt x="5031" y="5099"/>
                      <a:pt x="7397" y="5099"/>
                    </a:cubicBezTo>
                    <a:cubicBezTo>
                      <a:pt x="20104" y="5099"/>
                      <a:pt x="29537" y="16185"/>
                      <a:pt x="29537" y="16185"/>
                    </a:cubicBezTo>
                    <a:cubicBezTo>
                      <a:pt x="31843" y="11573"/>
                      <a:pt x="31398" y="7223"/>
                      <a:pt x="30083" y="3723"/>
                    </a:cubicBezTo>
                    <a:cubicBezTo>
                      <a:pt x="26219" y="1356"/>
                      <a:pt x="21687" y="1"/>
                      <a:pt x="16852" y="1"/>
                    </a:cubicBezTo>
                    <a:close/>
                  </a:path>
                </a:pathLst>
              </a:custGeom>
              <a:solidFill>
                <a:srgbClr val="E51F2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10" name="Google Shape;2210;p34"/>
              <p:cNvSpPr/>
              <p:nvPr/>
            </p:nvSpPr>
            <p:spPr>
              <a:xfrm>
                <a:off x="1710350" y="1862325"/>
                <a:ext cx="314600" cy="548850"/>
              </a:xfrm>
              <a:custGeom>
                <a:avLst/>
                <a:gdLst/>
                <a:ahLst/>
                <a:cxnLst/>
                <a:rect l="l" t="t" r="r" b="b"/>
                <a:pathLst>
                  <a:path w="12584" h="21954" extrusionOk="0">
                    <a:moveTo>
                      <a:pt x="2088" y="1"/>
                    </a:moveTo>
                    <a:cubicBezTo>
                      <a:pt x="801" y="1"/>
                      <a:pt x="1" y="146"/>
                      <a:pt x="1" y="146"/>
                    </a:cubicBezTo>
                    <a:cubicBezTo>
                      <a:pt x="1" y="146"/>
                      <a:pt x="8477" y="10362"/>
                      <a:pt x="9003" y="21954"/>
                    </a:cubicBezTo>
                    <a:cubicBezTo>
                      <a:pt x="11269" y="18130"/>
                      <a:pt x="12584" y="13679"/>
                      <a:pt x="12584" y="8925"/>
                    </a:cubicBezTo>
                    <a:cubicBezTo>
                      <a:pt x="12584" y="6923"/>
                      <a:pt x="12341" y="4960"/>
                      <a:pt x="11896" y="3079"/>
                    </a:cubicBezTo>
                    <a:cubicBezTo>
                      <a:pt x="8272" y="468"/>
                      <a:pt x="4397" y="1"/>
                      <a:pt x="2088" y="1"/>
                    </a:cubicBezTo>
                    <a:close/>
                  </a:path>
                </a:pathLst>
              </a:custGeom>
              <a:solidFill>
                <a:srgbClr val="FFC1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11" name="Google Shape;2211;p34"/>
              <p:cNvSpPr/>
              <p:nvPr/>
            </p:nvSpPr>
            <p:spPr>
              <a:xfrm>
                <a:off x="1561150" y="1745925"/>
                <a:ext cx="239750" cy="222375"/>
              </a:xfrm>
              <a:custGeom>
                <a:avLst/>
                <a:gdLst/>
                <a:ahLst/>
                <a:cxnLst/>
                <a:rect l="l" t="t" r="r" b="b"/>
                <a:pathLst>
                  <a:path w="9590" h="8895" extrusionOk="0">
                    <a:moveTo>
                      <a:pt x="4215" y="1"/>
                    </a:moveTo>
                    <a:cubicBezTo>
                      <a:pt x="3347" y="1"/>
                      <a:pt x="2506" y="272"/>
                      <a:pt x="1822" y="837"/>
                    </a:cubicBezTo>
                    <a:cubicBezTo>
                      <a:pt x="82" y="2273"/>
                      <a:pt x="1" y="5065"/>
                      <a:pt x="1640" y="7047"/>
                    </a:cubicBezTo>
                    <a:cubicBezTo>
                      <a:pt x="2634" y="8250"/>
                      <a:pt x="4037" y="8894"/>
                      <a:pt x="5376" y="8894"/>
                    </a:cubicBezTo>
                    <a:cubicBezTo>
                      <a:pt x="6244" y="8894"/>
                      <a:pt x="7085" y="8624"/>
                      <a:pt x="7769" y="8059"/>
                    </a:cubicBezTo>
                    <a:cubicBezTo>
                      <a:pt x="9509" y="6622"/>
                      <a:pt x="9590" y="3831"/>
                      <a:pt x="7951" y="1848"/>
                    </a:cubicBezTo>
                    <a:cubicBezTo>
                      <a:pt x="6957" y="645"/>
                      <a:pt x="5553" y="1"/>
                      <a:pt x="4215" y="1"/>
                    </a:cubicBezTo>
                    <a:close/>
                  </a:path>
                </a:pathLst>
              </a:custGeom>
              <a:solidFill>
                <a:srgbClr val="DCEAF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12" name="Google Shape;2212;p34"/>
              <p:cNvSpPr/>
              <p:nvPr/>
            </p:nvSpPr>
            <p:spPr>
              <a:xfrm>
                <a:off x="1667875" y="1778000"/>
                <a:ext cx="101175" cy="79350"/>
              </a:xfrm>
              <a:custGeom>
                <a:avLst/>
                <a:gdLst/>
                <a:ahLst/>
                <a:cxnLst/>
                <a:rect l="l" t="t" r="r" b="b"/>
                <a:pathLst>
                  <a:path w="4047" h="3174" extrusionOk="0">
                    <a:moveTo>
                      <a:pt x="1255" y="0"/>
                    </a:moveTo>
                    <a:cubicBezTo>
                      <a:pt x="910" y="0"/>
                      <a:pt x="613" y="112"/>
                      <a:pt x="425" y="342"/>
                    </a:cubicBezTo>
                    <a:cubicBezTo>
                      <a:pt x="0" y="889"/>
                      <a:pt x="365" y="1880"/>
                      <a:pt x="1255" y="2568"/>
                    </a:cubicBezTo>
                    <a:cubicBezTo>
                      <a:pt x="1757" y="2965"/>
                      <a:pt x="2327" y="3173"/>
                      <a:pt x="2800" y="3173"/>
                    </a:cubicBezTo>
                    <a:cubicBezTo>
                      <a:pt x="3147" y="3173"/>
                      <a:pt x="3442" y="3062"/>
                      <a:pt x="3622" y="2831"/>
                    </a:cubicBezTo>
                    <a:cubicBezTo>
                      <a:pt x="4046" y="2305"/>
                      <a:pt x="3682" y="1293"/>
                      <a:pt x="2792" y="605"/>
                    </a:cubicBezTo>
                    <a:cubicBezTo>
                      <a:pt x="2290" y="208"/>
                      <a:pt x="1727" y="0"/>
                      <a:pt x="125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2213" name="Google Shape;2213;p34"/>
          <p:cNvGrpSpPr/>
          <p:nvPr/>
        </p:nvGrpSpPr>
        <p:grpSpPr>
          <a:xfrm>
            <a:off x="8614017" y="4653258"/>
            <a:ext cx="840907" cy="841473"/>
            <a:chOff x="1300400" y="1688700"/>
            <a:chExt cx="481950" cy="482275"/>
          </a:xfrm>
        </p:grpSpPr>
        <p:sp>
          <p:nvSpPr>
            <p:cNvPr id="2214" name="Google Shape;2214;p34"/>
            <p:cNvSpPr/>
            <p:nvPr/>
          </p:nvSpPr>
          <p:spPr>
            <a:xfrm>
              <a:off x="1300400" y="1688700"/>
              <a:ext cx="481950" cy="482275"/>
            </a:xfrm>
            <a:custGeom>
              <a:avLst/>
              <a:gdLst/>
              <a:ahLst/>
              <a:cxnLst/>
              <a:rect l="l" t="t" r="r" b="b"/>
              <a:pathLst>
                <a:path w="19278" h="19291" extrusionOk="0">
                  <a:moveTo>
                    <a:pt x="9645" y="19290"/>
                  </a:moveTo>
                  <a:cubicBezTo>
                    <a:pt x="14952" y="19290"/>
                    <a:pt x="19277" y="14952"/>
                    <a:pt x="19277" y="9645"/>
                  </a:cubicBezTo>
                  <a:cubicBezTo>
                    <a:pt x="19277" y="4339"/>
                    <a:pt x="14952" y="1"/>
                    <a:pt x="9645" y="1"/>
                  </a:cubicBezTo>
                  <a:cubicBezTo>
                    <a:pt x="4326" y="1"/>
                    <a:pt x="0" y="4339"/>
                    <a:pt x="0" y="9645"/>
                  </a:cubicBezTo>
                  <a:cubicBezTo>
                    <a:pt x="0" y="14952"/>
                    <a:pt x="4326" y="19290"/>
                    <a:pt x="9645" y="19290"/>
                  </a:cubicBezTo>
                  <a:close/>
                </a:path>
              </a:pathLst>
            </a:custGeom>
            <a:solidFill>
              <a:srgbClr val="A54D05"/>
            </a:solidFill>
            <a:ln w="762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ct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A54D05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5" name="Google Shape;2215;p34"/>
            <p:cNvSpPr/>
            <p:nvPr/>
          </p:nvSpPr>
          <p:spPr>
            <a:xfrm>
              <a:off x="1347225" y="1735550"/>
              <a:ext cx="388275" cy="388575"/>
            </a:xfrm>
            <a:custGeom>
              <a:avLst/>
              <a:gdLst/>
              <a:ahLst/>
              <a:cxnLst/>
              <a:rect l="l" t="t" r="r" b="b"/>
              <a:pathLst>
                <a:path w="15531" h="15543" extrusionOk="0">
                  <a:moveTo>
                    <a:pt x="7772" y="15543"/>
                  </a:moveTo>
                  <a:cubicBezTo>
                    <a:pt x="12048" y="15543"/>
                    <a:pt x="15531" y="12047"/>
                    <a:pt x="15531" y="7771"/>
                  </a:cubicBezTo>
                  <a:cubicBezTo>
                    <a:pt x="15531" y="3496"/>
                    <a:pt x="12048" y="0"/>
                    <a:pt x="7772" y="0"/>
                  </a:cubicBezTo>
                  <a:cubicBezTo>
                    <a:pt x="3484" y="0"/>
                    <a:pt x="1" y="3496"/>
                    <a:pt x="1" y="7771"/>
                  </a:cubicBezTo>
                  <a:cubicBezTo>
                    <a:pt x="1" y="12047"/>
                    <a:pt x="3484" y="15543"/>
                    <a:pt x="7772" y="15543"/>
                  </a:cubicBezTo>
                  <a:close/>
                </a:path>
              </a:pathLst>
            </a:custGeom>
            <a:solidFill>
              <a:srgbClr val="E69138"/>
            </a:solidFill>
            <a:ln w="76200" cap="flat" cmpd="sng">
              <a:solidFill>
                <a:srgbClr val="A54D0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ct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r>
                <a:rPr kumimoji="0" lang="en" sz="3067" b="1" i="0" u="none" strike="noStrike" kern="0" cap="none" spc="0" normalizeH="0" baseline="0" noProof="0">
                  <a:ln>
                    <a:noFill/>
                  </a:ln>
                  <a:solidFill>
                    <a:srgbClr val="A54D05"/>
                  </a:solidFill>
                  <a:effectLst/>
                  <a:uLnTx/>
                  <a:uFillTx/>
                  <a:latin typeface="Dosis"/>
                  <a:ea typeface="Dosis"/>
                  <a:cs typeface="Dosis"/>
                  <a:sym typeface="Dosis"/>
                </a:rPr>
                <a:t>1¢</a:t>
              </a:r>
              <a:endParaRPr kumimoji="0" sz="3067" b="1" i="0" u="none" strike="noStrike" kern="0" cap="none" spc="0" normalizeH="0" baseline="0" noProof="0">
                <a:ln>
                  <a:noFill/>
                </a:ln>
                <a:solidFill>
                  <a:srgbClr val="A54D05"/>
                </a:solidFill>
                <a:effectLst/>
                <a:uLnTx/>
                <a:uFillTx/>
                <a:latin typeface="Dosis"/>
                <a:ea typeface="Dosis"/>
                <a:cs typeface="Dosis"/>
                <a:sym typeface="Dosis"/>
              </a:endParaRPr>
            </a:p>
          </p:txBody>
        </p:sp>
      </p:grpSp>
      <p:grpSp>
        <p:nvGrpSpPr>
          <p:cNvPr id="2216" name="Google Shape;2216;p34"/>
          <p:cNvGrpSpPr/>
          <p:nvPr/>
        </p:nvGrpSpPr>
        <p:grpSpPr>
          <a:xfrm>
            <a:off x="8833733" y="5056658"/>
            <a:ext cx="840907" cy="841473"/>
            <a:chOff x="1300400" y="1688700"/>
            <a:chExt cx="481950" cy="482275"/>
          </a:xfrm>
        </p:grpSpPr>
        <p:sp>
          <p:nvSpPr>
            <p:cNvPr id="2217" name="Google Shape;2217;p34"/>
            <p:cNvSpPr/>
            <p:nvPr/>
          </p:nvSpPr>
          <p:spPr>
            <a:xfrm>
              <a:off x="1300400" y="1688700"/>
              <a:ext cx="481950" cy="482275"/>
            </a:xfrm>
            <a:custGeom>
              <a:avLst/>
              <a:gdLst/>
              <a:ahLst/>
              <a:cxnLst/>
              <a:rect l="l" t="t" r="r" b="b"/>
              <a:pathLst>
                <a:path w="19278" h="19291" extrusionOk="0">
                  <a:moveTo>
                    <a:pt x="9645" y="19290"/>
                  </a:moveTo>
                  <a:cubicBezTo>
                    <a:pt x="14952" y="19290"/>
                    <a:pt x="19277" y="14952"/>
                    <a:pt x="19277" y="9645"/>
                  </a:cubicBezTo>
                  <a:cubicBezTo>
                    <a:pt x="19277" y="4339"/>
                    <a:pt x="14952" y="1"/>
                    <a:pt x="9645" y="1"/>
                  </a:cubicBezTo>
                  <a:cubicBezTo>
                    <a:pt x="4326" y="1"/>
                    <a:pt x="0" y="4339"/>
                    <a:pt x="0" y="9645"/>
                  </a:cubicBezTo>
                  <a:cubicBezTo>
                    <a:pt x="0" y="14952"/>
                    <a:pt x="4326" y="19290"/>
                    <a:pt x="9645" y="19290"/>
                  </a:cubicBezTo>
                  <a:close/>
                </a:path>
              </a:pathLst>
            </a:custGeom>
            <a:solidFill>
              <a:srgbClr val="A54D05"/>
            </a:solidFill>
            <a:ln w="762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ct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A54D05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8" name="Google Shape;2218;p34"/>
            <p:cNvSpPr/>
            <p:nvPr/>
          </p:nvSpPr>
          <p:spPr>
            <a:xfrm>
              <a:off x="1347225" y="1735550"/>
              <a:ext cx="388275" cy="388575"/>
            </a:xfrm>
            <a:custGeom>
              <a:avLst/>
              <a:gdLst/>
              <a:ahLst/>
              <a:cxnLst/>
              <a:rect l="l" t="t" r="r" b="b"/>
              <a:pathLst>
                <a:path w="15531" h="15543" extrusionOk="0">
                  <a:moveTo>
                    <a:pt x="7772" y="15543"/>
                  </a:moveTo>
                  <a:cubicBezTo>
                    <a:pt x="12048" y="15543"/>
                    <a:pt x="15531" y="12047"/>
                    <a:pt x="15531" y="7771"/>
                  </a:cubicBezTo>
                  <a:cubicBezTo>
                    <a:pt x="15531" y="3496"/>
                    <a:pt x="12048" y="0"/>
                    <a:pt x="7772" y="0"/>
                  </a:cubicBezTo>
                  <a:cubicBezTo>
                    <a:pt x="3484" y="0"/>
                    <a:pt x="1" y="3496"/>
                    <a:pt x="1" y="7771"/>
                  </a:cubicBezTo>
                  <a:cubicBezTo>
                    <a:pt x="1" y="12047"/>
                    <a:pt x="3484" y="15543"/>
                    <a:pt x="7772" y="15543"/>
                  </a:cubicBezTo>
                  <a:close/>
                </a:path>
              </a:pathLst>
            </a:custGeom>
            <a:solidFill>
              <a:srgbClr val="E69138"/>
            </a:solidFill>
            <a:ln w="76200" cap="flat" cmpd="sng">
              <a:solidFill>
                <a:srgbClr val="A54D0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ct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r>
                <a:rPr kumimoji="0" lang="en" sz="3067" b="1" i="0" u="none" strike="noStrike" kern="0" cap="none" spc="0" normalizeH="0" baseline="0" noProof="0">
                  <a:ln>
                    <a:noFill/>
                  </a:ln>
                  <a:solidFill>
                    <a:srgbClr val="A54D05"/>
                  </a:solidFill>
                  <a:effectLst/>
                  <a:uLnTx/>
                  <a:uFillTx/>
                  <a:latin typeface="Dosis"/>
                  <a:ea typeface="Dosis"/>
                  <a:cs typeface="Dosis"/>
                  <a:sym typeface="Dosis"/>
                </a:rPr>
                <a:t>1¢</a:t>
              </a:r>
              <a:endParaRPr kumimoji="0" sz="3067" b="1" i="0" u="none" strike="noStrike" kern="0" cap="none" spc="0" normalizeH="0" baseline="0" noProof="0">
                <a:ln>
                  <a:noFill/>
                </a:ln>
                <a:solidFill>
                  <a:srgbClr val="A54D05"/>
                </a:solidFill>
                <a:effectLst/>
                <a:uLnTx/>
                <a:uFillTx/>
                <a:latin typeface="Dosis"/>
                <a:ea typeface="Dosis"/>
                <a:cs typeface="Dosis"/>
                <a:sym typeface="Dosis"/>
              </a:endParaRPr>
            </a:p>
          </p:txBody>
        </p:sp>
      </p:grpSp>
      <p:sp>
        <p:nvSpPr>
          <p:cNvPr id="2219" name="Google Shape;2219;p34"/>
          <p:cNvSpPr/>
          <p:nvPr/>
        </p:nvSpPr>
        <p:spPr>
          <a:xfrm>
            <a:off x="8614030" y="4358664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BE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220" name="Google Shape;2220;p34"/>
          <p:cNvSpPr/>
          <p:nvPr/>
        </p:nvSpPr>
        <p:spPr>
          <a:xfrm>
            <a:off x="9046347" y="3021164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BE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221" name="Google Shape;2221;p34"/>
          <p:cNvSpPr/>
          <p:nvPr/>
        </p:nvSpPr>
        <p:spPr>
          <a:xfrm>
            <a:off x="10747763" y="2886164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BE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14190786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17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1219170">
              <a:buClr>
                <a:srgbClr val="000000"/>
              </a:buClr>
            </a:pPr>
            <a:fld id="{D2D769DF-72D7-400B-8D46-2CA7E227B53C}" type="datetimeFigureOut">
              <a:rPr lang="en-US" sz="1867" kern="0" smtClean="0">
                <a:solidFill>
                  <a:srgbClr val="000000"/>
                </a:solidFill>
                <a:cs typeface="Arial"/>
                <a:sym typeface="Arial"/>
              </a:rPr>
              <a:pPr defTabSz="1219170">
                <a:buClr>
                  <a:srgbClr val="000000"/>
                </a:buClr>
              </a:pPr>
              <a:t>1/8/2025</a:t>
            </a:fld>
            <a:endParaRPr lang="en-US"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1219170">
              <a:buClr>
                <a:srgbClr val="000000"/>
              </a:buClr>
            </a:pPr>
            <a:endParaRPr lang="en-US"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1219170">
              <a:buClr>
                <a:srgbClr val="000000"/>
              </a:buClr>
            </a:pPr>
            <a:fld id="{69B50EDA-12E8-486B-B293-B7EEEFB6F524}" type="slidenum">
              <a:rPr lang="en-US" sz="1867" kern="0" smtClean="0">
                <a:solidFill>
                  <a:srgbClr val="000000"/>
                </a:solidFill>
                <a:cs typeface="Arial"/>
                <a:sym typeface="Arial"/>
              </a:rPr>
              <a:pPr defTabSz="1219170">
                <a:buClr>
                  <a:srgbClr val="000000"/>
                </a:buClr>
              </a:pPr>
              <a:t>‹#›</a:t>
            </a:fld>
            <a:endParaRPr lang="en-US"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92037443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3">
  <p:cSld name="Section header 3">
    <p:bg>
      <p:bgPr>
        <a:solidFill>
          <a:schemeClr val="dk1"/>
        </a:solidFill>
        <a:effectLst/>
      </p:bgPr>
    </p:bg>
    <p:spTree>
      <p:nvGrpSpPr>
        <p:cNvPr id="1" name="Shape 10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16" name="Google Shape;1016;p16"/>
          <p:cNvGrpSpPr/>
          <p:nvPr/>
        </p:nvGrpSpPr>
        <p:grpSpPr>
          <a:xfrm>
            <a:off x="-184227" y="-399294"/>
            <a:ext cx="13152739" cy="7397993"/>
            <a:chOff x="238125" y="822050"/>
            <a:chExt cx="7136850" cy="4051475"/>
          </a:xfrm>
        </p:grpSpPr>
        <p:sp>
          <p:nvSpPr>
            <p:cNvPr id="1017" name="Google Shape;1017;p16"/>
            <p:cNvSpPr/>
            <p:nvPr/>
          </p:nvSpPr>
          <p:spPr>
            <a:xfrm>
              <a:off x="238125" y="114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8" name="Google Shape;1018;p16"/>
            <p:cNvSpPr/>
            <p:nvPr/>
          </p:nvSpPr>
          <p:spPr>
            <a:xfrm>
              <a:off x="238125" y="27590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9" name="Google Shape;1019;p16"/>
            <p:cNvSpPr/>
            <p:nvPr/>
          </p:nvSpPr>
          <p:spPr>
            <a:xfrm>
              <a:off x="238125" y="250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0" name="Google Shape;1020;p16"/>
            <p:cNvSpPr/>
            <p:nvPr/>
          </p:nvSpPr>
          <p:spPr>
            <a:xfrm>
              <a:off x="238125" y="22460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1" name="Google Shape;1021;p16"/>
            <p:cNvSpPr/>
            <p:nvPr/>
          </p:nvSpPr>
          <p:spPr>
            <a:xfrm>
              <a:off x="238125" y="1971075"/>
              <a:ext cx="7136850" cy="0"/>
            </a:xfrm>
            <a:custGeom>
              <a:avLst/>
              <a:gdLst/>
              <a:ahLst/>
              <a:cxnLst/>
              <a:rect l="l" t="t" r="r" b="b"/>
              <a:pathLst>
                <a:path w="285474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2" name="Google Shape;1022;p16"/>
            <p:cNvSpPr/>
            <p:nvPr/>
          </p:nvSpPr>
          <p:spPr>
            <a:xfrm>
              <a:off x="238125" y="169607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3" name="Google Shape;1023;p16"/>
            <p:cNvSpPr/>
            <p:nvPr/>
          </p:nvSpPr>
          <p:spPr>
            <a:xfrm>
              <a:off x="238125" y="1420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4" name="Google Shape;1024;p16"/>
            <p:cNvSpPr/>
            <p:nvPr/>
          </p:nvSpPr>
          <p:spPr>
            <a:xfrm>
              <a:off x="238125" y="33092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5" name="Google Shape;1025;p16"/>
            <p:cNvSpPr/>
            <p:nvPr/>
          </p:nvSpPr>
          <p:spPr>
            <a:xfrm>
              <a:off x="238125" y="30155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6" name="Google Shape;1026;p16"/>
            <p:cNvSpPr/>
            <p:nvPr/>
          </p:nvSpPr>
          <p:spPr>
            <a:xfrm>
              <a:off x="238125" y="47439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7" name="Google Shape;1027;p16"/>
            <p:cNvSpPr/>
            <p:nvPr/>
          </p:nvSpPr>
          <p:spPr>
            <a:xfrm>
              <a:off x="238125" y="44549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8" name="Google Shape;1028;p16"/>
            <p:cNvSpPr/>
            <p:nvPr/>
          </p:nvSpPr>
          <p:spPr>
            <a:xfrm>
              <a:off x="238125" y="4167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9" name="Google Shape;1029;p16"/>
            <p:cNvSpPr/>
            <p:nvPr/>
          </p:nvSpPr>
          <p:spPr>
            <a:xfrm>
              <a:off x="238125" y="38817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0" name="Google Shape;1030;p16"/>
            <p:cNvSpPr/>
            <p:nvPr/>
          </p:nvSpPr>
          <p:spPr>
            <a:xfrm>
              <a:off x="238125" y="35953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1" name="Google Shape;1031;p16"/>
            <p:cNvSpPr/>
            <p:nvPr/>
          </p:nvSpPr>
          <p:spPr>
            <a:xfrm>
              <a:off x="5075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2" name="Google Shape;1032;p16"/>
            <p:cNvSpPr/>
            <p:nvPr/>
          </p:nvSpPr>
          <p:spPr>
            <a:xfrm>
              <a:off x="3244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3" name="Google Shape;1033;p16"/>
            <p:cNvSpPr/>
            <p:nvPr/>
          </p:nvSpPr>
          <p:spPr>
            <a:xfrm>
              <a:off x="29400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4" name="Google Shape;1034;p16"/>
            <p:cNvSpPr/>
            <p:nvPr/>
          </p:nvSpPr>
          <p:spPr>
            <a:xfrm>
              <a:off x="2635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5" name="Google Shape;1035;p16"/>
            <p:cNvSpPr/>
            <p:nvPr/>
          </p:nvSpPr>
          <p:spPr>
            <a:xfrm>
              <a:off x="2331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6" name="Google Shape;1036;p16"/>
            <p:cNvSpPr/>
            <p:nvPr/>
          </p:nvSpPr>
          <p:spPr>
            <a:xfrm>
              <a:off x="20279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7" name="Google Shape;1037;p16"/>
            <p:cNvSpPr/>
            <p:nvPr/>
          </p:nvSpPr>
          <p:spPr>
            <a:xfrm>
              <a:off x="17239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8" name="Google Shape;1038;p16"/>
            <p:cNvSpPr/>
            <p:nvPr/>
          </p:nvSpPr>
          <p:spPr>
            <a:xfrm>
              <a:off x="14197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9" name="Google Shape;1039;p16"/>
            <p:cNvSpPr/>
            <p:nvPr/>
          </p:nvSpPr>
          <p:spPr>
            <a:xfrm>
              <a:off x="1115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0" name="Google Shape;1040;p16"/>
            <p:cNvSpPr/>
            <p:nvPr/>
          </p:nvSpPr>
          <p:spPr>
            <a:xfrm>
              <a:off x="811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1" name="Google Shape;1041;p16"/>
            <p:cNvSpPr/>
            <p:nvPr/>
          </p:nvSpPr>
          <p:spPr>
            <a:xfrm>
              <a:off x="3548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2" name="Google Shape;1042;p16"/>
            <p:cNvSpPr/>
            <p:nvPr/>
          </p:nvSpPr>
          <p:spPr>
            <a:xfrm>
              <a:off x="62845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3" name="Google Shape;1043;p16"/>
            <p:cNvSpPr/>
            <p:nvPr/>
          </p:nvSpPr>
          <p:spPr>
            <a:xfrm>
              <a:off x="5980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4" name="Google Shape;1044;p16"/>
            <p:cNvSpPr/>
            <p:nvPr/>
          </p:nvSpPr>
          <p:spPr>
            <a:xfrm>
              <a:off x="5676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5" name="Google Shape;1045;p16"/>
            <p:cNvSpPr/>
            <p:nvPr/>
          </p:nvSpPr>
          <p:spPr>
            <a:xfrm>
              <a:off x="53724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6" name="Google Shape;1046;p16"/>
            <p:cNvSpPr/>
            <p:nvPr/>
          </p:nvSpPr>
          <p:spPr>
            <a:xfrm>
              <a:off x="50684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7" name="Google Shape;1047;p16"/>
            <p:cNvSpPr/>
            <p:nvPr/>
          </p:nvSpPr>
          <p:spPr>
            <a:xfrm>
              <a:off x="47644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8" name="Google Shape;1048;p16"/>
            <p:cNvSpPr/>
            <p:nvPr/>
          </p:nvSpPr>
          <p:spPr>
            <a:xfrm>
              <a:off x="4460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9" name="Google Shape;1049;p16"/>
            <p:cNvSpPr/>
            <p:nvPr/>
          </p:nvSpPr>
          <p:spPr>
            <a:xfrm>
              <a:off x="4156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0" name="Google Shape;1050;p16"/>
            <p:cNvSpPr/>
            <p:nvPr/>
          </p:nvSpPr>
          <p:spPr>
            <a:xfrm>
              <a:off x="38522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1" name="Google Shape;1051;p16"/>
            <p:cNvSpPr/>
            <p:nvPr/>
          </p:nvSpPr>
          <p:spPr>
            <a:xfrm>
              <a:off x="65885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2" name="Google Shape;1052;p16"/>
            <p:cNvSpPr/>
            <p:nvPr/>
          </p:nvSpPr>
          <p:spPr>
            <a:xfrm>
              <a:off x="71967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3" name="Google Shape;1053;p16"/>
            <p:cNvSpPr/>
            <p:nvPr/>
          </p:nvSpPr>
          <p:spPr>
            <a:xfrm>
              <a:off x="68927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054" name="Google Shape;1054;p16"/>
          <p:cNvSpPr txBox="1">
            <a:spLocks noGrp="1"/>
          </p:cNvSpPr>
          <p:nvPr>
            <p:ph type="title"/>
          </p:nvPr>
        </p:nvSpPr>
        <p:spPr>
          <a:xfrm>
            <a:off x="1014933" y="3029067"/>
            <a:ext cx="7366000" cy="166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200"/>
              <a:buNone/>
              <a:defRPr sz="7333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9pPr>
          </a:lstStyle>
          <a:p>
            <a:endParaRPr/>
          </a:p>
        </p:txBody>
      </p:sp>
      <p:sp>
        <p:nvSpPr>
          <p:cNvPr id="1055" name="Google Shape;1055;p16"/>
          <p:cNvSpPr txBox="1">
            <a:spLocks noGrp="1"/>
          </p:cNvSpPr>
          <p:nvPr>
            <p:ph type="subTitle" idx="1"/>
          </p:nvPr>
        </p:nvSpPr>
        <p:spPr>
          <a:xfrm>
            <a:off x="1014933" y="5379133"/>
            <a:ext cx="7366000" cy="59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1056" name="Google Shape;1056;p16"/>
          <p:cNvSpPr txBox="1">
            <a:spLocks noGrp="1"/>
          </p:cNvSpPr>
          <p:nvPr>
            <p:ph type="title" idx="2" hasCustomPrompt="1"/>
          </p:nvPr>
        </p:nvSpPr>
        <p:spPr>
          <a:xfrm>
            <a:off x="1083967" y="998433"/>
            <a:ext cx="1715200" cy="166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3333" b="1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grpSp>
        <p:nvGrpSpPr>
          <p:cNvPr id="1057" name="Google Shape;1057;p16"/>
          <p:cNvGrpSpPr/>
          <p:nvPr/>
        </p:nvGrpSpPr>
        <p:grpSpPr>
          <a:xfrm>
            <a:off x="8937103" y="3438280"/>
            <a:ext cx="2087215" cy="2626781"/>
            <a:chOff x="7667575" y="2133515"/>
            <a:chExt cx="359600" cy="452550"/>
          </a:xfrm>
        </p:grpSpPr>
        <p:sp>
          <p:nvSpPr>
            <p:cNvPr id="1058" name="Google Shape;1058;p16"/>
            <p:cNvSpPr/>
            <p:nvPr/>
          </p:nvSpPr>
          <p:spPr>
            <a:xfrm>
              <a:off x="7667950" y="2133515"/>
              <a:ext cx="359225" cy="452550"/>
            </a:xfrm>
            <a:custGeom>
              <a:avLst/>
              <a:gdLst/>
              <a:ahLst/>
              <a:cxnLst/>
              <a:rect l="l" t="t" r="r" b="b"/>
              <a:pathLst>
                <a:path w="14369" h="18102" extrusionOk="0">
                  <a:moveTo>
                    <a:pt x="7214" y="0"/>
                  </a:moveTo>
                  <a:cubicBezTo>
                    <a:pt x="7095" y="0"/>
                    <a:pt x="7005" y="90"/>
                    <a:pt x="6990" y="194"/>
                  </a:cubicBezTo>
                  <a:lnTo>
                    <a:pt x="1420" y="194"/>
                  </a:lnTo>
                  <a:lnTo>
                    <a:pt x="1420" y="7423"/>
                  </a:lnTo>
                  <a:lnTo>
                    <a:pt x="6990" y="7423"/>
                  </a:lnTo>
                  <a:lnTo>
                    <a:pt x="6990" y="7438"/>
                  </a:lnTo>
                  <a:lnTo>
                    <a:pt x="449" y="7438"/>
                  </a:lnTo>
                  <a:lnTo>
                    <a:pt x="449" y="9962"/>
                  </a:lnTo>
                  <a:lnTo>
                    <a:pt x="285" y="9962"/>
                  </a:lnTo>
                  <a:cubicBezTo>
                    <a:pt x="135" y="9962"/>
                    <a:pt x="1" y="10081"/>
                    <a:pt x="1" y="10245"/>
                  </a:cubicBezTo>
                  <a:cubicBezTo>
                    <a:pt x="1" y="10395"/>
                    <a:pt x="135" y="10514"/>
                    <a:pt x="285" y="10514"/>
                  </a:cubicBezTo>
                  <a:lnTo>
                    <a:pt x="449" y="10514"/>
                  </a:lnTo>
                  <a:lnTo>
                    <a:pt x="449" y="17549"/>
                  </a:lnTo>
                  <a:lnTo>
                    <a:pt x="6990" y="17549"/>
                  </a:lnTo>
                  <a:lnTo>
                    <a:pt x="6990" y="17892"/>
                  </a:lnTo>
                  <a:cubicBezTo>
                    <a:pt x="6990" y="17997"/>
                    <a:pt x="7095" y="18101"/>
                    <a:pt x="7214" y="18101"/>
                  </a:cubicBezTo>
                  <a:cubicBezTo>
                    <a:pt x="7334" y="18101"/>
                    <a:pt x="7424" y="17997"/>
                    <a:pt x="7424" y="17892"/>
                  </a:cubicBezTo>
                  <a:lnTo>
                    <a:pt x="7424" y="17549"/>
                  </a:lnTo>
                  <a:lnTo>
                    <a:pt x="13905" y="17549"/>
                  </a:lnTo>
                  <a:lnTo>
                    <a:pt x="13905" y="10514"/>
                  </a:lnTo>
                  <a:lnTo>
                    <a:pt x="14085" y="10514"/>
                  </a:lnTo>
                  <a:cubicBezTo>
                    <a:pt x="14249" y="10514"/>
                    <a:pt x="14368" y="10395"/>
                    <a:pt x="14368" y="10245"/>
                  </a:cubicBezTo>
                  <a:cubicBezTo>
                    <a:pt x="14368" y="10081"/>
                    <a:pt x="14249" y="9962"/>
                    <a:pt x="14085" y="9962"/>
                  </a:cubicBezTo>
                  <a:lnTo>
                    <a:pt x="13905" y="9962"/>
                  </a:lnTo>
                  <a:lnTo>
                    <a:pt x="13905" y="7438"/>
                  </a:lnTo>
                  <a:lnTo>
                    <a:pt x="7424" y="7438"/>
                  </a:lnTo>
                  <a:lnTo>
                    <a:pt x="7424" y="7423"/>
                  </a:lnTo>
                  <a:lnTo>
                    <a:pt x="12307" y="7423"/>
                  </a:lnTo>
                  <a:lnTo>
                    <a:pt x="12307" y="194"/>
                  </a:lnTo>
                  <a:lnTo>
                    <a:pt x="7424" y="194"/>
                  </a:lnTo>
                  <a:cubicBezTo>
                    <a:pt x="7409" y="90"/>
                    <a:pt x="7319" y="0"/>
                    <a:pt x="7214" y="0"/>
                  </a:cubicBezTo>
                  <a:close/>
                </a:path>
              </a:pathLst>
            </a:custGeom>
            <a:solidFill>
              <a:srgbClr val="FFFFFF"/>
            </a:solidFill>
            <a:ln w="2286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9" name="Google Shape;1059;p16"/>
            <p:cNvSpPr/>
            <p:nvPr/>
          </p:nvSpPr>
          <p:spPr>
            <a:xfrm>
              <a:off x="7678775" y="2319625"/>
              <a:ext cx="336075" cy="252425"/>
            </a:xfrm>
            <a:custGeom>
              <a:avLst/>
              <a:gdLst/>
              <a:ahLst/>
              <a:cxnLst/>
              <a:rect l="l" t="t" r="r" b="b"/>
              <a:pathLst>
                <a:path w="13443" h="10097" extrusionOk="0">
                  <a:moveTo>
                    <a:pt x="1" y="1"/>
                  </a:moveTo>
                  <a:lnTo>
                    <a:pt x="1" y="10097"/>
                  </a:lnTo>
                  <a:lnTo>
                    <a:pt x="13442" y="10097"/>
                  </a:lnTo>
                  <a:lnTo>
                    <a:pt x="13442" y="1"/>
                  </a:lnTo>
                  <a:close/>
                </a:path>
              </a:pathLst>
            </a:custGeom>
            <a:solidFill>
              <a:srgbClr val="FAA0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0" name="Google Shape;1060;p16"/>
            <p:cNvSpPr/>
            <p:nvPr/>
          </p:nvSpPr>
          <p:spPr>
            <a:xfrm>
              <a:off x="7716875" y="2354350"/>
              <a:ext cx="72825" cy="72850"/>
            </a:xfrm>
            <a:custGeom>
              <a:avLst/>
              <a:gdLst/>
              <a:ahLst/>
              <a:cxnLst/>
              <a:rect l="l" t="t" r="r" b="b"/>
              <a:pathLst>
                <a:path w="2913" h="2914" extrusionOk="0">
                  <a:moveTo>
                    <a:pt x="0" y="1"/>
                  </a:moveTo>
                  <a:lnTo>
                    <a:pt x="0" y="2913"/>
                  </a:lnTo>
                  <a:lnTo>
                    <a:pt x="2912" y="2913"/>
                  </a:lnTo>
                  <a:lnTo>
                    <a:pt x="2912" y="1"/>
                  </a:lnTo>
                  <a:close/>
                </a:path>
              </a:pathLst>
            </a:custGeom>
            <a:solidFill>
              <a:srgbClr val="6146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1" name="Google Shape;1061;p16"/>
            <p:cNvSpPr/>
            <p:nvPr/>
          </p:nvSpPr>
          <p:spPr>
            <a:xfrm>
              <a:off x="7829250" y="2478700"/>
              <a:ext cx="147875" cy="19050"/>
            </a:xfrm>
            <a:custGeom>
              <a:avLst/>
              <a:gdLst/>
              <a:ahLst/>
              <a:cxnLst/>
              <a:rect l="l" t="t" r="r" b="b"/>
              <a:pathLst>
                <a:path w="5915" h="762" extrusionOk="0">
                  <a:moveTo>
                    <a:pt x="1" y="0"/>
                  </a:moveTo>
                  <a:lnTo>
                    <a:pt x="1" y="762"/>
                  </a:lnTo>
                  <a:lnTo>
                    <a:pt x="5915" y="762"/>
                  </a:lnTo>
                  <a:lnTo>
                    <a:pt x="5915" y="0"/>
                  </a:lnTo>
                  <a:close/>
                </a:path>
              </a:pathLst>
            </a:custGeom>
            <a:solidFill>
              <a:srgbClr val="FFC0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2" name="Google Shape;1062;p16"/>
            <p:cNvSpPr/>
            <p:nvPr/>
          </p:nvSpPr>
          <p:spPr>
            <a:xfrm>
              <a:off x="7829250" y="2516400"/>
              <a:ext cx="147875" cy="18700"/>
            </a:xfrm>
            <a:custGeom>
              <a:avLst/>
              <a:gdLst/>
              <a:ahLst/>
              <a:cxnLst/>
              <a:rect l="l" t="t" r="r" b="b"/>
              <a:pathLst>
                <a:path w="5915" h="748" extrusionOk="0">
                  <a:moveTo>
                    <a:pt x="1" y="1"/>
                  </a:moveTo>
                  <a:lnTo>
                    <a:pt x="1" y="747"/>
                  </a:lnTo>
                  <a:lnTo>
                    <a:pt x="5915" y="747"/>
                  </a:lnTo>
                  <a:lnTo>
                    <a:pt x="5915" y="1"/>
                  </a:lnTo>
                  <a:close/>
                </a:path>
              </a:pathLst>
            </a:custGeom>
            <a:solidFill>
              <a:srgbClr val="FFC0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3" name="Google Shape;1063;p16"/>
            <p:cNvSpPr/>
            <p:nvPr/>
          </p:nvSpPr>
          <p:spPr>
            <a:xfrm>
              <a:off x="7702675" y="2138550"/>
              <a:ext cx="272225" cy="180750"/>
            </a:xfrm>
            <a:custGeom>
              <a:avLst/>
              <a:gdLst/>
              <a:ahLst/>
              <a:cxnLst/>
              <a:rect l="l" t="t" r="r" b="b"/>
              <a:pathLst>
                <a:path w="10889" h="7230" extrusionOk="0">
                  <a:moveTo>
                    <a:pt x="1" y="1"/>
                  </a:moveTo>
                  <a:lnTo>
                    <a:pt x="1" y="7229"/>
                  </a:lnTo>
                  <a:lnTo>
                    <a:pt x="10888" y="7229"/>
                  </a:lnTo>
                  <a:lnTo>
                    <a:pt x="10888" y="1"/>
                  </a:lnTo>
                  <a:close/>
                </a:path>
              </a:pathLst>
            </a:custGeom>
            <a:solidFill>
              <a:srgbClr val="F28B0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4" name="Google Shape;1064;p16"/>
            <p:cNvSpPr/>
            <p:nvPr/>
          </p:nvSpPr>
          <p:spPr>
            <a:xfrm>
              <a:off x="7726200" y="2185225"/>
              <a:ext cx="98600" cy="14200"/>
            </a:xfrm>
            <a:custGeom>
              <a:avLst/>
              <a:gdLst/>
              <a:ahLst/>
              <a:cxnLst/>
              <a:rect l="l" t="t" r="r" b="b"/>
              <a:pathLst>
                <a:path w="3944" h="568" extrusionOk="0">
                  <a:moveTo>
                    <a:pt x="1" y="0"/>
                  </a:moveTo>
                  <a:lnTo>
                    <a:pt x="1" y="568"/>
                  </a:lnTo>
                  <a:lnTo>
                    <a:pt x="3943" y="568"/>
                  </a:lnTo>
                  <a:lnTo>
                    <a:pt x="3943" y="0"/>
                  </a:lnTo>
                  <a:close/>
                </a:path>
              </a:pathLst>
            </a:custGeom>
            <a:solidFill>
              <a:srgbClr val="FFC0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5" name="Google Shape;1065;p16"/>
            <p:cNvSpPr/>
            <p:nvPr/>
          </p:nvSpPr>
          <p:spPr>
            <a:xfrm>
              <a:off x="7723575" y="2218075"/>
              <a:ext cx="98975" cy="14225"/>
            </a:xfrm>
            <a:custGeom>
              <a:avLst/>
              <a:gdLst/>
              <a:ahLst/>
              <a:cxnLst/>
              <a:rect l="l" t="t" r="r" b="b"/>
              <a:pathLst>
                <a:path w="3959" h="569" extrusionOk="0">
                  <a:moveTo>
                    <a:pt x="1" y="1"/>
                  </a:moveTo>
                  <a:lnTo>
                    <a:pt x="1" y="568"/>
                  </a:lnTo>
                  <a:lnTo>
                    <a:pt x="3959" y="568"/>
                  </a:lnTo>
                  <a:lnTo>
                    <a:pt x="3959" y="1"/>
                  </a:lnTo>
                  <a:close/>
                </a:path>
              </a:pathLst>
            </a:custGeom>
            <a:solidFill>
              <a:srgbClr val="FFC0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6" name="Google Shape;1066;p16"/>
            <p:cNvSpPr/>
            <p:nvPr/>
          </p:nvSpPr>
          <p:spPr>
            <a:xfrm>
              <a:off x="7871825" y="2178500"/>
              <a:ext cx="82150" cy="121750"/>
            </a:xfrm>
            <a:custGeom>
              <a:avLst/>
              <a:gdLst/>
              <a:ahLst/>
              <a:cxnLst/>
              <a:rect l="l" t="t" r="r" b="b"/>
              <a:pathLst>
                <a:path w="3286" h="4870" extrusionOk="0">
                  <a:moveTo>
                    <a:pt x="0" y="1"/>
                  </a:moveTo>
                  <a:lnTo>
                    <a:pt x="0" y="4869"/>
                  </a:lnTo>
                  <a:lnTo>
                    <a:pt x="3286" y="4869"/>
                  </a:lnTo>
                  <a:lnTo>
                    <a:pt x="3286" y="1"/>
                  </a:lnTo>
                  <a:close/>
                </a:path>
              </a:pathLst>
            </a:custGeom>
            <a:solidFill>
              <a:srgbClr val="FFC0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7" name="Google Shape;1067;p16"/>
            <p:cNvSpPr/>
            <p:nvPr/>
          </p:nvSpPr>
          <p:spPr>
            <a:xfrm>
              <a:off x="7842325" y="2133700"/>
              <a:ext cx="10475" cy="452175"/>
            </a:xfrm>
            <a:custGeom>
              <a:avLst/>
              <a:gdLst/>
              <a:ahLst/>
              <a:cxnLst/>
              <a:rect l="l" t="t" r="r" b="b"/>
              <a:pathLst>
                <a:path w="419" h="18087" extrusionOk="0">
                  <a:moveTo>
                    <a:pt x="209" y="0"/>
                  </a:moveTo>
                  <a:cubicBezTo>
                    <a:pt x="90" y="0"/>
                    <a:pt x="0" y="90"/>
                    <a:pt x="0" y="209"/>
                  </a:cubicBezTo>
                  <a:lnTo>
                    <a:pt x="0" y="17892"/>
                  </a:lnTo>
                  <a:cubicBezTo>
                    <a:pt x="0" y="17997"/>
                    <a:pt x="90" y="18087"/>
                    <a:pt x="209" y="18087"/>
                  </a:cubicBezTo>
                  <a:cubicBezTo>
                    <a:pt x="329" y="18087"/>
                    <a:pt x="418" y="17997"/>
                    <a:pt x="418" y="17892"/>
                  </a:cubicBezTo>
                  <a:lnTo>
                    <a:pt x="418" y="209"/>
                  </a:lnTo>
                  <a:cubicBezTo>
                    <a:pt x="418" y="90"/>
                    <a:pt x="329" y="0"/>
                    <a:pt x="209" y="0"/>
                  </a:cubicBezTo>
                  <a:close/>
                </a:path>
              </a:pathLst>
            </a:custGeom>
            <a:solidFill>
              <a:srgbClr val="FCD1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8" name="Google Shape;1068;p16"/>
            <p:cNvSpPr/>
            <p:nvPr/>
          </p:nvSpPr>
          <p:spPr>
            <a:xfrm>
              <a:off x="7667575" y="2382375"/>
              <a:ext cx="358850" cy="14200"/>
            </a:xfrm>
            <a:custGeom>
              <a:avLst/>
              <a:gdLst/>
              <a:ahLst/>
              <a:cxnLst/>
              <a:rect l="l" t="t" r="r" b="b"/>
              <a:pathLst>
                <a:path w="14354" h="568" extrusionOk="0">
                  <a:moveTo>
                    <a:pt x="270" y="0"/>
                  </a:moveTo>
                  <a:cubicBezTo>
                    <a:pt x="120" y="0"/>
                    <a:pt x="1" y="134"/>
                    <a:pt x="1" y="284"/>
                  </a:cubicBezTo>
                  <a:cubicBezTo>
                    <a:pt x="1" y="448"/>
                    <a:pt x="120" y="568"/>
                    <a:pt x="270" y="568"/>
                  </a:cubicBezTo>
                  <a:lnTo>
                    <a:pt x="14084" y="568"/>
                  </a:lnTo>
                  <a:cubicBezTo>
                    <a:pt x="14234" y="568"/>
                    <a:pt x="14353" y="448"/>
                    <a:pt x="14353" y="284"/>
                  </a:cubicBezTo>
                  <a:cubicBezTo>
                    <a:pt x="14353" y="134"/>
                    <a:pt x="14234" y="0"/>
                    <a:pt x="14084" y="0"/>
                  </a:cubicBezTo>
                  <a:close/>
                </a:path>
              </a:pathLst>
            </a:custGeom>
            <a:solidFill>
              <a:srgbClr val="FFC0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69" name="Google Shape;1069;p16"/>
          <p:cNvGrpSpPr/>
          <p:nvPr/>
        </p:nvGrpSpPr>
        <p:grpSpPr>
          <a:xfrm>
            <a:off x="9171199" y="1568962"/>
            <a:ext cx="863885" cy="863903"/>
            <a:chOff x="3312800" y="1179225"/>
            <a:chExt cx="473725" cy="473700"/>
          </a:xfrm>
        </p:grpSpPr>
        <p:sp>
          <p:nvSpPr>
            <p:cNvPr id="1070" name="Google Shape;1070;p16"/>
            <p:cNvSpPr/>
            <p:nvPr/>
          </p:nvSpPr>
          <p:spPr>
            <a:xfrm>
              <a:off x="3312800" y="1179225"/>
              <a:ext cx="473725" cy="473700"/>
            </a:xfrm>
            <a:custGeom>
              <a:avLst/>
              <a:gdLst/>
              <a:ahLst/>
              <a:cxnLst/>
              <a:rect l="l" t="t" r="r" b="b"/>
              <a:pathLst>
                <a:path w="18949" h="18948" extrusionOk="0">
                  <a:moveTo>
                    <a:pt x="9474" y="0"/>
                  </a:moveTo>
                  <a:cubicBezTo>
                    <a:pt x="4236" y="0"/>
                    <a:pt x="1" y="4236"/>
                    <a:pt x="1" y="9474"/>
                  </a:cubicBezTo>
                  <a:cubicBezTo>
                    <a:pt x="1" y="14712"/>
                    <a:pt x="4236" y="18948"/>
                    <a:pt x="9474" y="18948"/>
                  </a:cubicBezTo>
                  <a:cubicBezTo>
                    <a:pt x="14713" y="18948"/>
                    <a:pt x="18948" y="14712"/>
                    <a:pt x="18948" y="9474"/>
                  </a:cubicBezTo>
                  <a:cubicBezTo>
                    <a:pt x="18948" y="4236"/>
                    <a:pt x="14713" y="0"/>
                    <a:pt x="9474" y="0"/>
                  </a:cubicBezTo>
                  <a:close/>
                </a:path>
              </a:pathLst>
            </a:custGeom>
            <a:solidFill>
              <a:schemeClr val="lt2"/>
            </a:solidFill>
            <a:ln w="762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1" name="Google Shape;1071;p16"/>
            <p:cNvSpPr/>
            <p:nvPr/>
          </p:nvSpPr>
          <p:spPr>
            <a:xfrm>
              <a:off x="3366075" y="1255250"/>
              <a:ext cx="367175" cy="321750"/>
            </a:xfrm>
            <a:custGeom>
              <a:avLst/>
              <a:gdLst/>
              <a:ahLst/>
              <a:cxnLst/>
              <a:rect l="l" t="t" r="r" b="b"/>
              <a:pathLst>
                <a:path w="14687" h="12870" extrusionOk="0">
                  <a:moveTo>
                    <a:pt x="7320" y="1"/>
                  </a:moveTo>
                  <a:cubicBezTo>
                    <a:pt x="6348" y="1"/>
                    <a:pt x="5362" y="223"/>
                    <a:pt x="4436" y="694"/>
                  </a:cubicBezTo>
                  <a:cubicBezTo>
                    <a:pt x="1253" y="2323"/>
                    <a:pt x="0" y="6182"/>
                    <a:pt x="1604" y="9340"/>
                  </a:cubicBezTo>
                  <a:cubicBezTo>
                    <a:pt x="2753" y="11585"/>
                    <a:pt x="5011" y="12870"/>
                    <a:pt x="7350" y="12870"/>
                  </a:cubicBezTo>
                  <a:cubicBezTo>
                    <a:pt x="8328" y="12870"/>
                    <a:pt x="9320" y="12645"/>
                    <a:pt x="10251" y="12172"/>
                  </a:cubicBezTo>
                  <a:cubicBezTo>
                    <a:pt x="13409" y="10543"/>
                    <a:pt x="14687" y="6684"/>
                    <a:pt x="13058" y="3526"/>
                  </a:cubicBezTo>
                  <a:cubicBezTo>
                    <a:pt x="11924" y="1294"/>
                    <a:pt x="9664" y="1"/>
                    <a:pt x="732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2" name="Google Shape;1072;p16"/>
            <p:cNvSpPr/>
            <p:nvPr/>
          </p:nvSpPr>
          <p:spPr>
            <a:xfrm>
              <a:off x="3424950" y="1327400"/>
              <a:ext cx="249400" cy="180100"/>
            </a:xfrm>
            <a:custGeom>
              <a:avLst/>
              <a:gdLst/>
              <a:ahLst/>
              <a:cxnLst/>
              <a:rect l="l" t="t" r="r" b="b"/>
              <a:pathLst>
                <a:path w="9976" h="7204" extrusionOk="0">
                  <a:moveTo>
                    <a:pt x="6917" y="1"/>
                  </a:moveTo>
                  <a:cubicBezTo>
                    <a:pt x="6507" y="1"/>
                    <a:pt x="6115" y="101"/>
                    <a:pt x="5740" y="289"/>
                  </a:cubicBezTo>
                  <a:cubicBezTo>
                    <a:pt x="5289" y="514"/>
                    <a:pt x="4913" y="865"/>
                    <a:pt x="4663" y="1316"/>
                  </a:cubicBezTo>
                  <a:cubicBezTo>
                    <a:pt x="4462" y="1667"/>
                    <a:pt x="4287" y="2118"/>
                    <a:pt x="4161" y="2695"/>
                  </a:cubicBezTo>
                  <a:cubicBezTo>
                    <a:pt x="3986" y="3397"/>
                    <a:pt x="3886" y="3923"/>
                    <a:pt x="3810" y="4224"/>
                  </a:cubicBezTo>
                  <a:cubicBezTo>
                    <a:pt x="3710" y="4575"/>
                    <a:pt x="3560" y="4800"/>
                    <a:pt x="3359" y="4900"/>
                  </a:cubicBezTo>
                  <a:cubicBezTo>
                    <a:pt x="3184" y="4976"/>
                    <a:pt x="3109" y="4976"/>
                    <a:pt x="3084" y="4976"/>
                  </a:cubicBezTo>
                  <a:cubicBezTo>
                    <a:pt x="2908" y="4951"/>
                    <a:pt x="2783" y="4875"/>
                    <a:pt x="2708" y="4725"/>
                  </a:cubicBezTo>
                  <a:cubicBezTo>
                    <a:pt x="2658" y="4625"/>
                    <a:pt x="2658" y="4550"/>
                    <a:pt x="2683" y="4424"/>
                  </a:cubicBezTo>
                  <a:cubicBezTo>
                    <a:pt x="2733" y="4249"/>
                    <a:pt x="2933" y="4048"/>
                    <a:pt x="3234" y="3848"/>
                  </a:cubicBezTo>
                  <a:lnTo>
                    <a:pt x="3585" y="3622"/>
                  </a:lnTo>
                  <a:lnTo>
                    <a:pt x="2482" y="1743"/>
                  </a:lnTo>
                  <a:lnTo>
                    <a:pt x="2106" y="1968"/>
                  </a:lnTo>
                  <a:cubicBezTo>
                    <a:pt x="1605" y="2269"/>
                    <a:pt x="1204" y="2670"/>
                    <a:pt x="953" y="3121"/>
                  </a:cubicBezTo>
                  <a:cubicBezTo>
                    <a:pt x="678" y="3597"/>
                    <a:pt x="577" y="4098"/>
                    <a:pt x="627" y="4625"/>
                  </a:cubicBezTo>
                  <a:lnTo>
                    <a:pt x="1" y="4951"/>
                  </a:lnTo>
                  <a:lnTo>
                    <a:pt x="928" y="6755"/>
                  </a:lnTo>
                  <a:lnTo>
                    <a:pt x="1505" y="6454"/>
                  </a:lnTo>
                  <a:cubicBezTo>
                    <a:pt x="1755" y="6705"/>
                    <a:pt x="2006" y="6905"/>
                    <a:pt x="2307" y="7031"/>
                  </a:cubicBezTo>
                  <a:cubicBezTo>
                    <a:pt x="2588" y="7146"/>
                    <a:pt x="2879" y="7204"/>
                    <a:pt x="3174" y="7204"/>
                  </a:cubicBezTo>
                  <a:cubicBezTo>
                    <a:pt x="3589" y="7204"/>
                    <a:pt x="4013" y="7089"/>
                    <a:pt x="4437" y="6855"/>
                  </a:cubicBezTo>
                  <a:cubicBezTo>
                    <a:pt x="4813" y="6655"/>
                    <a:pt x="5164" y="6304"/>
                    <a:pt x="5440" y="5803"/>
                  </a:cubicBezTo>
                  <a:cubicBezTo>
                    <a:pt x="5640" y="5502"/>
                    <a:pt x="5790" y="5076"/>
                    <a:pt x="5916" y="4600"/>
                  </a:cubicBezTo>
                  <a:cubicBezTo>
                    <a:pt x="5966" y="4474"/>
                    <a:pt x="6016" y="4174"/>
                    <a:pt x="6091" y="3773"/>
                  </a:cubicBezTo>
                  <a:cubicBezTo>
                    <a:pt x="6141" y="3447"/>
                    <a:pt x="6191" y="3221"/>
                    <a:pt x="6242" y="3071"/>
                  </a:cubicBezTo>
                  <a:cubicBezTo>
                    <a:pt x="6392" y="2695"/>
                    <a:pt x="6592" y="2419"/>
                    <a:pt x="6818" y="2319"/>
                  </a:cubicBezTo>
                  <a:cubicBezTo>
                    <a:pt x="6943" y="2244"/>
                    <a:pt x="7069" y="2219"/>
                    <a:pt x="7169" y="2219"/>
                  </a:cubicBezTo>
                  <a:cubicBezTo>
                    <a:pt x="7244" y="2244"/>
                    <a:pt x="7294" y="2269"/>
                    <a:pt x="7369" y="2369"/>
                  </a:cubicBezTo>
                  <a:cubicBezTo>
                    <a:pt x="7420" y="2469"/>
                    <a:pt x="7420" y="2545"/>
                    <a:pt x="7420" y="2595"/>
                  </a:cubicBezTo>
                  <a:cubicBezTo>
                    <a:pt x="7344" y="2745"/>
                    <a:pt x="7219" y="2895"/>
                    <a:pt x="7019" y="3046"/>
                  </a:cubicBezTo>
                  <a:lnTo>
                    <a:pt x="6668" y="3271"/>
                  </a:lnTo>
                  <a:lnTo>
                    <a:pt x="7946" y="5051"/>
                  </a:lnTo>
                  <a:lnTo>
                    <a:pt x="8272" y="4850"/>
                  </a:lnTo>
                  <a:cubicBezTo>
                    <a:pt x="8873" y="4474"/>
                    <a:pt x="9249" y="3973"/>
                    <a:pt x="9399" y="3296"/>
                  </a:cubicBezTo>
                  <a:cubicBezTo>
                    <a:pt x="9450" y="3021"/>
                    <a:pt x="9450" y="2745"/>
                    <a:pt x="9399" y="2444"/>
                  </a:cubicBezTo>
                  <a:lnTo>
                    <a:pt x="9976" y="2144"/>
                  </a:lnTo>
                  <a:lnTo>
                    <a:pt x="9049" y="339"/>
                  </a:lnTo>
                  <a:lnTo>
                    <a:pt x="8497" y="640"/>
                  </a:lnTo>
                  <a:cubicBezTo>
                    <a:pt x="8121" y="289"/>
                    <a:pt x="7670" y="63"/>
                    <a:pt x="7169" y="13"/>
                  </a:cubicBezTo>
                  <a:cubicBezTo>
                    <a:pt x="7084" y="5"/>
                    <a:pt x="7000" y="1"/>
                    <a:pt x="69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73" name="Google Shape;1073;p16"/>
          <p:cNvGrpSpPr/>
          <p:nvPr/>
        </p:nvGrpSpPr>
        <p:grpSpPr>
          <a:xfrm rot="-2700000">
            <a:off x="10410610" y="2366297"/>
            <a:ext cx="404381" cy="404449"/>
            <a:chOff x="3312800" y="1179225"/>
            <a:chExt cx="473725" cy="473700"/>
          </a:xfrm>
        </p:grpSpPr>
        <p:sp>
          <p:nvSpPr>
            <p:cNvPr id="1074" name="Google Shape;1074;p16"/>
            <p:cNvSpPr/>
            <p:nvPr/>
          </p:nvSpPr>
          <p:spPr>
            <a:xfrm>
              <a:off x="3312800" y="1179225"/>
              <a:ext cx="473725" cy="473700"/>
            </a:xfrm>
            <a:custGeom>
              <a:avLst/>
              <a:gdLst/>
              <a:ahLst/>
              <a:cxnLst/>
              <a:rect l="l" t="t" r="r" b="b"/>
              <a:pathLst>
                <a:path w="18949" h="18948" extrusionOk="0">
                  <a:moveTo>
                    <a:pt x="9474" y="0"/>
                  </a:moveTo>
                  <a:cubicBezTo>
                    <a:pt x="4236" y="0"/>
                    <a:pt x="1" y="4236"/>
                    <a:pt x="1" y="9474"/>
                  </a:cubicBezTo>
                  <a:cubicBezTo>
                    <a:pt x="1" y="14712"/>
                    <a:pt x="4236" y="18948"/>
                    <a:pt x="9474" y="18948"/>
                  </a:cubicBezTo>
                  <a:cubicBezTo>
                    <a:pt x="14713" y="18948"/>
                    <a:pt x="18948" y="14712"/>
                    <a:pt x="18948" y="9474"/>
                  </a:cubicBezTo>
                  <a:cubicBezTo>
                    <a:pt x="18948" y="4236"/>
                    <a:pt x="14713" y="0"/>
                    <a:pt x="9474" y="0"/>
                  </a:cubicBezTo>
                  <a:close/>
                </a:path>
              </a:pathLst>
            </a:custGeom>
            <a:solidFill>
              <a:schemeClr val="lt2"/>
            </a:solidFill>
            <a:ln w="381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5" name="Google Shape;1075;p16"/>
            <p:cNvSpPr/>
            <p:nvPr/>
          </p:nvSpPr>
          <p:spPr>
            <a:xfrm>
              <a:off x="3394319" y="1278762"/>
              <a:ext cx="312099" cy="273488"/>
            </a:xfrm>
            <a:custGeom>
              <a:avLst/>
              <a:gdLst/>
              <a:ahLst/>
              <a:cxnLst/>
              <a:rect l="l" t="t" r="r" b="b"/>
              <a:pathLst>
                <a:path w="14687" h="12870" extrusionOk="0">
                  <a:moveTo>
                    <a:pt x="7320" y="1"/>
                  </a:moveTo>
                  <a:cubicBezTo>
                    <a:pt x="6348" y="1"/>
                    <a:pt x="5362" y="223"/>
                    <a:pt x="4436" y="694"/>
                  </a:cubicBezTo>
                  <a:cubicBezTo>
                    <a:pt x="1253" y="2323"/>
                    <a:pt x="0" y="6182"/>
                    <a:pt x="1604" y="9340"/>
                  </a:cubicBezTo>
                  <a:cubicBezTo>
                    <a:pt x="2753" y="11585"/>
                    <a:pt x="5011" y="12870"/>
                    <a:pt x="7350" y="12870"/>
                  </a:cubicBezTo>
                  <a:cubicBezTo>
                    <a:pt x="8328" y="12870"/>
                    <a:pt x="9320" y="12645"/>
                    <a:pt x="10251" y="12172"/>
                  </a:cubicBezTo>
                  <a:cubicBezTo>
                    <a:pt x="13409" y="10543"/>
                    <a:pt x="14687" y="6684"/>
                    <a:pt x="13058" y="3526"/>
                  </a:cubicBezTo>
                  <a:cubicBezTo>
                    <a:pt x="11924" y="1294"/>
                    <a:pt x="9664" y="1"/>
                    <a:pt x="732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6" name="Google Shape;1076;p16"/>
            <p:cNvSpPr/>
            <p:nvPr/>
          </p:nvSpPr>
          <p:spPr>
            <a:xfrm>
              <a:off x="3439806" y="1335618"/>
              <a:ext cx="220794" cy="159443"/>
            </a:xfrm>
            <a:custGeom>
              <a:avLst/>
              <a:gdLst/>
              <a:ahLst/>
              <a:cxnLst/>
              <a:rect l="l" t="t" r="r" b="b"/>
              <a:pathLst>
                <a:path w="9976" h="7204" extrusionOk="0">
                  <a:moveTo>
                    <a:pt x="6917" y="1"/>
                  </a:moveTo>
                  <a:cubicBezTo>
                    <a:pt x="6507" y="1"/>
                    <a:pt x="6115" y="101"/>
                    <a:pt x="5740" y="289"/>
                  </a:cubicBezTo>
                  <a:cubicBezTo>
                    <a:pt x="5289" y="514"/>
                    <a:pt x="4913" y="865"/>
                    <a:pt x="4663" y="1316"/>
                  </a:cubicBezTo>
                  <a:cubicBezTo>
                    <a:pt x="4462" y="1667"/>
                    <a:pt x="4287" y="2118"/>
                    <a:pt x="4161" y="2695"/>
                  </a:cubicBezTo>
                  <a:cubicBezTo>
                    <a:pt x="3986" y="3397"/>
                    <a:pt x="3886" y="3923"/>
                    <a:pt x="3810" y="4224"/>
                  </a:cubicBezTo>
                  <a:cubicBezTo>
                    <a:pt x="3710" y="4575"/>
                    <a:pt x="3560" y="4800"/>
                    <a:pt x="3359" y="4900"/>
                  </a:cubicBezTo>
                  <a:cubicBezTo>
                    <a:pt x="3184" y="4976"/>
                    <a:pt x="3109" y="4976"/>
                    <a:pt x="3084" y="4976"/>
                  </a:cubicBezTo>
                  <a:cubicBezTo>
                    <a:pt x="2908" y="4951"/>
                    <a:pt x="2783" y="4875"/>
                    <a:pt x="2708" y="4725"/>
                  </a:cubicBezTo>
                  <a:cubicBezTo>
                    <a:pt x="2658" y="4625"/>
                    <a:pt x="2658" y="4550"/>
                    <a:pt x="2683" y="4424"/>
                  </a:cubicBezTo>
                  <a:cubicBezTo>
                    <a:pt x="2733" y="4249"/>
                    <a:pt x="2933" y="4048"/>
                    <a:pt x="3234" y="3848"/>
                  </a:cubicBezTo>
                  <a:lnTo>
                    <a:pt x="3585" y="3622"/>
                  </a:lnTo>
                  <a:lnTo>
                    <a:pt x="2482" y="1743"/>
                  </a:lnTo>
                  <a:lnTo>
                    <a:pt x="2106" y="1968"/>
                  </a:lnTo>
                  <a:cubicBezTo>
                    <a:pt x="1605" y="2269"/>
                    <a:pt x="1204" y="2670"/>
                    <a:pt x="953" y="3121"/>
                  </a:cubicBezTo>
                  <a:cubicBezTo>
                    <a:pt x="678" y="3597"/>
                    <a:pt x="577" y="4098"/>
                    <a:pt x="627" y="4625"/>
                  </a:cubicBezTo>
                  <a:lnTo>
                    <a:pt x="1" y="4951"/>
                  </a:lnTo>
                  <a:lnTo>
                    <a:pt x="928" y="6755"/>
                  </a:lnTo>
                  <a:lnTo>
                    <a:pt x="1505" y="6454"/>
                  </a:lnTo>
                  <a:cubicBezTo>
                    <a:pt x="1755" y="6705"/>
                    <a:pt x="2006" y="6905"/>
                    <a:pt x="2307" y="7031"/>
                  </a:cubicBezTo>
                  <a:cubicBezTo>
                    <a:pt x="2588" y="7146"/>
                    <a:pt x="2879" y="7204"/>
                    <a:pt x="3174" y="7204"/>
                  </a:cubicBezTo>
                  <a:cubicBezTo>
                    <a:pt x="3589" y="7204"/>
                    <a:pt x="4013" y="7089"/>
                    <a:pt x="4437" y="6855"/>
                  </a:cubicBezTo>
                  <a:cubicBezTo>
                    <a:pt x="4813" y="6655"/>
                    <a:pt x="5164" y="6304"/>
                    <a:pt x="5440" y="5803"/>
                  </a:cubicBezTo>
                  <a:cubicBezTo>
                    <a:pt x="5640" y="5502"/>
                    <a:pt x="5790" y="5076"/>
                    <a:pt x="5916" y="4600"/>
                  </a:cubicBezTo>
                  <a:cubicBezTo>
                    <a:pt x="5966" y="4474"/>
                    <a:pt x="6016" y="4174"/>
                    <a:pt x="6091" y="3773"/>
                  </a:cubicBezTo>
                  <a:cubicBezTo>
                    <a:pt x="6141" y="3447"/>
                    <a:pt x="6191" y="3221"/>
                    <a:pt x="6242" y="3071"/>
                  </a:cubicBezTo>
                  <a:cubicBezTo>
                    <a:pt x="6392" y="2695"/>
                    <a:pt x="6592" y="2419"/>
                    <a:pt x="6818" y="2319"/>
                  </a:cubicBezTo>
                  <a:cubicBezTo>
                    <a:pt x="6943" y="2244"/>
                    <a:pt x="7069" y="2219"/>
                    <a:pt x="7169" y="2219"/>
                  </a:cubicBezTo>
                  <a:cubicBezTo>
                    <a:pt x="7244" y="2244"/>
                    <a:pt x="7294" y="2269"/>
                    <a:pt x="7369" y="2369"/>
                  </a:cubicBezTo>
                  <a:cubicBezTo>
                    <a:pt x="7420" y="2469"/>
                    <a:pt x="7420" y="2545"/>
                    <a:pt x="7420" y="2595"/>
                  </a:cubicBezTo>
                  <a:cubicBezTo>
                    <a:pt x="7344" y="2745"/>
                    <a:pt x="7219" y="2895"/>
                    <a:pt x="7019" y="3046"/>
                  </a:cubicBezTo>
                  <a:lnTo>
                    <a:pt x="6668" y="3271"/>
                  </a:lnTo>
                  <a:lnTo>
                    <a:pt x="7946" y="5051"/>
                  </a:lnTo>
                  <a:lnTo>
                    <a:pt x="8272" y="4850"/>
                  </a:lnTo>
                  <a:cubicBezTo>
                    <a:pt x="8873" y="4474"/>
                    <a:pt x="9249" y="3973"/>
                    <a:pt x="9399" y="3296"/>
                  </a:cubicBezTo>
                  <a:cubicBezTo>
                    <a:pt x="9450" y="3021"/>
                    <a:pt x="9450" y="2745"/>
                    <a:pt x="9399" y="2444"/>
                  </a:cubicBezTo>
                  <a:lnTo>
                    <a:pt x="9976" y="2144"/>
                  </a:lnTo>
                  <a:lnTo>
                    <a:pt x="9049" y="339"/>
                  </a:lnTo>
                  <a:lnTo>
                    <a:pt x="8497" y="640"/>
                  </a:lnTo>
                  <a:cubicBezTo>
                    <a:pt x="8121" y="289"/>
                    <a:pt x="7670" y="63"/>
                    <a:pt x="7169" y="13"/>
                  </a:cubicBezTo>
                  <a:cubicBezTo>
                    <a:pt x="7084" y="5"/>
                    <a:pt x="7000" y="1"/>
                    <a:pt x="69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77" name="Google Shape;1077;p16"/>
          <p:cNvGrpSpPr/>
          <p:nvPr/>
        </p:nvGrpSpPr>
        <p:grpSpPr>
          <a:xfrm rot="-4500389">
            <a:off x="10533296" y="5452727"/>
            <a:ext cx="675800" cy="675843"/>
            <a:chOff x="3312800" y="1179225"/>
            <a:chExt cx="473725" cy="473700"/>
          </a:xfrm>
        </p:grpSpPr>
        <p:sp>
          <p:nvSpPr>
            <p:cNvPr id="1078" name="Google Shape;1078;p16"/>
            <p:cNvSpPr/>
            <p:nvPr/>
          </p:nvSpPr>
          <p:spPr>
            <a:xfrm>
              <a:off x="3312800" y="1179225"/>
              <a:ext cx="473725" cy="473700"/>
            </a:xfrm>
            <a:custGeom>
              <a:avLst/>
              <a:gdLst/>
              <a:ahLst/>
              <a:cxnLst/>
              <a:rect l="l" t="t" r="r" b="b"/>
              <a:pathLst>
                <a:path w="18949" h="18948" extrusionOk="0">
                  <a:moveTo>
                    <a:pt x="9474" y="0"/>
                  </a:moveTo>
                  <a:cubicBezTo>
                    <a:pt x="4236" y="0"/>
                    <a:pt x="1" y="4236"/>
                    <a:pt x="1" y="9474"/>
                  </a:cubicBezTo>
                  <a:cubicBezTo>
                    <a:pt x="1" y="14712"/>
                    <a:pt x="4236" y="18948"/>
                    <a:pt x="9474" y="18948"/>
                  </a:cubicBezTo>
                  <a:cubicBezTo>
                    <a:pt x="14713" y="18948"/>
                    <a:pt x="18948" y="14712"/>
                    <a:pt x="18948" y="9474"/>
                  </a:cubicBezTo>
                  <a:cubicBezTo>
                    <a:pt x="18948" y="4236"/>
                    <a:pt x="14713" y="0"/>
                    <a:pt x="9474" y="0"/>
                  </a:cubicBezTo>
                  <a:close/>
                </a:path>
              </a:pathLst>
            </a:custGeom>
            <a:solidFill>
              <a:schemeClr val="lt2"/>
            </a:solidFill>
            <a:ln w="762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9" name="Google Shape;1079;p16"/>
            <p:cNvSpPr/>
            <p:nvPr/>
          </p:nvSpPr>
          <p:spPr>
            <a:xfrm>
              <a:off x="3366075" y="1255250"/>
              <a:ext cx="367175" cy="321750"/>
            </a:xfrm>
            <a:custGeom>
              <a:avLst/>
              <a:gdLst/>
              <a:ahLst/>
              <a:cxnLst/>
              <a:rect l="l" t="t" r="r" b="b"/>
              <a:pathLst>
                <a:path w="14687" h="12870" extrusionOk="0">
                  <a:moveTo>
                    <a:pt x="7320" y="1"/>
                  </a:moveTo>
                  <a:cubicBezTo>
                    <a:pt x="6348" y="1"/>
                    <a:pt x="5362" y="223"/>
                    <a:pt x="4436" y="694"/>
                  </a:cubicBezTo>
                  <a:cubicBezTo>
                    <a:pt x="1253" y="2323"/>
                    <a:pt x="0" y="6182"/>
                    <a:pt x="1604" y="9340"/>
                  </a:cubicBezTo>
                  <a:cubicBezTo>
                    <a:pt x="2753" y="11585"/>
                    <a:pt x="5011" y="12870"/>
                    <a:pt x="7350" y="12870"/>
                  </a:cubicBezTo>
                  <a:cubicBezTo>
                    <a:pt x="8328" y="12870"/>
                    <a:pt x="9320" y="12645"/>
                    <a:pt x="10251" y="12172"/>
                  </a:cubicBezTo>
                  <a:cubicBezTo>
                    <a:pt x="13409" y="10543"/>
                    <a:pt x="14687" y="6684"/>
                    <a:pt x="13058" y="3526"/>
                  </a:cubicBezTo>
                  <a:cubicBezTo>
                    <a:pt x="11924" y="1294"/>
                    <a:pt x="9664" y="1"/>
                    <a:pt x="732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0" name="Google Shape;1080;p16"/>
            <p:cNvSpPr/>
            <p:nvPr/>
          </p:nvSpPr>
          <p:spPr>
            <a:xfrm>
              <a:off x="3424950" y="1327400"/>
              <a:ext cx="249400" cy="180100"/>
            </a:xfrm>
            <a:custGeom>
              <a:avLst/>
              <a:gdLst/>
              <a:ahLst/>
              <a:cxnLst/>
              <a:rect l="l" t="t" r="r" b="b"/>
              <a:pathLst>
                <a:path w="9976" h="7204" extrusionOk="0">
                  <a:moveTo>
                    <a:pt x="6917" y="1"/>
                  </a:moveTo>
                  <a:cubicBezTo>
                    <a:pt x="6507" y="1"/>
                    <a:pt x="6115" y="101"/>
                    <a:pt x="5740" y="289"/>
                  </a:cubicBezTo>
                  <a:cubicBezTo>
                    <a:pt x="5289" y="514"/>
                    <a:pt x="4913" y="865"/>
                    <a:pt x="4663" y="1316"/>
                  </a:cubicBezTo>
                  <a:cubicBezTo>
                    <a:pt x="4462" y="1667"/>
                    <a:pt x="4287" y="2118"/>
                    <a:pt x="4161" y="2695"/>
                  </a:cubicBezTo>
                  <a:cubicBezTo>
                    <a:pt x="3986" y="3397"/>
                    <a:pt x="3886" y="3923"/>
                    <a:pt x="3810" y="4224"/>
                  </a:cubicBezTo>
                  <a:cubicBezTo>
                    <a:pt x="3710" y="4575"/>
                    <a:pt x="3560" y="4800"/>
                    <a:pt x="3359" y="4900"/>
                  </a:cubicBezTo>
                  <a:cubicBezTo>
                    <a:pt x="3184" y="4976"/>
                    <a:pt x="3109" y="4976"/>
                    <a:pt x="3084" y="4976"/>
                  </a:cubicBezTo>
                  <a:cubicBezTo>
                    <a:pt x="2908" y="4951"/>
                    <a:pt x="2783" y="4875"/>
                    <a:pt x="2708" y="4725"/>
                  </a:cubicBezTo>
                  <a:cubicBezTo>
                    <a:pt x="2658" y="4625"/>
                    <a:pt x="2658" y="4550"/>
                    <a:pt x="2683" y="4424"/>
                  </a:cubicBezTo>
                  <a:cubicBezTo>
                    <a:pt x="2733" y="4249"/>
                    <a:pt x="2933" y="4048"/>
                    <a:pt x="3234" y="3848"/>
                  </a:cubicBezTo>
                  <a:lnTo>
                    <a:pt x="3585" y="3622"/>
                  </a:lnTo>
                  <a:lnTo>
                    <a:pt x="2482" y="1743"/>
                  </a:lnTo>
                  <a:lnTo>
                    <a:pt x="2106" y="1968"/>
                  </a:lnTo>
                  <a:cubicBezTo>
                    <a:pt x="1605" y="2269"/>
                    <a:pt x="1204" y="2670"/>
                    <a:pt x="953" y="3121"/>
                  </a:cubicBezTo>
                  <a:cubicBezTo>
                    <a:pt x="678" y="3597"/>
                    <a:pt x="577" y="4098"/>
                    <a:pt x="627" y="4625"/>
                  </a:cubicBezTo>
                  <a:lnTo>
                    <a:pt x="1" y="4951"/>
                  </a:lnTo>
                  <a:lnTo>
                    <a:pt x="928" y="6755"/>
                  </a:lnTo>
                  <a:lnTo>
                    <a:pt x="1505" y="6454"/>
                  </a:lnTo>
                  <a:cubicBezTo>
                    <a:pt x="1755" y="6705"/>
                    <a:pt x="2006" y="6905"/>
                    <a:pt x="2307" y="7031"/>
                  </a:cubicBezTo>
                  <a:cubicBezTo>
                    <a:pt x="2588" y="7146"/>
                    <a:pt x="2879" y="7204"/>
                    <a:pt x="3174" y="7204"/>
                  </a:cubicBezTo>
                  <a:cubicBezTo>
                    <a:pt x="3589" y="7204"/>
                    <a:pt x="4013" y="7089"/>
                    <a:pt x="4437" y="6855"/>
                  </a:cubicBezTo>
                  <a:cubicBezTo>
                    <a:pt x="4813" y="6655"/>
                    <a:pt x="5164" y="6304"/>
                    <a:pt x="5440" y="5803"/>
                  </a:cubicBezTo>
                  <a:cubicBezTo>
                    <a:pt x="5640" y="5502"/>
                    <a:pt x="5790" y="5076"/>
                    <a:pt x="5916" y="4600"/>
                  </a:cubicBezTo>
                  <a:cubicBezTo>
                    <a:pt x="5966" y="4474"/>
                    <a:pt x="6016" y="4174"/>
                    <a:pt x="6091" y="3773"/>
                  </a:cubicBezTo>
                  <a:cubicBezTo>
                    <a:pt x="6141" y="3447"/>
                    <a:pt x="6191" y="3221"/>
                    <a:pt x="6242" y="3071"/>
                  </a:cubicBezTo>
                  <a:cubicBezTo>
                    <a:pt x="6392" y="2695"/>
                    <a:pt x="6592" y="2419"/>
                    <a:pt x="6818" y="2319"/>
                  </a:cubicBezTo>
                  <a:cubicBezTo>
                    <a:pt x="6943" y="2244"/>
                    <a:pt x="7069" y="2219"/>
                    <a:pt x="7169" y="2219"/>
                  </a:cubicBezTo>
                  <a:cubicBezTo>
                    <a:pt x="7244" y="2244"/>
                    <a:pt x="7294" y="2269"/>
                    <a:pt x="7369" y="2369"/>
                  </a:cubicBezTo>
                  <a:cubicBezTo>
                    <a:pt x="7420" y="2469"/>
                    <a:pt x="7420" y="2545"/>
                    <a:pt x="7420" y="2595"/>
                  </a:cubicBezTo>
                  <a:cubicBezTo>
                    <a:pt x="7344" y="2745"/>
                    <a:pt x="7219" y="2895"/>
                    <a:pt x="7019" y="3046"/>
                  </a:cubicBezTo>
                  <a:lnTo>
                    <a:pt x="6668" y="3271"/>
                  </a:lnTo>
                  <a:lnTo>
                    <a:pt x="7946" y="5051"/>
                  </a:lnTo>
                  <a:lnTo>
                    <a:pt x="8272" y="4850"/>
                  </a:lnTo>
                  <a:cubicBezTo>
                    <a:pt x="8873" y="4474"/>
                    <a:pt x="9249" y="3973"/>
                    <a:pt x="9399" y="3296"/>
                  </a:cubicBezTo>
                  <a:cubicBezTo>
                    <a:pt x="9450" y="3021"/>
                    <a:pt x="9450" y="2745"/>
                    <a:pt x="9399" y="2444"/>
                  </a:cubicBezTo>
                  <a:lnTo>
                    <a:pt x="9976" y="2144"/>
                  </a:lnTo>
                  <a:lnTo>
                    <a:pt x="9049" y="339"/>
                  </a:lnTo>
                  <a:lnTo>
                    <a:pt x="8497" y="640"/>
                  </a:lnTo>
                  <a:cubicBezTo>
                    <a:pt x="8121" y="289"/>
                    <a:pt x="7670" y="63"/>
                    <a:pt x="7169" y="13"/>
                  </a:cubicBezTo>
                  <a:cubicBezTo>
                    <a:pt x="7084" y="5"/>
                    <a:pt x="7000" y="1"/>
                    <a:pt x="69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081" name="Google Shape;1081;p16"/>
          <p:cNvSpPr/>
          <p:nvPr/>
        </p:nvSpPr>
        <p:spPr>
          <a:xfrm>
            <a:off x="8444930" y="719331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82" name="Google Shape;1082;p16"/>
          <p:cNvSpPr/>
          <p:nvPr/>
        </p:nvSpPr>
        <p:spPr>
          <a:xfrm>
            <a:off x="10404963" y="891031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83" name="Google Shape;1083;p16"/>
          <p:cNvSpPr/>
          <p:nvPr/>
        </p:nvSpPr>
        <p:spPr>
          <a:xfrm>
            <a:off x="950933" y="2657233"/>
            <a:ext cx="7494000" cy="2458400"/>
          </a:xfrm>
          <a:prstGeom prst="roundRect">
            <a:avLst>
              <a:gd name="adj" fmla="val 16667"/>
            </a:avLst>
          </a:prstGeom>
          <a:solidFill>
            <a:schemeClr val="lt1"/>
          </a:solidFill>
          <a:ln w="76200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84" name="Google Shape;1084;p16"/>
          <p:cNvSpPr/>
          <p:nvPr/>
        </p:nvSpPr>
        <p:spPr>
          <a:xfrm>
            <a:off x="950933" y="5333967"/>
            <a:ext cx="7494000" cy="760000"/>
          </a:xfrm>
          <a:prstGeom prst="roundRect">
            <a:avLst>
              <a:gd name="adj" fmla="val 16667"/>
            </a:avLst>
          </a:prstGeom>
          <a:solidFill>
            <a:schemeClr val="accent1"/>
          </a:solidFill>
          <a:ln w="762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85" name="Google Shape;1085;p16"/>
          <p:cNvSpPr/>
          <p:nvPr/>
        </p:nvSpPr>
        <p:spPr>
          <a:xfrm>
            <a:off x="950967" y="745084"/>
            <a:ext cx="1981200" cy="1981200"/>
          </a:xfrm>
          <a:prstGeom prst="ellipse">
            <a:avLst/>
          </a:prstGeom>
          <a:solidFill>
            <a:schemeClr val="accent2"/>
          </a:solidFill>
          <a:ln w="762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43508592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 1">
  <p:cSld name="Title and three columns 1">
    <p:spTree>
      <p:nvGrpSpPr>
        <p:cNvPr id="1" name="Shape 13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43" name="Google Shape;1343;p20"/>
          <p:cNvGrpSpPr/>
          <p:nvPr/>
        </p:nvGrpSpPr>
        <p:grpSpPr>
          <a:xfrm>
            <a:off x="-184227" y="-399294"/>
            <a:ext cx="13152739" cy="7397993"/>
            <a:chOff x="238125" y="822050"/>
            <a:chExt cx="7136850" cy="4051475"/>
          </a:xfrm>
        </p:grpSpPr>
        <p:sp>
          <p:nvSpPr>
            <p:cNvPr id="1344" name="Google Shape;1344;p20"/>
            <p:cNvSpPr/>
            <p:nvPr/>
          </p:nvSpPr>
          <p:spPr>
            <a:xfrm>
              <a:off x="238125" y="114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5" name="Google Shape;1345;p20"/>
            <p:cNvSpPr/>
            <p:nvPr/>
          </p:nvSpPr>
          <p:spPr>
            <a:xfrm>
              <a:off x="238125" y="27590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6" name="Google Shape;1346;p20"/>
            <p:cNvSpPr/>
            <p:nvPr/>
          </p:nvSpPr>
          <p:spPr>
            <a:xfrm>
              <a:off x="238125" y="250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7" name="Google Shape;1347;p20"/>
            <p:cNvSpPr/>
            <p:nvPr/>
          </p:nvSpPr>
          <p:spPr>
            <a:xfrm>
              <a:off x="238125" y="22460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8" name="Google Shape;1348;p20"/>
            <p:cNvSpPr/>
            <p:nvPr/>
          </p:nvSpPr>
          <p:spPr>
            <a:xfrm>
              <a:off x="238125" y="1971075"/>
              <a:ext cx="7136850" cy="0"/>
            </a:xfrm>
            <a:custGeom>
              <a:avLst/>
              <a:gdLst/>
              <a:ahLst/>
              <a:cxnLst/>
              <a:rect l="l" t="t" r="r" b="b"/>
              <a:pathLst>
                <a:path w="285474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9" name="Google Shape;1349;p20"/>
            <p:cNvSpPr/>
            <p:nvPr/>
          </p:nvSpPr>
          <p:spPr>
            <a:xfrm>
              <a:off x="238125" y="169607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0" name="Google Shape;1350;p20"/>
            <p:cNvSpPr/>
            <p:nvPr/>
          </p:nvSpPr>
          <p:spPr>
            <a:xfrm>
              <a:off x="238125" y="1420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1" name="Google Shape;1351;p20"/>
            <p:cNvSpPr/>
            <p:nvPr/>
          </p:nvSpPr>
          <p:spPr>
            <a:xfrm>
              <a:off x="238125" y="33092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2" name="Google Shape;1352;p20"/>
            <p:cNvSpPr/>
            <p:nvPr/>
          </p:nvSpPr>
          <p:spPr>
            <a:xfrm>
              <a:off x="238125" y="30155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3" name="Google Shape;1353;p20"/>
            <p:cNvSpPr/>
            <p:nvPr/>
          </p:nvSpPr>
          <p:spPr>
            <a:xfrm>
              <a:off x="238125" y="47439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4" name="Google Shape;1354;p20"/>
            <p:cNvSpPr/>
            <p:nvPr/>
          </p:nvSpPr>
          <p:spPr>
            <a:xfrm>
              <a:off x="238125" y="44549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5" name="Google Shape;1355;p20"/>
            <p:cNvSpPr/>
            <p:nvPr/>
          </p:nvSpPr>
          <p:spPr>
            <a:xfrm>
              <a:off x="238125" y="4167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6" name="Google Shape;1356;p20"/>
            <p:cNvSpPr/>
            <p:nvPr/>
          </p:nvSpPr>
          <p:spPr>
            <a:xfrm>
              <a:off x="238125" y="38817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7" name="Google Shape;1357;p20"/>
            <p:cNvSpPr/>
            <p:nvPr/>
          </p:nvSpPr>
          <p:spPr>
            <a:xfrm>
              <a:off x="238125" y="35953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8" name="Google Shape;1358;p20"/>
            <p:cNvSpPr/>
            <p:nvPr/>
          </p:nvSpPr>
          <p:spPr>
            <a:xfrm>
              <a:off x="5075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9" name="Google Shape;1359;p20"/>
            <p:cNvSpPr/>
            <p:nvPr/>
          </p:nvSpPr>
          <p:spPr>
            <a:xfrm>
              <a:off x="3244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0" name="Google Shape;1360;p20"/>
            <p:cNvSpPr/>
            <p:nvPr/>
          </p:nvSpPr>
          <p:spPr>
            <a:xfrm>
              <a:off x="29400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1" name="Google Shape;1361;p20"/>
            <p:cNvSpPr/>
            <p:nvPr/>
          </p:nvSpPr>
          <p:spPr>
            <a:xfrm>
              <a:off x="2635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2" name="Google Shape;1362;p20"/>
            <p:cNvSpPr/>
            <p:nvPr/>
          </p:nvSpPr>
          <p:spPr>
            <a:xfrm>
              <a:off x="2331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3" name="Google Shape;1363;p20"/>
            <p:cNvSpPr/>
            <p:nvPr/>
          </p:nvSpPr>
          <p:spPr>
            <a:xfrm>
              <a:off x="20279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4" name="Google Shape;1364;p20"/>
            <p:cNvSpPr/>
            <p:nvPr/>
          </p:nvSpPr>
          <p:spPr>
            <a:xfrm>
              <a:off x="17239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5" name="Google Shape;1365;p20"/>
            <p:cNvSpPr/>
            <p:nvPr/>
          </p:nvSpPr>
          <p:spPr>
            <a:xfrm>
              <a:off x="14197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6" name="Google Shape;1366;p20"/>
            <p:cNvSpPr/>
            <p:nvPr/>
          </p:nvSpPr>
          <p:spPr>
            <a:xfrm>
              <a:off x="1115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7" name="Google Shape;1367;p20"/>
            <p:cNvSpPr/>
            <p:nvPr/>
          </p:nvSpPr>
          <p:spPr>
            <a:xfrm>
              <a:off x="811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8" name="Google Shape;1368;p20"/>
            <p:cNvSpPr/>
            <p:nvPr/>
          </p:nvSpPr>
          <p:spPr>
            <a:xfrm>
              <a:off x="3548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9" name="Google Shape;1369;p20"/>
            <p:cNvSpPr/>
            <p:nvPr/>
          </p:nvSpPr>
          <p:spPr>
            <a:xfrm>
              <a:off x="62845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0" name="Google Shape;1370;p20"/>
            <p:cNvSpPr/>
            <p:nvPr/>
          </p:nvSpPr>
          <p:spPr>
            <a:xfrm>
              <a:off x="5980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1" name="Google Shape;1371;p20"/>
            <p:cNvSpPr/>
            <p:nvPr/>
          </p:nvSpPr>
          <p:spPr>
            <a:xfrm>
              <a:off x="5676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2" name="Google Shape;1372;p20"/>
            <p:cNvSpPr/>
            <p:nvPr/>
          </p:nvSpPr>
          <p:spPr>
            <a:xfrm>
              <a:off x="53724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3" name="Google Shape;1373;p20"/>
            <p:cNvSpPr/>
            <p:nvPr/>
          </p:nvSpPr>
          <p:spPr>
            <a:xfrm>
              <a:off x="50684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4" name="Google Shape;1374;p20"/>
            <p:cNvSpPr/>
            <p:nvPr/>
          </p:nvSpPr>
          <p:spPr>
            <a:xfrm>
              <a:off x="47644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5" name="Google Shape;1375;p20"/>
            <p:cNvSpPr/>
            <p:nvPr/>
          </p:nvSpPr>
          <p:spPr>
            <a:xfrm>
              <a:off x="4460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6" name="Google Shape;1376;p20"/>
            <p:cNvSpPr/>
            <p:nvPr/>
          </p:nvSpPr>
          <p:spPr>
            <a:xfrm>
              <a:off x="4156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7" name="Google Shape;1377;p20"/>
            <p:cNvSpPr/>
            <p:nvPr/>
          </p:nvSpPr>
          <p:spPr>
            <a:xfrm>
              <a:off x="38522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8" name="Google Shape;1378;p20"/>
            <p:cNvSpPr/>
            <p:nvPr/>
          </p:nvSpPr>
          <p:spPr>
            <a:xfrm>
              <a:off x="65885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9" name="Google Shape;1379;p20"/>
            <p:cNvSpPr/>
            <p:nvPr/>
          </p:nvSpPr>
          <p:spPr>
            <a:xfrm>
              <a:off x="71967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0" name="Google Shape;1380;p20"/>
            <p:cNvSpPr/>
            <p:nvPr/>
          </p:nvSpPr>
          <p:spPr>
            <a:xfrm>
              <a:off x="68927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381" name="Google Shape;1381;p20"/>
          <p:cNvSpPr/>
          <p:nvPr/>
        </p:nvSpPr>
        <p:spPr>
          <a:xfrm>
            <a:off x="950967" y="641533"/>
            <a:ext cx="10290000" cy="919200"/>
          </a:xfrm>
          <a:prstGeom prst="roundRect">
            <a:avLst>
              <a:gd name="adj" fmla="val 16667"/>
            </a:avLst>
          </a:prstGeom>
          <a:solidFill>
            <a:srgbClr val="FFBE00"/>
          </a:solidFill>
          <a:ln w="762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82" name="Google Shape;1382;p20"/>
          <p:cNvSpPr txBox="1">
            <a:spLocks noGrp="1"/>
          </p:cNvSpPr>
          <p:nvPr>
            <p:ph type="title"/>
          </p:nvPr>
        </p:nvSpPr>
        <p:spPr>
          <a:xfrm>
            <a:off x="960000" y="4139335"/>
            <a:ext cx="3115200" cy="8744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383" name="Google Shape;1383;p20"/>
          <p:cNvSpPr txBox="1">
            <a:spLocks noGrp="1"/>
          </p:cNvSpPr>
          <p:nvPr>
            <p:ph type="subTitle" idx="1"/>
          </p:nvPr>
        </p:nvSpPr>
        <p:spPr>
          <a:xfrm>
            <a:off x="959967" y="4973133"/>
            <a:ext cx="3115200" cy="94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84" name="Google Shape;1384;p20"/>
          <p:cNvSpPr txBox="1">
            <a:spLocks noGrp="1"/>
          </p:cNvSpPr>
          <p:nvPr>
            <p:ph type="title" idx="2"/>
          </p:nvPr>
        </p:nvSpPr>
        <p:spPr>
          <a:xfrm>
            <a:off x="4538400" y="4139649"/>
            <a:ext cx="3115200" cy="8744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385" name="Google Shape;1385;p20"/>
          <p:cNvSpPr txBox="1">
            <a:spLocks noGrp="1"/>
          </p:cNvSpPr>
          <p:nvPr>
            <p:ph type="subTitle" idx="3"/>
          </p:nvPr>
        </p:nvSpPr>
        <p:spPr>
          <a:xfrm>
            <a:off x="4538367" y="4973133"/>
            <a:ext cx="3115200" cy="94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86" name="Google Shape;1386;p20"/>
          <p:cNvSpPr txBox="1">
            <a:spLocks noGrp="1"/>
          </p:cNvSpPr>
          <p:nvPr>
            <p:ph type="title" idx="4"/>
          </p:nvPr>
        </p:nvSpPr>
        <p:spPr>
          <a:xfrm>
            <a:off x="8116800" y="4139653"/>
            <a:ext cx="3115200" cy="8744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387" name="Google Shape;1387;p20"/>
          <p:cNvSpPr txBox="1">
            <a:spLocks noGrp="1"/>
          </p:cNvSpPr>
          <p:nvPr>
            <p:ph type="subTitle" idx="5"/>
          </p:nvPr>
        </p:nvSpPr>
        <p:spPr>
          <a:xfrm>
            <a:off x="8116767" y="4973133"/>
            <a:ext cx="3115200" cy="94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88" name="Google Shape;1388;p20"/>
          <p:cNvSpPr txBox="1">
            <a:spLocks noGrp="1"/>
          </p:cNvSpPr>
          <p:nvPr>
            <p:ph type="title" idx="6" hasCustomPrompt="1"/>
          </p:nvPr>
        </p:nvSpPr>
        <p:spPr>
          <a:xfrm>
            <a:off x="959633" y="3500059"/>
            <a:ext cx="3115200" cy="702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9pPr>
          </a:lstStyle>
          <a:p>
            <a:r>
              <a:t>xx%</a:t>
            </a:r>
          </a:p>
        </p:txBody>
      </p:sp>
      <p:sp>
        <p:nvSpPr>
          <p:cNvPr id="1389" name="Google Shape;1389;p20"/>
          <p:cNvSpPr txBox="1">
            <a:spLocks noGrp="1"/>
          </p:cNvSpPr>
          <p:nvPr>
            <p:ph type="title" idx="7" hasCustomPrompt="1"/>
          </p:nvPr>
        </p:nvSpPr>
        <p:spPr>
          <a:xfrm>
            <a:off x="8116767" y="3500059"/>
            <a:ext cx="3115200" cy="702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9pPr>
          </a:lstStyle>
          <a:p>
            <a:r>
              <a:t>xx%</a:t>
            </a:r>
          </a:p>
        </p:txBody>
      </p:sp>
      <p:sp>
        <p:nvSpPr>
          <p:cNvPr id="1390" name="Google Shape;1390;p20"/>
          <p:cNvSpPr txBox="1">
            <a:spLocks noGrp="1"/>
          </p:cNvSpPr>
          <p:nvPr>
            <p:ph type="title" idx="8" hasCustomPrompt="1"/>
          </p:nvPr>
        </p:nvSpPr>
        <p:spPr>
          <a:xfrm>
            <a:off x="4538200" y="3500059"/>
            <a:ext cx="3115200" cy="702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9pPr>
          </a:lstStyle>
          <a:p>
            <a:r>
              <a:t>xx%</a:t>
            </a:r>
          </a:p>
        </p:txBody>
      </p:sp>
      <p:sp>
        <p:nvSpPr>
          <p:cNvPr id="1391" name="Google Shape;1391;p20"/>
          <p:cNvSpPr txBox="1">
            <a:spLocks noGrp="1"/>
          </p:cNvSpPr>
          <p:nvPr>
            <p:ph type="title" idx="9"/>
          </p:nvPr>
        </p:nvSpPr>
        <p:spPr>
          <a:xfrm>
            <a:off x="950967" y="719333"/>
            <a:ext cx="10290000" cy="75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392" name="Google Shape;1392;p20"/>
          <p:cNvSpPr/>
          <p:nvPr/>
        </p:nvSpPr>
        <p:spPr>
          <a:xfrm>
            <a:off x="4538200" y="1887867"/>
            <a:ext cx="3115200" cy="4199600"/>
          </a:xfrm>
          <a:prstGeom prst="roundRect">
            <a:avLst>
              <a:gd name="adj" fmla="val 11561"/>
            </a:avLst>
          </a:prstGeom>
          <a:solidFill>
            <a:schemeClr val="lt1"/>
          </a:solidFill>
          <a:ln w="76200" cap="flat" cmpd="sng">
            <a:solidFill>
              <a:srgbClr val="FFBE00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93" name="Google Shape;1393;p20"/>
          <p:cNvSpPr/>
          <p:nvPr/>
        </p:nvSpPr>
        <p:spPr>
          <a:xfrm>
            <a:off x="959633" y="1887867"/>
            <a:ext cx="3115200" cy="4199600"/>
          </a:xfrm>
          <a:prstGeom prst="roundRect">
            <a:avLst>
              <a:gd name="adj" fmla="val 11561"/>
            </a:avLst>
          </a:prstGeom>
          <a:solidFill>
            <a:schemeClr val="lt1"/>
          </a:solidFill>
          <a:ln w="76200" cap="flat" cmpd="sng">
            <a:solidFill>
              <a:srgbClr val="FFBE00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94" name="Google Shape;1394;p20"/>
          <p:cNvSpPr/>
          <p:nvPr/>
        </p:nvSpPr>
        <p:spPr>
          <a:xfrm>
            <a:off x="8116800" y="1887867"/>
            <a:ext cx="3115200" cy="4199600"/>
          </a:xfrm>
          <a:prstGeom prst="roundRect">
            <a:avLst>
              <a:gd name="adj" fmla="val 11561"/>
            </a:avLst>
          </a:prstGeom>
          <a:solidFill>
            <a:schemeClr val="lt1"/>
          </a:solidFill>
          <a:ln w="76200" cap="flat" cmpd="sng">
            <a:solidFill>
              <a:srgbClr val="FFBE00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395" name="Google Shape;1395;p20"/>
          <p:cNvGrpSpPr/>
          <p:nvPr/>
        </p:nvGrpSpPr>
        <p:grpSpPr>
          <a:xfrm>
            <a:off x="1995333" y="2379393"/>
            <a:ext cx="1044547" cy="1045251"/>
            <a:chOff x="1300400" y="1688700"/>
            <a:chExt cx="481950" cy="482275"/>
          </a:xfrm>
        </p:grpSpPr>
        <p:sp>
          <p:nvSpPr>
            <p:cNvPr id="1396" name="Google Shape;1396;p20"/>
            <p:cNvSpPr/>
            <p:nvPr/>
          </p:nvSpPr>
          <p:spPr>
            <a:xfrm>
              <a:off x="1300400" y="1688700"/>
              <a:ext cx="481950" cy="482275"/>
            </a:xfrm>
            <a:custGeom>
              <a:avLst/>
              <a:gdLst/>
              <a:ahLst/>
              <a:cxnLst/>
              <a:rect l="l" t="t" r="r" b="b"/>
              <a:pathLst>
                <a:path w="19278" h="19291" extrusionOk="0">
                  <a:moveTo>
                    <a:pt x="9645" y="19290"/>
                  </a:moveTo>
                  <a:cubicBezTo>
                    <a:pt x="14952" y="19290"/>
                    <a:pt x="19277" y="14952"/>
                    <a:pt x="19277" y="9645"/>
                  </a:cubicBezTo>
                  <a:cubicBezTo>
                    <a:pt x="19277" y="4339"/>
                    <a:pt x="14952" y="1"/>
                    <a:pt x="9645" y="1"/>
                  </a:cubicBezTo>
                  <a:cubicBezTo>
                    <a:pt x="4326" y="1"/>
                    <a:pt x="0" y="4339"/>
                    <a:pt x="0" y="9645"/>
                  </a:cubicBezTo>
                  <a:cubicBezTo>
                    <a:pt x="0" y="14952"/>
                    <a:pt x="4326" y="19290"/>
                    <a:pt x="9645" y="19290"/>
                  </a:cubicBezTo>
                  <a:close/>
                </a:path>
              </a:pathLst>
            </a:custGeom>
            <a:solidFill>
              <a:srgbClr val="A54D05"/>
            </a:solidFill>
            <a:ln w="762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A54D05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7" name="Google Shape;1397;p20"/>
            <p:cNvSpPr/>
            <p:nvPr/>
          </p:nvSpPr>
          <p:spPr>
            <a:xfrm>
              <a:off x="1347225" y="1735550"/>
              <a:ext cx="388275" cy="388575"/>
            </a:xfrm>
            <a:custGeom>
              <a:avLst/>
              <a:gdLst/>
              <a:ahLst/>
              <a:cxnLst/>
              <a:rect l="l" t="t" r="r" b="b"/>
              <a:pathLst>
                <a:path w="15531" h="15543" extrusionOk="0">
                  <a:moveTo>
                    <a:pt x="7772" y="15543"/>
                  </a:moveTo>
                  <a:cubicBezTo>
                    <a:pt x="12048" y="15543"/>
                    <a:pt x="15531" y="12047"/>
                    <a:pt x="15531" y="7771"/>
                  </a:cubicBezTo>
                  <a:cubicBezTo>
                    <a:pt x="15531" y="3496"/>
                    <a:pt x="12048" y="0"/>
                    <a:pt x="7772" y="0"/>
                  </a:cubicBezTo>
                  <a:cubicBezTo>
                    <a:pt x="3484" y="0"/>
                    <a:pt x="1" y="3496"/>
                    <a:pt x="1" y="7771"/>
                  </a:cubicBezTo>
                  <a:cubicBezTo>
                    <a:pt x="1" y="12047"/>
                    <a:pt x="3484" y="15543"/>
                    <a:pt x="7772" y="15543"/>
                  </a:cubicBezTo>
                  <a:close/>
                </a:path>
              </a:pathLst>
            </a:custGeom>
            <a:solidFill>
              <a:srgbClr val="E69138"/>
            </a:solidFill>
            <a:ln w="76200" cap="flat" cmpd="sng">
              <a:solidFill>
                <a:srgbClr val="A54D0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ct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r>
                <a:rPr kumimoji="0" lang="en" sz="5333" b="1" i="0" u="none" strike="noStrike" kern="0" cap="none" spc="0" normalizeH="0" baseline="0" noProof="0">
                  <a:ln>
                    <a:noFill/>
                  </a:ln>
                  <a:solidFill>
                    <a:srgbClr val="A54D05"/>
                  </a:solidFill>
                  <a:effectLst/>
                  <a:uLnTx/>
                  <a:uFillTx/>
                  <a:latin typeface="Dosis"/>
                  <a:ea typeface="Dosis"/>
                  <a:cs typeface="Dosis"/>
                  <a:sym typeface="Dosis"/>
                </a:rPr>
                <a:t>1¢</a:t>
              </a:r>
              <a:endParaRPr kumimoji="0" sz="5333" b="1" i="0" u="none" strike="noStrike" kern="0" cap="none" spc="0" normalizeH="0" baseline="0" noProof="0">
                <a:ln>
                  <a:noFill/>
                </a:ln>
                <a:solidFill>
                  <a:srgbClr val="A54D05"/>
                </a:solidFill>
                <a:effectLst/>
                <a:uLnTx/>
                <a:uFillTx/>
                <a:latin typeface="Dosis"/>
                <a:ea typeface="Dosis"/>
                <a:cs typeface="Dosis"/>
                <a:sym typeface="Dosis"/>
              </a:endParaRPr>
            </a:p>
          </p:txBody>
        </p:sp>
      </p:grpSp>
      <p:grpSp>
        <p:nvGrpSpPr>
          <p:cNvPr id="1398" name="Google Shape;1398;p20"/>
          <p:cNvGrpSpPr/>
          <p:nvPr/>
        </p:nvGrpSpPr>
        <p:grpSpPr>
          <a:xfrm>
            <a:off x="5487013" y="2206288"/>
            <a:ext cx="1217599" cy="1218355"/>
            <a:chOff x="1300400" y="1688700"/>
            <a:chExt cx="481950" cy="482275"/>
          </a:xfrm>
        </p:grpSpPr>
        <p:sp>
          <p:nvSpPr>
            <p:cNvPr id="1399" name="Google Shape;1399;p20"/>
            <p:cNvSpPr/>
            <p:nvPr/>
          </p:nvSpPr>
          <p:spPr>
            <a:xfrm>
              <a:off x="1300400" y="1688700"/>
              <a:ext cx="481950" cy="482275"/>
            </a:xfrm>
            <a:custGeom>
              <a:avLst/>
              <a:gdLst/>
              <a:ahLst/>
              <a:cxnLst/>
              <a:rect l="l" t="t" r="r" b="b"/>
              <a:pathLst>
                <a:path w="19278" h="19291" extrusionOk="0">
                  <a:moveTo>
                    <a:pt x="9645" y="19290"/>
                  </a:moveTo>
                  <a:cubicBezTo>
                    <a:pt x="14952" y="19290"/>
                    <a:pt x="19277" y="14952"/>
                    <a:pt x="19277" y="9645"/>
                  </a:cubicBezTo>
                  <a:cubicBezTo>
                    <a:pt x="19277" y="4339"/>
                    <a:pt x="14952" y="1"/>
                    <a:pt x="9645" y="1"/>
                  </a:cubicBezTo>
                  <a:cubicBezTo>
                    <a:pt x="4326" y="1"/>
                    <a:pt x="0" y="4339"/>
                    <a:pt x="0" y="9645"/>
                  </a:cubicBezTo>
                  <a:cubicBezTo>
                    <a:pt x="0" y="14952"/>
                    <a:pt x="4326" y="19290"/>
                    <a:pt x="9645" y="19290"/>
                  </a:cubicBezTo>
                  <a:close/>
                </a:path>
              </a:pathLst>
            </a:custGeom>
            <a:solidFill>
              <a:srgbClr val="999999"/>
            </a:solidFill>
            <a:ln w="762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A54D05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0" name="Google Shape;1400;p20"/>
            <p:cNvSpPr/>
            <p:nvPr/>
          </p:nvSpPr>
          <p:spPr>
            <a:xfrm>
              <a:off x="1347225" y="1735550"/>
              <a:ext cx="388275" cy="388575"/>
            </a:xfrm>
            <a:custGeom>
              <a:avLst/>
              <a:gdLst/>
              <a:ahLst/>
              <a:cxnLst/>
              <a:rect l="l" t="t" r="r" b="b"/>
              <a:pathLst>
                <a:path w="15531" h="15543" extrusionOk="0">
                  <a:moveTo>
                    <a:pt x="7772" y="15543"/>
                  </a:moveTo>
                  <a:cubicBezTo>
                    <a:pt x="12048" y="15543"/>
                    <a:pt x="15531" y="12047"/>
                    <a:pt x="15531" y="7771"/>
                  </a:cubicBezTo>
                  <a:cubicBezTo>
                    <a:pt x="15531" y="3496"/>
                    <a:pt x="12048" y="0"/>
                    <a:pt x="7772" y="0"/>
                  </a:cubicBezTo>
                  <a:cubicBezTo>
                    <a:pt x="3484" y="0"/>
                    <a:pt x="1" y="3496"/>
                    <a:pt x="1" y="7771"/>
                  </a:cubicBezTo>
                  <a:cubicBezTo>
                    <a:pt x="1" y="12047"/>
                    <a:pt x="3484" y="15543"/>
                    <a:pt x="7772" y="15543"/>
                  </a:cubicBezTo>
                  <a:close/>
                </a:path>
              </a:pathLst>
            </a:custGeom>
            <a:solidFill>
              <a:srgbClr val="CCCCCC"/>
            </a:solidFill>
            <a:ln w="76200" cap="flat" cmpd="sng">
              <a:solidFill>
                <a:srgbClr val="99999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ct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r>
                <a:rPr kumimoji="0" lang="en" sz="5333" b="1" i="0" u="none" strike="noStrike" kern="0" cap="none" spc="0" normalizeH="0" baseline="0" noProof="0">
                  <a:ln>
                    <a:noFill/>
                  </a:ln>
                  <a:solidFill>
                    <a:srgbClr val="999999"/>
                  </a:solidFill>
                  <a:effectLst/>
                  <a:uLnTx/>
                  <a:uFillTx/>
                  <a:latin typeface="Dosis"/>
                  <a:ea typeface="Dosis"/>
                  <a:cs typeface="Dosis"/>
                  <a:sym typeface="Dosis"/>
                </a:rPr>
                <a:t>5¢</a:t>
              </a:r>
              <a:endParaRPr kumimoji="0" sz="5333" b="1" i="0" u="none" strike="noStrike" kern="0" cap="none" spc="0" normalizeH="0" baseline="0" noProof="0">
                <a:ln>
                  <a:noFill/>
                </a:ln>
                <a:solidFill>
                  <a:srgbClr val="999999"/>
                </a:solidFill>
                <a:effectLst/>
                <a:uLnTx/>
                <a:uFillTx/>
                <a:latin typeface="Dosis"/>
                <a:ea typeface="Dosis"/>
                <a:cs typeface="Dosis"/>
                <a:sym typeface="Dosis"/>
              </a:endParaRPr>
            </a:p>
          </p:txBody>
        </p:sp>
      </p:grpSp>
      <p:grpSp>
        <p:nvGrpSpPr>
          <p:cNvPr id="1401" name="Google Shape;1401;p20"/>
          <p:cNvGrpSpPr/>
          <p:nvPr/>
        </p:nvGrpSpPr>
        <p:grpSpPr>
          <a:xfrm>
            <a:off x="9264306" y="2532049"/>
            <a:ext cx="891993" cy="892595"/>
            <a:chOff x="1300400" y="1688700"/>
            <a:chExt cx="481950" cy="482275"/>
          </a:xfrm>
        </p:grpSpPr>
        <p:sp>
          <p:nvSpPr>
            <p:cNvPr id="1402" name="Google Shape;1402;p20"/>
            <p:cNvSpPr/>
            <p:nvPr/>
          </p:nvSpPr>
          <p:spPr>
            <a:xfrm>
              <a:off x="1300400" y="1688700"/>
              <a:ext cx="481950" cy="482275"/>
            </a:xfrm>
            <a:custGeom>
              <a:avLst/>
              <a:gdLst/>
              <a:ahLst/>
              <a:cxnLst/>
              <a:rect l="l" t="t" r="r" b="b"/>
              <a:pathLst>
                <a:path w="19278" h="19291" extrusionOk="0">
                  <a:moveTo>
                    <a:pt x="9645" y="19290"/>
                  </a:moveTo>
                  <a:cubicBezTo>
                    <a:pt x="14952" y="19290"/>
                    <a:pt x="19277" y="14952"/>
                    <a:pt x="19277" y="9645"/>
                  </a:cubicBezTo>
                  <a:cubicBezTo>
                    <a:pt x="19277" y="4339"/>
                    <a:pt x="14952" y="1"/>
                    <a:pt x="9645" y="1"/>
                  </a:cubicBezTo>
                  <a:cubicBezTo>
                    <a:pt x="4326" y="1"/>
                    <a:pt x="0" y="4339"/>
                    <a:pt x="0" y="9645"/>
                  </a:cubicBezTo>
                  <a:cubicBezTo>
                    <a:pt x="0" y="14952"/>
                    <a:pt x="4326" y="19290"/>
                    <a:pt x="9645" y="19290"/>
                  </a:cubicBezTo>
                  <a:close/>
                </a:path>
              </a:pathLst>
            </a:custGeom>
            <a:solidFill>
              <a:srgbClr val="A54D05"/>
            </a:solidFill>
            <a:ln w="762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A54D05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3" name="Google Shape;1403;p20"/>
            <p:cNvSpPr/>
            <p:nvPr/>
          </p:nvSpPr>
          <p:spPr>
            <a:xfrm>
              <a:off x="1347225" y="1735550"/>
              <a:ext cx="388275" cy="388575"/>
            </a:xfrm>
            <a:custGeom>
              <a:avLst/>
              <a:gdLst/>
              <a:ahLst/>
              <a:cxnLst/>
              <a:rect l="l" t="t" r="r" b="b"/>
              <a:pathLst>
                <a:path w="15531" h="15543" extrusionOk="0">
                  <a:moveTo>
                    <a:pt x="7772" y="15543"/>
                  </a:moveTo>
                  <a:cubicBezTo>
                    <a:pt x="12048" y="15543"/>
                    <a:pt x="15531" y="12047"/>
                    <a:pt x="15531" y="7771"/>
                  </a:cubicBezTo>
                  <a:cubicBezTo>
                    <a:pt x="15531" y="3496"/>
                    <a:pt x="12048" y="0"/>
                    <a:pt x="7772" y="0"/>
                  </a:cubicBezTo>
                  <a:cubicBezTo>
                    <a:pt x="3484" y="0"/>
                    <a:pt x="1" y="3496"/>
                    <a:pt x="1" y="7771"/>
                  </a:cubicBezTo>
                  <a:cubicBezTo>
                    <a:pt x="1" y="12047"/>
                    <a:pt x="3484" y="15543"/>
                    <a:pt x="7772" y="15543"/>
                  </a:cubicBezTo>
                  <a:close/>
                </a:path>
              </a:pathLst>
            </a:custGeom>
            <a:solidFill>
              <a:srgbClr val="CCCCCC"/>
            </a:solidFill>
            <a:ln w="76200" cap="flat" cmpd="sng">
              <a:solidFill>
                <a:srgbClr val="66666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ct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r>
                <a:rPr kumimoji="0" lang="en" sz="2800" b="1" i="0" u="none" strike="noStrike" kern="0" cap="none" spc="0" normalizeH="0" baseline="0" noProof="0">
                  <a:ln>
                    <a:noFill/>
                  </a:ln>
                  <a:solidFill>
                    <a:srgbClr val="666666"/>
                  </a:solidFill>
                  <a:effectLst/>
                  <a:uLnTx/>
                  <a:uFillTx/>
                  <a:latin typeface="Dosis"/>
                  <a:ea typeface="Dosis"/>
                  <a:cs typeface="Dosis"/>
                  <a:sym typeface="Dosis"/>
                </a:rPr>
                <a:t>10¢</a:t>
              </a:r>
              <a:endParaRPr kumimoji="0" sz="2800" b="1" i="0" u="none" strike="noStrike" kern="0" cap="none" spc="0" normalizeH="0" baseline="0" noProof="0">
                <a:ln>
                  <a:noFill/>
                </a:ln>
                <a:solidFill>
                  <a:srgbClr val="666666"/>
                </a:solidFill>
                <a:effectLst/>
                <a:uLnTx/>
                <a:uFillTx/>
                <a:latin typeface="Dosis"/>
                <a:ea typeface="Dosis"/>
                <a:cs typeface="Dosis"/>
                <a:sym typeface="Dosis"/>
              </a:endParaRPr>
            </a:p>
          </p:txBody>
        </p:sp>
      </p:grpSp>
      <p:sp>
        <p:nvSpPr>
          <p:cNvPr id="1404" name="Google Shape;1404;p20"/>
          <p:cNvSpPr/>
          <p:nvPr/>
        </p:nvSpPr>
        <p:spPr>
          <a:xfrm flipH="1">
            <a:off x="2728763" y="2265531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BE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05" name="Google Shape;1405;p20"/>
          <p:cNvSpPr/>
          <p:nvPr/>
        </p:nvSpPr>
        <p:spPr>
          <a:xfrm flipH="1">
            <a:off x="5370497" y="2811898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BE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06" name="Google Shape;1406;p20"/>
          <p:cNvSpPr/>
          <p:nvPr/>
        </p:nvSpPr>
        <p:spPr>
          <a:xfrm flipH="1">
            <a:off x="9911797" y="2896631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BE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76162961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53375300"/>
      </p:ext>
    </p:extLst>
  </p:cSld>
  <p:clrMapOvr>
    <a:masterClrMapping/>
  </p:clrMapOvr>
</p:sldLayout>
</file>

<file path=ppt/slideLayouts/slideLayout1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spTree>
      <p:nvGrpSpPr>
        <p:cNvPr id="1" name="Shape 1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8" name="Google Shape;178;p4"/>
          <p:cNvGrpSpPr/>
          <p:nvPr/>
        </p:nvGrpSpPr>
        <p:grpSpPr>
          <a:xfrm>
            <a:off x="-184227" y="-399294"/>
            <a:ext cx="13152739" cy="7397993"/>
            <a:chOff x="238125" y="822050"/>
            <a:chExt cx="7136850" cy="4051475"/>
          </a:xfrm>
        </p:grpSpPr>
        <p:sp>
          <p:nvSpPr>
            <p:cNvPr id="179" name="Google Shape;179;p4"/>
            <p:cNvSpPr/>
            <p:nvPr/>
          </p:nvSpPr>
          <p:spPr>
            <a:xfrm>
              <a:off x="238125" y="114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0" name="Google Shape;180;p4"/>
            <p:cNvSpPr/>
            <p:nvPr/>
          </p:nvSpPr>
          <p:spPr>
            <a:xfrm>
              <a:off x="238125" y="27590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1" name="Google Shape;181;p4"/>
            <p:cNvSpPr/>
            <p:nvPr/>
          </p:nvSpPr>
          <p:spPr>
            <a:xfrm>
              <a:off x="238125" y="250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2" name="Google Shape;182;p4"/>
            <p:cNvSpPr/>
            <p:nvPr/>
          </p:nvSpPr>
          <p:spPr>
            <a:xfrm>
              <a:off x="238125" y="22460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3" name="Google Shape;183;p4"/>
            <p:cNvSpPr/>
            <p:nvPr/>
          </p:nvSpPr>
          <p:spPr>
            <a:xfrm>
              <a:off x="238125" y="1971075"/>
              <a:ext cx="7136850" cy="0"/>
            </a:xfrm>
            <a:custGeom>
              <a:avLst/>
              <a:gdLst/>
              <a:ahLst/>
              <a:cxnLst/>
              <a:rect l="l" t="t" r="r" b="b"/>
              <a:pathLst>
                <a:path w="285474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4" name="Google Shape;184;p4"/>
            <p:cNvSpPr/>
            <p:nvPr/>
          </p:nvSpPr>
          <p:spPr>
            <a:xfrm>
              <a:off x="238125" y="169607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5" name="Google Shape;185;p4"/>
            <p:cNvSpPr/>
            <p:nvPr/>
          </p:nvSpPr>
          <p:spPr>
            <a:xfrm>
              <a:off x="238125" y="1420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6" name="Google Shape;186;p4"/>
            <p:cNvSpPr/>
            <p:nvPr/>
          </p:nvSpPr>
          <p:spPr>
            <a:xfrm>
              <a:off x="238125" y="33092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7" name="Google Shape;187;p4"/>
            <p:cNvSpPr/>
            <p:nvPr/>
          </p:nvSpPr>
          <p:spPr>
            <a:xfrm>
              <a:off x="238125" y="30155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8" name="Google Shape;188;p4"/>
            <p:cNvSpPr/>
            <p:nvPr/>
          </p:nvSpPr>
          <p:spPr>
            <a:xfrm>
              <a:off x="238125" y="47439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" name="Google Shape;189;p4"/>
            <p:cNvSpPr/>
            <p:nvPr/>
          </p:nvSpPr>
          <p:spPr>
            <a:xfrm>
              <a:off x="238125" y="44549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" name="Google Shape;190;p4"/>
            <p:cNvSpPr/>
            <p:nvPr/>
          </p:nvSpPr>
          <p:spPr>
            <a:xfrm>
              <a:off x="238125" y="4167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" name="Google Shape;191;p4"/>
            <p:cNvSpPr/>
            <p:nvPr/>
          </p:nvSpPr>
          <p:spPr>
            <a:xfrm>
              <a:off x="238125" y="38817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" name="Google Shape;192;p4"/>
            <p:cNvSpPr/>
            <p:nvPr/>
          </p:nvSpPr>
          <p:spPr>
            <a:xfrm>
              <a:off x="238125" y="35953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" name="Google Shape;193;p4"/>
            <p:cNvSpPr/>
            <p:nvPr/>
          </p:nvSpPr>
          <p:spPr>
            <a:xfrm>
              <a:off x="5075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" name="Google Shape;194;p4"/>
            <p:cNvSpPr/>
            <p:nvPr/>
          </p:nvSpPr>
          <p:spPr>
            <a:xfrm>
              <a:off x="3244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" name="Google Shape;195;p4"/>
            <p:cNvSpPr/>
            <p:nvPr/>
          </p:nvSpPr>
          <p:spPr>
            <a:xfrm>
              <a:off x="29400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" name="Google Shape;196;p4"/>
            <p:cNvSpPr/>
            <p:nvPr/>
          </p:nvSpPr>
          <p:spPr>
            <a:xfrm>
              <a:off x="2635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" name="Google Shape;197;p4"/>
            <p:cNvSpPr/>
            <p:nvPr/>
          </p:nvSpPr>
          <p:spPr>
            <a:xfrm>
              <a:off x="2331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" name="Google Shape;198;p4"/>
            <p:cNvSpPr/>
            <p:nvPr/>
          </p:nvSpPr>
          <p:spPr>
            <a:xfrm>
              <a:off x="20279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" name="Google Shape;199;p4"/>
            <p:cNvSpPr/>
            <p:nvPr/>
          </p:nvSpPr>
          <p:spPr>
            <a:xfrm>
              <a:off x="17239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" name="Google Shape;200;p4"/>
            <p:cNvSpPr/>
            <p:nvPr/>
          </p:nvSpPr>
          <p:spPr>
            <a:xfrm>
              <a:off x="14197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" name="Google Shape;201;p4"/>
            <p:cNvSpPr/>
            <p:nvPr/>
          </p:nvSpPr>
          <p:spPr>
            <a:xfrm>
              <a:off x="1115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" name="Google Shape;202;p4"/>
            <p:cNvSpPr/>
            <p:nvPr/>
          </p:nvSpPr>
          <p:spPr>
            <a:xfrm>
              <a:off x="811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" name="Google Shape;203;p4"/>
            <p:cNvSpPr/>
            <p:nvPr/>
          </p:nvSpPr>
          <p:spPr>
            <a:xfrm>
              <a:off x="3548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" name="Google Shape;204;p4"/>
            <p:cNvSpPr/>
            <p:nvPr/>
          </p:nvSpPr>
          <p:spPr>
            <a:xfrm>
              <a:off x="62845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" name="Google Shape;205;p4"/>
            <p:cNvSpPr/>
            <p:nvPr/>
          </p:nvSpPr>
          <p:spPr>
            <a:xfrm>
              <a:off x="5980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" name="Google Shape;206;p4"/>
            <p:cNvSpPr/>
            <p:nvPr/>
          </p:nvSpPr>
          <p:spPr>
            <a:xfrm>
              <a:off x="5676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" name="Google Shape;207;p4"/>
            <p:cNvSpPr/>
            <p:nvPr/>
          </p:nvSpPr>
          <p:spPr>
            <a:xfrm>
              <a:off x="53724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" name="Google Shape;208;p4"/>
            <p:cNvSpPr/>
            <p:nvPr/>
          </p:nvSpPr>
          <p:spPr>
            <a:xfrm>
              <a:off x="50684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" name="Google Shape;209;p4"/>
            <p:cNvSpPr/>
            <p:nvPr/>
          </p:nvSpPr>
          <p:spPr>
            <a:xfrm>
              <a:off x="47644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" name="Google Shape;210;p4"/>
            <p:cNvSpPr/>
            <p:nvPr/>
          </p:nvSpPr>
          <p:spPr>
            <a:xfrm>
              <a:off x="4460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" name="Google Shape;211;p4"/>
            <p:cNvSpPr/>
            <p:nvPr/>
          </p:nvSpPr>
          <p:spPr>
            <a:xfrm>
              <a:off x="4156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" name="Google Shape;212;p4"/>
            <p:cNvSpPr/>
            <p:nvPr/>
          </p:nvSpPr>
          <p:spPr>
            <a:xfrm>
              <a:off x="38522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" name="Google Shape;213;p4"/>
            <p:cNvSpPr/>
            <p:nvPr/>
          </p:nvSpPr>
          <p:spPr>
            <a:xfrm>
              <a:off x="65885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" name="Google Shape;214;p4"/>
            <p:cNvSpPr/>
            <p:nvPr/>
          </p:nvSpPr>
          <p:spPr>
            <a:xfrm>
              <a:off x="71967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" name="Google Shape;215;p4"/>
            <p:cNvSpPr/>
            <p:nvPr/>
          </p:nvSpPr>
          <p:spPr>
            <a:xfrm>
              <a:off x="68927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216" name="Google Shape;216;p4"/>
          <p:cNvSpPr/>
          <p:nvPr/>
        </p:nvSpPr>
        <p:spPr>
          <a:xfrm>
            <a:off x="950933" y="1764600"/>
            <a:ext cx="10290000" cy="4329600"/>
          </a:xfrm>
          <a:prstGeom prst="roundRect">
            <a:avLst>
              <a:gd name="adj" fmla="val 5150"/>
            </a:avLst>
          </a:prstGeom>
          <a:solidFill>
            <a:schemeClr val="lt1"/>
          </a:solidFill>
          <a:ln w="76200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6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17" name="Google Shape;217;p4"/>
          <p:cNvSpPr/>
          <p:nvPr/>
        </p:nvSpPr>
        <p:spPr>
          <a:xfrm>
            <a:off x="950967" y="641533"/>
            <a:ext cx="10290000" cy="919200"/>
          </a:xfrm>
          <a:prstGeom prst="roundRect">
            <a:avLst>
              <a:gd name="adj" fmla="val 16667"/>
            </a:avLst>
          </a:prstGeom>
          <a:solidFill>
            <a:schemeClr val="accent1"/>
          </a:solidFill>
          <a:ln w="762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18" name="Google Shape;218;p4"/>
          <p:cNvSpPr txBox="1">
            <a:spLocks noGrp="1"/>
          </p:cNvSpPr>
          <p:nvPr>
            <p:ph type="title"/>
          </p:nvPr>
        </p:nvSpPr>
        <p:spPr>
          <a:xfrm>
            <a:off x="950967" y="719333"/>
            <a:ext cx="10290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19" name="Google Shape;219;p4"/>
          <p:cNvSpPr txBox="1">
            <a:spLocks noGrp="1"/>
          </p:cNvSpPr>
          <p:nvPr>
            <p:ph type="body" idx="1"/>
          </p:nvPr>
        </p:nvSpPr>
        <p:spPr>
          <a:xfrm>
            <a:off x="950967" y="1764600"/>
            <a:ext cx="10290000" cy="427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57189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AutoNum type="arabicPeriod"/>
              <a:defRPr sz="1600"/>
            </a:lvl1pPr>
            <a:lvl2pPr marL="1219170" lvl="1" indent="-423323">
              <a:spcBef>
                <a:spcPts val="0"/>
              </a:spcBef>
              <a:spcAft>
                <a:spcPts val="0"/>
              </a:spcAft>
              <a:buSzPts val="1400"/>
              <a:buAutoNum type="alphaLcPeriod"/>
              <a:defRPr/>
            </a:lvl2pPr>
            <a:lvl3pPr marL="1828754" lvl="2" indent="-423323">
              <a:spcBef>
                <a:spcPts val="0"/>
              </a:spcBef>
              <a:spcAft>
                <a:spcPts val="0"/>
              </a:spcAft>
              <a:buSzPts val="1400"/>
              <a:buAutoNum type="romanLcPeriod"/>
              <a:defRPr/>
            </a:lvl3pPr>
            <a:lvl4pPr marL="2438339" lvl="3" indent="-423323">
              <a:spcBef>
                <a:spcPts val="0"/>
              </a:spcBef>
              <a:spcAft>
                <a:spcPts val="0"/>
              </a:spcAft>
              <a:buSzPts val="1400"/>
              <a:buAutoNum type="arabicPeriod"/>
              <a:defRPr/>
            </a:lvl4pPr>
            <a:lvl5pPr marL="3047924" lvl="4" indent="-423323">
              <a:spcBef>
                <a:spcPts val="0"/>
              </a:spcBef>
              <a:spcAft>
                <a:spcPts val="0"/>
              </a:spcAft>
              <a:buSzPts val="1400"/>
              <a:buAutoNum type="alphaLcPeriod"/>
              <a:defRPr/>
            </a:lvl5pPr>
            <a:lvl6pPr marL="3657509" lvl="5" indent="-423323">
              <a:spcBef>
                <a:spcPts val="0"/>
              </a:spcBef>
              <a:spcAft>
                <a:spcPts val="0"/>
              </a:spcAft>
              <a:buSzPts val="1400"/>
              <a:buAutoNum type="romanLcPeriod"/>
              <a:defRPr/>
            </a:lvl6pPr>
            <a:lvl7pPr marL="4267093" lvl="6" indent="-423323">
              <a:spcBef>
                <a:spcPts val="0"/>
              </a:spcBef>
              <a:spcAft>
                <a:spcPts val="0"/>
              </a:spcAft>
              <a:buSzPts val="1400"/>
              <a:buAutoNum type="arabicPeriod"/>
              <a:defRPr/>
            </a:lvl7pPr>
            <a:lvl8pPr marL="4876678" lvl="7" indent="-423323">
              <a:spcBef>
                <a:spcPts val="0"/>
              </a:spcBef>
              <a:spcAft>
                <a:spcPts val="0"/>
              </a:spcAft>
              <a:buSzPts val="1400"/>
              <a:buAutoNum type="alphaLcPeriod"/>
              <a:defRPr/>
            </a:lvl8pPr>
            <a:lvl9pPr marL="5486263" lvl="8" indent="-423323">
              <a:spcBef>
                <a:spcPts val="0"/>
              </a:spcBef>
              <a:spcAft>
                <a:spcPts val="0"/>
              </a:spcAft>
              <a:buSzPts val="1400"/>
              <a:buAutoNum type="romanLcPeriod"/>
              <a:defRPr/>
            </a:lvl9pPr>
          </a:lstStyle>
          <a:p>
            <a:endParaRPr/>
          </a:p>
        </p:txBody>
      </p:sp>
      <p:sp>
        <p:nvSpPr>
          <p:cNvPr id="220" name="Google Shape;220;p4"/>
          <p:cNvSpPr/>
          <p:nvPr/>
        </p:nvSpPr>
        <p:spPr>
          <a:xfrm>
            <a:off x="11511297" y="323164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BE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221" name="Google Shape;221;p4"/>
          <p:cNvGrpSpPr/>
          <p:nvPr/>
        </p:nvGrpSpPr>
        <p:grpSpPr>
          <a:xfrm>
            <a:off x="10170785" y="592808"/>
            <a:ext cx="1155783" cy="1243739"/>
            <a:chOff x="7627750" y="181828"/>
            <a:chExt cx="1196793" cy="1288048"/>
          </a:xfrm>
        </p:grpSpPr>
        <p:sp>
          <p:nvSpPr>
            <p:cNvPr id="222" name="Google Shape;222;p4"/>
            <p:cNvSpPr/>
            <p:nvPr/>
          </p:nvSpPr>
          <p:spPr>
            <a:xfrm>
              <a:off x="7627750" y="183417"/>
              <a:ext cx="1196793" cy="1286458"/>
            </a:xfrm>
            <a:custGeom>
              <a:avLst/>
              <a:gdLst/>
              <a:ahLst/>
              <a:cxnLst/>
              <a:rect l="l" t="t" r="r" b="b"/>
              <a:pathLst>
                <a:path w="40916" h="43989" extrusionOk="0">
                  <a:moveTo>
                    <a:pt x="16330" y="1"/>
                  </a:moveTo>
                  <a:cubicBezTo>
                    <a:pt x="10854" y="1"/>
                    <a:pt x="6328" y="1956"/>
                    <a:pt x="5700" y="4471"/>
                  </a:cubicBezTo>
                  <a:cubicBezTo>
                    <a:pt x="2738" y="5379"/>
                    <a:pt x="769" y="6943"/>
                    <a:pt x="769" y="8731"/>
                  </a:cubicBezTo>
                  <a:lnTo>
                    <a:pt x="769" y="10813"/>
                  </a:lnTo>
                  <a:cubicBezTo>
                    <a:pt x="769" y="12112"/>
                    <a:pt x="1816" y="13285"/>
                    <a:pt x="3507" y="14193"/>
                  </a:cubicBezTo>
                  <a:cubicBezTo>
                    <a:pt x="3674" y="14864"/>
                    <a:pt x="4121" y="15506"/>
                    <a:pt x="4792" y="16079"/>
                  </a:cubicBezTo>
                  <a:cubicBezTo>
                    <a:pt x="4526" y="16526"/>
                    <a:pt x="4387" y="17001"/>
                    <a:pt x="4387" y="17476"/>
                  </a:cubicBezTo>
                  <a:lnTo>
                    <a:pt x="4387" y="19557"/>
                  </a:lnTo>
                  <a:cubicBezTo>
                    <a:pt x="4387" y="19948"/>
                    <a:pt x="4470" y="20311"/>
                    <a:pt x="4638" y="20675"/>
                  </a:cubicBezTo>
                  <a:cubicBezTo>
                    <a:pt x="1844" y="21583"/>
                    <a:pt x="0" y="23105"/>
                    <a:pt x="0" y="24837"/>
                  </a:cubicBezTo>
                  <a:lnTo>
                    <a:pt x="0" y="26919"/>
                  </a:lnTo>
                  <a:cubicBezTo>
                    <a:pt x="0" y="28078"/>
                    <a:pt x="838" y="29140"/>
                    <a:pt x="2221" y="30006"/>
                  </a:cubicBezTo>
                  <a:cubicBezTo>
                    <a:pt x="1718" y="30593"/>
                    <a:pt x="1439" y="31235"/>
                    <a:pt x="1439" y="31906"/>
                  </a:cubicBezTo>
                  <a:lnTo>
                    <a:pt x="1439" y="33987"/>
                  </a:lnTo>
                  <a:cubicBezTo>
                    <a:pt x="1439" y="36767"/>
                    <a:pt x="6258" y="39044"/>
                    <a:pt x="12153" y="39044"/>
                  </a:cubicBezTo>
                  <a:cubicBezTo>
                    <a:pt x="15394" y="39044"/>
                    <a:pt x="18300" y="38359"/>
                    <a:pt x="20269" y="37284"/>
                  </a:cubicBezTo>
                  <a:cubicBezTo>
                    <a:pt x="21862" y="41209"/>
                    <a:pt x="25717" y="43989"/>
                    <a:pt x="30201" y="43989"/>
                  </a:cubicBezTo>
                  <a:cubicBezTo>
                    <a:pt x="36096" y="43989"/>
                    <a:pt x="40916" y="39183"/>
                    <a:pt x="40916" y="33289"/>
                  </a:cubicBezTo>
                  <a:cubicBezTo>
                    <a:pt x="40916" y="27380"/>
                    <a:pt x="36096" y="22574"/>
                    <a:pt x="30201" y="22574"/>
                  </a:cubicBezTo>
                  <a:cubicBezTo>
                    <a:pt x="29824" y="22574"/>
                    <a:pt x="29461" y="22588"/>
                    <a:pt x="29098" y="22630"/>
                  </a:cubicBezTo>
                  <a:lnTo>
                    <a:pt x="29098" y="21164"/>
                  </a:lnTo>
                  <a:cubicBezTo>
                    <a:pt x="29098" y="20242"/>
                    <a:pt x="28581" y="19389"/>
                    <a:pt x="27687" y="18649"/>
                  </a:cubicBezTo>
                  <a:cubicBezTo>
                    <a:pt x="28232" y="18034"/>
                    <a:pt x="28539" y="17364"/>
                    <a:pt x="28539" y="16666"/>
                  </a:cubicBezTo>
                  <a:lnTo>
                    <a:pt x="28539" y="14584"/>
                  </a:lnTo>
                  <a:cubicBezTo>
                    <a:pt x="28539" y="13034"/>
                    <a:pt x="27058" y="11637"/>
                    <a:pt x="24711" y="10701"/>
                  </a:cubicBezTo>
                  <a:cubicBezTo>
                    <a:pt x="24684" y="10589"/>
                    <a:pt x="24628" y="10491"/>
                    <a:pt x="24572" y="10379"/>
                  </a:cubicBezTo>
                  <a:cubicBezTo>
                    <a:pt x="26108" y="9499"/>
                    <a:pt x="27044" y="8382"/>
                    <a:pt x="27044" y="7153"/>
                  </a:cubicBezTo>
                  <a:lnTo>
                    <a:pt x="27044" y="5071"/>
                  </a:lnTo>
                  <a:cubicBezTo>
                    <a:pt x="27044" y="2277"/>
                    <a:pt x="22225" y="1"/>
                    <a:pt x="16330" y="1"/>
                  </a:cubicBezTo>
                  <a:close/>
                </a:path>
              </a:pathLst>
            </a:custGeom>
            <a:solidFill>
              <a:srgbClr val="FFFFFF"/>
            </a:solidFill>
            <a:ln w="1143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223" name="Google Shape;223;p4"/>
            <p:cNvGrpSpPr/>
            <p:nvPr/>
          </p:nvGrpSpPr>
          <p:grpSpPr>
            <a:xfrm>
              <a:off x="7627838" y="181828"/>
              <a:ext cx="1196383" cy="1286458"/>
              <a:chOff x="-1780025" y="3601513"/>
              <a:chExt cx="1022550" cy="1099725"/>
            </a:xfrm>
          </p:grpSpPr>
          <p:sp>
            <p:nvSpPr>
              <p:cNvPr id="224" name="Google Shape;224;p4"/>
              <p:cNvSpPr/>
              <p:nvPr/>
            </p:nvSpPr>
            <p:spPr>
              <a:xfrm>
                <a:off x="-1744050" y="4324388"/>
                <a:ext cx="535375" cy="253225"/>
              </a:xfrm>
              <a:custGeom>
                <a:avLst/>
                <a:gdLst/>
                <a:ahLst/>
                <a:cxnLst/>
                <a:rect l="l" t="t" r="r" b="b"/>
                <a:pathLst>
                  <a:path w="21415" h="10129" extrusionOk="0">
                    <a:moveTo>
                      <a:pt x="10700" y="10128"/>
                    </a:moveTo>
                    <a:cubicBezTo>
                      <a:pt x="16609" y="10128"/>
                      <a:pt x="21415" y="7865"/>
                      <a:pt x="21415" y="5072"/>
                    </a:cubicBezTo>
                    <a:cubicBezTo>
                      <a:pt x="21415" y="2278"/>
                      <a:pt x="16609" y="1"/>
                      <a:pt x="10700" y="1"/>
                    </a:cubicBezTo>
                    <a:cubicBezTo>
                      <a:pt x="4806" y="1"/>
                      <a:pt x="0" y="2278"/>
                      <a:pt x="0" y="5072"/>
                    </a:cubicBezTo>
                    <a:cubicBezTo>
                      <a:pt x="0" y="7865"/>
                      <a:pt x="4806" y="10128"/>
                      <a:pt x="10700" y="10128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5" name="Google Shape;225;p4"/>
              <p:cNvSpPr/>
              <p:nvPr/>
            </p:nvSpPr>
            <p:spPr>
              <a:xfrm>
                <a:off x="-1744050" y="4399138"/>
                <a:ext cx="535375" cy="52050"/>
              </a:xfrm>
              <a:custGeom>
                <a:avLst/>
                <a:gdLst/>
                <a:ahLst/>
                <a:cxnLst/>
                <a:rect l="l" t="t" r="r" b="b"/>
                <a:pathLst>
                  <a:path w="21415" h="2082" extrusionOk="0">
                    <a:moveTo>
                      <a:pt x="0" y="2082"/>
                    </a:moveTo>
                    <a:lnTo>
                      <a:pt x="21415" y="2082"/>
                    </a:lnTo>
                    <a:lnTo>
                      <a:pt x="21415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6" name="Google Shape;226;p4"/>
              <p:cNvSpPr/>
              <p:nvPr/>
            </p:nvSpPr>
            <p:spPr>
              <a:xfrm>
                <a:off x="-1744050" y="4272363"/>
                <a:ext cx="535375" cy="253200"/>
              </a:xfrm>
              <a:custGeom>
                <a:avLst/>
                <a:gdLst/>
                <a:ahLst/>
                <a:cxnLst/>
                <a:rect l="l" t="t" r="r" b="b"/>
                <a:pathLst>
                  <a:path w="21415" h="10128" extrusionOk="0">
                    <a:moveTo>
                      <a:pt x="10700" y="10128"/>
                    </a:moveTo>
                    <a:cubicBezTo>
                      <a:pt x="16609" y="10128"/>
                      <a:pt x="21415" y="7851"/>
                      <a:pt x="21415" y="5071"/>
                    </a:cubicBezTo>
                    <a:cubicBezTo>
                      <a:pt x="21415" y="2277"/>
                      <a:pt x="16609" y="0"/>
                      <a:pt x="10700" y="0"/>
                    </a:cubicBezTo>
                    <a:cubicBezTo>
                      <a:pt x="4806" y="0"/>
                      <a:pt x="0" y="2277"/>
                      <a:pt x="0" y="5071"/>
                    </a:cubicBezTo>
                    <a:cubicBezTo>
                      <a:pt x="0" y="7851"/>
                      <a:pt x="4806" y="10128"/>
                      <a:pt x="10700" y="10128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7" name="Google Shape;227;p4"/>
              <p:cNvSpPr/>
              <p:nvPr/>
            </p:nvSpPr>
            <p:spPr>
              <a:xfrm>
                <a:off x="-1709125" y="4296813"/>
                <a:ext cx="465525" cy="204325"/>
              </a:xfrm>
              <a:custGeom>
                <a:avLst/>
                <a:gdLst/>
                <a:ahLst/>
                <a:cxnLst/>
                <a:rect l="l" t="t" r="r" b="b"/>
                <a:pathLst>
                  <a:path w="18621" h="8173" extrusionOk="0">
                    <a:moveTo>
                      <a:pt x="9303" y="8172"/>
                    </a:moveTo>
                    <a:cubicBezTo>
                      <a:pt x="14430" y="8172"/>
                      <a:pt x="18621" y="6342"/>
                      <a:pt x="18621" y="4093"/>
                    </a:cubicBezTo>
                    <a:cubicBezTo>
                      <a:pt x="18621" y="1844"/>
                      <a:pt x="14430" y="0"/>
                      <a:pt x="9303" y="0"/>
                    </a:cubicBezTo>
                    <a:cubicBezTo>
                      <a:pt x="4177" y="0"/>
                      <a:pt x="0" y="1844"/>
                      <a:pt x="0" y="4093"/>
                    </a:cubicBezTo>
                    <a:cubicBezTo>
                      <a:pt x="0" y="6342"/>
                      <a:pt x="4177" y="8172"/>
                      <a:pt x="9303" y="8172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8" name="Google Shape;228;p4"/>
              <p:cNvSpPr/>
              <p:nvPr/>
            </p:nvSpPr>
            <p:spPr>
              <a:xfrm>
                <a:off x="-1556175" y="4329988"/>
                <a:ext cx="159275" cy="137975"/>
              </a:xfrm>
              <a:custGeom>
                <a:avLst/>
                <a:gdLst/>
                <a:ahLst/>
                <a:cxnLst/>
                <a:rect l="l" t="t" r="r" b="b"/>
                <a:pathLst>
                  <a:path w="6371" h="5519" extrusionOk="0">
                    <a:moveTo>
                      <a:pt x="2738" y="978"/>
                    </a:moveTo>
                    <a:lnTo>
                      <a:pt x="2738" y="2054"/>
                    </a:lnTo>
                    <a:cubicBezTo>
                      <a:pt x="2571" y="2012"/>
                      <a:pt x="2431" y="1970"/>
                      <a:pt x="2319" y="1928"/>
                    </a:cubicBezTo>
                    <a:cubicBezTo>
                      <a:pt x="2236" y="1900"/>
                      <a:pt x="2166" y="1858"/>
                      <a:pt x="2096" y="1816"/>
                    </a:cubicBezTo>
                    <a:cubicBezTo>
                      <a:pt x="1970" y="1732"/>
                      <a:pt x="1900" y="1621"/>
                      <a:pt x="1900" y="1523"/>
                    </a:cubicBezTo>
                    <a:cubicBezTo>
                      <a:pt x="1900" y="1397"/>
                      <a:pt x="1970" y="1285"/>
                      <a:pt x="2124" y="1188"/>
                    </a:cubicBezTo>
                    <a:cubicBezTo>
                      <a:pt x="2180" y="1160"/>
                      <a:pt x="2250" y="1118"/>
                      <a:pt x="2319" y="1090"/>
                    </a:cubicBezTo>
                    <a:cubicBezTo>
                      <a:pt x="2431" y="1048"/>
                      <a:pt x="2571" y="1006"/>
                      <a:pt x="2738" y="978"/>
                    </a:cubicBezTo>
                    <a:close/>
                    <a:moveTo>
                      <a:pt x="3674" y="3060"/>
                    </a:moveTo>
                    <a:cubicBezTo>
                      <a:pt x="3898" y="3087"/>
                      <a:pt x="4079" y="3129"/>
                      <a:pt x="4233" y="3171"/>
                    </a:cubicBezTo>
                    <a:cubicBezTo>
                      <a:pt x="4345" y="3199"/>
                      <a:pt x="4443" y="3241"/>
                      <a:pt x="4526" y="3283"/>
                    </a:cubicBezTo>
                    <a:cubicBezTo>
                      <a:pt x="4694" y="3381"/>
                      <a:pt x="4778" y="3507"/>
                      <a:pt x="4778" y="3646"/>
                    </a:cubicBezTo>
                    <a:cubicBezTo>
                      <a:pt x="4778" y="3800"/>
                      <a:pt x="4680" y="3926"/>
                      <a:pt x="4471" y="4051"/>
                    </a:cubicBezTo>
                    <a:cubicBezTo>
                      <a:pt x="4401" y="4079"/>
                      <a:pt x="4317" y="4121"/>
                      <a:pt x="4233" y="4149"/>
                    </a:cubicBezTo>
                    <a:cubicBezTo>
                      <a:pt x="4065" y="4205"/>
                      <a:pt x="3884" y="4247"/>
                      <a:pt x="3674" y="4261"/>
                    </a:cubicBezTo>
                    <a:lnTo>
                      <a:pt x="3674" y="3060"/>
                    </a:lnTo>
                    <a:close/>
                    <a:moveTo>
                      <a:pt x="2738" y="0"/>
                    </a:moveTo>
                    <a:lnTo>
                      <a:pt x="2738" y="308"/>
                    </a:lnTo>
                    <a:cubicBezTo>
                      <a:pt x="2585" y="322"/>
                      <a:pt x="2445" y="322"/>
                      <a:pt x="2319" y="336"/>
                    </a:cubicBezTo>
                    <a:cubicBezTo>
                      <a:pt x="1761" y="405"/>
                      <a:pt x="1300" y="517"/>
                      <a:pt x="936" y="713"/>
                    </a:cubicBezTo>
                    <a:cubicBezTo>
                      <a:pt x="489" y="936"/>
                      <a:pt x="266" y="1216"/>
                      <a:pt x="266" y="1551"/>
                    </a:cubicBezTo>
                    <a:cubicBezTo>
                      <a:pt x="266" y="1886"/>
                      <a:pt x="461" y="2166"/>
                      <a:pt x="867" y="2403"/>
                    </a:cubicBezTo>
                    <a:cubicBezTo>
                      <a:pt x="1188" y="2599"/>
                      <a:pt x="1677" y="2752"/>
                      <a:pt x="2319" y="2864"/>
                    </a:cubicBezTo>
                    <a:cubicBezTo>
                      <a:pt x="2445" y="2878"/>
                      <a:pt x="2585" y="2906"/>
                      <a:pt x="2738" y="2920"/>
                    </a:cubicBezTo>
                    <a:lnTo>
                      <a:pt x="2738" y="4219"/>
                    </a:lnTo>
                    <a:cubicBezTo>
                      <a:pt x="2585" y="4177"/>
                      <a:pt x="2445" y="4135"/>
                      <a:pt x="2319" y="4079"/>
                    </a:cubicBezTo>
                    <a:cubicBezTo>
                      <a:pt x="2236" y="4037"/>
                      <a:pt x="2166" y="3995"/>
                      <a:pt x="2096" y="3954"/>
                    </a:cubicBezTo>
                    <a:cubicBezTo>
                      <a:pt x="1900" y="3842"/>
                      <a:pt x="1775" y="3702"/>
                      <a:pt x="1705" y="3534"/>
                    </a:cubicBezTo>
                    <a:lnTo>
                      <a:pt x="0" y="3618"/>
                    </a:lnTo>
                    <a:cubicBezTo>
                      <a:pt x="140" y="4023"/>
                      <a:pt x="434" y="4331"/>
                      <a:pt x="908" y="4554"/>
                    </a:cubicBezTo>
                    <a:cubicBezTo>
                      <a:pt x="1286" y="4736"/>
                      <a:pt x="1747" y="4862"/>
                      <a:pt x="2319" y="4917"/>
                    </a:cubicBezTo>
                    <a:cubicBezTo>
                      <a:pt x="2445" y="4931"/>
                      <a:pt x="2585" y="4945"/>
                      <a:pt x="2738" y="4959"/>
                    </a:cubicBezTo>
                    <a:lnTo>
                      <a:pt x="2738" y="5518"/>
                    </a:lnTo>
                    <a:lnTo>
                      <a:pt x="3674" y="5518"/>
                    </a:lnTo>
                    <a:lnTo>
                      <a:pt x="3674" y="4945"/>
                    </a:lnTo>
                    <a:cubicBezTo>
                      <a:pt x="3870" y="4931"/>
                      <a:pt x="4052" y="4903"/>
                      <a:pt x="4233" y="4889"/>
                    </a:cubicBezTo>
                    <a:cubicBezTo>
                      <a:pt x="4820" y="4806"/>
                      <a:pt x="5295" y="4666"/>
                      <a:pt x="5658" y="4470"/>
                    </a:cubicBezTo>
                    <a:cubicBezTo>
                      <a:pt x="6133" y="4219"/>
                      <a:pt x="6370" y="3898"/>
                      <a:pt x="6370" y="3534"/>
                    </a:cubicBezTo>
                    <a:cubicBezTo>
                      <a:pt x="6370" y="3199"/>
                      <a:pt x="6189" y="2920"/>
                      <a:pt x="5798" y="2710"/>
                    </a:cubicBezTo>
                    <a:cubicBezTo>
                      <a:pt x="5504" y="2543"/>
                      <a:pt x="4973" y="2389"/>
                      <a:pt x="4233" y="2277"/>
                    </a:cubicBezTo>
                    <a:cubicBezTo>
                      <a:pt x="4052" y="2249"/>
                      <a:pt x="3870" y="2221"/>
                      <a:pt x="3674" y="2193"/>
                    </a:cubicBezTo>
                    <a:lnTo>
                      <a:pt x="3674" y="992"/>
                    </a:lnTo>
                    <a:cubicBezTo>
                      <a:pt x="3912" y="1034"/>
                      <a:pt x="4093" y="1104"/>
                      <a:pt x="4233" y="1202"/>
                    </a:cubicBezTo>
                    <a:cubicBezTo>
                      <a:pt x="4331" y="1285"/>
                      <a:pt x="4415" y="1369"/>
                      <a:pt x="4457" y="1481"/>
                    </a:cubicBezTo>
                    <a:lnTo>
                      <a:pt x="6105" y="1383"/>
                    </a:lnTo>
                    <a:cubicBezTo>
                      <a:pt x="5993" y="1076"/>
                      <a:pt x="5728" y="824"/>
                      <a:pt x="5323" y="643"/>
                    </a:cubicBezTo>
                    <a:cubicBezTo>
                      <a:pt x="5029" y="517"/>
                      <a:pt x="4666" y="419"/>
                      <a:pt x="4233" y="364"/>
                    </a:cubicBezTo>
                    <a:cubicBezTo>
                      <a:pt x="4052" y="336"/>
                      <a:pt x="3870" y="322"/>
                      <a:pt x="3674" y="308"/>
                    </a:cubicBezTo>
                    <a:lnTo>
                      <a:pt x="3674" y="0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9" name="Google Shape;229;p4"/>
              <p:cNvSpPr/>
              <p:nvPr/>
            </p:nvSpPr>
            <p:spPr>
              <a:xfrm>
                <a:off x="-1563850" y="4256988"/>
                <a:ext cx="535725" cy="253225"/>
              </a:xfrm>
              <a:custGeom>
                <a:avLst/>
                <a:gdLst/>
                <a:ahLst/>
                <a:cxnLst/>
                <a:rect l="l" t="t" r="r" b="b"/>
                <a:pathLst>
                  <a:path w="21429" h="10129" extrusionOk="0">
                    <a:moveTo>
                      <a:pt x="10714" y="10128"/>
                    </a:moveTo>
                    <a:cubicBezTo>
                      <a:pt x="16609" y="10128"/>
                      <a:pt x="21429" y="7851"/>
                      <a:pt x="21429" y="5072"/>
                    </a:cubicBezTo>
                    <a:cubicBezTo>
                      <a:pt x="21429" y="2278"/>
                      <a:pt x="16609" y="1"/>
                      <a:pt x="10714" y="1"/>
                    </a:cubicBezTo>
                    <a:cubicBezTo>
                      <a:pt x="4819" y="1"/>
                      <a:pt x="0" y="2278"/>
                      <a:pt x="0" y="5072"/>
                    </a:cubicBezTo>
                    <a:cubicBezTo>
                      <a:pt x="0" y="7851"/>
                      <a:pt x="4819" y="10128"/>
                      <a:pt x="10714" y="10128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0" name="Google Shape;230;p4"/>
              <p:cNvSpPr/>
              <p:nvPr/>
            </p:nvSpPr>
            <p:spPr>
              <a:xfrm>
                <a:off x="-1563850" y="4331738"/>
                <a:ext cx="535725" cy="52050"/>
              </a:xfrm>
              <a:custGeom>
                <a:avLst/>
                <a:gdLst/>
                <a:ahLst/>
                <a:cxnLst/>
                <a:rect l="l" t="t" r="r" b="b"/>
                <a:pathLst>
                  <a:path w="21429" h="2082" extrusionOk="0">
                    <a:moveTo>
                      <a:pt x="0" y="2082"/>
                    </a:moveTo>
                    <a:lnTo>
                      <a:pt x="21429" y="2082"/>
                    </a:lnTo>
                    <a:lnTo>
                      <a:pt x="2142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1" name="Google Shape;231;p4"/>
              <p:cNvSpPr/>
              <p:nvPr/>
            </p:nvSpPr>
            <p:spPr>
              <a:xfrm>
                <a:off x="-1563850" y="4204963"/>
                <a:ext cx="535725" cy="253200"/>
              </a:xfrm>
              <a:custGeom>
                <a:avLst/>
                <a:gdLst/>
                <a:ahLst/>
                <a:cxnLst/>
                <a:rect l="l" t="t" r="r" b="b"/>
                <a:pathLst>
                  <a:path w="21429" h="10128" extrusionOk="0">
                    <a:moveTo>
                      <a:pt x="10714" y="10128"/>
                    </a:moveTo>
                    <a:cubicBezTo>
                      <a:pt x="16609" y="10128"/>
                      <a:pt x="21429" y="7851"/>
                      <a:pt x="21429" y="5071"/>
                    </a:cubicBezTo>
                    <a:cubicBezTo>
                      <a:pt x="21429" y="2277"/>
                      <a:pt x="16609" y="0"/>
                      <a:pt x="10714" y="0"/>
                    </a:cubicBezTo>
                    <a:cubicBezTo>
                      <a:pt x="4819" y="0"/>
                      <a:pt x="0" y="2277"/>
                      <a:pt x="0" y="5071"/>
                    </a:cubicBezTo>
                    <a:cubicBezTo>
                      <a:pt x="0" y="7851"/>
                      <a:pt x="4819" y="10128"/>
                      <a:pt x="10714" y="10128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2" name="Google Shape;232;p4"/>
              <p:cNvSpPr/>
              <p:nvPr/>
            </p:nvSpPr>
            <p:spPr>
              <a:xfrm>
                <a:off x="-1528575" y="4229413"/>
                <a:ext cx="465525" cy="204325"/>
              </a:xfrm>
              <a:custGeom>
                <a:avLst/>
                <a:gdLst/>
                <a:ahLst/>
                <a:cxnLst/>
                <a:rect l="l" t="t" r="r" b="b"/>
                <a:pathLst>
                  <a:path w="18621" h="8173" extrusionOk="0">
                    <a:moveTo>
                      <a:pt x="9303" y="8172"/>
                    </a:moveTo>
                    <a:cubicBezTo>
                      <a:pt x="14430" y="8172"/>
                      <a:pt x="18621" y="6328"/>
                      <a:pt x="18621" y="4093"/>
                    </a:cubicBezTo>
                    <a:cubicBezTo>
                      <a:pt x="18621" y="1844"/>
                      <a:pt x="14430" y="0"/>
                      <a:pt x="9303" y="0"/>
                    </a:cubicBezTo>
                    <a:cubicBezTo>
                      <a:pt x="4177" y="0"/>
                      <a:pt x="0" y="1844"/>
                      <a:pt x="0" y="4093"/>
                    </a:cubicBezTo>
                    <a:cubicBezTo>
                      <a:pt x="0" y="6328"/>
                      <a:pt x="4177" y="8172"/>
                      <a:pt x="9303" y="8172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3" name="Google Shape;233;p4"/>
              <p:cNvSpPr/>
              <p:nvPr/>
            </p:nvSpPr>
            <p:spPr>
              <a:xfrm>
                <a:off x="-1375625" y="4262588"/>
                <a:ext cx="159275" cy="137975"/>
              </a:xfrm>
              <a:custGeom>
                <a:avLst/>
                <a:gdLst/>
                <a:ahLst/>
                <a:cxnLst/>
                <a:rect l="l" t="t" r="r" b="b"/>
                <a:pathLst>
                  <a:path w="6371" h="5519" extrusionOk="0">
                    <a:moveTo>
                      <a:pt x="2738" y="978"/>
                    </a:moveTo>
                    <a:lnTo>
                      <a:pt x="2738" y="2054"/>
                    </a:lnTo>
                    <a:cubicBezTo>
                      <a:pt x="2571" y="2012"/>
                      <a:pt x="2431" y="1970"/>
                      <a:pt x="2319" y="1928"/>
                    </a:cubicBezTo>
                    <a:cubicBezTo>
                      <a:pt x="2236" y="1900"/>
                      <a:pt x="2166" y="1858"/>
                      <a:pt x="2096" y="1816"/>
                    </a:cubicBezTo>
                    <a:cubicBezTo>
                      <a:pt x="1956" y="1732"/>
                      <a:pt x="1886" y="1621"/>
                      <a:pt x="1886" y="1523"/>
                    </a:cubicBezTo>
                    <a:cubicBezTo>
                      <a:pt x="1886" y="1397"/>
                      <a:pt x="1970" y="1285"/>
                      <a:pt x="2124" y="1188"/>
                    </a:cubicBezTo>
                    <a:cubicBezTo>
                      <a:pt x="2180" y="1160"/>
                      <a:pt x="2236" y="1118"/>
                      <a:pt x="2319" y="1090"/>
                    </a:cubicBezTo>
                    <a:cubicBezTo>
                      <a:pt x="2431" y="1048"/>
                      <a:pt x="2571" y="1006"/>
                      <a:pt x="2738" y="978"/>
                    </a:cubicBezTo>
                    <a:close/>
                    <a:moveTo>
                      <a:pt x="3674" y="3060"/>
                    </a:moveTo>
                    <a:cubicBezTo>
                      <a:pt x="3898" y="3087"/>
                      <a:pt x="4079" y="3129"/>
                      <a:pt x="4219" y="3171"/>
                    </a:cubicBezTo>
                    <a:cubicBezTo>
                      <a:pt x="4345" y="3199"/>
                      <a:pt x="4443" y="3241"/>
                      <a:pt x="4512" y="3283"/>
                    </a:cubicBezTo>
                    <a:cubicBezTo>
                      <a:pt x="4694" y="3381"/>
                      <a:pt x="4778" y="3507"/>
                      <a:pt x="4778" y="3646"/>
                    </a:cubicBezTo>
                    <a:cubicBezTo>
                      <a:pt x="4778" y="3800"/>
                      <a:pt x="4680" y="3926"/>
                      <a:pt x="4471" y="4037"/>
                    </a:cubicBezTo>
                    <a:cubicBezTo>
                      <a:pt x="4401" y="4079"/>
                      <a:pt x="4317" y="4121"/>
                      <a:pt x="4219" y="4149"/>
                    </a:cubicBezTo>
                    <a:cubicBezTo>
                      <a:pt x="4065" y="4205"/>
                      <a:pt x="3884" y="4233"/>
                      <a:pt x="3674" y="4261"/>
                    </a:cubicBezTo>
                    <a:lnTo>
                      <a:pt x="3674" y="3060"/>
                    </a:lnTo>
                    <a:close/>
                    <a:moveTo>
                      <a:pt x="2738" y="0"/>
                    </a:moveTo>
                    <a:lnTo>
                      <a:pt x="2738" y="308"/>
                    </a:lnTo>
                    <a:cubicBezTo>
                      <a:pt x="2585" y="322"/>
                      <a:pt x="2445" y="322"/>
                      <a:pt x="2319" y="336"/>
                    </a:cubicBezTo>
                    <a:cubicBezTo>
                      <a:pt x="1761" y="405"/>
                      <a:pt x="1300" y="517"/>
                      <a:pt x="936" y="699"/>
                    </a:cubicBezTo>
                    <a:cubicBezTo>
                      <a:pt x="489" y="936"/>
                      <a:pt x="266" y="1216"/>
                      <a:pt x="266" y="1551"/>
                    </a:cubicBezTo>
                    <a:cubicBezTo>
                      <a:pt x="266" y="1886"/>
                      <a:pt x="461" y="2165"/>
                      <a:pt x="867" y="2403"/>
                    </a:cubicBezTo>
                    <a:cubicBezTo>
                      <a:pt x="1188" y="2599"/>
                      <a:pt x="1677" y="2752"/>
                      <a:pt x="2319" y="2864"/>
                    </a:cubicBezTo>
                    <a:cubicBezTo>
                      <a:pt x="2445" y="2878"/>
                      <a:pt x="2585" y="2906"/>
                      <a:pt x="2738" y="2920"/>
                    </a:cubicBezTo>
                    <a:lnTo>
                      <a:pt x="2738" y="4219"/>
                    </a:lnTo>
                    <a:cubicBezTo>
                      <a:pt x="2585" y="4177"/>
                      <a:pt x="2445" y="4135"/>
                      <a:pt x="2319" y="4079"/>
                    </a:cubicBezTo>
                    <a:cubicBezTo>
                      <a:pt x="2236" y="4037"/>
                      <a:pt x="2166" y="3995"/>
                      <a:pt x="2096" y="3954"/>
                    </a:cubicBezTo>
                    <a:cubicBezTo>
                      <a:pt x="1900" y="3842"/>
                      <a:pt x="1775" y="3688"/>
                      <a:pt x="1705" y="3534"/>
                    </a:cubicBezTo>
                    <a:lnTo>
                      <a:pt x="0" y="3618"/>
                    </a:lnTo>
                    <a:cubicBezTo>
                      <a:pt x="140" y="4023"/>
                      <a:pt x="434" y="4331"/>
                      <a:pt x="908" y="4554"/>
                    </a:cubicBezTo>
                    <a:cubicBezTo>
                      <a:pt x="1286" y="4736"/>
                      <a:pt x="1747" y="4862"/>
                      <a:pt x="2319" y="4917"/>
                    </a:cubicBezTo>
                    <a:cubicBezTo>
                      <a:pt x="2445" y="4931"/>
                      <a:pt x="2585" y="4945"/>
                      <a:pt x="2738" y="4959"/>
                    </a:cubicBezTo>
                    <a:lnTo>
                      <a:pt x="2738" y="5518"/>
                    </a:lnTo>
                    <a:lnTo>
                      <a:pt x="3674" y="5518"/>
                    </a:lnTo>
                    <a:lnTo>
                      <a:pt x="3674" y="4931"/>
                    </a:lnTo>
                    <a:cubicBezTo>
                      <a:pt x="3870" y="4931"/>
                      <a:pt x="4051" y="4903"/>
                      <a:pt x="4219" y="4889"/>
                    </a:cubicBezTo>
                    <a:cubicBezTo>
                      <a:pt x="4820" y="4806"/>
                      <a:pt x="5295" y="4666"/>
                      <a:pt x="5658" y="4470"/>
                    </a:cubicBezTo>
                    <a:cubicBezTo>
                      <a:pt x="6133" y="4219"/>
                      <a:pt x="6370" y="3898"/>
                      <a:pt x="6370" y="3534"/>
                    </a:cubicBezTo>
                    <a:cubicBezTo>
                      <a:pt x="6370" y="3199"/>
                      <a:pt x="6175" y="2920"/>
                      <a:pt x="5798" y="2710"/>
                    </a:cubicBezTo>
                    <a:cubicBezTo>
                      <a:pt x="5504" y="2543"/>
                      <a:pt x="4973" y="2389"/>
                      <a:pt x="4219" y="2277"/>
                    </a:cubicBezTo>
                    <a:cubicBezTo>
                      <a:pt x="4051" y="2249"/>
                      <a:pt x="3870" y="2221"/>
                      <a:pt x="3674" y="2193"/>
                    </a:cubicBezTo>
                    <a:lnTo>
                      <a:pt x="3674" y="992"/>
                    </a:lnTo>
                    <a:cubicBezTo>
                      <a:pt x="3912" y="1034"/>
                      <a:pt x="4093" y="1104"/>
                      <a:pt x="4219" y="1202"/>
                    </a:cubicBezTo>
                    <a:cubicBezTo>
                      <a:pt x="4331" y="1285"/>
                      <a:pt x="4415" y="1369"/>
                      <a:pt x="4457" y="1481"/>
                    </a:cubicBezTo>
                    <a:lnTo>
                      <a:pt x="6105" y="1383"/>
                    </a:lnTo>
                    <a:cubicBezTo>
                      <a:pt x="5993" y="1076"/>
                      <a:pt x="5728" y="824"/>
                      <a:pt x="5323" y="643"/>
                    </a:cubicBezTo>
                    <a:cubicBezTo>
                      <a:pt x="5029" y="517"/>
                      <a:pt x="4666" y="419"/>
                      <a:pt x="4219" y="363"/>
                    </a:cubicBezTo>
                    <a:cubicBezTo>
                      <a:pt x="4051" y="336"/>
                      <a:pt x="3870" y="322"/>
                      <a:pt x="3674" y="308"/>
                    </a:cubicBezTo>
                    <a:lnTo>
                      <a:pt x="3674" y="0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4" name="Google Shape;234;p4"/>
              <p:cNvSpPr/>
              <p:nvPr/>
            </p:nvSpPr>
            <p:spPr>
              <a:xfrm>
                <a:off x="-1780025" y="4147688"/>
                <a:ext cx="535375" cy="253550"/>
              </a:xfrm>
              <a:custGeom>
                <a:avLst/>
                <a:gdLst/>
                <a:ahLst/>
                <a:cxnLst/>
                <a:rect l="l" t="t" r="r" b="b"/>
                <a:pathLst>
                  <a:path w="21415" h="10142" extrusionOk="0">
                    <a:moveTo>
                      <a:pt x="10701" y="10142"/>
                    </a:moveTo>
                    <a:cubicBezTo>
                      <a:pt x="16610" y="10142"/>
                      <a:pt x="21415" y="7865"/>
                      <a:pt x="21415" y="5071"/>
                    </a:cubicBezTo>
                    <a:cubicBezTo>
                      <a:pt x="21415" y="2277"/>
                      <a:pt x="16610" y="1"/>
                      <a:pt x="10701" y="1"/>
                    </a:cubicBezTo>
                    <a:cubicBezTo>
                      <a:pt x="4806" y="1"/>
                      <a:pt x="0" y="2277"/>
                      <a:pt x="0" y="5071"/>
                    </a:cubicBezTo>
                    <a:cubicBezTo>
                      <a:pt x="0" y="7865"/>
                      <a:pt x="4806" y="10142"/>
                      <a:pt x="10701" y="10142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5" name="Google Shape;235;p4"/>
              <p:cNvSpPr/>
              <p:nvPr/>
            </p:nvSpPr>
            <p:spPr>
              <a:xfrm>
                <a:off x="-1780025" y="4222413"/>
                <a:ext cx="535375" cy="52075"/>
              </a:xfrm>
              <a:custGeom>
                <a:avLst/>
                <a:gdLst/>
                <a:ahLst/>
                <a:cxnLst/>
                <a:rect l="l" t="t" r="r" b="b"/>
                <a:pathLst>
                  <a:path w="21415" h="2083" extrusionOk="0">
                    <a:moveTo>
                      <a:pt x="0" y="2082"/>
                    </a:moveTo>
                    <a:lnTo>
                      <a:pt x="21415" y="2082"/>
                    </a:lnTo>
                    <a:lnTo>
                      <a:pt x="21415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6" name="Google Shape;236;p4"/>
              <p:cNvSpPr/>
              <p:nvPr/>
            </p:nvSpPr>
            <p:spPr>
              <a:xfrm>
                <a:off x="-1780025" y="4095663"/>
                <a:ext cx="535375" cy="253550"/>
              </a:xfrm>
              <a:custGeom>
                <a:avLst/>
                <a:gdLst/>
                <a:ahLst/>
                <a:cxnLst/>
                <a:rect l="l" t="t" r="r" b="b"/>
                <a:pathLst>
                  <a:path w="21415" h="10142" extrusionOk="0">
                    <a:moveTo>
                      <a:pt x="10701" y="10142"/>
                    </a:moveTo>
                    <a:cubicBezTo>
                      <a:pt x="16610" y="10142"/>
                      <a:pt x="21415" y="7865"/>
                      <a:pt x="21415" y="5071"/>
                    </a:cubicBezTo>
                    <a:cubicBezTo>
                      <a:pt x="21415" y="2277"/>
                      <a:pt x="16610" y="0"/>
                      <a:pt x="10701" y="0"/>
                    </a:cubicBezTo>
                    <a:cubicBezTo>
                      <a:pt x="4806" y="0"/>
                      <a:pt x="0" y="2277"/>
                      <a:pt x="0" y="5071"/>
                    </a:cubicBezTo>
                    <a:cubicBezTo>
                      <a:pt x="0" y="7865"/>
                      <a:pt x="4806" y="10142"/>
                      <a:pt x="10701" y="10142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7" name="Google Shape;237;p4"/>
              <p:cNvSpPr/>
              <p:nvPr/>
            </p:nvSpPr>
            <p:spPr>
              <a:xfrm>
                <a:off x="-1745100" y="4120438"/>
                <a:ext cx="465525" cy="203975"/>
              </a:xfrm>
              <a:custGeom>
                <a:avLst/>
                <a:gdLst/>
                <a:ahLst/>
                <a:cxnLst/>
                <a:rect l="l" t="t" r="r" b="b"/>
                <a:pathLst>
                  <a:path w="18621" h="8159" extrusionOk="0">
                    <a:moveTo>
                      <a:pt x="9304" y="8159"/>
                    </a:moveTo>
                    <a:cubicBezTo>
                      <a:pt x="14430" y="8159"/>
                      <a:pt x="18621" y="6329"/>
                      <a:pt x="18621" y="4080"/>
                    </a:cubicBezTo>
                    <a:cubicBezTo>
                      <a:pt x="18621" y="1831"/>
                      <a:pt x="14430" y="1"/>
                      <a:pt x="9304" y="1"/>
                    </a:cubicBezTo>
                    <a:cubicBezTo>
                      <a:pt x="4177" y="1"/>
                      <a:pt x="0" y="1831"/>
                      <a:pt x="0" y="4080"/>
                    </a:cubicBezTo>
                    <a:cubicBezTo>
                      <a:pt x="0" y="6329"/>
                      <a:pt x="4177" y="8159"/>
                      <a:pt x="9304" y="8159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8" name="Google Shape;238;p4"/>
              <p:cNvSpPr/>
              <p:nvPr/>
            </p:nvSpPr>
            <p:spPr>
              <a:xfrm>
                <a:off x="-1591800" y="4153613"/>
                <a:ext cx="158925" cy="137625"/>
              </a:xfrm>
              <a:custGeom>
                <a:avLst/>
                <a:gdLst/>
                <a:ahLst/>
                <a:cxnLst/>
                <a:rect l="l" t="t" r="r" b="b"/>
                <a:pathLst>
                  <a:path w="6357" h="5505" extrusionOk="0">
                    <a:moveTo>
                      <a:pt x="2725" y="979"/>
                    </a:moveTo>
                    <a:lnTo>
                      <a:pt x="2725" y="2040"/>
                    </a:lnTo>
                    <a:cubicBezTo>
                      <a:pt x="2557" y="1999"/>
                      <a:pt x="2417" y="1971"/>
                      <a:pt x="2306" y="1915"/>
                    </a:cubicBezTo>
                    <a:cubicBezTo>
                      <a:pt x="2222" y="1887"/>
                      <a:pt x="2152" y="1845"/>
                      <a:pt x="2082" y="1817"/>
                    </a:cubicBezTo>
                    <a:cubicBezTo>
                      <a:pt x="1956" y="1719"/>
                      <a:pt x="1886" y="1621"/>
                      <a:pt x="1886" y="1510"/>
                    </a:cubicBezTo>
                    <a:cubicBezTo>
                      <a:pt x="1886" y="1384"/>
                      <a:pt x="1956" y="1286"/>
                      <a:pt x="2110" y="1188"/>
                    </a:cubicBezTo>
                    <a:cubicBezTo>
                      <a:pt x="2166" y="1146"/>
                      <a:pt x="2236" y="1119"/>
                      <a:pt x="2306" y="1091"/>
                    </a:cubicBezTo>
                    <a:cubicBezTo>
                      <a:pt x="2417" y="1035"/>
                      <a:pt x="2557" y="993"/>
                      <a:pt x="2725" y="979"/>
                    </a:cubicBezTo>
                    <a:close/>
                    <a:moveTo>
                      <a:pt x="3661" y="3046"/>
                    </a:moveTo>
                    <a:cubicBezTo>
                      <a:pt x="3884" y="3074"/>
                      <a:pt x="4066" y="3116"/>
                      <a:pt x="4219" y="3158"/>
                    </a:cubicBezTo>
                    <a:cubicBezTo>
                      <a:pt x="4331" y="3200"/>
                      <a:pt x="4429" y="3228"/>
                      <a:pt x="4513" y="3284"/>
                    </a:cubicBezTo>
                    <a:cubicBezTo>
                      <a:pt x="4680" y="3381"/>
                      <a:pt x="4764" y="3493"/>
                      <a:pt x="4764" y="3633"/>
                    </a:cubicBezTo>
                    <a:cubicBezTo>
                      <a:pt x="4764" y="3787"/>
                      <a:pt x="4666" y="3926"/>
                      <a:pt x="4457" y="4038"/>
                    </a:cubicBezTo>
                    <a:cubicBezTo>
                      <a:pt x="4387" y="4080"/>
                      <a:pt x="4303" y="4108"/>
                      <a:pt x="4219" y="4136"/>
                    </a:cubicBezTo>
                    <a:cubicBezTo>
                      <a:pt x="4052" y="4192"/>
                      <a:pt x="3870" y="4234"/>
                      <a:pt x="3661" y="4248"/>
                    </a:cubicBezTo>
                    <a:lnTo>
                      <a:pt x="3661" y="3046"/>
                    </a:lnTo>
                    <a:close/>
                    <a:moveTo>
                      <a:pt x="2725" y="1"/>
                    </a:moveTo>
                    <a:lnTo>
                      <a:pt x="2725" y="308"/>
                    </a:lnTo>
                    <a:cubicBezTo>
                      <a:pt x="2571" y="308"/>
                      <a:pt x="2431" y="322"/>
                      <a:pt x="2306" y="336"/>
                    </a:cubicBezTo>
                    <a:cubicBezTo>
                      <a:pt x="1747" y="392"/>
                      <a:pt x="1286" y="518"/>
                      <a:pt x="923" y="699"/>
                    </a:cubicBezTo>
                    <a:cubicBezTo>
                      <a:pt x="476" y="923"/>
                      <a:pt x="252" y="1216"/>
                      <a:pt x="252" y="1552"/>
                    </a:cubicBezTo>
                    <a:cubicBezTo>
                      <a:pt x="252" y="1873"/>
                      <a:pt x="448" y="2166"/>
                      <a:pt x="853" y="2390"/>
                    </a:cubicBezTo>
                    <a:cubicBezTo>
                      <a:pt x="1174" y="2585"/>
                      <a:pt x="1663" y="2739"/>
                      <a:pt x="2306" y="2851"/>
                    </a:cubicBezTo>
                    <a:cubicBezTo>
                      <a:pt x="2431" y="2879"/>
                      <a:pt x="2571" y="2893"/>
                      <a:pt x="2725" y="2921"/>
                    </a:cubicBezTo>
                    <a:lnTo>
                      <a:pt x="2725" y="4206"/>
                    </a:lnTo>
                    <a:cubicBezTo>
                      <a:pt x="2571" y="4178"/>
                      <a:pt x="2431" y="4122"/>
                      <a:pt x="2306" y="4066"/>
                    </a:cubicBezTo>
                    <a:cubicBezTo>
                      <a:pt x="2222" y="4024"/>
                      <a:pt x="2152" y="3996"/>
                      <a:pt x="2082" y="3954"/>
                    </a:cubicBezTo>
                    <a:cubicBezTo>
                      <a:pt x="1886" y="3828"/>
                      <a:pt x="1761" y="3689"/>
                      <a:pt x="1691" y="3521"/>
                    </a:cubicBezTo>
                    <a:lnTo>
                      <a:pt x="1" y="3605"/>
                    </a:lnTo>
                    <a:cubicBezTo>
                      <a:pt x="126" y="4010"/>
                      <a:pt x="420" y="4331"/>
                      <a:pt x="895" y="4541"/>
                    </a:cubicBezTo>
                    <a:cubicBezTo>
                      <a:pt x="1272" y="4722"/>
                      <a:pt x="1747" y="4848"/>
                      <a:pt x="2306" y="4904"/>
                    </a:cubicBezTo>
                    <a:cubicBezTo>
                      <a:pt x="2431" y="4918"/>
                      <a:pt x="2571" y="4932"/>
                      <a:pt x="2725" y="4946"/>
                    </a:cubicBezTo>
                    <a:lnTo>
                      <a:pt x="2725" y="5505"/>
                    </a:lnTo>
                    <a:lnTo>
                      <a:pt x="3661" y="5505"/>
                    </a:lnTo>
                    <a:lnTo>
                      <a:pt x="3661" y="4932"/>
                    </a:lnTo>
                    <a:cubicBezTo>
                      <a:pt x="3856" y="4918"/>
                      <a:pt x="4038" y="4904"/>
                      <a:pt x="4219" y="4876"/>
                    </a:cubicBezTo>
                    <a:cubicBezTo>
                      <a:pt x="4806" y="4792"/>
                      <a:pt x="5281" y="4653"/>
                      <a:pt x="5644" y="4457"/>
                    </a:cubicBezTo>
                    <a:cubicBezTo>
                      <a:pt x="6119" y="4206"/>
                      <a:pt x="6357" y="3898"/>
                      <a:pt x="6357" y="3521"/>
                    </a:cubicBezTo>
                    <a:cubicBezTo>
                      <a:pt x="6357" y="3186"/>
                      <a:pt x="6175" y="2921"/>
                      <a:pt x="5798" y="2711"/>
                    </a:cubicBezTo>
                    <a:cubicBezTo>
                      <a:pt x="5490" y="2529"/>
                      <a:pt x="4960" y="2390"/>
                      <a:pt x="4219" y="2264"/>
                    </a:cubicBezTo>
                    <a:cubicBezTo>
                      <a:pt x="4038" y="2236"/>
                      <a:pt x="3856" y="2208"/>
                      <a:pt x="3661" y="2180"/>
                    </a:cubicBezTo>
                    <a:lnTo>
                      <a:pt x="3661" y="979"/>
                    </a:lnTo>
                    <a:cubicBezTo>
                      <a:pt x="3898" y="1035"/>
                      <a:pt x="4080" y="1105"/>
                      <a:pt x="4219" y="1202"/>
                    </a:cubicBezTo>
                    <a:cubicBezTo>
                      <a:pt x="4331" y="1272"/>
                      <a:pt x="4401" y="1370"/>
                      <a:pt x="4443" y="1482"/>
                    </a:cubicBezTo>
                    <a:lnTo>
                      <a:pt x="6091" y="1370"/>
                    </a:lnTo>
                    <a:cubicBezTo>
                      <a:pt x="5979" y="1063"/>
                      <a:pt x="5714" y="825"/>
                      <a:pt x="5309" y="630"/>
                    </a:cubicBezTo>
                    <a:cubicBezTo>
                      <a:pt x="5016" y="504"/>
                      <a:pt x="4652" y="406"/>
                      <a:pt x="4219" y="350"/>
                    </a:cubicBezTo>
                    <a:cubicBezTo>
                      <a:pt x="4038" y="336"/>
                      <a:pt x="3856" y="308"/>
                      <a:pt x="3661" y="308"/>
                    </a:cubicBezTo>
                    <a:lnTo>
                      <a:pt x="3661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9" name="Google Shape;239;p4"/>
              <p:cNvSpPr/>
              <p:nvPr/>
            </p:nvSpPr>
            <p:spPr>
              <a:xfrm>
                <a:off x="-1588650" y="4055838"/>
                <a:ext cx="535725" cy="253575"/>
              </a:xfrm>
              <a:custGeom>
                <a:avLst/>
                <a:gdLst/>
                <a:ahLst/>
                <a:cxnLst/>
                <a:rect l="l" t="t" r="r" b="b"/>
                <a:pathLst>
                  <a:path w="21429" h="10143" extrusionOk="0">
                    <a:moveTo>
                      <a:pt x="10715" y="10142"/>
                    </a:moveTo>
                    <a:cubicBezTo>
                      <a:pt x="16610" y="10142"/>
                      <a:pt x="21429" y="7865"/>
                      <a:pt x="21429" y="5071"/>
                    </a:cubicBezTo>
                    <a:cubicBezTo>
                      <a:pt x="21429" y="2278"/>
                      <a:pt x="16610" y="1"/>
                      <a:pt x="10715" y="1"/>
                    </a:cubicBezTo>
                    <a:cubicBezTo>
                      <a:pt x="4820" y="1"/>
                      <a:pt x="0" y="2278"/>
                      <a:pt x="0" y="5071"/>
                    </a:cubicBezTo>
                    <a:cubicBezTo>
                      <a:pt x="0" y="7865"/>
                      <a:pt x="4820" y="10142"/>
                      <a:pt x="10715" y="10142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0" name="Google Shape;240;p4"/>
              <p:cNvSpPr/>
              <p:nvPr/>
            </p:nvSpPr>
            <p:spPr>
              <a:xfrm>
                <a:off x="-1588650" y="4130588"/>
                <a:ext cx="535725" cy="52050"/>
              </a:xfrm>
              <a:custGeom>
                <a:avLst/>
                <a:gdLst/>
                <a:ahLst/>
                <a:cxnLst/>
                <a:rect l="l" t="t" r="r" b="b"/>
                <a:pathLst>
                  <a:path w="21429" h="2082" extrusionOk="0">
                    <a:moveTo>
                      <a:pt x="0" y="2081"/>
                    </a:moveTo>
                    <a:lnTo>
                      <a:pt x="21429" y="2081"/>
                    </a:lnTo>
                    <a:lnTo>
                      <a:pt x="2142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1" name="Google Shape;241;p4"/>
              <p:cNvSpPr/>
              <p:nvPr/>
            </p:nvSpPr>
            <p:spPr>
              <a:xfrm>
                <a:off x="-1588650" y="4003813"/>
                <a:ext cx="535725" cy="253200"/>
              </a:xfrm>
              <a:custGeom>
                <a:avLst/>
                <a:gdLst/>
                <a:ahLst/>
                <a:cxnLst/>
                <a:rect l="l" t="t" r="r" b="b"/>
                <a:pathLst>
                  <a:path w="21429" h="10128" extrusionOk="0">
                    <a:moveTo>
                      <a:pt x="10715" y="10128"/>
                    </a:moveTo>
                    <a:cubicBezTo>
                      <a:pt x="16610" y="10128"/>
                      <a:pt x="21429" y="7865"/>
                      <a:pt x="21429" y="5071"/>
                    </a:cubicBezTo>
                    <a:cubicBezTo>
                      <a:pt x="21429" y="2277"/>
                      <a:pt x="16610" y="0"/>
                      <a:pt x="10715" y="0"/>
                    </a:cubicBezTo>
                    <a:cubicBezTo>
                      <a:pt x="4820" y="0"/>
                      <a:pt x="0" y="2277"/>
                      <a:pt x="0" y="5071"/>
                    </a:cubicBezTo>
                    <a:cubicBezTo>
                      <a:pt x="0" y="7865"/>
                      <a:pt x="4820" y="10128"/>
                      <a:pt x="10715" y="10128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2" name="Google Shape;242;p4"/>
              <p:cNvSpPr/>
              <p:nvPr/>
            </p:nvSpPr>
            <p:spPr>
              <a:xfrm>
                <a:off x="-1553375" y="4028263"/>
                <a:ext cx="465175" cy="204300"/>
              </a:xfrm>
              <a:custGeom>
                <a:avLst/>
                <a:gdLst/>
                <a:ahLst/>
                <a:cxnLst/>
                <a:rect l="l" t="t" r="r" b="b"/>
                <a:pathLst>
                  <a:path w="18607" h="8172" extrusionOk="0">
                    <a:moveTo>
                      <a:pt x="9304" y="8172"/>
                    </a:moveTo>
                    <a:cubicBezTo>
                      <a:pt x="14430" y="8172"/>
                      <a:pt x="18607" y="6342"/>
                      <a:pt x="18607" y="4093"/>
                    </a:cubicBezTo>
                    <a:cubicBezTo>
                      <a:pt x="18607" y="1844"/>
                      <a:pt x="14430" y="0"/>
                      <a:pt x="9304" y="0"/>
                    </a:cubicBezTo>
                    <a:cubicBezTo>
                      <a:pt x="4177" y="0"/>
                      <a:pt x="0" y="1844"/>
                      <a:pt x="0" y="4093"/>
                    </a:cubicBezTo>
                    <a:cubicBezTo>
                      <a:pt x="0" y="6342"/>
                      <a:pt x="4177" y="8172"/>
                      <a:pt x="9304" y="8172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3" name="Google Shape;243;p4"/>
              <p:cNvSpPr/>
              <p:nvPr/>
            </p:nvSpPr>
            <p:spPr>
              <a:xfrm>
                <a:off x="-1400425" y="4061788"/>
                <a:ext cx="159275" cy="137600"/>
              </a:xfrm>
              <a:custGeom>
                <a:avLst/>
                <a:gdLst/>
                <a:ahLst/>
                <a:cxnLst/>
                <a:rect l="l" t="t" r="r" b="b"/>
                <a:pathLst>
                  <a:path w="6371" h="5504" extrusionOk="0">
                    <a:moveTo>
                      <a:pt x="2725" y="964"/>
                    </a:moveTo>
                    <a:lnTo>
                      <a:pt x="2725" y="2040"/>
                    </a:lnTo>
                    <a:cubicBezTo>
                      <a:pt x="2571" y="1998"/>
                      <a:pt x="2431" y="1956"/>
                      <a:pt x="2306" y="1914"/>
                    </a:cubicBezTo>
                    <a:cubicBezTo>
                      <a:pt x="2222" y="1886"/>
                      <a:pt x="2152" y="1844"/>
                      <a:pt x="2096" y="1802"/>
                    </a:cubicBezTo>
                    <a:cubicBezTo>
                      <a:pt x="1956" y="1718"/>
                      <a:pt x="1886" y="1621"/>
                      <a:pt x="1886" y="1509"/>
                    </a:cubicBezTo>
                    <a:cubicBezTo>
                      <a:pt x="1886" y="1383"/>
                      <a:pt x="1970" y="1271"/>
                      <a:pt x="2124" y="1174"/>
                    </a:cubicBezTo>
                    <a:cubicBezTo>
                      <a:pt x="2180" y="1146"/>
                      <a:pt x="2236" y="1104"/>
                      <a:pt x="2306" y="1076"/>
                    </a:cubicBezTo>
                    <a:cubicBezTo>
                      <a:pt x="2431" y="1034"/>
                      <a:pt x="2571" y="992"/>
                      <a:pt x="2725" y="964"/>
                    </a:cubicBezTo>
                    <a:close/>
                    <a:moveTo>
                      <a:pt x="3675" y="3045"/>
                    </a:moveTo>
                    <a:cubicBezTo>
                      <a:pt x="3898" y="3073"/>
                      <a:pt x="4080" y="3115"/>
                      <a:pt x="4219" y="3157"/>
                    </a:cubicBezTo>
                    <a:cubicBezTo>
                      <a:pt x="4345" y="3185"/>
                      <a:pt x="4443" y="3227"/>
                      <a:pt x="4513" y="3269"/>
                    </a:cubicBezTo>
                    <a:cubicBezTo>
                      <a:pt x="4694" y="3381"/>
                      <a:pt x="4778" y="3492"/>
                      <a:pt x="4778" y="3632"/>
                    </a:cubicBezTo>
                    <a:cubicBezTo>
                      <a:pt x="4778" y="3786"/>
                      <a:pt x="4666" y="3911"/>
                      <a:pt x="4471" y="4037"/>
                    </a:cubicBezTo>
                    <a:cubicBezTo>
                      <a:pt x="4401" y="4079"/>
                      <a:pt x="4317" y="4107"/>
                      <a:pt x="4219" y="4135"/>
                    </a:cubicBezTo>
                    <a:cubicBezTo>
                      <a:pt x="4066" y="4191"/>
                      <a:pt x="3884" y="4233"/>
                      <a:pt x="3675" y="4247"/>
                    </a:cubicBezTo>
                    <a:lnTo>
                      <a:pt x="3675" y="3045"/>
                    </a:lnTo>
                    <a:close/>
                    <a:moveTo>
                      <a:pt x="2725" y="0"/>
                    </a:moveTo>
                    <a:lnTo>
                      <a:pt x="2725" y="294"/>
                    </a:lnTo>
                    <a:cubicBezTo>
                      <a:pt x="2585" y="307"/>
                      <a:pt x="2445" y="321"/>
                      <a:pt x="2306" y="335"/>
                    </a:cubicBezTo>
                    <a:cubicBezTo>
                      <a:pt x="1761" y="391"/>
                      <a:pt x="1300" y="503"/>
                      <a:pt x="937" y="699"/>
                    </a:cubicBezTo>
                    <a:cubicBezTo>
                      <a:pt x="490" y="922"/>
                      <a:pt x="266" y="1201"/>
                      <a:pt x="266" y="1537"/>
                    </a:cubicBezTo>
                    <a:cubicBezTo>
                      <a:pt x="266" y="1872"/>
                      <a:pt x="462" y="2151"/>
                      <a:pt x="853" y="2389"/>
                    </a:cubicBezTo>
                    <a:cubicBezTo>
                      <a:pt x="1188" y="2584"/>
                      <a:pt x="1677" y="2738"/>
                      <a:pt x="2306" y="2850"/>
                    </a:cubicBezTo>
                    <a:cubicBezTo>
                      <a:pt x="2445" y="2878"/>
                      <a:pt x="2585" y="2892"/>
                      <a:pt x="2725" y="2920"/>
                    </a:cubicBezTo>
                    <a:lnTo>
                      <a:pt x="2725" y="4205"/>
                    </a:lnTo>
                    <a:cubicBezTo>
                      <a:pt x="2585" y="4163"/>
                      <a:pt x="2445" y="4121"/>
                      <a:pt x="2306" y="4065"/>
                    </a:cubicBezTo>
                    <a:cubicBezTo>
                      <a:pt x="2236" y="4023"/>
                      <a:pt x="2166" y="3981"/>
                      <a:pt x="2096" y="3939"/>
                    </a:cubicBezTo>
                    <a:cubicBezTo>
                      <a:pt x="1900" y="3828"/>
                      <a:pt x="1775" y="3688"/>
                      <a:pt x="1705" y="3520"/>
                    </a:cubicBezTo>
                    <a:lnTo>
                      <a:pt x="1" y="3604"/>
                    </a:lnTo>
                    <a:cubicBezTo>
                      <a:pt x="140" y="4009"/>
                      <a:pt x="434" y="4331"/>
                      <a:pt x="895" y="4540"/>
                    </a:cubicBezTo>
                    <a:cubicBezTo>
                      <a:pt x="1286" y="4722"/>
                      <a:pt x="1747" y="4847"/>
                      <a:pt x="2306" y="4903"/>
                    </a:cubicBezTo>
                    <a:cubicBezTo>
                      <a:pt x="2445" y="4917"/>
                      <a:pt x="2585" y="4931"/>
                      <a:pt x="2725" y="4945"/>
                    </a:cubicBezTo>
                    <a:lnTo>
                      <a:pt x="2725" y="5504"/>
                    </a:lnTo>
                    <a:lnTo>
                      <a:pt x="3675" y="5504"/>
                    </a:lnTo>
                    <a:lnTo>
                      <a:pt x="3675" y="4931"/>
                    </a:lnTo>
                    <a:cubicBezTo>
                      <a:pt x="3870" y="4917"/>
                      <a:pt x="4052" y="4889"/>
                      <a:pt x="4219" y="4875"/>
                    </a:cubicBezTo>
                    <a:cubicBezTo>
                      <a:pt x="4806" y="4792"/>
                      <a:pt x="5295" y="4652"/>
                      <a:pt x="5658" y="4456"/>
                    </a:cubicBezTo>
                    <a:cubicBezTo>
                      <a:pt x="6133" y="4205"/>
                      <a:pt x="6371" y="3897"/>
                      <a:pt x="6371" y="3520"/>
                    </a:cubicBezTo>
                    <a:cubicBezTo>
                      <a:pt x="6371" y="3185"/>
                      <a:pt x="6175" y="2920"/>
                      <a:pt x="5798" y="2696"/>
                    </a:cubicBezTo>
                    <a:cubicBezTo>
                      <a:pt x="5490" y="2529"/>
                      <a:pt x="4974" y="2389"/>
                      <a:pt x="4219" y="2263"/>
                    </a:cubicBezTo>
                    <a:cubicBezTo>
                      <a:pt x="4052" y="2235"/>
                      <a:pt x="3870" y="2207"/>
                      <a:pt x="3675" y="2179"/>
                    </a:cubicBezTo>
                    <a:lnTo>
                      <a:pt x="3675" y="978"/>
                    </a:lnTo>
                    <a:cubicBezTo>
                      <a:pt x="3912" y="1020"/>
                      <a:pt x="4094" y="1104"/>
                      <a:pt x="4219" y="1188"/>
                    </a:cubicBezTo>
                    <a:cubicBezTo>
                      <a:pt x="4331" y="1271"/>
                      <a:pt x="4415" y="1369"/>
                      <a:pt x="4457" y="1467"/>
                    </a:cubicBezTo>
                    <a:lnTo>
                      <a:pt x="6105" y="1369"/>
                    </a:lnTo>
                    <a:cubicBezTo>
                      <a:pt x="5993" y="1062"/>
                      <a:pt x="5728" y="810"/>
                      <a:pt x="5323" y="629"/>
                    </a:cubicBezTo>
                    <a:cubicBezTo>
                      <a:pt x="5030" y="503"/>
                      <a:pt x="4666" y="405"/>
                      <a:pt x="4219" y="349"/>
                    </a:cubicBezTo>
                    <a:cubicBezTo>
                      <a:pt x="4052" y="321"/>
                      <a:pt x="3870" y="307"/>
                      <a:pt x="3675" y="294"/>
                    </a:cubicBezTo>
                    <a:lnTo>
                      <a:pt x="3675" y="0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4" name="Google Shape;244;p4"/>
              <p:cNvSpPr/>
              <p:nvPr/>
            </p:nvSpPr>
            <p:spPr>
              <a:xfrm>
                <a:off x="-1670725" y="3963988"/>
                <a:ext cx="535400" cy="253225"/>
              </a:xfrm>
              <a:custGeom>
                <a:avLst/>
                <a:gdLst/>
                <a:ahLst/>
                <a:cxnLst/>
                <a:rect l="l" t="t" r="r" b="b"/>
                <a:pathLst>
                  <a:path w="21416" h="10129" extrusionOk="0">
                    <a:moveTo>
                      <a:pt x="10715" y="10128"/>
                    </a:moveTo>
                    <a:cubicBezTo>
                      <a:pt x="16610" y="10128"/>
                      <a:pt x="21415" y="7851"/>
                      <a:pt x="21415" y="5058"/>
                    </a:cubicBezTo>
                    <a:cubicBezTo>
                      <a:pt x="21415" y="2278"/>
                      <a:pt x="16610" y="1"/>
                      <a:pt x="10715" y="1"/>
                    </a:cubicBezTo>
                    <a:cubicBezTo>
                      <a:pt x="4806" y="1"/>
                      <a:pt x="1" y="2278"/>
                      <a:pt x="1" y="5058"/>
                    </a:cubicBezTo>
                    <a:cubicBezTo>
                      <a:pt x="1" y="7851"/>
                      <a:pt x="4806" y="10128"/>
                      <a:pt x="10715" y="10128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5" name="Google Shape;245;p4"/>
              <p:cNvSpPr/>
              <p:nvPr/>
            </p:nvSpPr>
            <p:spPr>
              <a:xfrm>
                <a:off x="-1670725" y="4038388"/>
                <a:ext cx="535400" cy="52050"/>
              </a:xfrm>
              <a:custGeom>
                <a:avLst/>
                <a:gdLst/>
                <a:ahLst/>
                <a:cxnLst/>
                <a:rect l="l" t="t" r="r" b="b"/>
                <a:pathLst>
                  <a:path w="21416" h="2082" extrusionOk="0">
                    <a:moveTo>
                      <a:pt x="1" y="2082"/>
                    </a:moveTo>
                    <a:lnTo>
                      <a:pt x="21415" y="2082"/>
                    </a:lnTo>
                    <a:lnTo>
                      <a:pt x="21415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6" name="Google Shape;246;p4"/>
              <p:cNvSpPr/>
              <p:nvPr/>
            </p:nvSpPr>
            <p:spPr>
              <a:xfrm>
                <a:off x="-1670725" y="3911963"/>
                <a:ext cx="535400" cy="253200"/>
              </a:xfrm>
              <a:custGeom>
                <a:avLst/>
                <a:gdLst/>
                <a:ahLst/>
                <a:cxnLst/>
                <a:rect l="l" t="t" r="r" b="b"/>
                <a:pathLst>
                  <a:path w="21416" h="10128" extrusionOk="0">
                    <a:moveTo>
                      <a:pt x="10715" y="10128"/>
                    </a:moveTo>
                    <a:cubicBezTo>
                      <a:pt x="16610" y="10128"/>
                      <a:pt x="21415" y="7851"/>
                      <a:pt x="21415" y="5057"/>
                    </a:cubicBezTo>
                    <a:cubicBezTo>
                      <a:pt x="21415" y="2277"/>
                      <a:pt x="16610" y="0"/>
                      <a:pt x="10715" y="0"/>
                    </a:cubicBezTo>
                    <a:cubicBezTo>
                      <a:pt x="4806" y="0"/>
                      <a:pt x="1" y="2277"/>
                      <a:pt x="1" y="5057"/>
                    </a:cubicBezTo>
                    <a:cubicBezTo>
                      <a:pt x="1" y="7851"/>
                      <a:pt x="4806" y="10128"/>
                      <a:pt x="10715" y="10128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7" name="Google Shape;247;p4"/>
              <p:cNvSpPr/>
              <p:nvPr/>
            </p:nvSpPr>
            <p:spPr>
              <a:xfrm>
                <a:off x="-1635800" y="3936413"/>
                <a:ext cx="465550" cy="204325"/>
              </a:xfrm>
              <a:custGeom>
                <a:avLst/>
                <a:gdLst/>
                <a:ahLst/>
                <a:cxnLst/>
                <a:rect l="l" t="t" r="r" b="b"/>
                <a:pathLst>
                  <a:path w="18622" h="8173" extrusionOk="0">
                    <a:moveTo>
                      <a:pt x="9318" y="8172"/>
                    </a:moveTo>
                    <a:cubicBezTo>
                      <a:pt x="14445" y="8172"/>
                      <a:pt x="18621" y="6328"/>
                      <a:pt x="18621" y="4079"/>
                    </a:cubicBezTo>
                    <a:cubicBezTo>
                      <a:pt x="18621" y="1830"/>
                      <a:pt x="14445" y="0"/>
                      <a:pt x="9318" y="0"/>
                    </a:cubicBezTo>
                    <a:cubicBezTo>
                      <a:pt x="4191" y="0"/>
                      <a:pt x="1" y="1830"/>
                      <a:pt x="1" y="4079"/>
                    </a:cubicBezTo>
                    <a:cubicBezTo>
                      <a:pt x="1" y="6328"/>
                      <a:pt x="4191" y="8172"/>
                      <a:pt x="9318" y="8172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8" name="Google Shape;248;p4"/>
              <p:cNvSpPr/>
              <p:nvPr/>
            </p:nvSpPr>
            <p:spPr>
              <a:xfrm>
                <a:off x="-1482500" y="3969588"/>
                <a:ext cx="158925" cy="137975"/>
              </a:xfrm>
              <a:custGeom>
                <a:avLst/>
                <a:gdLst/>
                <a:ahLst/>
                <a:cxnLst/>
                <a:rect l="l" t="t" r="r" b="b"/>
                <a:pathLst>
                  <a:path w="6357" h="5519" extrusionOk="0">
                    <a:moveTo>
                      <a:pt x="2725" y="978"/>
                    </a:moveTo>
                    <a:lnTo>
                      <a:pt x="2725" y="2040"/>
                    </a:lnTo>
                    <a:cubicBezTo>
                      <a:pt x="2557" y="2012"/>
                      <a:pt x="2418" y="1970"/>
                      <a:pt x="2306" y="1928"/>
                    </a:cubicBezTo>
                    <a:cubicBezTo>
                      <a:pt x="2222" y="1886"/>
                      <a:pt x="2152" y="1858"/>
                      <a:pt x="2096" y="1816"/>
                    </a:cubicBezTo>
                    <a:cubicBezTo>
                      <a:pt x="1957" y="1719"/>
                      <a:pt x="1887" y="1621"/>
                      <a:pt x="1887" y="1509"/>
                    </a:cubicBezTo>
                    <a:cubicBezTo>
                      <a:pt x="1887" y="1397"/>
                      <a:pt x="1957" y="1285"/>
                      <a:pt x="2110" y="1188"/>
                    </a:cubicBezTo>
                    <a:cubicBezTo>
                      <a:pt x="2166" y="1146"/>
                      <a:pt x="2236" y="1118"/>
                      <a:pt x="2306" y="1090"/>
                    </a:cubicBezTo>
                    <a:cubicBezTo>
                      <a:pt x="2432" y="1048"/>
                      <a:pt x="2571" y="1006"/>
                      <a:pt x="2725" y="978"/>
                    </a:cubicBezTo>
                    <a:close/>
                    <a:moveTo>
                      <a:pt x="3675" y="3060"/>
                    </a:moveTo>
                    <a:cubicBezTo>
                      <a:pt x="3884" y="3087"/>
                      <a:pt x="4066" y="3115"/>
                      <a:pt x="4220" y="3171"/>
                    </a:cubicBezTo>
                    <a:cubicBezTo>
                      <a:pt x="4345" y="3199"/>
                      <a:pt x="4443" y="3241"/>
                      <a:pt x="4513" y="3283"/>
                    </a:cubicBezTo>
                    <a:cubicBezTo>
                      <a:pt x="4681" y="3381"/>
                      <a:pt x="4764" y="3507"/>
                      <a:pt x="4764" y="3646"/>
                    </a:cubicBezTo>
                    <a:cubicBezTo>
                      <a:pt x="4764" y="3800"/>
                      <a:pt x="4667" y="3926"/>
                      <a:pt x="4457" y="4037"/>
                    </a:cubicBezTo>
                    <a:cubicBezTo>
                      <a:pt x="4387" y="4079"/>
                      <a:pt x="4303" y="4121"/>
                      <a:pt x="4220" y="4149"/>
                    </a:cubicBezTo>
                    <a:cubicBezTo>
                      <a:pt x="4066" y="4205"/>
                      <a:pt x="3884" y="4233"/>
                      <a:pt x="3675" y="4261"/>
                    </a:cubicBezTo>
                    <a:lnTo>
                      <a:pt x="3675" y="3060"/>
                    </a:lnTo>
                    <a:close/>
                    <a:moveTo>
                      <a:pt x="2725" y="0"/>
                    </a:moveTo>
                    <a:lnTo>
                      <a:pt x="2725" y="308"/>
                    </a:lnTo>
                    <a:cubicBezTo>
                      <a:pt x="2585" y="308"/>
                      <a:pt x="2446" y="322"/>
                      <a:pt x="2306" y="336"/>
                    </a:cubicBezTo>
                    <a:cubicBezTo>
                      <a:pt x="1747" y="391"/>
                      <a:pt x="1300" y="517"/>
                      <a:pt x="937" y="699"/>
                    </a:cubicBezTo>
                    <a:cubicBezTo>
                      <a:pt x="476" y="936"/>
                      <a:pt x="252" y="1216"/>
                      <a:pt x="252" y="1551"/>
                    </a:cubicBezTo>
                    <a:cubicBezTo>
                      <a:pt x="252" y="1886"/>
                      <a:pt x="462" y="2166"/>
                      <a:pt x="853" y="2403"/>
                    </a:cubicBezTo>
                    <a:cubicBezTo>
                      <a:pt x="1188" y="2599"/>
                      <a:pt x="1663" y="2738"/>
                      <a:pt x="2306" y="2864"/>
                    </a:cubicBezTo>
                    <a:cubicBezTo>
                      <a:pt x="2446" y="2878"/>
                      <a:pt x="2585" y="2906"/>
                      <a:pt x="2725" y="2920"/>
                    </a:cubicBezTo>
                    <a:lnTo>
                      <a:pt x="2725" y="4219"/>
                    </a:lnTo>
                    <a:cubicBezTo>
                      <a:pt x="2571" y="4177"/>
                      <a:pt x="2432" y="4135"/>
                      <a:pt x="2306" y="4065"/>
                    </a:cubicBezTo>
                    <a:cubicBezTo>
                      <a:pt x="2236" y="4037"/>
                      <a:pt x="2152" y="3995"/>
                      <a:pt x="2082" y="3954"/>
                    </a:cubicBezTo>
                    <a:cubicBezTo>
                      <a:pt x="1901" y="3828"/>
                      <a:pt x="1761" y="3688"/>
                      <a:pt x="1691" y="3534"/>
                    </a:cubicBezTo>
                    <a:lnTo>
                      <a:pt x="1" y="3618"/>
                    </a:lnTo>
                    <a:cubicBezTo>
                      <a:pt x="127" y="4023"/>
                      <a:pt x="434" y="4331"/>
                      <a:pt x="895" y="4554"/>
                    </a:cubicBezTo>
                    <a:cubicBezTo>
                      <a:pt x="1272" y="4736"/>
                      <a:pt x="1747" y="4848"/>
                      <a:pt x="2306" y="4917"/>
                    </a:cubicBezTo>
                    <a:cubicBezTo>
                      <a:pt x="2446" y="4931"/>
                      <a:pt x="2585" y="4945"/>
                      <a:pt x="2725" y="4945"/>
                    </a:cubicBezTo>
                    <a:lnTo>
                      <a:pt x="2725" y="5518"/>
                    </a:lnTo>
                    <a:lnTo>
                      <a:pt x="3675" y="5518"/>
                    </a:lnTo>
                    <a:lnTo>
                      <a:pt x="3675" y="4931"/>
                    </a:lnTo>
                    <a:cubicBezTo>
                      <a:pt x="3856" y="4917"/>
                      <a:pt x="4052" y="4903"/>
                      <a:pt x="4220" y="4876"/>
                    </a:cubicBezTo>
                    <a:cubicBezTo>
                      <a:pt x="4806" y="4806"/>
                      <a:pt x="5281" y="4666"/>
                      <a:pt x="5658" y="4470"/>
                    </a:cubicBezTo>
                    <a:cubicBezTo>
                      <a:pt x="6119" y="4219"/>
                      <a:pt x="6357" y="3898"/>
                      <a:pt x="6357" y="3534"/>
                    </a:cubicBezTo>
                    <a:cubicBezTo>
                      <a:pt x="6357" y="3199"/>
                      <a:pt x="6175" y="2920"/>
                      <a:pt x="5798" y="2710"/>
                    </a:cubicBezTo>
                    <a:cubicBezTo>
                      <a:pt x="5491" y="2543"/>
                      <a:pt x="4960" y="2389"/>
                      <a:pt x="4220" y="2277"/>
                    </a:cubicBezTo>
                    <a:cubicBezTo>
                      <a:pt x="4052" y="2249"/>
                      <a:pt x="3870" y="2221"/>
                      <a:pt x="3675" y="2193"/>
                    </a:cubicBezTo>
                    <a:lnTo>
                      <a:pt x="3675" y="992"/>
                    </a:lnTo>
                    <a:cubicBezTo>
                      <a:pt x="3898" y="1034"/>
                      <a:pt x="4080" y="1104"/>
                      <a:pt x="4220" y="1202"/>
                    </a:cubicBezTo>
                    <a:cubicBezTo>
                      <a:pt x="4331" y="1285"/>
                      <a:pt x="4401" y="1369"/>
                      <a:pt x="4457" y="1481"/>
                    </a:cubicBezTo>
                    <a:lnTo>
                      <a:pt x="6091" y="1383"/>
                    </a:lnTo>
                    <a:cubicBezTo>
                      <a:pt x="5980" y="1076"/>
                      <a:pt x="5728" y="825"/>
                      <a:pt x="5323" y="643"/>
                    </a:cubicBezTo>
                    <a:cubicBezTo>
                      <a:pt x="5030" y="503"/>
                      <a:pt x="4653" y="419"/>
                      <a:pt x="4220" y="364"/>
                    </a:cubicBezTo>
                    <a:cubicBezTo>
                      <a:pt x="4052" y="336"/>
                      <a:pt x="3870" y="322"/>
                      <a:pt x="3675" y="308"/>
                    </a:cubicBezTo>
                    <a:lnTo>
                      <a:pt x="3675" y="0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9" name="Google Shape;249;p4"/>
              <p:cNvSpPr/>
              <p:nvPr/>
            </p:nvSpPr>
            <p:spPr>
              <a:xfrm>
                <a:off x="-1602275" y="3891363"/>
                <a:ext cx="535400" cy="253550"/>
              </a:xfrm>
              <a:custGeom>
                <a:avLst/>
                <a:gdLst/>
                <a:ahLst/>
                <a:cxnLst/>
                <a:rect l="l" t="t" r="r" b="b"/>
                <a:pathLst>
                  <a:path w="21416" h="10142" extrusionOk="0">
                    <a:moveTo>
                      <a:pt x="10715" y="10142"/>
                    </a:moveTo>
                    <a:cubicBezTo>
                      <a:pt x="16610" y="10142"/>
                      <a:pt x="21415" y="7865"/>
                      <a:pt x="21415" y="5071"/>
                    </a:cubicBezTo>
                    <a:cubicBezTo>
                      <a:pt x="21415" y="2277"/>
                      <a:pt x="16610" y="0"/>
                      <a:pt x="10715" y="0"/>
                    </a:cubicBezTo>
                    <a:cubicBezTo>
                      <a:pt x="4806" y="0"/>
                      <a:pt x="1" y="2277"/>
                      <a:pt x="1" y="5071"/>
                    </a:cubicBezTo>
                    <a:cubicBezTo>
                      <a:pt x="1" y="7865"/>
                      <a:pt x="4806" y="10142"/>
                      <a:pt x="10715" y="10142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0" name="Google Shape;250;p4"/>
              <p:cNvSpPr/>
              <p:nvPr/>
            </p:nvSpPr>
            <p:spPr>
              <a:xfrm>
                <a:off x="-1602275" y="3966088"/>
                <a:ext cx="535400" cy="52075"/>
              </a:xfrm>
              <a:custGeom>
                <a:avLst/>
                <a:gdLst/>
                <a:ahLst/>
                <a:cxnLst/>
                <a:rect l="l" t="t" r="r" b="b"/>
                <a:pathLst>
                  <a:path w="21416" h="2083" extrusionOk="0">
                    <a:moveTo>
                      <a:pt x="1" y="2082"/>
                    </a:moveTo>
                    <a:lnTo>
                      <a:pt x="21415" y="2082"/>
                    </a:lnTo>
                    <a:lnTo>
                      <a:pt x="21415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1" name="Google Shape;251;p4"/>
              <p:cNvSpPr/>
              <p:nvPr/>
            </p:nvSpPr>
            <p:spPr>
              <a:xfrm>
                <a:off x="-1602275" y="3839313"/>
                <a:ext cx="535400" cy="253575"/>
              </a:xfrm>
              <a:custGeom>
                <a:avLst/>
                <a:gdLst/>
                <a:ahLst/>
                <a:cxnLst/>
                <a:rect l="l" t="t" r="r" b="b"/>
                <a:pathLst>
                  <a:path w="21416" h="10143" extrusionOk="0">
                    <a:moveTo>
                      <a:pt x="10715" y="10142"/>
                    </a:moveTo>
                    <a:cubicBezTo>
                      <a:pt x="16610" y="10142"/>
                      <a:pt x="21415" y="7865"/>
                      <a:pt x="21415" y="5072"/>
                    </a:cubicBezTo>
                    <a:cubicBezTo>
                      <a:pt x="21415" y="2278"/>
                      <a:pt x="16610" y="1"/>
                      <a:pt x="10715" y="1"/>
                    </a:cubicBezTo>
                    <a:cubicBezTo>
                      <a:pt x="4806" y="1"/>
                      <a:pt x="1" y="2278"/>
                      <a:pt x="1" y="5072"/>
                    </a:cubicBezTo>
                    <a:cubicBezTo>
                      <a:pt x="1" y="7865"/>
                      <a:pt x="4806" y="10142"/>
                      <a:pt x="10715" y="10142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2" name="Google Shape;252;p4"/>
              <p:cNvSpPr/>
              <p:nvPr/>
            </p:nvSpPr>
            <p:spPr>
              <a:xfrm>
                <a:off x="-1567350" y="3863763"/>
                <a:ext cx="465550" cy="204325"/>
              </a:xfrm>
              <a:custGeom>
                <a:avLst/>
                <a:gdLst/>
                <a:ahLst/>
                <a:cxnLst/>
                <a:rect l="l" t="t" r="r" b="b"/>
                <a:pathLst>
                  <a:path w="18622" h="8173" extrusionOk="0">
                    <a:moveTo>
                      <a:pt x="9318" y="8173"/>
                    </a:moveTo>
                    <a:cubicBezTo>
                      <a:pt x="14444" y="8173"/>
                      <a:pt x="18621" y="6343"/>
                      <a:pt x="18621" y="4094"/>
                    </a:cubicBezTo>
                    <a:cubicBezTo>
                      <a:pt x="18621" y="1845"/>
                      <a:pt x="14444" y="1"/>
                      <a:pt x="9318" y="1"/>
                    </a:cubicBezTo>
                    <a:cubicBezTo>
                      <a:pt x="4191" y="1"/>
                      <a:pt x="0" y="1845"/>
                      <a:pt x="0" y="4094"/>
                    </a:cubicBezTo>
                    <a:cubicBezTo>
                      <a:pt x="0" y="6343"/>
                      <a:pt x="4191" y="8173"/>
                      <a:pt x="9318" y="8173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3" name="Google Shape;253;p4"/>
              <p:cNvSpPr/>
              <p:nvPr/>
            </p:nvSpPr>
            <p:spPr>
              <a:xfrm>
                <a:off x="-1414050" y="3897288"/>
                <a:ext cx="158925" cy="137625"/>
              </a:xfrm>
              <a:custGeom>
                <a:avLst/>
                <a:gdLst/>
                <a:ahLst/>
                <a:cxnLst/>
                <a:rect l="l" t="t" r="r" b="b"/>
                <a:pathLst>
                  <a:path w="6357" h="5505" extrusionOk="0">
                    <a:moveTo>
                      <a:pt x="2725" y="965"/>
                    </a:moveTo>
                    <a:lnTo>
                      <a:pt x="2725" y="2040"/>
                    </a:lnTo>
                    <a:cubicBezTo>
                      <a:pt x="2557" y="1998"/>
                      <a:pt x="2418" y="1970"/>
                      <a:pt x="2306" y="1915"/>
                    </a:cubicBezTo>
                    <a:cubicBezTo>
                      <a:pt x="2222" y="1887"/>
                      <a:pt x="2152" y="1845"/>
                      <a:pt x="2096" y="1817"/>
                    </a:cubicBezTo>
                    <a:cubicBezTo>
                      <a:pt x="1957" y="1719"/>
                      <a:pt x="1887" y="1621"/>
                      <a:pt x="1887" y="1509"/>
                    </a:cubicBezTo>
                    <a:cubicBezTo>
                      <a:pt x="1887" y="1384"/>
                      <a:pt x="1957" y="1286"/>
                      <a:pt x="2110" y="1174"/>
                    </a:cubicBezTo>
                    <a:cubicBezTo>
                      <a:pt x="2166" y="1146"/>
                      <a:pt x="2236" y="1104"/>
                      <a:pt x="2306" y="1076"/>
                    </a:cubicBezTo>
                    <a:cubicBezTo>
                      <a:pt x="2431" y="1034"/>
                      <a:pt x="2571" y="993"/>
                      <a:pt x="2725" y="965"/>
                    </a:cubicBezTo>
                    <a:close/>
                    <a:moveTo>
                      <a:pt x="3675" y="3046"/>
                    </a:moveTo>
                    <a:cubicBezTo>
                      <a:pt x="3884" y="3074"/>
                      <a:pt x="4066" y="3116"/>
                      <a:pt x="4220" y="3158"/>
                    </a:cubicBezTo>
                    <a:cubicBezTo>
                      <a:pt x="4345" y="3186"/>
                      <a:pt x="4443" y="3228"/>
                      <a:pt x="4513" y="3270"/>
                    </a:cubicBezTo>
                    <a:cubicBezTo>
                      <a:pt x="4681" y="3381"/>
                      <a:pt x="4764" y="3493"/>
                      <a:pt x="4764" y="3633"/>
                    </a:cubicBezTo>
                    <a:cubicBezTo>
                      <a:pt x="4764" y="3786"/>
                      <a:pt x="4667" y="3926"/>
                      <a:pt x="4457" y="4038"/>
                    </a:cubicBezTo>
                    <a:cubicBezTo>
                      <a:pt x="4387" y="4080"/>
                      <a:pt x="4303" y="4108"/>
                      <a:pt x="4220" y="4136"/>
                    </a:cubicBezTo>
                    <a:cubicBezTo>
                      <a:pt x="4066" y="4191"/>
                      <a:pt x="3884" y="4233"/>
                      <a:pt x="3675" y="4247"/>
                    </a:cubicBezTo>
                    <a:lnTo>
                      <a:pt x="3675" y="3046"/>
                    </a:lnTo>
                    <a:close/>
                    <a:moveTo>
                      <a:pt x="2725" y="1"/>
                    </a:moveTo>
                    <a:lnTo>
                      <a:pt x="2725" y="294"/>
                    </a:lnTo>
                    <a:cubicBezTo>
                      <a:pt x="2585" y="308"/>
                      <a:pt x="2445" y="322"/>
                      <a:pt x="2306" y="336"/>
                    </a:cubicBezTo>
                    <a:cubicBezTo>
                      <a:pt x="1747" y="392"/>
                      <a:pt x="1300" y="518"/>
                      <a:pt x="937" y="699"/>
                    </a:cubicBezTo>
                    <a:cubicBezTo>
                      <a:pt x="490" y="923"/>
                      <a:pt x="252" y="1202"/>
                      <a:pt x="252" y="1537"/>
                    </a:cubicBezTo>
                    <a:cubicBezTo>
                      <a:pt x="252" y="1873"/>
                      <a:pt x="462" y="2152"/>
                      <a:pt x="853" y="2389"/>
                    </a:cubicBezTo>
                    <a:cubicBezTo>
                      <a:pt x="1188" y="2585"/>
                      <a:pt x="1663" y="2739"/>
                      <a:pt x="2306" y="2850"/>
                    </a:cubicBezTo>
                    <a:cubicBezTo>
                      <a:pt x="2445" y="2878"/>
                      <a:pt x="2585" y="2892"/>
                      <a:pt x="2725" y="2920"/>
                    </a:cubicBezTo>
                    <a:lnTo>
                      <a:pt x="2725" y="4205"/>
                    </a:lnTo>
                    <a:cubicBezTo>
                      <a:pt x="2571" y="4164"/>
                      <a:pt x="2431" y="4122"/>
                      <a:pt x="2306" y="4066"/>
                    </a:cubicBezTo>
                    <a:cubicBezTo>
                      <a:pt x="2236" y="4024"/>
                      <a:pt x="2152" y="3996"/>
                      <a:pt x="2082" y="3940"/>
                    </a:cubicBezTo>
                    <a:cubicBezTo>
                      <a:pt x="1901" y="3828"/>
                      <a:pt x="1761" y="3689"/>
                      <a:pt x="1691" y="3521"/>
                    </a:cubicBezTo>
                    <a:lnTo>
                      <a:pt x="1" y="3605"/>
                    </a:lnTo>
                    <a:cubicBezTo>
                      <a:pt x="127" y="4010"/>
                      <a:pt x="434" y="4331"/>
                      <a:pt x="895" y="4541"/>
                    </a:cubicBezTo>
                    <a:cubicBezTo>
                      <a:pt x="1272" y="4722"/>
                      <a:pt x="1747" y="4848"/>
                      <a:pt x="2306" y="4904"/>
                    </a:cubicBezTo>
                    <a:cubicBezTo>
                      <a:pt x="2445" y="4918"/>
                      <a:pt x="2585" y="4932"/>
                      <a:pt x="2725" y="4946"/>
                    </a:cubicBezTo>
                    <a:lnTo>
                      <a:pt x="2725" y="5505"/>
                    </a:lnTo>
                    <a:lnTo>
                      <a:pt x="3675" y="5505"/>
                    </a:lnTo>
                    <a:lnTo>
                      <a:pt x="3675" y="4932"/>
                    </a:lnTo>
                    <a:cubicBezTo>
                      <a:pt x="3856" y="4918"/>
                      <a:pt x="4052" y="4904"/>
                      <a:pt x="4220" y="4876"/>
                    </a:cubicBezTo>
                    <a:cubicBezTo>
                      <a:pt x="4806" y="4792"/>
                      <a:pt x="5281" y="4652"/>
                      <a:pt x="5658" y="4457"/>
                    </a:cubicBezTo>
                    <a:cubicBezTo>
                      <a:pt x="6119" y="4205"/>
                      <a:pt x="6357" y="3898"/>
                      <a:pt x="6357" y="3521"/>
                    </a:cubicBezTo>
                    <a:cubicBezTo>
                      <a:pt x="6357" y="3186"/>
                      <a:pt x="6175" y="2920"/>
                      <a:pt x="5798" y="2697"/>
                    </a:cubicBezTo>
                    <a:cubicBezTo>
                      <a:pt x="5491" y="2529"/>
                      <a:pt x="4960" y="2389"/>
                      <a:pt x="4220" y="2264"/>
                    </a:cubicBezTo>
                    <a:cubicBezTo>
                      <a:pt x="4052" y="2236"/>
                      <a:pt x="3870" y="2208"/>
                      <a:pt x="3675" y="2180"/>
                    </a:cubicBezTo>
                    <a:lnTo>
                      <a:pt x="3675" y="979"/>
                    </a:lnTo>
                    <a:cubicBezTo>
                      <a:pt x="3898" y="1034"/>
                      <a:pt x="4080" y="1104"/>
                      <a:pt x="4220" y="1188"/>
                    </a:cubicBezTo>
                    <a:cubicBezTo>
                      <a:pt x="4331" y="1272"/>
                      <a:pt x="4401" y="1370"/>
                      <a:pt x="4457" y="1468"/>
                    </a:cubicBezTo>
                    <a:lnTo>
                      <a:pt x="6091" y="1370"/>
                    </a:lnTo>
                    <a:cubicBezTo>
                      <a:pt x="5980" y="1062"/>
                      <a:pt x="5728" y="811"/>
                      <a:pt x="5323" y="629"/>
                    </a:cubicBezTo>
                    <a:cubicBezTo>
                      <a:pt x="5030" y="504"/>
                      <a:pt x="4653" y="406"/>
                      <a:pt x="4220" y="350"/>
                    </a:cubicBezTo>
                    <a:cubicBezTo>
                      <a:pt x="4052" y="322"/>
                      <a:pt x="3870" y="308"/>
                      <a:pt x="3675" y="294"/>
                    </a:cubicBezTo>
                    <a:lnTo>
                      <a:pt x="3675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4" name="Google Shape;254;p4"/>
              <p:cNvSpPr/>
              <p:nvPr/>
            </p:nvSpPr>
            <p:spPr>
              <a:xfrm>
                <a:off x="-1694125" y="3815238"/>
                <a:ext cx="535400" cy="253550"/>
              </a:xfrm>
              <a:custGeom>
                <a:avLst/>
                <a:gdLst/>
                <a:ahLst/>
                <a:cxnLst/>
                <a:rect l="l" t="t" r="r" b="b"/>
                <a:pathLst>
                  <a:path w="21416" h="10142" extrusionOk="0">
                    <a:moveTo>
                      <a:pt x="10701" y="10142"/>
                    </a:moveTo>
                    <a:cubicBezTo>
                      <a:pt x="16610" y="10142"/>
                      <a:pt x="21415" y="7865"/>
                      <a:pt x="21415" y="5071"/>
                    </a:cubicBezTo>
                    <a:cubicBezTo>
                      <a:pt x="21415" y="2277"/>
                      <a:pt x="16610" y="0"/>
                      <a:pt x="10701" y="0"/>
                    </a:cubicBezTo>
                    <a:cubicBezTo>
                      <a:pt x="4806" y="0"/>
                      <a:pt x="1" y="2277"/>
                      <a:pt x="1" y="5071"/>
                    </a:cubicBezTo>
                    <a:cubicBezTo>
                      <a:pt x="1" y="7865"/>
                      <a:pt x="4806" y="10142"/>
                      <a:pt x="10701" y="10142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5" name="Google Shape;255;p4"/>
              <p:cNvSpPr/>
              <p:nvPr/>
            </p:nvSpPr>
            <p:spPr>
              <a:xfrm>
                <a:off x="-1694125" y="3889963"/>
                <a:ext cx="535400" cy="52050"/>
              </a:xfrm>
              <a:custGeom>
                <a:avLst/>
                <a:gdLst/>
                <a:ahLst/>
                <a:cxnLst/>
                <a:rect l="l" t="t" r="r" b="b"/>
                <a:pathLst>
                  <a:path w="21416" h="2082" extrusionOk="0">
                    <a:moveTo>
                      <a:pt x="1" y="2082"/>
                    </a:moveTo>
                    <a:lnTo>
                      <a:pt x="21415" y="2082"/>
                    </a:lnTo>
                    <a:lnTo>
                      <a:pt x="21415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6" name="Google Shape;256;p4"/>
              <p:cNvSpPr/>
              <p:nvPr/>
            </p:nvSpPr>
            <p:spPr>
              <a:xfrm>
                <a:off x="-1694125" y="3763188"/>
                <a:ext cx="535400" cy="253575"/>
              </a:xfrm>
              <a:custGeom>
                <a:avLst/>
                <a:gdLst/>
                <a:ahLst/>
                <a:cxnLst/>
                <a:rect l="l" t="t" r="r" b="b"/>
                <a:pathLst>
                  <a:path w="21416" h="10143" extrusionOk="0">
                    <a:moveTo>
                      <a:pt x="10701" y="10142"/>
                    </a:moveTo>
                    <a:cubicBezTo>
                      <a:pt x="16610" y="10142"/>
                      <a:pt x="21415" y="7865"/>
                      <a:pt x="21415" y="5071"/>
                    </a:cubicBezTo>
                    <a:cubicBezTo>
                      <a:pt x="21415" y="2278"/>
                      <a:pt x="16610" y="1"/>
                      <a:pt x="10701" y="1"/>
                    </a:cubicBezTo>
                    <a:cubicBezTo>
                      <a:pt x="4806" y="1"/>
                      <a:pt x="1" y="2278"/>
                      <a:pt x="1" y="5071"/>
                    </a:cubicBezTo>
                    <a:cubicBezTo>
                      <a:pt x="1" y="7865"/>
                      <a:pt x="4806" y="10142"/>
                      <a:pt x="10701" y="10142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7" name="Google Shape;257;p4"/>
              <p:cNvSpPr/>
              <p:nvPr/>
            </p:nvSpPr>
            <p:spPr>
              <a:xfrm>
                <a:off x="-1659200" y="3787988"/>
                <a:ext cx="465550" cy="203975"/>
              </a:xfrm>
              <a:custGeom>
                <a:avLst/>
                <a:gdLst/>
                <a:ahLst/>
                <a:cxnLst/>
                <a:rect l="l" t="t" r="r" b="b"/>
                <a:pathLst>
                  <a:path w="18622" h="8159" extrusionOk="0">
                    <a:moveTo>
                      <a:pt x="9304" y="8158"/>
                    </a:moveTo>
                    <a:cubicBezTo>
                      <a:pt x="14431" y="8158"/>
                      <a:pt x="18621" y="6328"/>
                      <a:pt x="18621" y="4079"/>
                    </a:cubicBezTo>
                    <a:cubicBezTo>
                      <a:pt x="18621" y="1830"/>
                      <a:pt x="14431" y="0"/>
                      <a:pt x="9304" y="0"/>
                    </a:cubicBezTo>
                    <a:cubicBezTo>
                      <a:pt x="4177" y="0"/>
                      <a:pt x="1" y="1830"/>
                      <a:pt x="1" y="4079"/>
                    </a:cubicBezTo>
                    <a:cubicBezTo>
                      <a:pt x="1" y="6328"/>
                      <a:pt x="4177" y="8158"/>
                      <a:pt x="9304" y="8158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8" name="Google Shape;258;p4"/>
              <p:cNvSpPr/>
              <p:nvPr/>
            </p:nvSpPr>
            <p:spPr>
              <a:xfrm>
                <a:off x="-1506225" y="3821163"/>
                <a:ext cx="159250" cy="137625"/>
              </a:xfrm>
              <a:custGeom>
                <a:avLst/>
                <a:gdLst/>
                <a:ahLst/>
                <a:cxnLst/>
                <a:rect l="l" t="t" r="r" b="b"/>
                <a:pathLst>
                  <a:path w="6370" h="5505" extrusionOk="0">
                    <a:moveTo>
                      <a:pt x="2738" y="978"/>
                    </a:moveTo>
                    <a:lnTo>
                      <a:pt x="2738" y="2040"/>
                    </a:lnTo>
                    <a:cubicBezTo>
                      <a:pt x="2570" y="2012"/>
                      <a:pt x="2431" y="1970"/>
                      <a:pt x="2319" y="1928"/>
                    </a:cubicBezTo>
                    <a:cubicBezTo>
                      <a:pt x="2235" y="1886"/>
                      <a:pt x="2165" y="1858"/>
                      <a:pt x="2095" y="1817"/>
                    </a:cubicBezTo>
                    <a:cubicBezTo>
                      <a:pt x="1970" y="1719"/>
                      <a:pt x="1900" y="1621"/>
                      <a:pt x="1900" y="1509"/>
                    </a:cubicBezTo>
                    <a:cubicBezTo>
                      <a:pt x="1900" y="1397"/>
                      <a:pt x="1970" y="1286"/>
                      <a:pt x="2123" y="1188"/>
                    </a:cubicBezTo>
                    <a:cubicBezTo>
                      <a:pt x="2179" y="1146"/>
                      <a:pt x="2249" y="1118"/>
                      <a:pt x="2319" y="1090"/>
                    </a:cubicBezTo>
                    <a:cubicBezTo>
                      <a:pt x="2431" y="1034"/>
                      <a:pt x="2570" y="1006"/>
                      <a:pt x="2738" y="978"/>
                    </a:cubicBezTo>
                    <a:close/>
                    <a:moveTo>
                      <a:pt x="3674" y="3046"/>
                    </a:moveTo>
                    <a:cubicBezTo>
                      <a:pt x="3897" y="3074"/>
                      <a:pt x="4079" y="3116"/>
                      <a:pt x="4233" y="3158"/>
                    </a:cubicBezTo>
                    <a:cubicBezTo>
                      <a:pt x="4344" y="3199"/>
                      <a:pt x="4442" y="3241"/>
                      <a:pt x="4526" y="3283"/>
                    </a:cubicBezTo>
                    <a:cubicBezTo>
                      <a:pt x="4694" y="3381"/>
                      <a:pt x="4777" y="3493"/>
                      <a:pt x="4777" y="3632"/>
                    </a:cubicBezTo>
                    <a:cubicBezTo>
                      <a:pt x="4777" y="3786"/>
                      <a:pt x="4680" y="3926"/>
                      <a:pt x="4470" y="4038"/>
                    </a:cubicBezTo>
                    <a:cubicBezTo>
                      <a:pt x="4400" y="4079"/>
                      <a:pt x="4316" y="4107"/>
                      <a:pt x="4233" y="4149"/>
                    </a:cubicBezTo>
                    <a:cubicBezTo>
                      <a:pt x="4065" y="4191"/>
                      <a:pt x="3883" y="4233"/>
                      <a:pt x="3674" y="4247"/>
                    </a:cubicBezTo>
                    <a:lnTo>
                      <a:pt x="3674" y="3046"/>
                    </a:lnTo>
                    <a:close/>
                    <a:moveTo>
                      <a:pt x="2738" y="1"/>
                    </a:moveTo>
                    <a:lnTo>
                      <a:pt x="2738" y="308"/>
                    </a:lnTo>
                    <a:cubicBezTo>
                      <a:pt x="2584" y="308"/>
                      <a:pt x="2445" y="322"/>
                      <a:pt x="2319" y="336"/>
                    </a:cubicBezTo>
                    <a:cubicBezTo>
                      <a:pt x="1760" y="392"/>
                      <a:pt x="1299" y="517"/>
                      <a:pt x="936" y="699"/>
                    </a:cubicBezTo>
                    <a:cubicBezTo>
                      <a:pt x="489" y="922"/>
                      <a:pt x="265" y="1216"/>
                      <a:pt x="265" y="1551"/>
                    </a:cubicBezTo>
                    <a:cubicBezTo>
                      <a:pt x="265" y="1886"/>
                      <a:pt x="461" y="2166"/>
                      <a:pt x="866" y="2389"/>
                    </a:cubicBezTo>
                    <a:cubicBezTo>
                      <a:pt x="1187" y="2585"/>
                      <a:pt x="1676" y="2738"/>
                      <a:pt x="2319" y="2850"/>
                    </a:cubicBezTo>
                    <a:cubicBezTo>
                      <a:pt x="2445" y="2878"/>
                      <a:pt x="2584" y="2892"/>
                      <a:pt x="2738" y="2920"/>
                    </a:cubicBezTo>
                    <a:lnTo>
                      <a:pt x="2738" y="4205"/>
                    </a:lnTo>
                    <a:cubicBezTo>
                      <a:pt x="2584" y="4177"/>
                      <a:pt x="2445" y="4121"/>
                      <a:pt x="2319" y="4066"/>
                    </a:cubicBezTo>
                    <a:cubicBezTo>
                      <a:pt x="2235" y="4038"/>
                      <a:pt x="2165" y="3996"/>
                      <a:pt x="2095" y="3954"/>
                    </a:cubicBezTo>
                    <a:cubicBezTo>
                      <a:pt x="1900" y="3828"/>
                      <a:pt x="1774" y="3688"/>
                      <a:pt x="1704" y="3521"/>
                    </a:cubicBezTo>
                    <a:lnTo>
                      <a:pt x="0" y="3605"/>
                    </a:lnTo>
                    <a:cubicBezTo>
                      <a:pt x="140" y="4010"/>
                      <a:pt x="433" y="4331"/>
                      <a:pt x="908" y="4554"/>
                    </a:cubicBezTo>
                    <a:cubicBezTo>
                      <a:pt x="1285" y="4722"/>
                      <a:pt x="1746" y="4848"/>
                      <a:pt x="2319" y="4918"/>
                    </a:cubicBezTo>
                    <a:cubicBezTo>
                      <a:pt x="2445" y="4932"/>
                      <a:pt x="2584" y="4946"/>
                      <a:pt x="2738" y="4946"/>
                    </a:cubicBezTo>
                    <a:lnTo>
                      <a:pt x="2738" y="5504"/>
                    </a:lnTo>
                    <a:lnTo>
                      <a:pt x="3674" y="5504"/>
                    </a:lnTo>
                    <a:lnTo>
                      <a:pt x="3674" y="4932"/>
                    </a:lnTo>
                    <a:cubicBezTo>
                      <a:pt x="3869" y="4918"/>
                      <a:pt x="4051" y="4904"/>
                      <a:pt x="4233" y="4876"/>
                    </a:cubicBezTo>
                    <a:cubicBezTo>
                      <a:pt x="4819" y="4792"/>
                      <a:pt x="5294" y="4666"/>
                      <a:pt x="5658" y="4471"/>
                    </a:cubicBezTo>
                    <a:cubicBezTo>
                      <a:pt x="6132" y="4205"/>
                      <a:pt x="6370" y="3898"/>
                      <a:pt x="6370" y="3521"/>
                    </a:cubicBezTo>
                    <a:cubicBezTo>
                      <a:pt x="6370" y="3185"/>
                      <a:pt x="6188" y="2920"/>
                      <a:pt x="5811" y="2711"/>
                    </a:cubicBezTo>
                    <a:cubicBezTo>
                      <a:pt x="5504" y="2529"/>
                      <a:pt x="4973" y="2389"/>
                      <a:pt x="4233" y="2264"/>
                    </a:cubicBezTo>
                    <a:cubicBezTo>
                      <a:pt x="4051" y="2236"/>
                      <a:pt x="3869" y="2208"/>
                      <a:pt x="3674" y="2194"/>
                    </a:cubicBezTo>
                    <a:lnTo>
                      <a:pt x="3674" y="978"/>
                    </a:lnTo>
                    <a:cubicBezTo>
                      <a:pt x="3911" y="1034"/>
                      <a:pt x="4093" y="1104"/>
                      <a:pt x="4233" y="1202"/>
                    </a:cubicBezTo>
                    <a:cubicBezTo>
                      <a:pt x="4330" y="1272"/>
                      <a:pt x="4414" y="1370"/>
                      <a:pt x="4456" y="1481"/>
                    </a:cubicBezTo>
                    <a:lnTo>
                      <a:pt x="6105" y="1370"/>
                    </a:lnTo>
                    <a:cubicBezTo>
                      <a:pt x="5993" y="1062"/>
                      <a:pt x="5727" y="825"/>
                      <a:pt x="5322" y="643"/>
                    </a:cubicBezTo>
                    <a:cubicBezTo>
                      <a:pt x="5029" y="503"/>
                      <a:pt x="4666" y="406"/>
                      <a:pt x="4233" y="350"/>
                    </a:cubicBezTo>
                    <a:cubicBezTo>
                      <a:pt x="4051" y="336"/>
                      <a:pt x="3869" y="308"/>
                      <a:pt x="3674" y="308"/>
                    </a:cubicBezTo>
                    <a:lnTo>
                      <a:pt x="3674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9" name="Google Shape;259;p4"/>
              <p:cNvSpPr/>
              <p:nvPr/>
            </p:nvSpPr>
            <p:spPr>
              <a:xfrm>
                <a:off x="-1760825" y="3745038"/>
                <a:ext cx="535400" cy="253550"/>
              </a:xfrm>
              <a:custGeom>
                <a:avLst/>
                <a:gdLst/>
                <a:ahLst/>
                <a:cxnLst/>
                <a:rect l="l" t="t" r="r" b="b"/>
                <a:pathLst>
                  <a:path w="21416" h="10142" extrusionOk="0">
                    <a:moveTo>
                      <a:pt x="10701" y="10142"/>
                    </a:moveTo>
                    <a:cubicBezTo>
                      <a:pt x="16610" y="10142"/>
                      <a:pt x="21415" y="7865"/>
                      <a:pt x="21415" y="5071"/>
                    </a:cubicBezTo>
                    <a:cubicBezTo>
                      <a:pt x="21415" y="2277"/>
                      <a:pt x="16610" y="0"/>
                      <a:pt x="10701" y="0"/>
                    </a:cubicBezTo>
                    <a:cubicBezTo>
                      <a:pt x="4806" y="0"/>
                      <a:pt x="1" y="2277"/>
                      <a:pt x="1" y="5071"/>
                    </a:cubicBezTo>
                    <a:cubicBezTo>
                      <a:pt x="1" y="7865"/>
                      <a:pt x="4806" y="10142"/>
                      <a:pt x="10701" y="10142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0" name="Google Shape;260;p4"/>
              <p:cNvSpPr/>
              <p:nvPr/>
            </p:nvSpPr>
            <p:spPr>
              <a:xfrm>
                <a:off x="-1760825" y="3819763"/>
                <a:ext cx="535400" cy="52075"/>
              </a:xfrm>
              <a:custGeom>
                <a:avLst/>
                <a:gdLst/>
                <a:ahLst/>
                <a:cxnLst/>
                <a:rect l="l" t="t" r="r" b="b"/>
                <a:pathLst>
                  <a:path w="21416" h="2083" extrusionOk="0">
                    <a:moveTo>
                      <a:pt x="1" y="2082"/>
                    </a:moveTo>
                    <a:lnTo>
                      <a:pt x="21415" y="2082"/>
                    </a:lnTo>
                    <a:lnTo>
                      <a:pt x="21415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1" name="Google Shape;261;p4"/>
              <p:cNvSpPr/>
              <p:nvPr/>
            </p:nvSpPr>
            <p:spPr>
              <a:xfrm>
                <a:off x="-1760825" y="3692988"/>
                <a:ext cx="535400" cy="253575"/>
              </a:xfrm>
              <a:custGeom>
                <a:avLst/>
                <a:gdLst/>
                <a:ahLst/>
                <a:cxnLst/>
                <a:rect l="l" t="t" r="r" b="b"/>
                <a:pathLst>
                  <a:path w="21416" h="10143" extrusionOk="0">
                    <a:moveTo>
                      <a:pt x="10701" y="10142"/>
                    </a:moveTo>
                    <a:cubicBezTo>
                      <a:pt x="16610" y="10142"/>
                      <a:pt x="21415" y="7865"/>
                      <a:pt x="21415" y="5072"/>
                    </a:cubicBezTo>
                    <a:cubicBezTo>
                      <a:pt x="21415" y="2278"/>
                      <a:pt x="16610" y="1"/>
                      <a:pt x="10701" y="1"/>
                    </a:cubicBezTo>
                    <a:cubicBezTo>
                      <a:pt x="4806" y="1"/>
                      <a:pt x="1" y="2278"/>
                      <a:pt x="1" y="5072"/>
                    </a:cubicBezTo>
                    <a:cubicBezTo>
                      <a:pt x="1" y="7865"/>
                      <a:pt x="4806" y="10142"/>
                      <a:pt x="10701" y="10142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2" name="Google Shape;262;p4"/>
              <p:cNvSpPr/>
              <p:nvPr/>
            </p:nvSpPr>
            <p:spPr>
              <a:xfrm>
                <a:off x="-1725900" y="3717788"/>
                <a:ext cx="465550" cy="203975"/>
              </a:xfrm>
              <a:custGeom>
                <a:avLst/>
                <a:gdLst/>
                <a:ahLst/>
                <a:cxnLst/>
                <a:rect l="l" t="t" r="r" b="b"/>
                <a:pathLst>
                  <a:path w="18622" h="8159" extrusionOk="0">
                    <a:moveTo>
                      <a:pt x="9304" y="8159"/>
                    </a:moveTo>
                    <a:cubicBezTo>
                      <a:pt x="14431" y="8159"/>
                      <a:pt x="18621" y="6329"/>
                      <a:pt x="18621" y="4080"/>
                    </a:cubicBezTo>
                    <a:cubicBezTo>
                      <a:pt x="18621" y="1831"/>
                      <a:pt x="14431" y="1"/>
                      <a:pt x="9304" y="1"/>
                    </a:cubicBezTo>
                    <a:cubicBezTo>
                      <a:pt x="4177" y="1"/>
                      <a:pt x="1" y="1831"/>
                      <a:pt x="1" y="4080"/>
                    </a:cubicBezTo>
                    <a:cubicBezTo>
                      <a:pt x="1" y="6329"/>
                      <a:pt x="4177" y="8159"/>
                      <a:pt x="9304" y="8159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3" name="Google Shape;263;p4"/>
              <p:cNvSpPr/>
              <p:nvPr/>
            </p:nvSpPr>
            <p:spPr>
              <a:xfrm>
                <a:off x="-1572600" y="3750963"/>
                <a:ext cx="158925" cy="137625"/>
              </a:xfrm>
              <a:custGeom>
                <a:avLst/>
                <a:gdLst/>
                <a:ahLst/>
                <a:cxnLst/>
                <a:rect l="l" t="t" r="r" b="b"/>
                <a:pathLst>
                  <a:path w="6357" h="5505" extrusionOk="0">
                    <a:moveTo>
                      <a:pt x="2725" y="979"/>
                    </a:moveTo>
                    <a:lnTo>
                      <a:pt x="2725" y="2040"/>
                    </a:lnTo>
                    <a:cubicBezTo>
                      <a:pt x="2557" y="2012"/>
                      <a:pt x="2418" y="1970"/>
                      <a:pt x="2306" y="1915"/>
                    </a:cubicBezTo>
                    <a:cubicBezTo>
                      <a:pt x="2222" y="1887"/>
                      <a:pt x="2152" y="1845"/>
                      <a:pt x="2082" y="1817"/>
                    </a:cubicBezTo>
                    <a:cubicBezTo>
                      <a:pt x="1957" y="1719"/>
                      <a:pt x="1887" y="1621"/>
                      <a:pt x="1887" y="1509"/>
                    </a:cubicBezTo>
                    <a:cubicBezTo>
                      <a:pt x="1887" y="1398"/>
                      <a:pt x="1957" y="1286"/>
                      <a:pt x="2110" y="1188"/>
                    </a:cubicBezTo>
                    <a:cubicBezTo>
                      <a:pt x="2166" y="1146"/>
                      <a:pt x="2236" y="1118"/>
                      <a:pt x="2306" y="1090"/>
                    </a:cubicBezTo>
                    <a:cubicBezTo>
                      <a:pt x="2418" y="1034"/>
                      <a:pt x="2557" y="993"/>
                      <a:pt x="2725" y="979"/>
                    </a:cubicBezTo>
                    <a:close/>
                    <a:moveTo>
                      <a:pt x="3661" y="3046"/>
                    </a:moveTo>
                    <a:cubicBezTo>
                      <a:pt x="3884" y="3074"/>
                      <a:pt x="4066" y="3116"/>
                      <a:pt x="4220" y="3158"/>
                    </a:cubicBezTo>
                    <a:cubicBezTo>
                      <a:pt x="4331" y="3200"/>
                      <a:pt x="4429" y="3228"/>
                      <a:pt x="4513" y="3283"/>
                    </a:cubicBezTo>
                    <a:cubicBezTo>
                      <a:pt x="4681" y="3381"/>
                      <a:pt x="4764" y="3493"/>
                      <a:pt x="4764" y="3633"/>
                    </a:cubicBezTo>
                    <a:cubicBezTo>
                      <a:pt x="4764" y="3786"/>
                      <a:pt x="4667" y="3926"/>
                      <a:pt x="4457" y="4038"/>
                    </a:cubicBezTo>
                    <a:cubicBezTo>
                      <a:pt x="4387" y="4080"/>
                      <a:pt x="4303" y="4108"/>
                      <a:pt x="4220" y="4150"/>
                    </a:cubicBezTo>
                    <a:cubicBezTo>
                      <a:pt x="4052" y="4191"/>
                      <a:pt x="3870" y="4233"/>
                      <a:pt x="3661" y="4247"/>
                    </a:cubicBezTo>
                    <a:lnTo>
                      <a:pt x="3661" y="3046"/>
                    </a:lnTo>
                    <a:close/>
                    <a:moveTo>
                      <a:pt x="2725" y="1"/>
                    </a:moveTo>
                    <a:lnTo>
                      <a:pt x="2725" y="308"/>
                    </a:lnTo>
                    <a:cubicBezTo>
                      <a:pt x="2571" y="308"/>
                      <a:pt x="2432" y="322"/>
                      <a:pt x="2306" y="336"/>
                    </a:cubicBezTo>
                    <a:cubicBezTo>
                      <a:pt x="1747" y="392"/>
                      <a:pt x="1286" y="518"/>
                      <a:pt x="923" y="699"/>
                    </a:cubicBezTo>
                    <a:cubicBezTo>
                      <a:pt x="476" y="923"/>
                      <a:pt x="252" y="1216"/>
                      <a:pt x="252" y="1551"/>
                    </a:cubicBezTo>
                    <a:cubicBezTo>
                      <a:pt x="252" y="1873"/>
                      <a:pt x="448" y="2166"/>
                      <a:pt x="853" y="2389"/>
                    </a:cubicBezTo>
                    <a:cubicBezTo>
                      <a:pt x="1174" y="2585"/>
                      <a:pt x="1663" y="2739"/>
                      <a:pt x="2306" y="2850"/>
                    </a:cubicBezTo>
                    <a:cubicBezTo>
                      <a:pt x="2432" y="2878"/>
                      <a:pt x="2571" y="2892"/>
                      <a:pt x="2725" y="2920"/>
                    </a:cubicBezTo>
                    <a:lnTo>
                      <a:pt x="2725" y="4205"/>
                    </a:lnTo>
                    <a:cubicBezTo>
                      <a:pt x="2571" y="4178"/>
                      <a:pt x="2432" y="4122"/>
                      <a:pt x="2306" y="4066"/>
                    </a:cubicBezTo>
                    <a:cubicBezTo>
                      <a:pt x="2222" y="4038"/>
                      <a:pt x="2152" y="3996"/>
                      <a:pt x="2082" y="3954"/>
                    </a:cubicBezTo>
                    <a:cubicBezTo>
                      <a:pt x="1887" y="3828"/>
                      <a:pt x="1761" y="3689"/>
                      <a:pt x="1691" y="3521"/>
                    </a:cubicBezTo>
                    <a:lnTo>
                      <a:pt x="1" y="3605"/>
                    </a:lnTo>
                    <a:cubicBezTo>
                      <a:pt x="127" y="4010"/>
                      <a:pt x="420" y="4331"/>
                      <a:pt x="895" y="4555"/>
                    </a:cubicBezTo>
                    <a:cubicBezTo>
                      <a:pt x="1272" y="4722"/>
                      <a:pt x="1747" y="4848"/>
                      <a:pt x="2306" y="4904"/>
                    </a:cubicBezTo>
                    <a:cubicBezTo>
                      <a:pt x="2432" y="4932"/>
                      <a:pt x="2571" y="4932"/>
                      <a:pt x="2725" y="4946"/>
                    </a:cubicBezTo>
                    <a:lnTo>
                      <a:pt x="2725" y="5505"/>
                    </a:lnTo>
                    <a:lnTo>
                      <a:pt x="3661" y="5505"/>
                    </a:lnTo>
                    <a:lnTo>
                      <a:pt x="3661" y="4932"/>
                    </a:lnTo>
                    <a:cubicBezTo>
                      <a:pt x="3856" y="4918"/>
                      <a:pt x="4038" y="4904"/>
                      <a:pt x="4220" y="4876"/>
                    </a:cubicBezTo>
                    <a:cubicBezTo>
                      <a:pt x="4806" y="4792"/>
                      <a:pt x="5281" y="4652"/>
                      <a:pt x="5644" y="4457"/>
                    </a:cubicBezTo>
                    <a:cubicBezTo>
                      <a:pt x="6119" y="4205"/>
                      <a:pt x="6357" y="3898"/>
                      <a:pt x="6357" y="3521"/>
                    </a:cubicBezTo>
                    <a:cubicBezTo>
                      <a:pt x="6357" y="3186"/>
                      <a:pt x="6175" y="2920"/>
                      <a:pt x="5798" y="2711"/>
                    </a:cubicBezTo>
                    <a:cubicBezTo>
                      <a:pt x="5491" y="2529"/>
                      <a:pt x="4960" y="2389"/>
                      <a:pt x="4220" y="2264"/>
                    </a:cubicBezTo>
                    <a:cubicBezTo>
                      <a:pt x="4038" y="2236"/>
                      <a:pt x="3856" y="2208"/>
                      <a:pt x="3661" y="2180"/>
                    </a:cubicBezTo>
                    <a:lnTo>
                      <a:pt x="3661" y="979"/>
                    </a:lnTo>
                    <a:cubicBezTo>
                      <a:pt x="3898" y="1034"/>
                      <a:pt x="4080" y="1104"/>
                      <a:pt x="4220" y="1202"/>
                    </a:cubicBezTo>
                    <a:cubicBezTo>
                      <a:pt x="4331" y="1272"/>
                      <a:pt x="4401" y="1370"/>
                      <a:pt x="4443" y="1481"/>
                    </a:cubicBezTo>
                    <a:lnTo>
                      <a:pt x="6091" y="1370"/>
                    </a:lnTo>
                    <a:cubicBezTo>
                      <a:pt x="5980" y="1062"/>
                      <a:pt x="5714" y="825"/>
                      <a:pt x="5309" y="629"/>
                    </a:cubicBezTo>
                    <a:cubicBezTo>
                      <a:pt x="5016" y="504"/>
                      <a:pt x="4653" y="406"/>
                      <a:pt x="4220" y="350"/>
                    </a:cubicBezTo>
                    <a:cubicBezTo>
                      <a:pt x="4038" y="336"/>
                      <a:pt x="3856" y="308"/>
                      <a:pt x="3661" y="308"/>
                    </a:cubicBezTo>
                    <a:lnTo>
                      <a:pt x="3661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4" name="Google Shape;264;p4"/>
              <p:cNvSpPr/>
              <p:nvPr/>
            </p:nvSpPr>
            <p:spPr>
              <a:xfrm>
                <a:off x="-1640000" y="3653538"/>
                <a:ext cx="535750" cy="253550"/>
              </a:xfrm>
              <a:custGeom>
                <a:avLst/>
                <a:gdLst/>
                <a:ahLst/>
                <a:cxnLst/>
                <a:rect l="l" t="t" r="r" b="b"/>
                <a:pathLst>
                  <a:path w="21430" h="10142" extrusionOk="0">
                    <a:moveTo>
                      <a:pt x="10715" y="10142"/>
                    </a:moveTo>
                    <a:cubicBezTo>
                      <a:pt x="16610" y="10142"/>
                      <a:pt x="21429" y="7865"/>
                      <a:pt x="21429" y="5071"/>
                    </a:cubicBezTo>
                    <a:cubicBezTo>
                      <a:pt x="21429" y="2277"/>
                      <a:pt x="16610" y="0"/>
                      <a:pt x="10715" y="0"/>
                    </a:cubicBezTo>
                    <a:cubicBezTo>
                      <a:pt x="4820" y="0"/>
                      <a:pt x="1" y="2277"/>
                      <a:pt x="1" y="5071"/>
                    </a:cubicBezTo>
                    <a:cubicBezTo>
                      <a:pt x="1" y="7865"/>
                      <a:pt x="4820" y="10142"/>
                      <a:pt x="10715" y="10142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5" name="Google Shape;265;p4"/>
              <p:cNvSpPr/>
              <p:nvPr/>
            </p:nvSpPr>
            <p:spPr>
              <a:xfrm>
                <a:off x="-1640000" y="3728263"/>
                <a:ext cx="535750" cy="52075"/>
              </a:xfrm>
              <a:custGeom>
                <a:avLst/>
                <a:gdLst/>
                <a:ahLst/>
                <a:cxnLst/>
                <a:rect l="l" t="t" r="r" b="b"/>
                <a:pathLst>
                  <a:path w="21430" h="2083" extrusionOk="0">
                    <a:moveTo>
                      <a:pt x="1" y="2082"/>
                    </a:moveTo>
                    <a:lnTo>
                      <a:pt x="21429" y="2082"/>
                    </a:lnTo>
                    <a:lnTo>
                      <a:pt x="21429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6" name="Google Shape;266;p4"/>
              <p:cNvSpPr/>
              <p:nvPr/>
            </p:nvSpPr>
            <p:spPr>
              <a:xfrm>
                <a:off x="-1640000" y="3601513"/>
                <a:ext cx="535750" cy="253550"/>
              </a:xfrm>
              <a:custGeom>
                <a:avLst/>
                <a:gdLst/>
                <a:ahLst/>
                <a:cxnLst/>
                <a:rect l="l" t="t" r="r" b="b"/>
                <a:pathLst>
                  <a:path w="21430" h="10142" extrusionOk="0">
                    <a:moveTo>
                      <a:pt x="10715" y="10142"/>
                    </a:moveTo>
                    <a:cubicBezTo>
                      <a:pt x="16610" y="10142"/>
                      <a:pt x="21429" y="7865"/>
                      <a:pt x="21429" y="5071"/>
                    </a:cubicBezTo>
                    <a:cubicBezTo>
                      <a:pt x="21429" y="2277"/>
                      <a:pt x="16610" y="0"/>
                      <a:pt x="10715" y="0"/>
                    </a:cubicBezTo>
                    <a:cubicBezTo>
                      <a:pt x="4820" y="0"/>
                      <a:pt x="1" y="2277"/>
                      <a:pt x="1" y="5071"/>
                    </a:cubicBezTo>
                    <a:cubicBezTo>
                      <a:pt x="1" y="7865"/>
                      <a:pt x="4820" y="10142"/>
                      <a:pt x="10715" y="10142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7" name="Google Shape;267;p4"/>
              <p:cNvSpPr/>
              <p:nvPr/>
            </p:nvSpPr>
            <p:spPr>
              <a:xfrm>
                <a:off x="-1604725" y="3626288"/>
                <a:ext cx="465550" cy="203975"/>
              </a:xfrm>
              <a:custGeom>
                <a:avLst/>
                <a:gdLst/>
                <a:ahLst/>
                <a:cxnLst/>
                <a:rect l="l" t="t" r="r" b="b"/>
                <a:pathLst>
                  <a:path w="18622" h="8159" extrusionOk="0">
                    <a:moveTo>
                      <a:pt x="9304" y="8159"/>
                    </a:moveTo>
                    <a:cubicBezTo>
                      <a:pt x="14431" y="8159"/>
                      <a:pt x="18621" y="6329"/>
                      <a:pt x="18621" y="4080"/>
                    </a:cubicBezTo>
                    <a:cubicBezTo>
                      <a:pt x="18621" y="1831"/>
                      <a:pt x="14431" y="1"/>
                      <a:pt x="9304" y="1"/>
                    </a:cubicBezTo>
                    <a:cubicBezTo>
                      <a:pt x="4178" y="1"/>
                      <a:pt x="1" y="1831"/>
                      <a:pt x="1" y="4080"/>
                    </a:cubicBezTo>
                    <a:cubicBezTo>
                      <a:pt x="1" y="6329"/>
                      <a:pt x="4178" y="8159"/>
                      <a:pt x="9304" y="8159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8" name="Google Shape;268;p4"/>
              <p:cNvSpPr/>
              <p:nvPr/>
            </p:nvSpPr>
            <p:spPr>
              <a:xfrm>
                <a:off x="-1451750" y="3659463"/>
                <a:ext cx="159275" cy="137625"/>
              </a:xfrm>
              <a:custGeom>
                <a:avLst/>
                <a:gdLst/>
                <a:ahLst/>
                <a:cxnLst/>
                <a:rect l="l" t="t" r="r" b="b"/>
                <a:pathLst>
                  <a:path w="6371" h="5505" extrusionOk="0">
                    <a:moveTo>
                      <a:pt x="2738" y="979"/>
                    </a:moveTo>
                    <a:lnTo>
                      <a:pt x="2738" y="2040"/>
                    </a:lnTo>
                    <a:cubicBezTo>
                      <a:pt x="2571" y="2012"/>
                      <a:pt x="2431" y="1971"/>
                      <a:pt x="2319" y="1915"/>
                    </a:cubicBezTo>
                    <a:cubicBezTo>
                      <a:pt x="2235" y="1887"/>
                      <a:pt x="2151" y="1859"/>
                      <a:pt x="2096" y="1817"/>
                    </a:cubicBezTo>
                    <a:cubicBezTo>
                      <a:pt x="1956" y="1719"/>
                      <a:pt x="1886" y="1621"/>
                      <a:pt x="1886" y="1510"/>
                    </a:cubicBezTo>
                    <a:cubicBezTo>
                      <a:pt x="1886" y="1398"/>
                      <a:pt x="1970" y="1286"/>
                      <a:pt x="2124" y="1188"/>
                    </a:cubicBezTo>
                    <a:cubicBezTo>
                      <a:pt x="2179" y="1146"/>
                      <a:pt x="2235" y="1118"/>
                      <a:pt x="2319" y="1090"/>
                    </a:cubicBezTo>
                    <a:cubicBezTo>
                      <a:pt x="2431" y="1035"/>
                      <a:pt x="2571" y="1007"/>
                      <a:pt x="2738" y="979"/>
                    </a:cubicBezTo>
                    <a:close/>
                    <a:moveTo>
                      <a:pt x="3674" y="3046"/>
                    </a:moveTo>
                    <a:cubicBezTo>
                      <a:pt x="3898" y="3074"/>
                      <a:pt x="4079" y="3116"/>
                      <a:pt x="4233" y="3158"/>
                    </a:cubicBezTo>
                    <a:cubicBezTo>
                      <a:pt x="4345" y="3200"/>
                      <a:pt x="4442" y="3242"/>
                      <a:pt x="4526" y="3284"/>
                    </a:cubicBezTo>
                    <a:cubicBezTo>
                      <a:pt x="4694" y="3381"/>
                      <a:pt x="4778" y="3493"/>
                      <a:pt x="4778" y="3633"/>
                    </a:cubicBezTo>
                    <a:cubicBezTo>
                      <a:pt x="4778" y="3787"/>
                      <a:pt x="4680" y="3926"/>
                      <a:pt x="4470" y="4038"/>
                    </a:cubicBezTo>
                    <a:cubicBezTo>
                      <a:pt x="4400" y="4080"/>
                      <a:pt x="4317" y="4108"/>
                      <a:pt x="4233" y="4150"/>
                    </a:cubicBezTo>
                    <a:cubicBezTo>
                      <a:pt x="4065" y="4192"/>
                      <a:pt x="3884" y="4234"/>
                      <a:pt x="3674" y="4247"/>
                    </a:cubicBezTo>
                    <a:lnTo>
                      <a:pt x="3674" y="3046"/>
                    </a:lnTo>
                    <a:close/>
                    <a:moveTo>
                      <a:pt x="2738" y="1"/>
                    </a:moveTo>
                    <a:lnTo>
                      <a:pt x="2738" y="308"/>
                    </a:lnTo>
                    <a:cubicBezTo>
                      <a:pt x="2584" y="308"/>
                      <a:pt x="2445" y="322"/>
                      <a:pt x="2319" y="336"/>
                    </a:cubicBezTo>
                    <a:cubicBezTo>
                      <a:pt x="1760" y="392"/>
                      <a:pt x="1299" y="518"/>
                      <a:pt x="936" y="699"/>
                    </a:cubicBezTo>
                    <a:cubicBezTo>
                      <a:pt x="489" y="923"/>
                      <a:pt x="266" y="1216"/>
                      <a:pt x="266" y="1551"/>
                    </a:cubicBezTo>
                    <a:cubicBezTo>
                      <a:pt x="266" y="1887"/>
                      <a:pt x="461" y="2166"/>
                      <a:pt x="866" y="2390"/>
                    </a:cubicBezTo>
                    <a:cubicBezTo>
                      <a:pt x="1188" y="2585"/>
                      <a:pt x="1677" y="2739"/>
                      <a:pt x="2319" y="2851"/>
                    </a:cubicBezTo>
                    <a:cubicBezTo>
                      <a:pt x="2445" y="2879"/>
                      <a:pt x="2584" y="2892"/>
                      <a:pt x="2738" y="2920"/>
                    </a:cubicBezTo>
                    <a:lnTo>
                      <a:pt x="2738" y="4206"/>
                    </a:lnTo>
                    <a:cubicBezTo>
                      <a:pt x="2584" y="4178"/>
                      <a:pt x="2445" y="4122"/>
                      <a:pt x="2319" y="4066"/>
                    </a:cubicBezTo>
                    <a:cubicBezTo>
                      <a:pt x="2235" y="4038"/>
                      <a:pt x="2165" y="3996"/>
                      <a:pt x="2096" y="3954"/>
                    </a:cubicBezTo>
                    <a:cubicBezTo>
                      <a:pt x="1900" y="3828"/>
                      <a:pt x="1774" y="3689"/>
                      <a:pt x="1704" y="3521"/>
                    </a:cubicBezTo>
                    <a:lnTo>
                      <a:pt x="0" y="3605"/>
                    </a:lnTo>
                    <a:cubicBezTo>
                      <a:pt x="140" y="4010"/>
                      <a:pt x="433" y="4331"/>
                      <a:pt x="908" y="4555"/>
                    </a:cubicBezTo>
                    <a:cubicBezTo>
                      <a:pt x="1285" y="4722"/>
                      <a:pt x="1746" y="4848"/>
                      <a:pt x="2319" y="4918"/>
                    </a:cubicBezTo>
                    <a:cubicBezTo>
                      <a:pt x="2445" y="4932"/>
                      <a:pt x="2584" y="4932"/>
                      <a:pt x="2738" y="4946"/>
                    </a:cubicBezTo>
                    <a:lnTo>
                      <a:pt x="2738" y="5505"/>
                    </a:lnTo>
                    <a:lnTo>
                      <a:pt x="3674" y="5505"/>
                    </a:lnTo>
                    <a:lnTo>
                      <a:pt x="3674" y="4932"/>
                    </a:lnTo>
                    <a:cubicBezTo>
                      <a:pt x="3870" y="4918"/>
                      <a:pt x="4051" y="4904"/>
                      <a:pt x="4233" y="4876"/>
                    </a:cubicBezTo>
                    <a:cubicBezTo>
                      <a:pt x="4820" y="4792"/>
                      <a:pt x="5294" y="4667"/>
                      <a:pt x="5658" y="4457"/>
                    </a:cubicBezTo>
                    <a:cubicBezTo>
                      <a:pt x="6133" y="4206"/>
                      <a:pt x="6370" y="3898"/>
                      <a:pt x="6370" y="3521"/>
                    </a:cubicBezTo>
                    <a:cubicBezTo>
                      <a:pt x="6370" y="3186"/>
                      <a:pt x="6175" y="2920"/>
                      <a:pt x="5797" y="2711"/>
                    </a:cubicBezTo>
                    <a:cubicBezTo>
                      <a:pt x="5504" y="2529"/>
                      <a:pt x="4973" y="2390"/>
                      <a:pt x="4233" y="2264"/>
                    </a:cubicBezTo>
                    <a:cubicBezTo>
                      <a:pt x="4051" y="2236"/>
                      <a:pt x="3870" y="2208"/>
                      <a:pt x="3674" y="2194"/>
                    </a:cubicBezTo>
                    <a:lnTo>
                      <a:pt x="3674" y="979"/>
                    </a:lnTo>
                    <a:cubicBezTo>
                      <a:pt x="3912" y="1035"/>
                      <a:pt x="4093" y="1104"/>
                      <a:pt x="4233" y="1202"/>
                    </a:cubicBezTo>
                    <a:cubicBezTo>
                      <a:pt x="4331" y="1272"/>
                      <a:pt x="4414" y="1370"/>
                      <a:pt x="4456" y="1482"/>
                    </a:cubicBezTo>
                    <a:lnTo>
                      <a:pt x="6105" y="1370"/>
                    </a:lnTo>
                    <a:cubicBezTo>
                      <a:pt x="5993" y="1063"/>
                      <a:pt x="5728" y="825"/>
                      <a:pt x="5322" y="643"/>
                    </a:cubicBezTo>
                    <a:cubicBezTo>
                      <a:pt x="5029" y="504"/>
                      <a:pt x="4666" y="406"/>
                      <a:pt x="4233" y="350"/>
                    </a:cubicBezTo>
                    <a:cubicBezTo>
                      <a:pt x="4051" y="336"/>
                      <a:pt x="3870" y="308"/>
                      <a:pt x="3674" y="308"/>
                    </a:cubicBezTo>
                    <a:lnTo>
                      <a:pt x="3674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9" name="Google Shape;269;p4"/>
              <p:cNvSpPr/>
              <p:nvPr/>
            </p:nvSpPr>
            <p:spPr>
              <a:xfrm>
                <a:off x="-1292850" y="4165838"/>
                <a:ext cx="535375" cy="535400"/>
              </a:xfrm>
              <a:custGeom>
                <a:avLst/>
                <a:gdLst/>
                <a:ahLst/>
                <a:cxnLst/>
                <a:rect l="l" t="t" r="r" b="b"/>
                <a:pathLst>
                  <a:path w="21415" h="21416" extrusionOk="0">
                    <a:moveTo>
                      <a:pt x="10700" y="21415"/>
                    </a:moveTo>
                    <a:cubicBezTo>
                      <a:pt x="16609" y="21415"/>
                      <a:pt x="21415" y="16610"/>
                      <a:pt x="21415" y="10715"/>
                    </a:cubicBezTo>
                    <a:cubicBezTo>
                      <a:pt x="21415" y="4806"/>
                      <a:pt x="16609" y="1"/>
                      <a:pt x="10700" y="1"/>
                    </a:cubicBezTo>
                    <a:cubicBezTo>
                      <a:pt x="4805" y="1"/>
                      <a:pt x="0" y="4806"/>
                      <a:pt x="0" y="10715"/>
                    </a:cubicBezTo>
                    <a:cubicBezTo>
                      <a:pt x="0" y="16610"/>
                      <a:pt x="4805" y="21415"/>
                      <a:pt x="10700" y="21415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0" name="Google Shape;270;p4"/>
              <p:cNvSpPr/>
              <p:nvPr/>
            </p:nvSpPr>
            <p:spPr>
              <a:xfrm>
                <a:off x="-1240825" y="4217888"/>
                <a:ext cx="431325" cy="431300"/>
              </a:xfrm>
              <a:custGeom>
                <a:avLst/>
                <a:gdLst/>
                <a:ahLst/>
                <a:cxnLst/>
                <a:rect l="l" t="t" r="r" b="b"/>
                <a:pathLst>
                  <a:path w="17253" h="17252" extrusionOk="0">
                    <a:moveTo>
                      <a:pt x="8619" y="17252"/>
                    </a:moveTo>
                    <a:cubicBezTo>
                      <a:pt x="13383" y="17252"/>
                      <a:pt x="17252" y="13383"/>
                      <a:pt x="17252" y="8633"/>
                    </a:cubicBezTo>
                    <a:cubicBezTo>
                      <a:pt x="17252" y="3870"/>
                      <a:pt x="13383" y="0"/>
                      <a:pt x="8619" y="0"/>
                    </a:cubicBezTo>
                    <a:cubicBezTo>
                      <a:pt x="3870" y="0"/>
                      <a:pt x="1" y="3870"/>
                      <a:pt x="1" y="8633"/>
                    </a:cubicBezTo>
                    <a:cubicBezTo>
                      <a:pt x="1" y="13383"/>
                      <a:pt x="3870" y="17252"/>
                      <a:pt x="8619" y="17252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1" name="Google Shape;271;p4"/>
              <p:cNvSpPr/>
              <p:nvPr/>
            </p:nvSpPr>
            <p:spPr>
              <a:xfrm>
                <a:off x="-1104625" y="4288088"/>
                <a:ext cx="158925" cy="290925"/>
              </a:xfrm>
              <a:custGeom>
                <a:avLst/>
                <a:gdLst/>
                <a:ahLst/>
                <a:cxnLst/>
                <a:rect l="l" t="t" r="r" b="b"/>
                <a:pathLst>
                  <a:path w="6357" h="11637" extrusionOk="0">
                    <a:moveTo>
                      <a:pt x="2724" y="2053"/>
                    </a:moveTo>
                    <a:lnTo>
                      <a:pt x="2724" y="4316"/>
                    </a:lnTo>
                    <a:cubicBezTo>
                      <a:pt x="2557" y="4247"/>
                      <a:pt x="2417" y="4163"/>
                      <a:pt x="2305" y="4065"/>
                    </a:cubicBezTo>
                    <a:cubicBezTo>
                      <a:pt x="2221" y="3995"/>
                      <a:pt x="2152" y="3911"/>
                      <a:pt x="2096" y="3828"/>
                    </a:cubicBezTo>
                    <a:cubicBezTo>
                      <a:pt x="1956" y="3632"/>
                      <a:pt x="1886" y="3422"/>
                      <a:pt x="1886" y="3199"/>
                    </a:cubicBezTo>
                    <a:cubicBezTo>
                      <a:pt x="1886" y="2947"/>
                      <a:pt x="1956" y="2710"/>
                      <a:pt x="2110" y="2500"/>
                    </a:cubicBezTo>
                    <a:cubicBezTo>
                      <a:pt x="2166" y="2431"/>
                      <a:pt x="2235" y="2361"/>
                      <a:pt x="2305" y="2291"/>
                    </a:cubicBezTo>
                    <a:cubicBezTo>
                      <a:pt x="2417" y="2193"/>
                      <a:pt x="2557" y="2109"/>
                      <a:pt x="2724" y="2053"/>
                    </a:cubicBezTo>
                    <a:close/>
                    <a:moveTo>
                      <a:pt x="3660" y="6454"/>
                    </a:moveTo>
                    <a:cubicBezTo>
                      <a:pt x="3884" y="6510"/>
                      <a:pt x="4065" y="6593"/>
                      <a:pt x="4219" y="6677"/>
                    </a:cubicBezTo>
                    <a:cubicBezTo>
                      <a:pt x="4331" y="6761"/>
                      <a:pt x="4429" y="6845"/>
                      <a:pt x="4512" y="6929"/>
                    </a:cubicBezTo>
                    <a:cubicBezTo>
                      <a:pt x="4680" y="7138"/>
                      <a:pt x="4764" y="7390"/>
                      <a:pt x="4764" y="7683"/>
                    </a:cubicBezTo>
                    <a:cubicBezTo>
                      <a:pt x="4764" y="8004"/>
                      <a:pt x="4666" y="8298"/>
                      <a:pt x="4457" y="8535"/>
                    </a:cubicBezTo>
                    <a:cubicBezTo>
                      <a:pt x="4387" y="8619"/>
                      <a:pt x="4303" y="8689"/>
                      <a:pt x="4219" y="8759"/>
                    </a:cubicBezTo>
                    <a:cubicBezTo>
                      <a:pt x="4051" y="8870"/>
                      <a:pt x="3870" y="8940"/>
                      <a:pt x="3660" y="8982"/>
                    </a:cubicBezTo>
                    <a:lnTo>
                      <a:pt x="3660" y="6454"/>
                    </a:lnTo>
                    <a:close/>
                    <a:moveTo>
                      <a:pt x="2724" y="0"/>
                    </a:moveTo>
                    <a:lnTo>
                      <a:pt x="2724" y="643"/>
                    </a:lnTo>
                    <a:cubicBezTo>
                      <a:pt x="2571" y="657"/>
                      <a:pt x="2431" y="671"/>
                      <a:pt x="2305" y="712"/>
                    </a:cubicBezTo>
                    <a:cubicBezTo>
                      <a:pt x="1747" y="838"/>
                      <a:pt x="1286" y="1090"/>
                      <a:pt x="922" y="1481"/>
                    </a:cubicBezTo>
                    <a:cubicBezTo>
                      <a:pt x="475" y="1956"/>
                      <a:pt x="252" y="2556"/>
                      <a:pt x="252" y="3269"/>
                    </a:cubicBezTo>
                    <a:cubicBezTo>
                      <a:pt x="252" y="3967"/>
                      <a:pt x="447" y="4568"/>
                      <a:pt x="853" y="5057"/>
                    </a:cubicBezTo>
                    <a:cubicBezTo>
                      <a:pt x="1174" y="5476"/>
                      <a:pt x="1663" y="5797"/>
                      <a:pt x="2305" y="6035"/>
                    </a:cubicBezTo>
                    <a:cubicBezTo>
                      <a:pt x="2431" y="6077"/>
                      <a:pt x="2571" y="6132"/>
                      <a:pt x="2724" y="6174"/>
                    </a:cubicBezTo>
                    <a:lnTo>
                      <a:pt x="2724" y="8898"/>
                    </a:lnTo>
                    <a:cubicBezTo>
                      <a:pt x="2571" y="8828"/>
                      <a:pt x="2431" y="8717"/>
                      <a:pt x="2305" y="8591"/>
                    </a:cubicBezTo>
                    <a:cubicBezTo>
                      <a:pt x="2221" y="8521"/>
                      <a:pt x="2152" y="8437"/>
                      <a:pt x="2082" y="8353"/>
                    </a:cubicBezTo>
                    <a:cubicBezTo>
                      <a:pt x="1900" y="8102"/>
                      <a:pt x="1761" y="7795"/>
                      <a:pt x="1691" y="7445"/>
                    </a:cubicBezTo>
                    <a:lnTo>
                      <a:pt x="0" y="7627"/>
                    </a:lnTo>
                    <a:cubicBezTo>
                      <a:pt x="126" y="8493"/>
                      <a:pt x="419" y="9150"/>
                      <a:pt x="894" y="9611"/>
                    </a:cubicBezTo>
                    <a:cubicBezTo>
                      <a:pt x="1272" y="9988"/>
                      <a:pt x="1747" y="10253"/>
                      <a:pt x="2305" y="10379"/>
                    </a:cubicBezTo>
                    <a:cubicBezTo>
                      <a:pt x="2431" y="10407"/>
                      <a:pt x="2571" y="10435"/>
                      <a:pt x="2724" y="10449"/>
                    </a:cubicBezTo>
                    <a:lnTo>
                      <a:pt x="2724" y="11636"/>
                    </a:lnTo>
                    <a:lnTo>
                      <a:pt x="3660" y="11636"/>
                    </a:lnTo>
                    <a:lnTo>
                      <a:pt x="3660" y="10421"/>
                    </a:lnTo>
                    <a:cubicBezTo>
                      <a:pt x="3856" y="10393"/>
                      <a:pt x="4037" y="10351"/>
                      <a:pt x="4219" y="10309"/>
                    </a:cubicBezTo>
                    <a:cubicBezTo>
                      <a:pt x="4806" y="10142"/>
                      <a:pt x="5281" y="9848"/>
                      <a:pt x="5644" y="9429"/>
                    </a:cubicBezTo>
                    <a:cubicBezTo>
                      <a:pt x="6119" y="8898"/>
                      <a:pt x="6356" y="8228"/>
                      <a:pt x="6356" y="7445"/>
                    </a:cubicBezTo>
                    <a:cubicBezTo>
                      <a:pt x="6356" y="6747"/>
                      <a:pt x="6175" y="6174"/>
                      <a:pt x="5798" y="5727"/>
                    </a:cubicBezTo>
                    <a:cubicBezTo>
                      <a:pt x="5490" y="5350"/>
                      <a:pt x="4959" y="5043"/>
                      <a:pt x="4219" y="4791"/>
                    </a:cubicBezTo>
                    <a:cubicBezTo>
                      <a:pt x="4037" y="4736"/>
                      <a:pt x="3856" y="4680"/>
                      <a:pt x="3660" y="4624"/>
                    </a:cubicBezTo>
                    <a:lnTo>
                      <a:pt x="3660" y="2081"/>
                    </a:lnTo>
                    <a:cubicBezTo>
                      <a:pt x="3898" y="2179"/>
                      <a:pt x="4079" y="2333"/>
                      <a:pt x="4219" y="2528"/>
                    </a:cubicBezTo>
                    <a:cubicBezTo>
                      <a:pt x="4331" y="2696"/>
                      <a:pt x="4401" y="2892"/>
                      <a:pt x="4443" y="3115"/>
                    </a:cubicBezTo>
                    <a:lnTo>
                      <a:pt x="6091" y="2906"/>
                    </a:lnTo>
                    <a:cubicBezTo>
                      <a:pt x="5979" y="2249"/>
                      <a:pt x="5714" y="1732"/>
                      <a:pt x="5309" y="1341"/>
                    </a:cubicBezTo>
                    <a:cubicBezTo>
                      <a:pt x="5015" y="1062"/>
                      <a:pt x="4652" y="866"/>
                      <a:pt x="4219" y="754"/>
                    </a:cubicBezTo>
                    <a:cubicBezTo>
                      <a:pt x="4037" y="698"/>
                      <a:pt x="3856" y="671"/>
                      <a:pt x="3660" y="643"/>
                    </a:cubicBezTo>
                    <a:lnTo>
                      <a:pt x="3660" y="0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21315743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3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18" name="Google Shape;318;p6"/>
          <p:cNvGrpSpPr/>
          <p:nvPr/>
        </p:nvGrpSpPr>
        <p:grpSpPr>
          <a:xfrm>
            <a:off x="-184227" y="-399294"/>
            <a:ext cx="13152739" cy="7397993"/>
            <a:chOff x="238125" y="822050"/>
            <a:chExt cx="7136850" cy="4051475"/>
          </a:xfrm>
        </p:grpSpPr>
        <p:sp>
          <p:nvSpPr>
            <p:cNvPr id="319" name="Google Shape;319;p6"/>
            <p:cNvSpPr/>
            <p:nvPr/>
          </p:nvSpPr>
          <p:spPr>
            <a:xfrm>
              <a:off x="238125" y="114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0" name="Google Shape;320;p6"/>
            <p:cNvSpPr/>
            <p:nvPr/>
          </p:nvSpPr>
          <p:spPr>
            <a:xfrm>
              <a:off x="238125" y="27590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1" name="Google Shape;321;p6"/>
            <p:cNvSpPr/>
            <p:nvPr/>
          </p:nvSpPr>
          <p:spPr>
            <a:xfrm>
              <a:off x="238125" y="250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2" name="Google Shape;322;p6"/>
            <p:cNvSpPr/>
            <p:nvPr/>
          </p:nvSpPr>
          <p:spPr>
            <a:xfrm>
              <a:off x="238125" y="22460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3" name="Google Shape;323;p6"/>
            <p:cNvSpPr/>
            <p:nvPr/>
          </p:nvSpPr>
          <p:spPr>
            <a:xfrm>
              <a:off x="238125" y="1971075"/>
              <a:ext cx="7136850" cy="0"/>
            </a:xfrm>
            <a:custGeom>
              <a:avLst/>
              <a:gdLst/>
              <a:ahLst/>
              <a:cxnLst/>
              <a:rect l="l" t="t" r="r" b="b"/>
              <a:pathLst>
                <a:path w="285474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4" name="Google Shape;324;p6"/>
            <p:cNvSpPr/>
            <p:nvPr/>
          </p:nvSpPr>
          <p:spPr>
            <a:xfrm>
              <a:off x="238125" y="169607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5" name="Google Shape;325;p6"/>
            <p:cNvSpPr/>
            <p:nvPr/>
          </p:nvSpPr>
          <p:spPr>
            <a:xfrm>
              <a:off x="238125" y="1420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6" name="Google Shape;326;p6"/>
            <p:cNvSpPr/>
            <p:nvPr/>
          </p:nvSpPr>
          <p:spPr>
            <a:xfrm>
              <a:off x="238125" y="33092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7" name="Google Shape;327;p6"/>
            <p:cNvSpPr/>
            <p:nvPr/>
          </p:nvSpPr>
          <p:spPr>
            <a:xfrm>
              <a:off x="238125" y="30155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8" name="Google Shape;328;p6"/>
            <p:cNvSpPr/>
            <p:nvPr/>
          </p:nvSpPr>
          <p:spPr>
            <a:xfrm>
              <a:off x="238125" y="47439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9" name="Google Shape;329;p6"/>
            <p:cNvSpPr/>
            <p:nvPr/>
          </p:nvSpPr>
          <p:spPr>
            <a:xfrm>
              <a:off x="238125" y="44549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0" name="Google Shape;330;p6"/>
            <p:cNvSpPr/>
            <p:nvPr/>
          </p:nvSpPr>
          <p:spPr>
            <a:xfrm>
              <a:off x="238125" y="4167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1" name="Google Shape;331;p6"/>
            <p:cNvSpPr/>
            <p:nvPr/>
          </p:nvSpPr>
          <p:spPr>
            <a:xfrm>
              <a:off x="238125" y="38817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2" name="Google Shape;332;p6"/>
            <p:cNvSpPr/>
            <p:nvPr/>
          </p:nvSpPr>
          <p:spPr>
            <a:xfrm>
              <a:off x="238125" y="35953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3" name="Google Shape;333;p6"/>
            <p:cNvSpPr/>
            <p:nvPr/>
          </p:nvSpPr>
          <p:spPr>
            <a:xfrm>
              <a:off x="5075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4" name="Google Shape;334;p6"/>
            <p:cNvSpPr/>
            <p:nvPr/>
          </p:nvSpPr>
          <p:spPr>
            <a:xfrm>
              <a:off x="3244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5" name="Google Shape;335;p6"/>
            <p:cNvSpPr/>
            <p:nvPr/>
          </p:nvSpPr>
          <p:spPr>
            <a:xfrm>
              <a:off x="29400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6" name="Google Shape;336;p6"/>
            <p:cNvSpPr/>
            <p:nvPr/>
          </p:nvSpPr>
          <p:spPr>
            <a:xfrm>
              <a:off x="2635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7" name="Google Shape;337;p6"/>
            <p:cNvSpPr/>
            <p:nvPr/>
          </p:nvSpPr>
          <p:spPr>
            <a:xfrm>
              <a:off x="2331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8" name="Google Shape;338;p6"/>
            <p:cNvSpPr/>
            <p:nvPr/>
          </p:nvSpPr>
          <p:spPr>
            <a:xfrm>
              <a:off x="20279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9" name="Google Shape;339;p6"/>
            <p:cNvSpPr/>
            <p:nvPr/>
          </p:nvSpPr>
          <p:spPr>
            <a:xfrm>
              <a:off x="17239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0" name="Google Shape;340;p6"/>
            <p:cNvSpPr/>
            <p:nvPr/>
          </p:nvSpPr>
          <p:spPr>
            <a:xfrm>
              <a:off x="14197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1" name="Google Shape;341;p6"/>
            <p:cNvSpPr/>
            <p:nvPr/>
          </p:nvSpPr>
          <p:spPr>
            <a:xfrm>
              <a:off x="1115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2" name="Google Shape;342;p6"/>
            <p:cNvSpPr/>
            <p:nvPr/>
          </p:nvSpPr>
          <p:spPr>
            <a:xfrm>
              <a:off x="811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3" name="Google Shape;343;p6"/>
            <p:cNvSpPr/>
            <p:nvPr/>
          </p:nvSpPr>
          <p:spPr>
            <a:xfrm>
              <a:off x="3548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4" name="Google Shape;344;p6"/>
            <p:cNvSpPr/>
            <p:nvPr/>
          </p:nvSpPr>
          <p:spPr>
            <a:xfrm>
              <a:off x="62845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5" name="Google Shape;345;p6"/>
            <p:cNvSpPr/>
            <p:nvPr/>
          </p:nvSpPr>
          <p:spPr>
            <a:xfrm>
              <a:off x="5980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6" name="Google Shape;346;p6"/>
            <p:cNvSpPr/>
            <p:nvPr/>
          </p:nvSpPr>
          <p:spPr>
            <a:xfrm>
              <a:off x="5676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7" name="Google Shape;347;p6"/>
            <p:cNvSpPr/>
            <p:nvPr/>
          </p:nvSpPr>
          <p:spPr>
            <a:xfrm>
              <a:off x="53724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8" name="Google Shape;348;p6"/>
            <p:cNvSpPr/>
            <p:nvPr/>
          </p:nvSpPr>
          <p:spPr>
            <a:xfrm>
              <a:off x="50684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9" name="Google Shape;349;p6"/>
            <p:cNvSpPr/>
            <p:nvPr/>
          </p:nvSpPr>
          <p:spPr>
            <a:xfrm>
              <a:off x="47644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0" name="Google Shape;350;p6"/>
            <p:cNvSpPr/>
            <p:nvPr/>
          </p:nvSpPr>
          <p:spPr>
            <a:xfrm>
              <a:off x="4460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1" name="Google Shape;351;p6"/>
            <p:cNvSpPr/>
            <p:nvPr/>
          </p:nvSpPr>
          <p:spPr>
            <a:xfrm>
              <a:off x="4156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2" name="Google Shape;352;p6"/>
            <p:cNvSpPr/>
            <p:nvPr/>
          </p:nvSpPr>
          <p:spPr>
            <a:xfrm>
              <a:off x="38522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3" name="Google Shape;353;p6"/>
            <p:cNvSpPr/>
            <p:nvPr/>
          </p:nvSpPr>
          <p:spPr>
            <a:xfrm>
              <a:off x="65885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4" name="Google Shape;354;p6"/>
            <p:cNvSpPr/>
            <p:nvPr/>
          </p:nvSpPr>
          <p:spPr>
            <a:xfrm>
              <a:off x="71967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5" name="Google Shape;355;p6"/>
            <p:cNvSpPr/>
            <p:nvPr/>
          </p:nvSpPr>
          <p:spPr>
            <a:xfrm>
              <a:off x="68927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356" name="Google Shape;356;p6"/>
          <p:cNvSpPr/>
          <p:nvPr/>
        </p:nvSpPr>
        <p:spPr>
          <a:xfrm>
            <a:off x="950967" y="641533"/>
            <a:ext cx="10290000" cy="919200"/>
          </a:xfrm>
          <a:prstGeom prst="roundRect">
            <a:avLst>
              <a:gd name="adj" fmla="val 16667"/>
            </a:avLst>
          </a:prstGeom>
          <a:solidFill>
            <a:schemeClr val="accent1"/>
          </a:solidFill>
          <a:ln w="762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57" name="Google Shape;357;p6"/>
          <p:cNvSpPr txBox="1">
            <a:spLocks noGrp="1"/>
          </p:cNvSpPr>
          <p:nvPr>
            <p:ph type="title"/>
          </p:nvPr>
        </p:nvSpPr>
        <p:spPr>
          <a:xfrm>
            <a:off x="950967" y="719333"/>
            <a:ext cx="10290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88156815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bg>
      <p:bgPr>
        <a:solidFill>
          <a:schemeClr val="dk1"/>
        </a:solidFill>
        <a:effectLst/>
      </p:bgPr>
    </p:bg>
    <p:spTree>
      <p:nvGrpSpPr>
        <p:cNvPr id="1" name="Shape 4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40" name="Google Shape;440;p8"/>
          <p:cNvGrpSpPr/>
          <p:nvPr/>
        </p:nvGrpSpPr>
        <p:grpSpPr>
          <a:xfrm>
            <a:off x="-184227" y="-399294"/>
            <a:ext cx="13152739" cy="7397993"/>
            <a:chOff x="238125" y="822050"/>
            <a:chExt cx="7136850" cy="4051475"/>
          </a:xfrm>
        </p:grpSpPr>
        <p:sp>
          <p:nvSpPr>
            <p:cNvPr id="441" name="Google Shape;441;p8"/>
            <p:cNvSpPr/>
            <p:nvPr/>
          </p:nvSpPr>
          <p:spPr>
            <a:xfrm>
              <a:off x="238125" y="114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2" name="Google Shape;442;p8"/>
            <p:cNvSpPr/>
            <p:nvPr/>
          </p:nvSpPr>
          <p:spPr>
            <a:xfrm>
              <a:off x="238125" y="27590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3" name="Google Shape;443;p8"/>
            <p:cNvSpPr/>
            <p:nvPr/>
          </p:nvSpPr>
          <p:spPr>
            <a:xfrm>
              <a:off x="238125" y="250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4" name="Google Shape;444;p8"/>
            <p:cNvSpPr/>
            <p:nvPr/>
          </p:nvSpPr>
          <p:spPr>
            <a:xfrm>
              <a:off x="238125" y="22460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5" name="Google Shape;445;p8"/>
            <p:cNvSpPr/>
            <p:nvPr/>
          </p:nvSpPr>
          <p:spPr>
            <a:xfrm>
              <a:off x="238125" y="1971075"/>
              <a:ext cx="7136850" cy="0"/>
            </a:xfrm>
            <a:custGeom>
              <a:avLst/>
              <a:gdLst/>
              <a:ahLst/>
              <a:cxnLst/>
              <a:rect l="l" t="t" r="r" b="b"/>
              <a:pathLst>
                <a:path w="285474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6" name="Google Shape;446;p8"/>
            <p:cNvSpPr/>
            <p:nvPr/>
          </p:nvSpPr>
          <p:spPr>
            <a:xfrm>
              <a:off x="238125" y="169607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7" name="Google Shape;447;p8"/>
            <p:cNvSpPr/>
            <p:nvPr/>
          </p:nvSpPr>
          <p:spPr>
            <a:xfrm>
              <a:off x="238125" y="1420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8" name="Google Shape;448;p8"/>
            <p:cNvSpPr/>
            <p:nvPr/>
          </p:nvSpPr>
          <p:spPr>
            <a:xfrm>
              <a:off x="238125" y="33092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9" name="Google Shape;449;p8"/>
            <p:cNvSpPr/>
            <p:nvPr/>
          </p:nvSpPr>
          <p:spPr>
            <a:xfrm>
              <a:off x="238125" y="30155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0" name="Google Shape;450;p8"/>
            <p:cNvSpPr/>
            <p:nvPr/>
          </p:nvSpPr>
          <p:spPr>
            <a:xfrm>
              <a:off x="238125" y="47439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1" name="Google Shape;451;p8"/>
            <p:cNvSpPr/>
            <p:nvPr/>
          </p:nvSpPr>
          <p:spPr>
            <a:xfrm>
              <a:off x="238125" y="44549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2" name="Google Shape;452;p8"/>
            <p:cNvSpPr/>
            <p:nvPr/>
          </p:nvSpPr>
          <p:spPr>
            <a:xfrm>
              <a:off x="238125" y="4167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3" name="Google Shape;453;p8"/>
            <p:cNvSpPr/>
            <p:nvPr/>
          </p:nvSpPr>
          <p:spPr>
            <a:xfrm>
              <a:off x="238125" y="38817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4" name="Google Shape;454;p8"/>
            <p:cNvSpPr/>
            <p:nvPr/>
          </p:nvSpPr>
          <p:spPr>
            <a:xfrm>
              <a:off x="238125" y="35953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" name="Google Shape;455;p8"/>
            <p:cNvSpPr/>
            <p:nvPr/>
          </p:nvSpPr>
          <p:spPr>
            <a:xfrm>
              <a:off x="5075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" name="Google Shape;456;p8"/>
            <p:cNvSpPr/>
            <p:nvPr/>
          </p:nvSpPr>
          <p:spPr>
            <a:xfrm>
              <a:off x="3244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" name="Google Shape;457;p8"/>
            <p:cNvSpPr/>
            <p:nvPr/>
          </p:nvSpPr>
          <p:spPr>
            <a:xfrm>
              <a:off x="29400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" name="Google Shape;458;p8"/>
            <p:cNvSpPr/>
            <p:nvPr/>
          </p:nvSpPr>
          <p:spPr>
            <a:xfrm>
              <a:off x="2635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" name="Google Shape;459;p8"/>
            <p:cNvSpPr/>
            <p:nvPr/>
          </p:nvSpPr>
          <p:spPr>
            <a:xfrm>
              <a:off x="2331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" name="Google Shape;460;p8"/>
            <p:cNvSpPr/>
            <p:nvPr/>
          </p:nvSpPr>
          <p:spPr>
            <a:xfrm>
              <a:off x="20279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" name="Google Shape;461;p8"/>
            <p:cNvSpPr/>
            <p:nvPr/>
          </p:nvSpPr>
          <p:spPr>
            <a:xfrm>
              <a:off x="17239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" name="Google Shape;462;p8"/>
            <p:cNvSpPr/>
            <p:nvPr/>
          </p:nvSpPr>
          <p:spPr>
            <a:xfrm>
              <a:off x="14197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" name="Google Shape;463;p8"/>
            <p:cNvSpPr/>
            <p:nvPr/>
          </p:nvSpPr>
          <p:spPr>
            <a:xfrm>
              <a:off x="1115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" name="Google Shape;464;p8"/>
            <p:cNvSpPr/>
            <p:nvPr/>
          </p:nvSpPr>
          <p:spPr>
            <a:xfrm>
              <a:off x="811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" name="Google Shape;465;p8"/>
            <p:cNvSpPr/>
            <p:nvPr/>
          </p:nvSpPr>
          <p:spPr>
            <a:xfrm>
              <a:off x="3548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" name="Google Shape;466;p8"/>
            <p:cNvSpPr/>
            <p:nvPr/>
          </p:nvSpPr>
          <p:spPr>
            <a:xfrm>
              <a:off x="62845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" name="Google Shape;467;p8"/>
            <p:cNvSpPr/>
            <p:nvPr/>
          </p:nvSpPr>
          <p:spPr>
            <a:xfrm>
              <a:off x="5980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8" name="Google Shape;468;p8"/>
            <p:cNvSpPr/>
            <p:nvPr/>
          </p:nvSpPr>
          <p:spPr>
            <a:xfrm>
              <a:off x="5676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9" name="Google Shape;469;p8"/>
            <p:cNvSpPr/>
            <p:nvPr/>
          </p:nvSpPr>
          <p:spPr>
            <a:xfrm>
              <a:off x="53724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0" name="Google Shape;470;p8"/>
            <p:cNvSpPr/>
            <p:nvPr/>
          </p:nvSpPr>
          <p:spPr>
            <a:xfrm>
              <a:off x="50684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1" name="Google Shape;471;p8"/>
            <p:cNvSpPr/>
            <p:nvPr/>
          </p:nvSpPr>
          <p:spPr>
            <a:xfrm>
              <a:off x="47644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2" name="Google Shape;472;p8"/>
            <p:cNvSpPr/>
            <p:nvPr/>
          </p:nvSpPr>
          <p:spPr>
            <a:xfrm>
              <a:off x="4460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3" name="Google Shape;473;p8"/>
            <p:cNvSpPr/>
            <p:nvPr/>
          </p:nvSpPr>
          <p:spPr>
            <a:xfrm>
              <a:off x="4156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4" name="Google Shape;474;p8"/>
            <p:cNvSpPr/>
            <p:nvPr/>
          </p:nvSpPr>
          <p:spPr>
            <a:xfrm>
              <a:off x="38522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5" name="Google Shape;475;p8"/>
            <p:cNvSpPr/>
            <p:nvPr/>
          </p:nvSpPr>
          <p:spPr>
            <a:xfrm>
              <a:off x="65885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6" name="Google Shape;476;p8"/>
            <p:cNvSpPr/>
            <p:nvPr/>
          </p:nvSpPr>
          <p:spPr>
            <a:xfrm>
              <a:off x="71967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7" name="Google Shape;477;p8"/>
            <p:cNvSpPr/>
            <p:nvPr/>
          </p:nvSpPr>
          <p:spPr>
            <a:xfrm>
              <a:off x="68927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478" name="Google Shape;478;p8"/>
          <p:cNvSpPr/>
          <p:nvPr/>
        </p:nvSpPr>
        <p:spPr>
          <a:xfrm>
            <a:off x="1693533" y="1056467"/>
            <a:ext cx="8887200" cy="4527200"/>
          </a:xfrm>
          <a:prstGeom prst="roundRect">
            <a:avLst>
              <a:gd name="adj" fmla="val 4928"/>
            </a:avLst>
          </a:prstGeom>
          <a:solidFill>
            <a:schemeClr val="lt1"/>
          </a:solidFill>
          <a:ln w="76200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79" name="Google Shape;479;p8"/>
          <p:cNvSpPr txBox="1">
            <a:spLocks noGrp="1"/>
          </p:cNvSpPr>
          <p:nvPr>
            <p:ph type="title"/>
          </p:nvPr>
        </p:nvSpPr>
        <p:spPr>
          <a:xfrm>
            <a:off x="1999400" y="1056600"/>
            <a:ext cx="8193200" cy="452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13333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endParaRPr/>
          </a:p>
        </p:txBody>
      </p:sp>
      <p:grpSp>
        <p:nvGrpSpPr>
          <p:cNvPr id="480" name="Google Shape;480;p8"/>
          <p:cNvGrpSpPr/>
          <p:nvPr/>
        </p:nvGrpSpPr>
        <p:grpSpPr>
          <a:xfrm flipH="1">
            <a:off x="1012087" y="4413213"/>
            <a:ext cx="1623928" cy="1170579"/>
            <a:chOff x="7783413" y="3715033"/>
            <a:chExt cx="1091839" cy="786961"/>
          </a:xfrm>
        </p:grpSpPr>
        <p:sp>
          <p:nvSpPr>
            <p:cNvPr id="481" name="Google Shape;481;p8"/>
            <p:cNvSpPr/>
            <p:nvPr/>
          </p:nvSpPr>
          <p:spPr>
            <a:xfrm>
              <a:off x="7897928" y="3729311"/>
              <a:ext cx="977324" cy="385808"/>
            </a:xfrm>
            <a:custGeom>
              <a:avLst/>
              <a:gdLst/>
              <a:ahLst/>
              <a:cxnLst/>
              <a:rect l="l" t="t" r="r" b="b"/>
              <a:pathLst>
                <a:path w="21046" h="8309" extrusionOk="0">
                  <a:moveTo>
                    <a:pt x="21045" y="0"/>
                  </a:moveTo>
                  <a:lnTo>
                    <a:pt x="21045" y="4155"/>
                  </a:lnTo>
                  <a:lnTo>
                    <a:pt x="17781" y="4155"/>
                  </a:lnTo>
                  <a:lnTo>
                    <a:pt x="17781" y="8309"/>
                  </a:lnTo>
                  <a:lnTo>
                    <a:pt x="0" y="8309"/>
                  </a:lnTo>
                  <a:lnTo>
                    <a:pt x="0" y="4155"/>
                  </a:lnTo>
                  <a:lnTo>
                    <a:pt x="3264" y="4155"/>
                  </a:lnTo>
                  <a:lnTo>
                    <a:pt x="3264" y="0"/>
                  </a:lnTo>
                  <a:close/>
                </a:path>
              </a:pathLst>
            </a:custGeom>
            <a:solidFill>
              <a:srgbClr val="FFFFFF"/>
            </a:solidFill>
            <a:ln w="1143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2" name="Google Shape;482;p8"/>
            <p:cNvSpPr/>
            <p:nvPr/>
          </p:nvSpPr>
          <p:spPr>
            <a:xfrm>
              <a:off x="7783459" y="4115073"/>
              <a:ext cx="976256" cy="386922"/>
            </a:xfrm>
            <a:custGeom>
              <a:avLst/>
              <a:gdLst/>
              <a:ahLst/>
              <a:cxnLst/>
              <a:rect l="l" t="t" r="r" b="b"/>
              <a:pathLst>
                <a:path w="21023" h="8333" extrusionOk="0">
                  <a:moveTo>
                    <a:pt x="21022" y="1"/>
                  </a:moveTo>
                  <a:lnTo>
                    <a:pt x="21022" y="4178"/>
                  </a:lnTo>
                  <a:lnTo>
                    <a:pt x="17758" y="4178"/>
                  </a:lnTo>
                  <a:lnTo>
                    <a:pt x="17758" y="8332"/>
                  </a:lnTo>
                  <a:lnTo>
                    <a:pt x="0" y="8332"/>
                  </a:lnTo>
                  <a:lnTo>
                    <a:pt x="0" y="4178"/>
                  </a:lnTo>
                  <a:lnTo>
                    <a:pt x="3264" y="4178"/>
                  </a:lnTo>
                  <a:lnTo>
                    <a:pt x="3264" y="1"/>
                  </a:lnTo>
                  <a:close/>
                </a:path>
              </a:pathLst>
            </a:custGeom>
            <a:solidFill>
              <a:srgbClr val="FFFFFF"/>
            </a:solidFill>
            <a:ln w="1143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3" name="Google Shape;483;p8"/>
            <p:cNvSpPr/>
            <p:nvPr/>
          </p:nvSpPr>
          <p:spPr>
            <a:xfrm>
              <a:off x="7783413" y="4294743"/>
              <a:ext cx="825752" cy="192927"/>
            </a:xfrm>
            <a:custGeom>
              <a:avLst/>
              <a:gdLst/>
              <a:ahLst/>
              <a:cxnLst/>
              <a:rect l="l" t="t" r="r" b="b"/>
              <a:pathLst>
                <a:path w="17782" h="4155" extrusionOk="0">
                  <a:moveTo>
                    <a:pt x="17782" y="4155"/>
                  </a:moveTo>
                  <a:lnTo>
                    <a:pt x="1" y="4155"/>
                  </a:lnTo>
                  <a:lnTo>
                    <a:pt x="1" y="1"/>
                  </a:lnTo>
                  <a:lnTo>
                    <a:pt x="17782" y="1"/>
                  </a:lnTo>
                  <a:close/>
                </a:path>
              </a:pathLst>
            </a:custGeom>
            <a:solidFill>
              <a:srgbClr val="FEAE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4" name="Google Shape;484;p8"/>
            <p:cNvSpPr/>
            <p:nvPr/>
          </p:nvSpPr>
          <p:spPr>
            <a:xfrm>
              <a:off x="7783413" y="4294743"/>
              <a:ext cx="825752" cy="27627"/>
            </a:xfrm>
            <a:custGeom>
              <a:avLst/>
              <a:gdLst/>
              <a:ahLst/>
              <a:cxnLst/>
              <a:rect l="l" t="t" r="r" b="b"/>
              <a:pathLst>
                <a:path w="17782" h="595" extrusionOk="0">
                  <a:moveTo>
                    <a:pt x="1" y="1"/>
                  </a:moveTo>
                  <a:lnTo>
                    <a:pt x="1" y="594"/>
                  </a:lnTo>
                  <a:lnTo>
                    <a:pt x="17782" y="594"/>
                  </a:lnTo>
                  <a:lnTo>
                    <a:pt x="17782" y="1"/>
                  </a:lnTo>
                  <a:close/>
                </a:path>
              </a:pathLst>
            </a:custGeom>
            <a:solidFill>
              <a:srgbClr val="FCCC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5" name="Google Shape;485;p8"/>
            <p:cNvSpPr/>
            <p:nvPr/>
          </p:nvSpPr>
          <p:spPr>
            <a:xfrm>
              <a:off x="7853394" y="429474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0" y="1"/>
                  </a:moveTo>
                  <a:lnTo>
                    <a:pt x="0" y="4155"/>
                  </a:lnTo>
                  <a:lnTo>
                    <a:pt x="776" y="4155"/>
                  </a:lnTo>
                  <a:lnTo>
                    <a:pt x="776" y="1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6" name="Google Shape;486;p8"/>
            <p:cNvSpPr/>
            <p:nvPr/>
          </p:nvSpPr>
          <p:spPr>
            <a:xfrm>
              <a:off x="7961500" y="429474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0" y="1"/>
                  </a:moveTo>
                  <a:lnTo>
                    <a:pt x="0" y="4155"/>
                  </a:lnTo>
                  <a:lnTo>
                    <a:pt x="776" y="4155"/>
                  </a:lnTo>
                  <a:lnTo>
                    <a:pt x="776" y="1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7" name="Google Shape;487;p8"/>
            <p:cNvSpPr/>
            <p:nvPr/>
          </p:nvSpPr>
          <p:spPr>
            <a:xfrm>
              <a:off x="8070675" y="4294743"/>
              <a:ext cx="35014" cy="192927"/>
            </a:xfrm>
            <a:custGeom>
              <a:avLst/>
              <a:gdLst/>
              <a:ahLst/>
              <a:cxnLst/>
              <a:rect l="l" t="t" r="r" b="b"/>
              <a:pathLst>
                <a:path w="754" h="4155" extrusionOk="0">
                  <a:moveTo>
                    <a:pt x="0" y="1"/>
                  </a:moveTo>
                  <a:lnTo>
                    <a:pt x="0" y="4155"/>
                  </a:lnTo>
                  <a:lnTo>
                    <a:pt x="754" y="4155"/>
                  </a:lnTo>
                  <a:lnTo>
                    <a:pt x="754" y="1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8" name="Google Shape;488;p8"/>
            <p:cNvSpPr/>
            <p:nvPr/>
          </p:nvSpPr>
          <p:spPr>
            <a:xfrm>
              <a:off x="8178782" y="429474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0" y="1"/>
                  </a:moveTo>
                  <a:lnTo>
                    <a:pt x="0" y="4155"/>
                  </a:lnTo>
                  <a:lnTo>
                    <a:pt x="777" y="4155"/>
                  </a:lnTo>
                  <a:lnTo>
                    <a:pt x="777" y="1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9" name="Google Shape;489;p8"/>
            <p:cNvSpPr/>
            <p:nvPr/>
          </p:nvSpPr>
          <p:spPr>
            <a:xfrm>
              <a:off x="8286888" y="429474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1" y="1"/>
                  </a:moveTo>
                  <a:lnTo>
                    <a:pt x="1" y="4155"/>
                  </a:lnTo>
                  <a:lnTo>
                    <a:pt x="777" y="4155"/>
                  </a:lnTo>
                  <a:lnTo>
                    <a:pt x="777" y="1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0" name="Google Shape;490;p8"/>
            <p:cNvSpPr/>
            <p:nvPr/>
          </p:nvSpPr>
          <p:spPr>
            <a:xfrm>
              <a:off x="8394995" y="429474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1" y="1"/>
                  </a:moveTo>
                  <a:lnTo>
                    <a:pt x="1" y="4155"/>
                  </a:lnTo>
                  <a:lnTo>
                    <a:pt x="777" y="4155"/>
                  </a:lnTo>
                  <a:lnTo>
                    <a:pt x="777" y="1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1" name="Google Shape;491;p8"/>
            <p:cNvSpPr/>
            <p:nvPr/>
          </p:nvSpPr>
          <p:spPr>
            <a:xfrm>
              <a:off x="8503147" y="429474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0" y="1"/>
                  </a:moveTo>
                  <a:lnTo>
                    <a:pt x="0" y="4155"/>
                  </a:lnTo>
                  <a:lnTo>
                    <a:pt x="776" y="4155"/>
                  </a:lnTo>
                  <a:lnTo>
                    <a:pt x="776" y="1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2" name="Google Shape;492;p8"/>
            <p:cNvSpPr/>
            <p:nvPr/>
          </p:nvSpPr>
          <p:spPr>
            <a:xfrm>
              <a:off x="8101417" y="4294743"/>
              <a:ext cx="451558" cy="192927"/>
            </a:xfrm>
            <a:custGeom>
              <a:avLst/>
              <a:gdLst/>
              <a:ahLst/>
              <a:cxnLst/>
              <a:rect l="l" t="t" r="r" b="b"/>
              <a:pathLst>
                <a:path w="9724" h="4155" extrusionOk="0">
                  <a:moveTo>
                    <a:pt x="0" y="1"/>
                  </a:moveTo>
                  <a:lnTo>
                    <a:pt x="0" y="4155"/>
                  </a:lnTo>
                  <a:lnTo>
                    <a:pt x="9724" y="4155"/>
                  </a:lnTo>
                  <a:lnTo>
                    <a:pt x="9724" y="1"/>
                  </a:lnTo>
                  <a:close/>
                </a:path>
              </a:pathLst>
            </a:custGeom>
            <a:solidFill>
              <a:srgbClr val="FFE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3" name="Google Shape;493;p8"/>
            <p:cNvSpPr/>
            <p:nvPr/>
          </p:nvSpPr>
          <p:spPr>
            <a:xfrm>
              <a:off x="8438460" y="4294743"/>
              <a:ext cx="114515" cy="192927"/>
            </a:xfrm>
            <a:custGeom>
              <a:avLst/>
              <a:gdLst/>
              <a:ahLst/>
              <a:cxnLst/>
              <a:rect l="l" t="t" r="r" b="b"/>
              <a:pathLst>
                <a:path w="2466" h="4155" extrusionOk="0">
                  <a:moveTo>
                    <a:pt x="1" y="1"/>
                  </a:moveTo>
                  <a:lnTo>
                    <a:pt x="1" y="4155"/>
                  </a:lnTo>
                  <a:lnTo>
                    <a:pt x="2466" y="4155"/>
                  </a:lnTo>
                  <a:lnTo>
                    <a:pt x="2466" y="1"/>
                  </a:lnTo>
                  <a:close/>
                </a:path>
              </a:pathLst>
            </a:custGeom>
            <a:solidFill>
              <a:srgbClr val="FCE8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4" name="Google Shape;494;p8"/>
            <p:cNvSpPr/>
            <p:nvPr/>
          </p:nvSpPr>
          <p:spPr>
            <a:xfrm>
              <a:off x="7934985" y="4101862"/>
              <a:ext cx="825752" cy="192927"/>
            </a:xfrm>
            <a:custGeom>
              <a:avLst/>
              <a:gdLst/>
              <a:ahLst/>
              <a:cxnLst/>
              <a:rect l="l" t="t" r="r" b="b"/>
              <a:pathLst>
                <a:path w="17782" h="4155" extrusionOk="0">
                  <a:moveTo>
                    <a:pt x="1" y="4155"/>
                  </a:moveTo>
                  <a:lnTo>
                    <a:pt x="17782" y="4155"/>
                  </a:lnTo>
                  <a:lnTo>
                    <a:pt x="17782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EAE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5" name="Google Shape;495;p8"/>
            <p:cNvSpPr/>
            <p:nvPr/>
          </p:nvSpPr>
          <p:spPr>
            <a:xfrm>
              <a:off x="7934985" y="4101862"/>
              <a:ext cx="825752" cy="27581"/>
            </a:xfrm>
            <a:custGeom>
              <a:avLst/>
              <a:gdLst/>
              <a:ahLst/>
              <a:cxnLst/>
              <a:rect l="l" t="t" r="r" b="b"/>
              <a:pathLst>
                <a:path w="17782" h="594" extrusionOk="0">
                  <a:moveTo>
                    <a:pt x="1" y="0"/>
                  </a:moveTo>
                  <a:lnTo>
                    <a:pt x="1" y="594"/>
                  </a:lnTo>
                  <a:lnTo>
                    <a:pt x="17782" y="594"/>
                  </a:lnTo>
                  <a:lnTo>
                    <a:pt x="17782" y="0"/>
                  </a:lnTo>
                  <a:close/>
                </a:path>
              </a:pathLst>
            </a:custGeom>
            <a:solidFill>
              <a:srgbClr val="FCCC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6" name="Google Shape;496;p8"/>
            <p:cNvSpPr/>
            <p:nvPr/>
          </p:nvSpPr>
          <p:spPr>
            <a:xfrm>
              <a:off x="8004966" y="4101862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6" y="4155"/>
                  </a:moveTo>
                  <a:lnTo>
                    <a:pt x="0" y="4155"/>
                  </a:lnTo>
                  <a:lnTo>
                    <a:pt x="0" y="0"/>
                  </a:lnTo>
                  <a:lnTo>
                    <a:pt x="776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7" name="Google Shape;497;p8"/>
            <p:cNvSpPr/>
            <p:nvPr/>
          </p:nvSpPr>
          <p:spPr>
            <a:xfrm>
              <a:off x="8113072" y="4101862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6" y="4155"/>
                  </a:moveTo>
                  <a:lnTo>
                    <a:pt x="0" y="4155"/>
                  </a:lnTo>
                  <a:lnTo>
                    <a:pt x="0" y="0"/>
                  </a:lnTo>
                  <a:lnTo>
                    <a:pt x="776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8" name="Google Shape;498;p8"/>
            <p:cNvSpPr/>
            <p:nvPr/>
          </p:nvSpPr>
          <p:spPr>
            <a:xfrm>
              <a:off x="8221179" y="4101862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5"/>
                  </a:moveTo>
                  <a:lnTo>
                    <a:pt x="0" y="4155"/>
                  </a:lnTo>
                  <a:lnTo>
                    <a:pt x="0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9" name="Google Shape;499;p8"/>
            <p:cNvSpPr/>
            <p:nvPr/>
          </p:nvSpPr>
          <p:spPr>
            <a:xfrm>
              <a:off x="8330354" y="4101862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5"/>
                  </a:moveTo>
                  <a:lnTo>
                    <a:pt x="0" y="4155"/>
                  </a:lnTo>
                  <a:lnTo>
                    <a:pt x="0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0" name="Google Shape;500;p8"/>
            <p:cNvSpPr/>
            <p:nvPr/>
          </p:nvSpPr>
          <p:spPr>
            <a:xfrm>
              <a:off x="8438460" y="4101862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5"/>
                  </a:moveTo>
                  <a:lnTo>
                    <a:pt x="1" y="4155"/>
                  </a:lnTo>
                  <a:lnTo>
                    <a:pt x="1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1" name="Google Shape;501;p8"/>
            <p:cNvSpPr/>
            <p:nvPr/>
          </p:nvSpPr>
          <p:spPr>
            <a:xfrm>
              <a:off x="8546567" y="4101862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5"/>
                  </a:moveTo>
                  <a:lnTo>
                    <a:pt x="1" y="4155"/>
                  </a:lnTo>
                  <a:lnTo>
                    <a:pt x="1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2" name="Google Shape;502;p8"/>
            <p:cNvSpPr/>
            <p:nvPr/>
          </p:nvSpPr>
          <p:spPr>
            <a:xfrm>
              <a:off x="8654719" y="4101862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6" y="4155"/>
                  </a:moveTo>
                  <a:lnTo>
                    <a:pt x="0" y="4155"/>
                  </a:lnTo>
                  <a:lnTo>
                    <a:pt x="0" y="0"/>
                  </a:lnTo>
                  <a:lnTo>
                    <a:pt x="776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3" name="Google Shape;503;p8"/>
            <p:cNvSpPr/>
            <p:nvPr/>
          </p:nvSpPr>
          <p:spPr>
            <a:xfrm>
              <a:off x="8252989" y="4101862"/>
              <a:ext cx="451558" cy="192927"/>
            </a:xfrm>
            <a:custGeom>
              <a:avLst/>
              <a:gdLst/>
              <a:ahLst/>
              <a:cxnLst/>
              <a:rect l="l" t="t" r="r" b="b"/>
              <a:pathLst>
                <a:path w="9724" h="4155" extrusionOk="0">
                  <a:moveTo>
                    <a:pt x="9724" y="4155"/>
                  </a:moveTo>
                  <a:lnTo>
                    <a:pt x="0" y="4155"/>
                  </a:lnTo>
                  <a:lnTo>
                    <a:pt x="0" y="0"/>
                  </a:lnTo>
                  <a:lnTo>
                    <a:pt x="9724" y="0"/>
                  </a:lnTo>
                  <a:close/>
                </a:path>
              </a:pathLst>
            </a:custGeom>
            <a:solidFill>
              <a:srgbClr val="FFE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4" name="Google Shape;504;p8"/>
            <p:cNvSpPr/>
            <p:nvPr/>
          </p:nvSpPr>
          <p:spPr>
            <a:xfrm>
              <a:off x="8590032" y="4101862"/>
              <a:ext cx="114515" cy="192927"/>
            </a:xfrm>
            <a:custGeom>
              <a:avLst/>
              <a:gdLst/>
              <a:ahLst/>
              <a:cxnLst/>
              <a:rect l="l" t="t" r="r" b="b"/>
              <a:pathLst>
                <a:path w="2466" h="4155" extrusionOk="0">
                  <a:moveTo>
                    <a:pt x="2466" y="4155"/>
                  </a:moveTo>
                  <a:lnTo>
                    <a:pt x="1" y="4155"/>
                  </a:lnTo>
                  <a:lnTo>
                    <a:pt x="1" y="0"/>
                  </a:lnTo>
                  <a:lnTo>
                    <a:pt x="2466" y="0"/>
                  </a:lnTo>
                  <a:close/>
                </a:path>
              </a:pathLst>
            </a:custGeom>
            <a:solidFill>
              <a:srgbClr val="FCE8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5" name="Google Shape;505;p8"/>
            <p:cNvSpPr/>
            <p:nvPr/>
          </p:nvSpPr>
          <p:spPr>
            <a:xfrm>
              <a:off x="7898949" y="3907914"/>
              <a:ext cx="825752" cy="192927"/>
            </a:xfrm>
            <a:custGeom>
              <a:avLst/>
              <a:gdLst/>
              <a:ahLst/>
              <a:cxnLst/>
              <a:rect l="l" t="t" r="r" b="b"/>
              <a:pathLst>
                <a:path w="17782" h="4155" extrusionOk="0">
                  <a:moveTo>
                    <a:pt x="1" y="4155"/>
                  </a:moveTo>
                  <a:lnTo>
                    <a:pt x="17782" y="4155"/>
                  </a:lnTo>
                  <a:lnTo>
                    <a:pt x="17782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EAE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6" name="Google Shape;506;p8"/>
            <p:cNvSpPr/>
            <p:nvPr/>
          </p:nvSpPr>
          <p:spPr>
            <a:xfrm>
              <a:off x="7898949" y="3907914"/>
              <a:ext cx="825752" cy="27581"/>
            </a:xfrm>
            <a:custGeom>
              <a:avLst/>
              <a:gdLst/>
              <a:ahLst/>
              <a:cxnLst/>
              <a:rect l="l" t="t" r="r" b="b"/>
              <a:pathLst>
                <a:path w="17782" h="594" extrusionOk="0">
                  <a:moveTo>
                    <a:pt x="1" y="0"/>
                  </a:moveTo>
                  <a:lnTo>
                    <a:pt x="1" y="594"/>
                  </a:lnTo>
                  <a:lnTo>
                    <a:pt x="17782" y="594"/>
                  </a:lnTo>
                  <a:lnTo>
                    <a:pt x="17782" y="0"/>
                  </a:lnTo>
                  <a:close/>
                </a:path>
              </a:pathLst>
            </a:custGeom>
            <a:solidFill>
              <a:srgbClr val="FCCC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7" name="Google Shape;507;p8"/>
            <p:cNvSpPr/>
            <p:nvPr/>
          </p:nvSpPr>
          <p:spPr>
            <a:xfrm>
              <a:off x="7968930" y="3907914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6" y="4155"/>
                  </a:moveTo>
                  <a:lnTo>
                    <a:pt x="0" y="4155"/>
                  </a:lnTo>
                  <a:lnTo>
                    <a:pt x="0" y="0"/>
                  </a:lnTo>
                  <a:lnTo>
                    <a:pt x="776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8" name="Google Shape;508;p8"/>
            <p:cNvSpPr/>
            <p:nvPr/>
          </p:nvSpPr>
          <p:spPr>
            <a:xfrm>
              <a:off x="8077037" y="3907914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6" y="4155"/>
                  </a:moveTo>
                  <a:lnTo>
                    <a:pt x="0" y="4155"/>
                  </a:lnTo>
                  <a:lnTo>
                    <a:pt x="0" y="0"/>
                  </a:lnTo>
                  <a:lnTo>
                    <a:pt x="776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9" name="Google Shape;509;p8"/>
            <p:cNvSpPr/>
            <p:nvPr/>
          </p:nvSpPr>
          <p:spPr>
            <a:xfrm>
              <a:off x="8185143" y="3907914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6" y="4155"/>
                  </a:moveTo>
                  <a:lnTo>
                    <a:pt x="0" y="4155"/>
                  </a:lnTo>
                  <a:lnTo>
                    <a:pt x="0" y="0"/>
                  </a:lnTo>
                  <a:lnTo>
                    <a:pt x="776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0" name="Google Shape;510;p8"/>
            <p:cNvSpPr/>
            <p:nvPr/>
          </p:nvSpPr>
          <p:spPr>
            <a:xfrm>
              <a:off x="8293250" y="3907914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5"/>
                  </a:moveTo>
                  <a:lnTo>
                    <a:pt x="1" y="4155"/>
                  </a:lnTo>
                  <a:lnTo>
                    <a:pt x="1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1" name="Google Shape;511;p8"/>
            <p:cNvSpPr/>
            <p:nvPr/>
          </p:nvSpPr>
          <p:spPr>
            <a:xfrm>
              <a:off x="8402425" y="3907914"/>
              <a:ext cx="35014" cy="192927"/>
            </a:xfrm>
            <a:custGeom>
              <a:avLst/>
              <a:gdLst/>
              <a:ahLst/>
              <a:cxnLst/>
              <a:rect l="l" t="t" r="r" b="b"/>
              <a:pathLst>
                <a:path w="754" h="4155" extrusionOk="0">
                  <a:moveTo>
                    <a:pt x="754" y="4155"/>
                  </a:moveTo>
                  <a:lnTo>
                    <a:pt x="1" y="4155"/>
                  </a:lnTo>
                  <a:lnTo>
                    <a:pt x="1" y="0"/>
                  </a:lnTo>
                  <a:lnTo>
                    <a:pt x="754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2" name="Google Shape;512;p8"/>
            <p:cNvSpPr/>
            <p:nvPr/>
          </p:nvSpPr>
          <p:spPr>
            <a:xfrm>
              <a:off x="8510531" y="3907914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5"/>
                  </a:moveTo>
                  <a:lnTo>
                    <a:pt x="1" y="4155"/>
                  </a:lnTo>
                  <a:lnTo>
                    <a:pt x="1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3" name="Google Shape;513;p8"/>
            <p:cNvSpPr/>
            <p:nvPr/>
          </p:nvSpPr>
          <p:spPr>
            <a:xfrm>
              <a:off x="8618638" y="3907914"/>
              <a:ext cx="36128" cy="192927"/>
            </a:xfrm>
            <a:custGeom>
              <a:avLst/>
              <a:gdLst/>
              <a:ahLst/>
              <a:cxnLst/>
              <a:rect l="l" t="t" r="r" b="b"/>
              <a:pathLst>
                <a:path w="778" h="4155" extrusionOk="0">
                  <a:moveTo>
                    <a:pt x="777" y="4155"/>
                  </a:moveTo>
                  <a:lnTo>
                    <a:pt x="1" y="4155"/>
                  </a:lnTo>
                  <a:lnTo>
                    <a:pt x="1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4" name="Google Shape;514;p8"/>
            <p:cNvSpPr/>
            <p:nvPr/>
          </p:nvSpPr>
          <p:spPr>
            <a:xfrm>
              <a:off x="8216953" y="3907914"/>
              <a:ext cx="451558" cy="192927"/>
            </a:xfrm>
            <a:custGeom>
              <a:avLst/>
              <a:gdLst/>
              <a:ahLst/>
              <a:cxnLst/>
              <a:rect l="l" t="t" r="r" b="b"/>
              <a:pathLst>
                <a:path w="9724" h="4155" extrusionOk="0">
                  <a:moveTo>
                    <a:pt x="9724" y="4155"/>
                  </a:moveTo>
                  <a:lnTo>
                    <a:pt x="0" y="4155"/>
                  </a:lnTo>
                  <a:lnTo>
                    <a:pt x="0" y="0"/>
                  </a:lnTo>
                  <a:lnTo>
                    <a:pt x="9724" y="0"/>
                  </a:lnTo>
                  <a:close/>
                </a:path>
              </a:pathLst>
            </a:custGeom>
            <a:solidFill>
              <a:srgbClr val="FFE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5" name="Google Shape;515;p8"/>
            <p:cNvSpPr/>
            <p:nvPr/>
          </p:nvSpPr>
          <p:spPr>
            <a:xfrm>
              <a:off x="8553997" y="3907914"/>
              <a:ext cx="114515" cy="192927"/>
            </a:xfrm>
            <a:custGeom>
              <a:avLst/>
              <a:gdLst/>
              <a:ahLst/>
              <a:cxnLst/>
              <a:rect l="l" t="t" r="r" b="b"/>
              <a:pathLst>
                <a:path w="2466" h="4155" extrusionOk="0">
                  <a:moveTo>
                    <a:pt x="2466" y="4155"/>
                  </a:moveTo>
                  <a:lnTo>
                    <a:pt x="1" y="4155"/>
                  </a:lnTo>
                  <a:lnTo>
                    <a:pt x="1" y="0"/>
                  </a:lnTo>
                  <a:lnTo>
                    <a:pt x="2466" y="0"/>
                  </a:lnTo>
                  <a:close/>
                </a:path>
              </a:pathLst>
            </a:custGeom>
            <a:solidFill>
              <a:srgbClr val="FCE8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6" name="Google Shape;516;p8"/>
            <p:cNvSpPr/>
            <p:nvPr/>
          </p:nvSpPr>
          <p:spPr>
            <a:xfrm>
              <a:off x="8050521" y="3715033"/>
              <a:ext cx="824684" cy="192927"/>
            </a:xfrm>
            <a:custGeom>
              <a:avLst/>
              <a:gdLst/>
              <a:ahLst/>
              <a:cxnLst/>
              <a:rect l="l" t="t" r="r" b="b"/>
              <a:pathLst>
                <a:path w="17759" h="4155" extrusionOk="0">
                  <a:moveTo>
                    <a:pt x="1" y="4154"/>
                  </a:moveTo>
                  <a:lnTo>
                    <a:pt x="17759" y="4154"/>
                  </a:lnTo>
                  <a:lnTo>
                    <a:pt x="17759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EAE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7" name="Google Shape;517;p8"/>
            <p:cNvSpPr/>
            <p:nvPr/>
          </p:nvSpPr>
          <p:spPr>
            <a:xfrm>
              <a:off x="8050521" y="3715033"/>
              <a:ext cx="824684" cy="27581"/>
            </a:xfrm>
            <a:custGeom>
              <a:avLst/>
              <a:gdLst/>
              <a:ahLst/>
              <a:cxnLst/>
              <a:rect l="l" t="t" r="r" b="b"/>
              <a:pathLst>
                <a:path w="17759" h="594" extrusionOk="0">
                  <a:moveTo>
                    <a:pt x="1" y="0"/>
                  </a:moveTo>
                  <a:lnTo>
                    <a:pt x="1" y="594"/>
                  </a:lnTo>
                  <a:lnTo>
                    <a:pt x="17759" y="594"/>
                  </a:lnTo>
                  <a:lnTo>
                    <a:pt x="17759" y="0"/>
                  </a:lnTo>
                  <a:close/>
                </a:path>
              </a:pathLst>
            </a:custGeom>
            <a:solidFill>
              <a:srgbClr val="FCCC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8" name="Google Shape;518;p8"/>
            <p:cNvSpPr/>
            <p:nvPr/>
          </p:nvSpPr>
          <p:spPr>
            <a:xfrm>
              <a:off x="8120502" y="371503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6" y="4154"/>
                  </a:moveTo>
                  <a:lnTo>
                    <a:pt x="0" y="4154"/>
                  </a:lnTo>
                  <a:lnTo>
                    <a:pt x="0" y="0"/>
                  </a:lnTo>
                  <a:lnTo>
                    <a:pt x="776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9" name="Google Shape;519;p8"/>
            <p:cNvSpPr/>
            <p:nvPr/>
          </p:nvSpPr>
          <p:spPr>
            <a:xfrm>
              <a:off x="8228609" y="371503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6" y="4154"/>
                  </a:moveTo>
                  <a:lnTo>
                    <a:pt x="0" y="4154"/>
                  </a:lnTo>
                  <a:lnTo>
                    <a:pt x="0" y="0"/>
                  </a:lnTo>
                  <a:lnTo>
                    <a:pt x="776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0" name="Google Shape;520;p8"/>
            <p:cNvSpPr/>
            <p:nvPr/>
          </p:nvSpPr>
          <p:spPr>
            <a:xfrm>
              <a:off x="8336715" y="371503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4"/>
                  </a:moveTo>
                  <a:lnTo>
                    <a:pt x="0" y="4154"/>
                  </a:lnTo>
                  <a:lnTo>
                    <a:pt x="0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1" name="Google Shape;521;p8"/>
            <p:cNvSpPr/>
            <p:nvPr/>
          </p:nvSpPr>
          <p:spPr>
            <a:xfrm>
              <a:off x="8444822" y="371503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4"/>
                  </a:moveTo>
                  <a:lnTo>
                    <a:pt x="1" y="4154"/>
                  </a:lnTo>
                  <a:lnTo>
                    <a:pt x="1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2" name="Google Shape;522;p8"/>
            <p:cNvSpPr/>
            <p:nvPr/>
          </p:nvSpPr>
          <p:spPr>
            <a:xfrm>
              <a:off x="8552928" y="371503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4"/>
                  </a:moveTo>
                  <a:lnTo>
                    <a:pt x="1" y="4154"/>
                  </a:lnTo>
                  <a:lnTo>
                    <a:pt x="1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3" name="Google Shape;523;p8"/>
            <p:cNvSpPr/>
            <p:nvPr/>
          </p:nvSpPr>
          <p:spPr>
            <a:xfrm>
              <a:off x="8662103" y="371503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4"/>
                  </a:moveTo>
                  <a:lnTo>
                    <a:pt x="1" y="4154"/>
                  </a:lnTo>
                  <a:lnTo>
                    <a:pt x="1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4" name="Google Shape;524;p8"/>
            <p:cNvSpPr/>
            <p:nvPr/>
          </p:nvSpPr>
          <p:spPr>
            <a:xfrm>
              <a:off x="8770210" y="3715033"/>
              <a:ext cx="36128" cy="192927"/>
            </a:xfrm>
            <a:custGeom>
              <a:avLst/>
              <a:gdLst/>
              <a:ahLst/>
              <a:cxnLst/>
              <a:rect l="l" t="t" r="r" b="b"/>
              <a:pathLst>
                <a:path w="778" h="4155" extrusionOk="0">
                  <a:moveTo>
                    <a:pt x="777" y="4154"/>
                  </a:moveTo>
                  <a:lnTo>
                    <a:pt x="1" y="4154"/>
                  </a:lnTo>
                  <a:lnTo>
                    <a:pt x="1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5" name="Google Shape;525;p8"/>
            <p:cNvSpPr/>
            <p:nvPr/>
          </p:nvSpPr>
          <p:spPr>
            <a:xfrm>
              <a:off x="8368525" y="3715033"/>
              <a:ext cx="451558" cy="192927"/>
            </a:xfrm>
            <a:custGeom>
              <a:avLst/>
              <a:gdLst/>
              <a:ahLst/>
              <a:cxnLst/>
              <a:rect l="l" t="t" r="r" b="b"/>
              <a:pathLst>
                <a:path w="9724" h="4155" extrusionOk="0">
                  <a:moveTo>
                    <a:pt x="9724" y="4154"/>
                  </a:moveTo>
                  <a:lnTo>
                    <a:pt x="0" y="4154"/>
                  </a:lnTo>
                  <a:lnTo>
                    <a:pt x="0" y="0"/>
                  </a:lnTo>
                  <a:lnTo>
                    <a:pt x="9724" y="0"/>
                  </a:lnTo>
                  <a:close/>
                </a:path>
              </a:pathLst>
            </a:custGeom>
            <a:solidFill>
              <a:srgbClr val="FFE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6" name="Google Shape;526;p8"/>
            <p:cNvSpPr/>
            <p:nvPr/>
          </p:nvSpPr>
          <p:spPr>
            <a:xfrm>
              <a:off x="8705569" y="3715033"/>
              <a:ext cx="114515" cy="192927"/>
            </a:xfrm>
            <a:custGeom>
              <a:avLst/>
              <a:gdLst/>
              <a:ahLst/>
              <a:cxnLst/>
              <a:rect l="l" t="t" r="r" b="b"/>
              <a:pathLst>
                <a:path w="2466" h="4155" extrusionOk="0">
                  <a:moveTo>
                    <a:pt x="2466" y="4154"/>
                  </a:moveTo>
                  <a:lnTo>
                    <a:pt x="1" y="4154"/>
                  </a:lnTo>
                  <a:lnTo>
                    <a:pt x="1" y="0"/>
                  </a:lnTo>
                  <a:lnTo>
                    <a:pt x="2466" y="0"/>
                  </a:lnTo>
                  <a:close/>
                </a:path>
              </a:pathLst>
            </a:custGeom>
            <a:solidFill>
              <a:srgbClr val="FCE8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527" name="Google Shape;527;p8"/>
          <p:cNvSpPr/>
          <p:nvPr/>
        </p:nvSpPr>
        <p:spPr>
          <a:xfrm>
            <a:off x="869030" y="2337764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28" name="Google Shape;528;p8"/>
          <p:cNvSpPr/>
          <p:nvPr/>
        </p:nvSpPr>
        <p:spPr>
          <a:xfrm>
            <a:off x="1023630" y="3446431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529" name="Google Shape;529;p8"/>
          <p:cNvGrpSpPr/>
          <p:nvPr/>
        </p:nvGrpSpPr>
        <p:grpSpPr>
          <a:xfrm>
            <a:off x="9799365" y="3446429"/>
            <a:ext cx="1169808" cy="1170627"/>
            <a:chOff x="6076688" y="1982663"/>
            <a:chExt cx="564797" cy="565193"/>
          </a:xfrm>
        </p:grpSpPr>
        <p:sp>
          <p:nvSpPr>
            <p:cNvPr id="530" name="Google Shape;530;p8"/>
            <p:cNvSpPr/>
            <p:nvPr/>
          </p:nvSpPr>
          <p:spPr>
            <a:xfrm>
              <a:off x="6076688" y="1982677"/>
              <a:ext cx="564797" cy="565178"/>
            </a:xfrm>
            <a:custGeom>
              <a:avLst/>
              <a:gdLst/>
              <a:ahLst/>
              <a:cxnLst/>
              <a:rect l="l" t="t" r="r" b="b"/>
              <a:pathLst>
                <a:path w="19278" h="19291" extrusionOk="0">
                  <a:moveTo>
                    <a:pt x="9645" y="19290"/>
                  </a:moveTo>
                  <a:cubicBezTo>
                    <a:pt x="14952" y="19290"/>
                    <a:pt x="19277" y="14952"/>
                    <a:pt x="19277" y="9645"/>
                  </a:cubicBezTo>
                  <a:cubicBezTo>
                    <a:pt x="19277" y="4339"/>
                    <a:pt x="14952" y="1"/>
                    <a:pt x="9645" y="1"/>
                  </a:cubicBezTo>
                  <a:cubicBezTo>
                    <a:pt x="4326" y="1"/>
                    <a:pt x="0" y="4339"/>
                    <a:pt x="0" y="9645"/>
                  </a:cubicBezTo>
                  <a:cubicBezTo>
                    <a:pt x="0" y="14952"/>
                    <a:pt x="4326" y="19290"/>
                    <a:pt x="9645" y="19290"/>
                  </a:cubicBezTo>
                  <a:close/>
                </a:path>
              </a:pathLst>
            </a:custGeom>
            <a:solidFill>
              <a:srgbClr val="F2A900"/>
            </a:solidFill>
            <a:ln w="1143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1" name="Google Shape;531;p8"/>
            <p:cNvSpPr/>
            <p:nvPr/>
          </p:nvSpPr>
          <p:spPr>
            <a:xfrm>
              <a:off x="6076688" y="1982663"/>
              <a:ext cx="564797" cy="565178"/>
            </a:xfrm>
            <a:custGeom>
              <a:avLst/>
              <a:gdLst/>
              <a:ahLst/>
              <a:cxnLst/>
              <a:rect l="l" t="t" r="r" b="b"/>
              <a:pathLst>
                <a:path w="19278" h="19291" extrusionOk="0">
                  <a:moveTo>
                    <a:pt x="9645" y="19290"/>
                  </a:moveTo>
                  <a:cubicBezTo>
                    <a:pt x="14952" y="19290"/>
                    <a:pt x="19277" y="14952"/>
                    <a:pt x="19277" y="9645"/>
                  </a:cubicBezTo>
                  <a:cubicBezTo>
                    <a:pt x="19277" y="4339"/>
                    <a:pt x="14952" y="1"/>
                    <a:pt x="9645" y="1"/>
                  </a:cubicBezTo>
                  <a:cubicBezTo>
                    <a:pt x="4326" y="1"/>
                    <a:pt x="0" y="4339"/>
                    <a:pt x="0" y="9645"/>
                  </a:cubicBezTo>
                  <a:cubicBezTo>
                    <a:pt x="0" y="14952"/>
                    <a:pt x="4326" y="19290"/>
                    <a:pt x="9645" y="19290"/>
                  </a:cubicBezTo>
                  <a:close/>
                </a:path>
              </a:pathLst>
            </a:custGeom>
            <a:solidFill>
              <a:srgbClr val="F2A9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2" name="Google Shape;532;p8"/>
            <p:cNvSpPr/>
            <p:nvPr/>
          </p:nvSpPr>
          <p:spPr>
            <a:xfrm>
              <a:off x="6131561" y="2037567"/>
              <a:ext cx="455019" cy="455371"/>
            </a:xfrm>
            <a:custGeom>
              <a:avLst/>
              <a:gdLst/>
              <a:ahLst/>
              <a:cxnLst/>
              <a:rect l="l" t="t" r="r" b="b"/>
              <a:pathLst>
                <a:path w="15531" h="15543" extrusionOk="0">
                  <a:moveTo>
                    <a:pt x="7772" y="15543"/>
                  </a:moveTo>
                  <a:cubicBezTo>
                    <a:pt x="12048" y="15543"/>
                    <a:pt x="15531" y="12047"/>
                    <a:pt x="15531" y="7771"/>
                  </a:cubicBezTo>
                  <a:cubicBezTo>
                    <a:pt x="15531" y="3496"/>
                    <a:pt x="12048" y="0"/>
                    <a:pt x="7772" y="0"/>
                  </a:cubicBezTo>
                  <a:cubicBezTo>
                    <a:pt x="3484" y="0"/>
                    <a:pt x="1" y="3496"/>
                    <a:pt x="1" y="7771"/>
                  </a:cubicBezTo>
                  <a:cubicBezTo>
                    <a:pt x="1" y="12047"/>
                    <a:pt x="3484" y="15543"/>
                    <a:pt x="7772" y="15543"/>
                  </a:cubicBezTo>
                  <a:close/>
                </a:path>
              </a:pathLst>
            </a:custGeom>
            <a:solidFill>
              <a:srgbClr val="FFD5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3" name="Google Shape;533;p8"/>
            <p:cNvSpPr/>
            <p:nvPr/>
          </p:nvSpPr>
          <p:spPr>
            <a:xfrm>
              <a:off x="6275263" y="2111602"/>
              <a:ext cx="167640" cy="307301"/>
            </a:xfrm>
            <a:custGeom>
              <a:avLst/>
              <a:gdLst/>
              <a:ahLst/>
              <a:cxnLst/>
              <a:rect l="l" t="t" r="r" b="b"/>
              <a:pathLst>
                <a:path w="5722" h="10489" extrusionOk="0">
                  <a:moveTo>
                    <a:pt x="2452" y="1862"/>
                  </a:moveTo>
                  <a:lnTo>
                    <a:pt x="2452" y="3886"/>
                  </a:lnTo>
                  <a:cubicBezTo>
                    <a:pt x="2301" y="3824"/>
                    <a:pt x="2176" y="3748"/>
                    <a:pt x="2075" y="3660"/>
                  </a:cubicBezTo>
                  <a:cubicBezTo>
                    <a:pt x="1999" y="3597"/>
                    <a:pt x="1937" y="3534"/>
                    <a:pt x="1886" y="3459"/>
                  </a:cubicBezTo>
                  <a:cubicBezTo>
                    <a:pt x="1761" y="3283"/>
                    <a:pt x="1698" y="3082"/>
                    <a:pt x="1698" y="2880"/>
                  </a:cubicBezTo>
                  <a:cubicBezTo>
                    <a:pt x="1698" y="2654"/>
                    <a:pt x="1761" y="2440"/>
                    <a:pt x="1899" y="2252"/>
                  </a:cubicBezTo>
                  <a:cubicBezTo>
                    <a:pt x="1949" y="2189"/>
                    <a:pt x="2012" y="2126"/>
                    <a:pt x="2075" y="2076"/>
                  </a:cubicBezTo>
                  <a:cubicBezTo>
                    <a:pt x="2188" y="1975"/>
                    <a:pt x="2301" y="1912"/>
                    <a:pt x="2452" y="1862"/>
                  </a:cubicBezTo>
                  <a:close/>
                  <a:moveTo>
                    <a:pt x="3295" y="5810"/>
                  </a:moveTo>
                  <a:cubicBezTo>
                    <a:pt x="3496" y="5861"/>
                    <a:pt x="3659" y="5936"/>
                    <a:pt x="3798" y="6024"/>
                  </a:cubicBezTo>
                  <a:cubicBezTo>
                    <a:pt x="3898" y="6087"/>
                    <a:pt x="3986" y="6162"/>
                    <a:pt x="4062" y="6250"/>
                  </a:cubicBezTo>
                  <a:cubicBezTo>
                    <a:pt x="4213" y="6439"/>
                    <a:pt x="4288" y="6653"/>
                    <a:pt x="4288" y="6917"/>
                  </a:cubicBezTo>
                  <a:cubicBezTo>
                    <a:pt x="4288" y="7219"/>
                    <a:pt x="4200" y="7470"/>
                    <a:pt x="4011" y="7684"/>
                  </a:cubicBezTo>
                  <a:cubicBezTo>
                    <a:pt x="3949" y="7759"/>
                    <a:pt x="3873" y="7835"/>
                    <a:pt x="3798" y="7885"/>
                  </a:cubicBezTo>
                  <a:cubicBezTo>
                    <a:pt x="3659" y="7986"/>
                    <a:pt x="3483" y="8061"/>
                    <a:pt x="3295" y="8086"/>
                  </a:cubicBezTo>
                  <a:lnTo>
                    <a:pt x="3295" y="5810"/>
                  </a:lnTo>
                  <a:close/>
                  <a:moveTo>
                    <a:pt x="2452" y="1"/>
                  </a:moveTo>
                  <a:lnTo>
                    <a:pt x="2452" y="579"/>
                  </a:lnTo>
                  <a:cubicBezTo>
                    <a:pt x="2326" y="592"/>
                    <a:pt x="2201" y="617"/>
                    <a:pt x="2075" y="642"/>
                  </a:cubicBezTo>
                  <a:cubicBezTo>
                    <a:pt x="1572" y="755"/>
                    <a:pt x="1157" y="982"/>
                    <a:pt x="843" y="1334"/>
                  </a:cubicBezTo>
                  <a:cubicBezTo>
                    <a:pt x="428" y="1774"/>
                    <a:pt x="226" y="2315"/>
                    <a:pt x="226" y="2943"/>
                  </a:cubicBezTo>
                  <a:cubicBezTo>
                    <a:pt x="226" y="3585"/>
                    <a:pt x="415" y="4113"/>
                    <a:pt x="767" y="4565"/>
                  </a:cubicBezTo>
                  <a:cubicBezTo>
                    <a:pt x="1069" y="4930"/>
                    <a:pt x="1496" y="5219"/>
                    <a:pt x="2075" y="5433"/>
                  </a:cubicBezTo>
                  <a:cubicBezTo>
                    <a:pt x="2188" y="5483"/>
                    <a:pt x="2326" y="5521"/>
                    <a:pt x="2452" y="5559"/>
                  </a:cubicBezTo>
                  <a:lnTo>
                    <a:pt x="2452" y="8011"/>
                  </a:lnTo>
                  <a:cubicBezTo>
                    <a:pt x="2314" y="7948"/>
                    <a:pt x="2188" y="7860"/>
                    <a:pt x="2075" y="7747"/>
                  </a:cubicBezTo>
                  <a:cubicBezTo>
                    <a:pt x="2012" y="7671"/>
                    <a:pt x="1937" y="7596"/>
                    <a:pt x="1874" y="7520"/>
                  </a:cubicBezTo>
                  <a:cubicBezTo>
                    <a:pt x="1710" y="7294"/>
                    <a:pt x="1585" y="7018"/>
                    <a:pt x="1522" y="6716"/>
                  </a:cubicBezTo>
                  <a:lnTo>
                    <a:pt x="0" y="6879"/>
                  </a:lnTo>
                  <a:cubicBezTo>
                    <a:pt x="113" y="7646"/>
                    <a:pt x="377" y="8237"/>
                    <a:pt x="805" y="8665"/>
                  </a:cubicBezTo>
                  <a:cubicBezTo>
                    <a:pt x="1144" y="9004"/>
                    <a:pt x="1572" y="9231"/>
                    <a:pt x="2075" y="9344"/>
                  </a:cubicBezTo>
                  <a:cubicBezTo>
                    <a:pt x="2201" y="9382"/>
                    <a:pt x="2326" y="9407"/>
                    <a:pt x="2452" y="9419"/>
                  </a:cubicBezTo>
                  <a:lnTo>
                    <a:pt x="2452" y="10488"/>
                  </a:lnTo>
                  <a:lnTo>
                    <a:pt x="3295" y="10488"/>
                  </a:lnTo>
                  <a:lnTo>
                    <a:pt x="3295" y="9394"/>
                  </a:lnTo>
                  <a:cubicBezTo>
                    <a:pt x="3471" y="9369"/>
                    <a:pt x="3634" y="9331"/>
                    <a:pt x="3798" y="9281"/>
                  </a:cubicBezTo>
                  <a:cubicBezTo>
                    <a:pt x="4326" y="9130"/>
                    <a:pt x="4753" y="8866"/>
                    <a:pt x="5080" y="8501"/>
                  </a:cubicBezTo>
                  <a:cubicBezTo>
                    <a:pt x="5508" y="8011"/>
                    <a:pt x="5722" y="7420"/>
                    <a:pt x="5722" y="6716"/>
                  </a:cubicBezTo>
                  <a:cubicBezTo>
                    <a:pt x="5722" y="6074"/>
                    <a:pt x="5558" y="5559"/>
                    <a:pt x="5219" y="5156"/>
                  </a:cubicBezTo>
                  <a:cubicBezTo>
                    <a:pt x="4942" y="4829"/>
                    <a:pt x="4464" y="4553"/>
                    <a:pt x="3798" y="4314"/>
                  </a:cubicBezTo>
                  <a:cubicBezTo>
                    <a:pt x="3647" y="4264"/>
                    <a:pt x="3471" y="4213"/>
                    <a:pt x="3295" y="4163"/>
                  </a:cubicBezTo>
                  <a:lnTo>
                    <a:pt x="3295" y="1874"/>
                  </a:lnTo>
                  <a:cubicBezTo>
                    <a:pt x="3508" y="1962"/>
                    <a:pt x="3672" y="2101"/>
                    <a:pt x="3798" y="2289"/>
                  </a:cubicBezTo>
                  <a:cubicBezTo>
                    <a:pt x="3898" y="2428"/>
                    <a:pt x="3961" y="2604"/>
                    <a:pt x="3999" y="2818"/>
                  </a:cubicBezTo>
                  <a:lnTo>
                    <a:pt x="5483" y="2616"/>
                  </a:lnTo>
                  <a:cubicBezTo>
                    <a:pt x="5382" y="2038"/>
                    <a:pt x="5156" y="1573"/>
                    <a:pt x="4779" y="1221"/>
                  </a:cubicBezTo>
                  <a:cubicBezTo>
                    <a:pt x="4514" y="969"/>
                    <a:pt x="4187" y="780"/>
                    <a:pt x="3798" y="680"/>
                  </a:cubicBezTo>
                  <a:cubicBezTo>
                    <a:pt x="3647" y="630"/>
                    <a:pt x="3471" y="604"/>
                    <a:pt x="3295" y="579"/>
                  </a:cubicBezTo>
                  <a:lnTo>
                    <a:pt x="3295" y="1"/>
                  </a:lnTo>
                  <a:close/>
                </a:path>
              </a:pathLst>
            </a:custGeom>
            <a:solidFill>
              <a:srgbClr val="F2A9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34" name="Google Shape;534;p8"/>
          <p:cNvGrpSpPr/>
          <p:nvPr/>
        </p:nvGrpSpPr>
        <p:grpSpPr>
          <a:xfrm>
            <a:off x="9370401" y="4743989"/>
            <a:ext cx="1870641" cy="916764"/>
            <a:chOff x="490825" y="1364150"/>
            <a:chExt cx="636850" cy="312150"/>
          </a:xfrm>
        </p:grpSpPr>
        <p:grpSp>
          <p:nvGrpSpPr>
            <p:cNvPr id="535" name="Google Shape;535;p8"/>
            <p:cNvGrpSpPr/>
            <p:nvPr/>
          </p:nvGrpSpPr>
          <p:grpSpPr>
            <a:xfrm>
              <a:off x="490825" y="1364150"/>
              <a:ext cx="636850" cy="312150"/>
              <a:chOff x="2858450" y="2652350"/>
              <a:chExt cx="636850" cy="312150"/>
            </a:xfrm>
          </p:grpSpPr>
          <p:sp>
            <p:nvSpPr>
              <p:cNvPr id="536" name="Google Shape;536;p8"/>
              <p:cNvSpPr/>
              <p:nvPr/>
            </p:nvSpPr>
            <p:spPr>
              <a:xfrm>
                <a:off x="2858450" y="2756775"/>
                <a:ext cx="636850" cy="207725"/>
              </a:xfrm>
              <a:custGeom>
                <a:avLst/>
                <a:gdLst/>
                <a:ahLst/>
                <a:cxnLst/>
                <a:rect l="l" t="t" r="r" b="b"/>
                <a:pathLst>
                  <a:path w="25474" h="8309" extrusionOk="0">
                    <a:moveTo>
                      <a:pt x="25474" y="0"/>
                    </a:moveTo>
                    <a:lnTo>
                      <a:pt x="25474" y="4155"/>
                    </a:lnTo>
                    <a:lnTo>
                      <a:pt x="17759" y="4155"/>
                    </a:lnTo>
                    <a:lnTo>
                      <a:pt x="17759" y="8309"/>
                    </a:lnTo>
                    <a:lnTo>
                      <a:pt x="1" y="8309"/>
                    </a:lnTo>
                    <a:lnTo>
                      <a:pt x="1" y="4155"/>
                    </a:lnTo>
                    <a:lnTo>
                      <a:pt x="7716" y="4155"/>
                    </a:lnTo>
                    <a:lnTo>
                      <a:pt x="7716" y="0"/>
                    </a:lnTo>
                    <a:close/>
                  </a:path>
                </a:pathLst>
              </a:custGeom>
              <a:solidFill>
                <a:srgbClr val="FFFFFF"/>
              </a:solidFill>
              <a:ln w="114300" cap="flat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blurRad="57150" dist="19050" dir="5400000" algn="bl" rotWithShape="0">
                  <a:srgbClr val="000000">
                    <a:alpha val="50000"/>
                  </a:srgb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37" name="Google Shape;537;p8"/>
              <p:cNvSpPr/>
              <p:nvPr/>
            </p:nvSpPr>
            <p:spPr>
              <a:xfrm>
                <a:off x="2983425" y="2652350"/>
                <a:ext cx="443975" cy="104450"/>
              </a:xfrm>
              <a:custGeom>
                <a:avLst/>
                <a:gdLst/>
                <a:ahLst/>
                <a:cxnLst/>
                <a:rect l="l" t="t" r="r" b="b"/>
                <a:pathLst>
                  <a:path w="17759" h="4178" extrusionOk="0">
                    <a:moveTo>
                      <a:pt x="1" y="0"/>
                    </a:moveTo>
                    <a:lnTo>
                      <a:pt x="17759" y="0"/>
                    </a:lnTo>
                    <a:lnTo>
                      <a:pt x="17759" y="4177"/>
                    </a:lnTo>
                    <a:lnTo>
                      <a:pt x="1" y="4177"/>
                    </a:lnTo>
                    <a:close/>
                  </a:path>
                </a:pathLst>
              </a:custGeom>
              <a:solidFill>
                <a:srgbClr val="FFFFFF"/>
              </a:solidFill>
              <a:ln w="114300" cap="flat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blurRad="57150" dist="19050" dir="5400000" algn="bl" rotWithShape="0">
                  <a:srgbClr val="000000">
                    <a:alpha val="50000"/>
                  </a:srgb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538" name="Google Shape;538;p8"/>
            <p:cNvGrpSpPr/>
            <p:nvPr/>
          </p:nvGrpSpPr>
          <p:grpSpPr>
            <a:xfrm>
              <a:off x="490825" y="1364425"/>
              <a:ext cx="636850" cy="311600"/>
              <a:chOff x="1721750" y="2408675"/>
              <a:chExt cx="636850" cy="311600"/>
            </a:xfrm>
          </p:grpSpPr>
          <p:sp>
            <p:nvSpPr>
              <p:cNvPr id="539" name="Google Shape;539;p8"/>
              <p:cNvSpPr/>
              <p:nvPr/>
            </p:nvSpPr>
            <p:spPr>
              <a:xfrm>
                <a:off x="1721750" y="2616400"/>
                <a:ext cx="443975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17759" h="4155" extrusionOk="0">
                    <a:moveTo>
                      <a:pt x="1" y="4155"/>
                    </a:moveTo>
                    <a:lnTo>
                      <a:pt x="17759" y="4155"/>
                    </a:lnTo>
                    <a:lnTo>
                      <a:pt x="17759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EAE0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40" name="Google Shape;540;p8"/>
              <p:cNvSpPr/>
              <p:nvPr/>
            </p:nvSpPr>
            <p:spPr>
              <a:xfrm>
                <a:off x="1721750" y="2616400"/>
                <a:ext cx="443975" cy="14850"/>
              </a:xfrm>
              <a:custGeom>
                <a:avLst/>
                <a:gdLst/>
                <a:ahLst/>
                <a:cxnLst/>
                <a:rect l="l" t="t" r="r" b="b"/>
                <a:pathLst>
                  <a:path w="17759" h="594" extrusionOk="0">
                    <a:moveTo>
                      <a:pt x="1" y="0"/>
                    </a:moveTo>
                    <a:lnTo>
                      <a:pt x="1" y="594"/>
                    </a:lnTo>
                    <a:lnTo>
                      <a:pt x="17759" y="594"/>
                    </a:lnTo>
                    <a:lnTo>
                      <a:pt x="17759" y="0"/>
                    </a:lnTo>
                    <a:close/>
                  </a:path>
                </a:pathLst>
              </a:custGeom>
              <a:solidFill>
                <a:srgbClr val="FCCC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41" name="Google Shape;541;p8"/>
              <p:cNvSpPr/>
              <p:nvPr/>
            </p:nvSpPr>
            <p:spPr>
              <a:xfrm>
                <a:off x="1758850" y="2616400"/>
                <a:ext cx="19425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5" extrusionOk="0">
                    <a:moveTo>
                      <a:pt x="777" y="4155"/>
                    </a:moveTo>
                    <a:lnTo>
                      <a:pt x="0" y="4155"/>
                    </a:lnTo>
                    <a:lnTo>
                      <a:pt x="0" y="0"/>
                    </a:lnTo>
                    <a:lnTo>
                      <a:pt x="777" y="0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42" name="Google Shape;542;p8"/>
              <p:cNvSpPr/>
              <p:nvPr/>
            </p:nvSpPr>
            <p:spPr>
              <a:xfrm>
                <a:off x="1817625" y="2616400"/>
                <a:ext cx="19425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5" extrusionOk="0">
                    <a:moveTo>
                      <a:pt x="777" y="4155"/>
                    </a:moveTo>
                    <a:lnTo>
                      <a:pt x="0" y="4155"/>
                    </a:lnTo>
                    <a:lnTo>
                      <a:pt x="0" y="0"/>
                    </a:lnTo>
                    <a:lnTo>
                      <a:pt x="777" y="0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43" name="Google Shape;543;p8"/>
              <p:cNvSpPr/>
              <p:nvPr/>
            </p:nvSpPr>
            <p:spPr>
              <a:xfrm>
                <a:off x="1875825" y="2616400"/>
                <a:ext cx="19425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5" extrusionOk="0">
                    <a:moveTo>
                      <a:pt x="777" y="4155"/>
                    </a:moveTo>
                    <a:lnTo>
                      <a:pt x="1" y="4155"/>
                    </a:lnTo>
                    <a:lnTo>
                      <a:pt x="1" y="0"/>
                    </a:lnTo>
                    <a:lnTo>
                      <a:pt x="777" y="0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44" name="Google Shape;544;p8"/>
              <p:cNvSpPr/>
              <p:nvPr/>
            </p:nvSpPr>
            <p:spPr>
              <a:xfrm>
                <a:off x="1934025" y="2616400"/>
                <a:ext cx="19425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5" extrusionOk="0">
                    <a:moveTo>
                      <a:pt x="777" y="4155"/>
                    </a:moveTo>
                    <a:lnTo>
                      <a:pt x="1" y="4155"/>
                    </a:lnTo>
                    <a:lnTo>
                      <a:pt x="1" y="0"/>
                    </a:lnTo>
                    <a:lnTo>
                      <a:pt x="777" y="0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45" name="Google Shape;545;p8"/>
              <p:cNvSpPr/>
              <p:nvPr/>
            </p:nvSpPr>
            <p:spPr>
              <a:xfrm>
                <a:off x="1992225" y="2616400"/>
                <a:ext cx="19450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778" h="4155" extrusionOk="0">
                    <a:moveTo>
                      <a:pt x="777" y="4155"/>
                    </a:moveTo>
                    <a:lnTo>
                      <a:pt x="1" y="4155"/>
                    </a:lnTo>
                    <a:lnTo>
                      <a:pt x="1" y="0"/>
                    </a:lnTo>
                    <a:lnTo>
                      <a:pt x="777" y="0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46" name="Google Shape;546;p8"/>
              <p:cNvSpPr/>
              <p:nvPr/>
            </p:nvSpPr>
            <p:spPr>
              <a:xfrm>
                <a:off x="2050450" y="2616400"/>
                <a:ext cx="19425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5" extrusionOk="0">
                    <a:moveTo>
                      <a:pt x="776" y="4155"/>
                    </a:moveTo>
                    <a:lnTo>
                      <a:pt x="0" y="4155"/>
                    </a:lnTo>
                    <a:lnTo>
                      <a:pt x="0" y="0"/>
                    </a:lnTo>
                    <a:lnTo>
                      <a:pt x="776" y="0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47" name="Google Shape;547;p8"/>
              <p:cNvSpPr/>
              <p:nvPr/>
            </p:nvSpPr>
            <p:spPr>
              <a:xfrm>
                <a:off x="2109225" y="2616400"/>
                <a:ext cx="18850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754" h="4155" extrusionOk="0">
                    <a:moveTo>
                      <a:pt x="753" y="4155"/>
                    </a:moveTo>
                    <a:lnTo>
                      <a:pt x="0" y="4155"/>
                    </a:lnTo>
                    <a:lnTo>
                      <a:pt x="0" y="0"/>
                    </a:lnTo>
                    <a:lnTo>
                      <a:pt x="753" y="0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48" name="Google Shape;548;p8"/>
              <p:cNvSpPr/>
              <p:nvPr/>
            </p:nvSpPr>
            <p:spPr>
              <a:xfrm>
                <a:off x="1892950" y="2616400"/>
                <a:ext cx="243100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9724" h="4155" extrusionOk="0">
                    <a:moveTo>
                      <a:pt x="9724" y="4155"/>
                    </a:moveTo>
                    <a:lnTo>
                      <a:pt x="0" y="4155"/>
                    </a:lnTo>
                    <a:lnTo>
                      <a:pt x="0" y="0"/>
                    </a:lnTo>
                    <a:lnTo>
                      <a:pt x="9724" y="0"/>
                    </a:lnTo>
                    <a:close/>
                  </a:path>
                </a:pathLst>
              </a:custGeom>
              <a:solidFill>
                <a:srgbClr val="FFE6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49" name="Google Shape;549;p8"/>
              <p:cNvSpPr/>
              <p:nvPr/>
            </p:nvSpPr>
            <p:spPr>
              <a:xfrm>
                <a:off x="2074400" y="2616400"/>
                <a:ext cx="61650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4155" extrusionOk="0">
                    <a:moveTo>
                      <a:pt x="2466" y="4155"/>
                    </a:moveTo>
                    <a:lnTo>
                      <a:pt x="1" y="4155"/>
                    </a:lnTo>
                    <a:lnTo>
                      <a:pt x="1" y="0"/>
                    </a:lnTo>
                    <a:lnTo>
                      <a:pt x="2466" y="0"/>
                    </a:lnTo>
                    <a:close/>
                  </a:path>
                </a:pathLst>
              </a:custGeom>
              <a:solidFill>
                <a:srgbClr val="FCE8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0" name="Google Shape;550;p8"/>
              <p:cNvSpPr/>
              <p:nvPr/>
            </p:nvSpPr>
            <p:spPr>
              <a:xfrm>
                <a:off x="1914625" y="2512550"/>
                <a:ext cx="443975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17759" h="4155" extrusionOk="0">
                    <a:moveTo>
                      <a:pt x="1" y="4154"/>
                    </a:moveTo>
                    <a:lnTo>
                      <a:pt x="17759" y="4154"/>
                    </a:lnTo>
                    <a:lnTo>
                      <a:pt x="17759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EAE0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1" name="Google Shape;551;p8"/>
              <p:cNvSpPr/>
              <p:nvPr/>
            </p:nvSpPr>
            <p:spPr>
              <a:xfrm>
                <a:off x="1914625" y="2512550"/>
                <a:ext cx="443975" cy="14850"/>
              </a:xfrm>
              <a:custGeom>
                <a:avLst/>
                <a:gdLst/>
                <a:ahLst/>
                <a:cxnLst/>
                <a:rect l="l" t="t" r="r" b="b"/>
                <a:pathLst>
                  <a:path w="17759" h="594" extrusionOk="0">
                    <a:moveTo>
                      <a:pt x="1" y="0"/>
                    </a:moveTo>
                    <a:lnTo>
                      <a:pt x="1" y="594"/>
                    </a:lnTo>
                    <a:lnTo>
                      <a:pt x="17759" y="594"/>
                    </a:lnTo>
                    <a:lnTo>
                      <a:pt x="17759" y="0"/>
                    </a:lnTo>
                    <a:close/>
                  </a:path>
                </a:pathLst>
              </a:custGeom>
              <a:solidFill>
                <a:srgbClr val="FCCC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2" name="Google Shape;552;p8"/>
              <p:cNvSpPr/>
              <p:nvPr/>
            </p:nvSpPr>
            <p:spPr>
              <a:xfrm>
                <a:off x="1951725" y="2512550"/>
                <a:ext cx="19425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5" extrusionOk="0">
                    <a:moveTo>
                      <a:pt x="776" y="4154"/>
                    </a:moveTo>
                    <a:lnTo>
                      <a:pt x="0" y="4154"/>
                    </a:lnTo>
                    <a:lnTo>
                      <a:pt x="0" y="0"/>
                    </a:lnTo>
                    <a:lnTo>
                      <a:pt x="776" y="0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3" name="Google Shape;553;p8"/>
              <p:cNvSpPr/>
              <p:nvPr/>
            </p:nvSpPr>
            <p:spPr>
              <a:xfrm>
                <a:off x="2010500" y="2512550"/>
                <a:ext cx="18850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754" h="4155" extrusionOk="0">
                    <a:moveTo>
                      <a:pt x="754" y="4154"/>
                    </a:moveTo>
                    <a:lnTo>
                      <a:pt x="0" y="4154"/>
                    </a:lnTo>
                    <a:lnTo>
                      <a:pt x="0" y="0"/>
                    </a:lnTo>
                    <a:lnTo>
                      <a:pt x="754" y="0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4" name="Google Shape;554;p8"/>
              <p:cNvSpPr/>
              <p:nvPr/>
            </p:nvSpPr>
            <p:spPr>
              <a:xfrm>
                <a:off x="2068700" y="2512550"/>
                <a:ext cx="19425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5" extrusionOk="0">
                    <a:moveTo>
                      <a:pt x="777" y="4154"/>
                    </a:moveTo>
                    <a:lnTo>
                      <a:pt x="1" y="4154"/>
                    </a:lnTo>
                    <a:lnTo>
                      <a:pt x="1" y="0"/>
                    </a:lnTo>
                    <a:lnTo>
                      <a:pt x="777" y="0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5" name="Google Shape;555;p8"/>
              <p:cNvSpPr/>
              <p:nvPr/>
            </p:nvSpPr>
            <p:spPr>
              <a:xfrm>
                <a:off x="2126900" y="2512550"/>
                <a:ext cx="19425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5" extrusionOk="0">
                    <a:moveTo>
                      <a:pt x="777" y="4154"/>
                    </a:moveTo>
                    <a:lnTo>
                      <a:pt x="1" y="4154"/>
                    </a:lnTo>
                    <a:lnTo>
                      <a:pt x="1" y="0"/>
                    </a:lnTo>
                    <a:lnTo>
                      <a:pt x="777" y="0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6" name="Google Shape;556;p8"/>
              <p:cNvSpPr/>
              <p:nvPr/>
            </p:nvSpPr>
            <p:spPr>
              <a:xfrm>
                <a:off x="2185100" y="2512550"/>
                <a:ext cx="19425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5" extrusionOk="0">
                    <a:moveTo>
                      <a:pt x="777" y="4154"/>
                    </a:moveTo>
                    <a:lnTo>
                      <a:pt x="1" y="4154"/>
                    </a:lnTo>
                    <a:lnTo>
                      <a:pt x="1" y="0"/>
                    </a:lnTo>
                    <a:lnTo>
                      <a:pt x="777" y="0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7" name="Google Shape;557;p8"/>
              <p:cNvSpPr/>
              <p:nvPr/>
            </p:nvSpPr>
            <p:spPr>
              <a:xfrm>
                <a:off x="2243325" y="2512550"/>
                <a:ext cx="19425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5" extrusionOk="0">
                    <a:moveTo>
                      <a:pt x="776" y="4154"/>
                    </a:moveTo>
                    <a:lnTo>
                      <a:pt x="0" y="4154"/>
                    </a:lnTo>
                    <a:lnTo>
                      <a:pt x="0" y="0"/>
                    </a:lnTo>
                    <a:lnTo>
                      <a:pt x="776" y="0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8" name="Google Shape;558;p8"/>
              <p:cNvSpPr/>
              <p:nvPr/>
            </p:nvSpPr>
            <p:spPr>
              <a:xfrm>
                <a:off x="2302100" y="2512550"/>
                <a:ext cx="18850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754" h="4155" extrusionOk="0">
                    <a:moveTo>
                      <a:pt x="753" y="4154"/>
                    </a:moveTo>
                    <a:lnTo>
                      <a:pt x="0" y="4154"/>
                    </a:lnTo>
                    <a:lnTo>
                      <a:pt x="0" y="0"/>
                    </a:lnTo>
                    <a:lnTo>
                      <a:pt x="753" y="0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9" name="Google Shape;559;p8"/>
              <p:cNvSpPr/>
              <p:nvPr/>
            </p:nvSpPr>
            <p:spPr>
              <a:xfrm>
                <a:off x="2085825" y="2512550"/>
                <a:ext cx="243100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9724" h="4155" extrusionOk="0">
                    <a:moveTo>
                      <a:pt x="9724" y="4154"/>
                    </a:moveTo>
                    <a:lnTo>
                      <a:pt x="0" y="4154"/>
                    </a:lnTo>
                    <a:lnTo>
                      <a:pt x="0" y="0"/>
                    </a:lnTo>
                    <a:lnTo>
                      <a:pt x="9724" y="0"/>
                    </a:lnTo>
                    <a:close/>
                  </a:path>
                </a:pathLst>
              </a:custGeom>
              <a:solidFill>
                <a:srgbClr val="FFE6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60" name="Google Shape;560;p8"/>
              <p:cNvSpPr/>
              <p:nvPr/>
            </p:nvSpPr>
            <p:spPr>
              <a:xfrm>
                <a:off x="2267275" y="2512550"/>
                <a:ext cx="61650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4155" extrusionOk="0">
                    <a:moveTo>
                      <a:pt x="2466" y="4154"/>
                    </a:moveTo>
                    <a:lnTo>
                      <a:pt x="1" y="4154"/>
                    </a:lnTo>
                    <a:lnTo>
                      <a:pt x="1" y="0"/>
                    </a:lnTo>
                    <a:lnTo>
                      <a:pt x="2466" y="0"/>
                    </a:lnTo>
                    <a:close/>
                  </a:path>
                </a:pathLst>
              </a:custGeom>
              <a:solidFill>
                <a:srgbClr val="FCE8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61" name="Google Shape;561;p8"/>
              <p:cNvSpPr/>
              <p:nvPr/>
            </p:nvSpPr>
            <p:spPr>
              <a:xfrm>
                <a:off x="1846725" y="2408675"/>
                <a:ext cx="443975" cy="103900"/>
              </a:xfrm>
              <a:custGeom>
                <a:avLst/>
                <a:gdLst/>
                <a:ahLst/>
                <a:cxnLst/>
                <a:rect l="l" t="t" r="r" b="b"/>
                <a:pathLst>
                  <a:path w="17759" h="4156" extrusionOk="0">
                    <a:moveTo>
                      <a:pt x="1" y="4155"/>
                    </a:moveTo>
                    <a:lnTo>
                      <a:pt x="17759" y="4155"/>
                    </a:lnTo>
                    <a:lnTo>
                      <a:pt x="17759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EAE0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62" name="Google Shape;562;p8"/>
              <p:cNvSpPr/>
              <p:nvPr/>
            </p:nvSpPr>
            <p:spPr>
              <a:xfrm>
                <a:off x="1846725" y="2408675"/>
                <a:ext cx="443975" cy="14875"/>
              </a:xfrm>
              <a:custGeom>
                <a:avLst/>
                <a:gdLst/>
                <a:ahLst/>
                <a:cxnLst/>
                <a:rect l="l" t="t" r="r" b="b"/>
                <a:pathLst>
                  <a:path w="17759" h="595" extrusionOk="0">
                    <a:moveTo>
                      <a:pt x="1" y="1"/>
                    </a:moveTo>
                    <a:lnTo>
                      <a:pt x="1" y="594"/>
                    </a:lnTo>
                    <a:lnTo>
                      <a:pt x="17759" y="594"/>
                    </a:lnTo>
                    <a:lnTo>
                      <a:pt x="17759" y="1"/>
                    </a:lnTo>
                    <a:close/>
                  </a:path>
                </a:pathLst>
              </a:custGeom>
              <a:solidFill>
                <a:srgbClr val="FCCC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63" name="Google Shape;563;p8"/>
              <p:cNvSpPr/>
              <p:nvPr/>
            </p:nvSpPr>
            <p:spPr>
              <a:xfrm>
                <a:off x="1883825" y="2408675"/>
                <a:ext cx="19425" cy="103900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6" extrusionOk="0">
                    <a:moveTo>
                      <a:pt x="776" y="4155"/>
                    </a:moveTo>
                    <a:lnTo>
                      <a:pt x="0" y="4155"/>
                    </a:lnTo>
                    <a:lnTo>
                      <a:pt x="0" y="1"/>
                    </a:lnTo>
                    <a:lnTo>
                      <a:pt x="776" y="1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64" name="Google Shape;564;p8"/>
              <p:cNvSpPr/>
              <p:nvPr/>
            </p:nvSpPr>
            <p:spPr>
              <a:xfrm>
                <a:off x="1942600" y="2408675"/>
                <a:ext cx="18850" cy="103900"/>
              </a:xfrm>
              <a:custGeom>
                <a:avLst/>
                <a:gdLst/>
                <a:ahLst/>
                <a:cxnLst/>
                <a:rect l="l" t="t" r="r" b="b"/>
                <a:pathLst>
                  <a:path w="754" h="4156" extrusionOk="0">
                    <a:moveTo>
                      <a:pt x="753" y="4155"/>
                    </a:moveTo>
                    <a:lnTo>
                      <a:pt x="0" y="4155"/>
                    </a:lnTo>
                    <a:lnTo>
                      <a:pt x="0" y="1"/>
                    </a:lnTo>
                    <a:lnTo>
                      <a:pt x="753" y="1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65" name="Google Shape;565;p8"/>
              <p:cNvSpPr/>
              <p:nvPr/>
            </p:nvSpPr>
            <p:spPr>
              <a:xfrm>
                <a:off x="2000800" y="2408675"/>
                <a:ext cx="19425" cy="103900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6" extrusionOk="0">
                    <a:moveTo>
                      <a:pt x="776" y="4155"/>
                    </a:moveTo>
                    <a:lnTo>
                      <a:pt x="0" y="4155"/>
                    </a:lnTo>
                    <a:lnTo>
                      <a:pt x="0" y="1"/>
                    </a:lnTo>
                    <a:lnTo>
                      <a:pt x="776" y="1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66" name="Google Shape;566;p8"/>
              <p:cNvSpPr/>
              <p:nvPr/>
            </p:nvSpPr>
            <p:spPr>
              <a:xfrm>
                <a:off x="2059000" y="2408675"/>
                <a:ext cx="19425" cy="103900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6" extrusionOk="0">
                    <a:moveTo>
                      <a:pt x="777" y="4155"/>
                    </a:moveTo>
                    <a:lnTo>
                      <a:pt x="1" y="4155"/>
                    </a:lnTo>
                    <a:lnTo>
                      <a:pt x="1" y="1"/>
                    </a:lnTo>
                    <a:lnTo>
                      <a:pt x="777" y="1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67" name="Google Shape;567;p8"/>
              <p:cNvSpPr/>
              <p:nvPr/>
            </p:nvSpPr>
            <p:spPr>
              <a:xfrm>
                <a:off x="2117200" y="2408675"/>
                <a:ext cx="19425" cy="103900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6" extrusionOk="0">
                    <a:moveTo>
                      <a:pt x="777" y="4155"/>
                    </a:moveTo>
                    <a:lnTo>
                      <a:pt x="1" y="4155"/>
                    </a:lnTo>
                    <a:lnTo>
                      <a:pt x="1" y="1"/>
                    </a:lnTo>
                    <a:lnTo>
                      <a:pt x="777" y="1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68" name="Google Shape;568;p8"/>
              <p:cNvSpPr/>
              <p:nvPr/>
            </p:nvSpPr>
            <p:spPr>
              <a:xfrm>
                <a:off x="2175400" y="2408675"/>
                <a:ext cx="19425" cy="103900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6" extrusionOk="0">
                    <a:moveTo>
                      <a:pt x="777" y="4155"/>
                    </a:moveTo>
                    <a:lnTo>
                      <a:pt x="1" y="4155"/>
                    </a:lnTo>
                    <a:lnTo>
                      <a:pt x="1" y="1"/>
                    </a:lnTo>
                    <a:lnTo>
                      <a:pt x="777" y="1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69" name="Google Shape;569;p8"/>
              <p:cNvSpPr/>
              <p:nvPr/>
            </p:nvSpPr>
            <p:spPr>
              <a:xfrm>
                <a:off x="2233625" y="2408675"/>
                <a:ext cx="19425" cy="103900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6" extrusionOk="0">
                    <a:moveTo>
                      <a:pt x="776" y="4155"/>
                    </a:moveTo>
                    <a:lnTo>
                      <a:pt x="0" y="4155"/>
                    </a:lnTo>
                    <a:lnTo>
                      <a:pt x="0" y="1"/>
                    </a:lnTo>
                    <a:lnTo>
                      <a:pt x="776" y="1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70" name="Google Shape;570;p8"/>
              <p:cNvSpPr/>
              <p:nvPr/>
            </p:nvSpPr>
            <p:spPr>
              <a:xfrm>
                <a:off x="2017925" y="2408675"/>
                <a:ext cx="243100" cy="103900"/>
              </a:xfrm>
              <a:custGeom>
                <a:avLst/>
                <a:gdLst/>
                <a:ahLst/>
                <a:cxnLst/>
                <a:rect l="l" t="t" r="r" b="b"/>
                <a:pathLst>
                  <a:path w="9724" h="4156" extrusionOk="0">
                    <a:moveTo>
                      <a:pt x="9724" y="4155"/>
                    </a:moveTo>
                    <a:lnTo>
                      <a:pt x="0" y="4155"/>
                    </a:lnTo>
                    <a:lnTo>
                      <a:pt x="0" y="1"/>
                    </a:lnTo>
                    <a:lnTo>
                      <a:pt x="9724" y="1"/>
                    </a:lnTo>
                    <a:close/>
                  </a:path>
                </a:pathLst>
              </a:custGeom>
              <a:solidFill>
                <a:srgbClr val="FFE6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71" name="Google Shape;571;p8"/>
              <p:cNvSpPr/>
              <p:nvPr/>
            </p:nvSpPr>
            <p:spPr>
              <a:xfrm>
                <a:off x="2198800" y="2408675"/>
                <a:ext cx="62225" cy="103900"/>
              </a:xfrm>
              <a:custGeom>
                <a:avLst/>
                <a:gdLst/>
                <a:ahLst/>
                <a:cxnLst/>
                <a:rect l="l" t="t" r="r" b="b"/>
                <a:pathLst>
                  <a:path w="2489" h="4156" extrusionOk="0">
                    <a:moveTo>
                      <a:pt x="2489" y="4155"/>
                    </a:moveTo>
                    <a:lnTo>
                      <a:pt x="1" y="4155"/>
                    </a:lnTo>
                    <a:lnTo>
                      <a:pt x="1" y="1"/>
                    </a:lnTo>
                    <a:lnTo>
                      <a:pt x="2489" y="1"/>
                    </a:lnTo>
                    <a:close/>
                  </a:path>
                </a:pathLst>
              </a:custGeom>
              <a:solidFill>
                <a:srgbClr val="FCE8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572" name="Google Shape;572;p8"/>
          <p:cNvSpPr/>
          <p:nvPr/>
        </p:nvSpPr>
        <p:spPr>
          <a:xfrm>
            <a:off x="10580730" y="3767748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73" name="Google Shape;573;p8"/>
          <p:cNvSpPr/>
          <p:nvPr/>
        </p:nvSpPr>
        <p:spPr>
          <a:xfrm>
            <a:off x="10825263" y="1912231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23917864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bg>
      <p:bgPr>
        <a:solidFill>
          <a:schemeClr val="dk1"/>
        </a:solidFill>
        <a:effectLst/>
      </p:bgPr>
    </p:bg>
    <p:spTree>
      <p:nvGrpSpPr>
        <p:cNvPr id="1" name="Shape 5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75" name="Google Shape;575;p9"/>
          <p:cNvGrpSpPr/>
          <p:nvPr/>
        </p:nvGrpSpPr>
        <p:grpSpPr>
          <a:xfrm>
            <a:off x="-184227" y="-399294"/>
            <a:ext cx="13152739" cy="7397993"/>
            <a:chOff x="238125" y="822050"/>
            <a:chExt cx="7136850" cy="4051475"/>
          </a:xfrm>
        </p:grpSpPr>
        <p:sp>
          <p:nvSpPr>
            <p:cNvPr id="576" name="Google Shape;576;p9"/>
            <p:cNvSpPr/>
            <p:nvPr/>
          </p:nvSpPr>
          <p:spPr>
            <a:xfrm>
              <a:off x="238125" y="114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7" name="Google Shape;577;p9"/>
            <p:cNvSpPr/>
            <p:nvPr/>
          </p:nvSpPr>
          <p:spPr>
            <a:xfrm>
              <a:off x="238125" y="27590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8" name="Google Shape;578;p9"/>
            <p:cNvSpPr/>
            <p:nvPr/>
          </p:nvSpPr>
          <p:spPr>
            <a:xfrm>
              <a:off x="238125" y="250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9" name="Google Shape;579;p9"/>
            <p:cNvSpPr/>
            <p:nvPr/>
          </p:nvSpPr>
          <p:spPr>
            <a:xfrm>
              <a:off x="238125" y="22460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0" name="Google Shape;580;p9"/>
            <p:cNvSpPr/>
            <p:nvPr/>
          </p:nvSpPr>
          <p:spPr>
            <a:xfrm>
              <a:off x="238125" y="1971075"/>
              <a:ext cx="7136850" cy="0"/>
            </a:xfrm>
            <a:custGeom>
              <a:avLst/>
              <a:gdLst/>
              <a:ahLst/>
              <a:cxnLst/>
              <a:rect l="l" t="t" r="r" b="b"/>
              <a:pathLst>
                <a:path w="285474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1" name="Google Shape;581;p9"/>
            <p:cNvSpPr/>
            <p:nvPr/>
          </p:nvSpPr>
          <p:spPr>
            <a:xfrm>
              <a:off x="238125" y="169607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2" name="Google Shape;582;p9"/>
            <p:cNvSpPr/>
            <p:nvPr/>
          </p:nvSpPr>
          <p:spPr>
            <a:xfrm>
              <a:off x="238125" y="1420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3" name="Google Shape;583;p9"/>
            <p:cNvSpPr/>
            <p:nvPr/>
          </p:nvSpPr>
          <p:spPr>
            <a:xfrm>
              <a:off x="238125" y="33092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4" name="Google Shape;584;p9"/>
            <p:cNvSpPr/>
            <p:nvPr/>
          </p:nvSpPr>
          <p:spPr>
            <a:xfrm>
              <a:off x="238125" y="30155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5" name="Google Shape;585;p9"/>
            <p:cNvSpPr/>
            <p:nvPr/>
          </p:nvSpPr>
          <p:spPr>
            <a:xfrm>
              <a:off x="238125" y="47439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6" name="Google Shape;586;p9"/>
            <p:cNvSpPr/>
            <p:nvPr/>
          </p:nvSpPr>
          <p:spPr>
            <a:xfrm>
              <a:off x="238125" y="44549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7" name="Google Shape;587;p9"/>
            <p:cNvSpPr/>
            <p:nvPr/>
          </p:nvSpPr>
          <p:spPr>
            <a:xfrm>
              <a:off x="238125" y="4167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8" name="Google Shape;588;p9"/>
            <p:cNvSpPr/>
            <p:nvPr/>
          </p:nvSpPr>
          <p:spPr>
            <a:xfrm>
              <a:off x="238125" y="38817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9" name="Google Shape;589;p9"/>
            <p:cNvSpPr/>
            <p:nvPr/>
          </p:nvSpPr>
          <p:spPr>
            <a:xfrm>
              <a:off x="238125" y="35953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0" name="Google Shape;590;p9"/>
            <p:cNvSpPr/>
            <p:nvPr/>
          </p:nvSpPr>
          <p:spPr>
            <a:xfrm>
              <a:off x="5075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1" name="Google Shape;591;p9"/>
            <p:cNvSpPr/>
            <p:nvPr/>
          </p:nvSpPr>
          <p:spPr>
            <a:xfrm>
              <a:off x="3244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2" name="Google Shape;592;p9"/>
            <p:cNvSpPr/>
            <p:nvPr/>
          </p:nvSpPr>
          <p:spPr>
            <a:xfrm>
              <a:off x="29400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3" name="Google Shape;593;p9"/>
            <p:cNvSpPr/>
            <p:nvPr/>
          </p:nvSpPr>
          <p:spPr>
            <a:xfrm>
              <a:off x="2635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4" name="Google Shape;594;p9"/>
            <p:cNvSpPr/>
            <p:nvPr/>
          </p:nvSpPr>
          <p:spPr>
            <a:xfrm>
              <a:off x="2331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5" name="Google Shape;595;p9"/>
            <p:cNvSpPr/>
            <p:nvPr/>
          </p:nvSpPr>
          <p:spPr>
            <a:xfrm>
              <a:off x="20279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6" name="Google Shape;596;p9"/>
            <p:cNvSpPr/>
            <p:nvPr/>
          </p:nvSpPr>
          <p:spPr>
            <a:xfrm>
              <a:off x="17239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7" name="Google Shape;597;p9"/>
            <p:cNvSpPr/>
            <p:nvPr/>
          </p:nvSpPr>
          <p:spPr>
            <a:xfrm>
              <a:off x="14197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8" name="Google Shape;598;p9"/>
            <p:cNvSpPr/>
            <p:nvPr/>
          </p:nvSpPr>
          <p:spPr>
            <a:xfrm>
              <a:off x="1115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9" name="Google Shape;599;p9"/>
            <p:cNvSpPr/>
            <p:nvPr/>
          </p:nvSpPr>
          <p:spPr>
            <a:xfrm>
              <a:off x="811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0" name="Google Shape;600;p9"/>
            <p:cNvSpPr/>
            <p:nvPr/>
          </p:nvSpPr>
          <p:spPr>
            <a:xfrm>
              <a:off x="3548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1" name="Google Shape;601;p9"/>
            <p:cNvSpPr/>
            <p:nvPr/>
          </p:nvSpPr>
          <p:spPr>
            <a:xfrm>
              <a:off x="62845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2" name="Google Shape;602;p9"/>
            <p:cNvSpPr/>
            <p:nvPr/>
          </p:nvSpPr>
          <p:spPr>
            <a:xfrm>
              <a:off x="5980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3" name="Google Shape;603;p9"/>
            <p:cNvSpPr/>
            <p:nvPr/>
          </p:nvSpPr>
          <p:spPr>
            <a:xfrm>
              <a:off x="5676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4" name="Google Shape;604;p9"/>
            <p:cNvSpPr/>
            <p:nvPr/>
          </p:nvSpPr>
          <p:spPr>
            <a:xfrm>
              <a:off x="53724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5" name="Google Shape;605;p9"/>
            <p:cNvSpPr/>
            <p:nvPr/>
          </p:nvSpPr>
          <p:spPr>
            <a:xfrm>
              <a:off x="50684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6" name="Google Shape;606;p9"/>
            <p:cNvSpPr/>
            <p:nvPr/>
          </p:nvSpPr>
          <p:spPr>
            <a:xfrm>
              <a:off x="47644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7" name="Google Shape;607;p9"/>
            <p:cNvSpPr/>
            <p:nvPr/>
          </p:nvSpPr>
          <p:spPr>
            <a:xfrm>
              <a:off x="4460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8" name="Google Shape;608;p9"/>
            <p:cNvSpPr/>
            <p:nvPr/>
          </p:nvSpPr>
          <p:spPr>
            <a:xfrm>
              <a:off x="4156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9" name="Google Shape;609;p9"/>
            <p:cNvSpPr/>
            <p:nvPr/>
          </p:nvSpPr>
          <p:spPr>
            <a:xfrm>
              <a:off x="38522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0" name="Google Shape;610;p9"/>
            <p:cNvSpPr/>
            <p:nvPr/>
          </p:nvSpPr>
          <p:spPr>
            <a:xfrm>
              <a:off x="65885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1" name="Google Shape;611;p9"/>
            <p:cNvSpPr/>
            <p:nvPr/>
          </p:nvSpPr>
          <p:spPr>
            <a:xfrm>
              <a:off x="71967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2" name="Google Shape;612;p9"/>
            <p:cNvSpPr/>
            <p:nvPr/>
          </p:nvSpPr>
          <p:spPr>
            <a:xfrm>
              <a:off x="68927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613" name="Google Shape;613;p9"/>
          <p:cNvSpPr/>
          <p:nvPr/>
        </p:nvSpPr>
        <p:spPr>
          <a:xfrm>
            <a:off x="921767" y="1644233"/>
            <a:ext cx="5145200" cy="2093200"/>
          </a:xfrm>
          <a:prstGeom prst="roundRect">
            <a:avLst>
              <a:gd name="adj" fmla="val 16667"/>
            </a:avLst>
          </a:prstGeom>
          <a:solidFill>
            <a:schemeClr val="lt1"/>
          </a:solidFill>
          <a:ln w="76200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14" name="Google Shape;614;p9"/>
          <p:cNvSpPr/>
          <p:nvPr/>
        </p:nvSpPr>
        <p:spPr>
          <a:xfrm>
            <a:off x="936367" y="4148333"/>
            <a:ext cx="5145200" cy="1146000"/>
          </a:xfrm>
          <a:prstGeom prst="roundRect">
            <a:avLst>
              <a:gd name="adj" fmla="val 16667"/>
            </a:avLst>
          </a:prstGeom>
          <a:solidFill>
            <a:schemeClr val="accent1"/>
          </a:solidFill>
          <a:ln w="762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15" name="Google Shape;615;p9"/>
          <p:cNvSpPr txBox="1">
            <a:spLocks noGrp="1"/>
          </p:cNvSpPr>
          <p:nvPr>
            <p:ph type="title"/>
          </p:nvPr>
        </p:nvSpPr>
        <p:spPr>
          <a:xfrm>
            <a:off x="950967" y="1801233"/>
            <a:ext cx="5116000" cy="177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667"/>
            </a:lvl1pPr>
            <a:lvl2pPr lvl="1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2pPr>
            <a:lvl3pPr lvl="2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3pPr>
            <a:lvl4pPr lvl="3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4pPr>
            <a:lvl5pPr lvl="4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5pPr>
            <a:lvl6pPr lvl="5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6pPr>
            <a:lvl7pPr lvl="6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7pPr>
            <a:lvl8pPr lvl="7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8pPr>
            <a:lvl9pPr lvl="8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9pPr>
          </a:lstStyle>
          <a:p>
            <a:endParaRPr/>
          </a:p>
        </p:txBody>
      </p:sp>
      <p:sp>
        <p:nvSpPr>
          <p:cNvPr id="616" name="Google Shape;616;p9"/>
          <p:cNvSpPr txBox="1">
            <a:spLocks noGrp="1"/>
          </p:cNvSpPr>
          <p:nvPr>
            <p:ph type="subTitle" idx="1"/>
          </p:nvPr>
        </p:nvSpPr>
        <p:spPr>
          <a:xfrm>
            <a:off x="950967" y="4189933"/>
            <a:ext cx="5116000" cy="1062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grpSp>
        <p:nvGrpSpPr>
          <p:cNvPr id="617" name="Google Shape;617;p9"/>
          <p:cNvGrpSpPr/>
          <p:nvPr/>
        </p:nvGrpSpPr>
        <p:grpSpPr>
          <a:xfrm rot="-4500389">
            <a:off x="5490929" y="5016493"/>
            <a:ext cx="675800" cy="675843"/>
            <a:chOff x="3312800" y="1179225"/>
            <a:chExt cx="473725" cy="473700"/>
          </a:xfrm>
        </p:grpSpPr>
        <p:sp>
          <p:nvSpPr>
            <p:cNvPr id="618" name="Google Shape;618;p9"/>
            <p:cNvSpPr/>
            <p:nvPr/>
          </p:nvSpPr>
          <p:spPr>
            <a:xfrm>
              <a:off x="3312800" y="1179225"/>
              <a:ext cx="473725" cy="473700"/>
            </a:xfrm>
            <a:custGeom>
              <a:avLst/>
              <a:gdLst/>
              <a:ahLst/>
              <a:cxnLst/>
              <a:rect l="l" t="t" r="r" b="b"/>
              <a:pathLst>
                <a:path w="18949" h="18948" extrusionOk="0">
                  <a:moveTo>
                    <a:pt x="9474" y="0"/>
                  </a:moveTo>
                  <a:cubicBezTo>
                    <a:pt x="4236" y="0"/>
                    <a:pt x="1" y="4236"/>
                    <a:pt x="1" y="9474"/>
                  </a:cubicBezTo>
                  <a:cubicBezTo>
                    <a:pt x="1" y="14712"/>
                    <a:pt x="4236" y="18948"/>
                    <a:pt x="9474" y="18948"/>
                  </a:cubicBezTo>
                  <a:cubicBezTo>
                    <a:pt x="14713" y="18948"/>
                    <a:pt x="18948" y="14712"/>
                    <a:pt x="18948" y="9474"/>
                  </a:cubicBezTo>
                  <a:cubicBezTo>
                    <a:pt x="18948" y="4236"/>
                    <a:pt x="14713" y="0"/>
                    <a:pt x="9474" y="0"/>
                  </a:cubicBezTo>
                  <a:close/>
                </a:path>
              </a:pathLst>
            </a:custGeom>
            <a:solidFill>
              <a:schemeClr val="lt2"/>
            </a:solidFill>
            <a:ln w="762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9" name="Google Shape;619;p9"/>
            <p:cNvSpPr/>
            <p:nvPr/>
          </p:nvSpPr>
          <p:spPr>
            <a:xfrm>
              <a:off x="3366075" y="1255250"/>
              <a:ext cx="367175" cy="321750"/>
            </a:xfrm>
            <a:custGeom>
              <a:avLst/>
              <a:gdLst/>
              <a:ahLst/>
              <a:cxnLst/>
              <a:rect l="l" t="t" r="r" b="b"/>
              <a:pathLst>
                <a:path w="14687" h="12870" extrusionOk="0">
                  <a:moveTo>
                    <a:pt x="7320" y="1"/>
                  </a:moveTo>
                  <a:cubicBezTo>
                    <a:pt x="6348" y="1"/>
                    <a:pt x="5362" y="223"/>
                    <a:pt x="4436" y="694"/>
                  </a:cubicBezTo>
                  <a:cubicBezTo>
                    <a:pt x="1253" y="2323"/>
                    <a:pt x="0" y="6182"/>
                    <a:pt x="1604" y="9340"/>
                  </a:cubicBezTo>
                  <a:cubicBezTo>
                    <a:pt x="2753" y="11585"/>
                    <a:pt x="5011" y="12870"/>
                    <a:pt x="7350" y="12870"/>
                  </a:cubicBezTo>
                  <a:cubicBezTo>
                    <a:pt x="8328" y="12870"/>
                    <a:pt x="9320" y="12645"/>
                    <a:pt x="10251" y="12172"/>
                  </a:cubicBezTo>
                  <a:cubicBezTo>
                    <a:pt x="13409" y="10543"/>
                    <a:pt x="14687" y="6684"/>
                    <a:pt x="13058" y="3526"/>
                  </a:cubicBezTo>
                  <a:cubicBezTo>
                    <a:pt x="11924" y="1294"/>
                    <a:pt x="9664" y="1"/>
                    <a:pt x="732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0" name="Google Shape;620;p9"/>
            <p:cNvSpPr/>
            <p:nvPr/>
          </p:nvSpPr>
          <p:spPr>
            <a:xfrm>
              <a:off x="3424950" y="1327400"/>
              <a:ext cx="249400" cy="180100"/>
            </a:xfrm>
            <a:custGeom>
              <a:avLst/>
              <a:gdLst/>
              <a:ahLst/>
              <a:cxnLst/>
              <a:rect l="l" t="t" r="r" b="b"/>
              <a:pathLst>
                <a:path w="9976" h="7204" extrusionOk="0">
                  <a:moveTo>
                    <a:pt x="6917" y="1"/>
                  </a:moveTo>
                  <a:cubicBezTo>
                    <a:pt x="6507" y="1"/>
                    <a:pt x="6115" y="101"/>
                    <a:pt x="5740" y="289"/>
                  </a:cubicBezTo>
                  <a:cubicBezTo>
                    <a:pt x="5289" y="514"/>
                    <a:pt x="4913" y="865"/>
                    <a:pt x="4663" y="1316"/>
                  </a:cubicBezTo>
                  <a:cubicBezTo>
                    <a:pt x="4462" y="1667"/>
                    <a:pt x="4287" y="2118"/>
                    <a:pt x="4161" y="2695"/>
                  </a:cubicBezTo>
                  <a:cubicBezTo>
                    <a:pt x="3986" y="3397"/>
                    <a:pt x="3886" y="3923"/>
                    <a:pt x="3810" y="4224"/>
                  </a:cubicBezTo>
                  <a:cubicBezTo>
                    <a:pt x="3710" y="4575"/>
                    <a:pt x="3560" y="4800"/>
                    <a:pt x="3359" y="4900"/>
                  </a:cubicBezTo>
                  <a:cubicBezTo>
                    <a:pt x="3184" y="4976"/>
                    <a:pt x="3109" y="4976"/>
                    <a:pt x="3084" y="4976"/>
                  </a:cubicBezTo>
                  <a:cubicBezTo>
                    <a:pt x="2908" y="4951"/>
                    <a:pt x="2783" y="4875"/>
                    <a:pt x="2708" y="4725"/>
                  </a:cubicBezTo>
                  <a:cubicBezTo>
                    <a:pt x="2658" y="4625"/>
                    <a:pt x="2658" y="4550"/>
                    <a:pt x="2683" y="4424"/>
                  </a:cubicBezTo>
                  <a:cubicBezTo>
                    <a:pt x="2733" y="4249"/>
                    <a:pt x="2933" y="4048"/>
                    <a:pt x="3234" y="3848"/>
                  </a:cubicBezTo>
                  <a:lnTo>
                    <a:pt x="3585" y="3622"/>
                  </a:lnTo>
                  <a:lnTo>
                    <a:pt x="2482" y="1743"/>
                  </a:lnTo>
                  <a:lnTo>
                    <a:pt x="2106" y="1968"/>
                  </a:lnTo>
                  <a:cubicBezTo>
                    <a:pt x="1605" y="2269"/>
                    <a:pt x="1204" y="2670"/>
                    <a:pt x="953" y="3121"/>
                  </a:cubicBezTo>
                  <a:cubicBezTo>
                    <a:pt x="678" y="3597"/>
                    <a:pt x="577" y="4098"/>
                    <a:pt x="627" y="4625"/>
                  </a:cubicBezTo>
                  <a:lnTo>
                    <a:pt x="1" y="4951"/>
                  </a:lnTo>
                  <a:lnTo>
                    <a:pt x="928" y="6755"/>
                  </a:lnTo>
                  <a:lnTo>
                    <a:pt x="1505" y="6454"/>
                  </a:lnTo>
                  <a:cubicBezTo>
                    <a:pt x="1755" y="6705"/>
                    <a:pt x="2006" y="6905"/>
                    <a:pt x="2307" y="7031"/>
                  </a:cubicBezTo>
                  <a:cubicBezTo>
                    <a:pt x="2588" y="7146"/>
                    <a:pt x="2879" y="7204"/>
                    <a:pt x="3174" y="7204"/>
                  </a:cubicBezTo>
                  <a:cubicBezTo>
                    <a:pt x="3589" y="7204"/>
                    <a:pt x="4013" y="7089"/>
                    <a:pt x="4437" y="6855"/>
                  </a:cubicBezTo>
                  <a:cubicBezTo>
                    <a:pt x="4813" y="6655"/>
                    <a:pt x="5164" y="6304"/>
                    <a:pt x="5440" y="5803"/>
                  </a:cubicBezTo>
                  <a:cubicBezTo>
                    <a:pt x="5640" y="5502"/>
                    <a:pt x="5790" y="5076"/>
                    <a:pt x="5916" y="4600"/>
                  </a:cubicBezTo>
                  <a:cubicBezTo>
                    <a:pt x="5966" y="4474"/>
                    <a:pt x="6016" y="4174"/>
                    <a:pt x="6091" y="3773"/>
                  </a:cubicBezTo>
                  <a:cubicBezTo>
                    <a:pt x="6141" y="3447"/>
                    <a:pt x="6191" y="3221"/>
                    <a:pt x="6242" y="3071"/>
                  </a:cubicBezTo>
                  <a:cubicBezTo>
                    <a:pt x="6392" y="2695"/>
                    <a:pt x="6592" y="2419"/>
                    <a:pt x="6818" y="2319"/>
                  </a:cubicBezTo>
                  <a:cubicBezTo>
                    <a:pt x="6943" y="2244"/>
                    <a:pt x="7069" y="2219"/>
                    <a:pt x="7169" y="2219"/>
                  </a:cubicBezTo>
                  <a:cubicBezTo>
                    <a:pt x="7244" y="2244"/>
                    <a:pt x="7294" y="2269"/>
                    <a:pt x="7369" y="2369"/>
                  </a:cubicBezTo>
                  <a:cubicBezTo>
                    <a:pt x="7420" y="2469"/>
                    <a:pt x="7420" y="2545"/>
                    <a:pt x="7420" y="2595"/>
                  </a:cubicBezTo>
                  <a:cubicBezTo>
                    <a:pt x="7344" y="2745"/>
                    <a:pt x="7219" y="2895"/>
                    <a:pt x="7019" y="3046"/>
                  </a:cubicBezTo>
                  <a:lnTo>
                    <a:pt x="6668" y="3271"/>
                  </a:lnTo>
                  <a:lnTo>
                    <a:pt x="7946" y="5051"/>
                  </a:lnTo>
                  <a:lnTo>
                    <a:pt x="8272" y="4850"/>
                  </a:lnTo>
                  <a:cubicBezTo>
                    <a:pt x="8873" y="4474"/>
                    <a:pt x="9249" y="3973"/>
                    <a:pt x="9399" y="3296"/>
                  </a:cubicBezTo>
                  <a:cubicBezTo>
                    <a:pt x="9450" y="3021"/>
                    <a:pt x="9450" y="2745"/>
                    <a:pt x="9399" y="2444"/>
                  </a:cubicBezTo>
                  <a:lnTo>
                    <a:pt x="9976" y="2144"/>
                  </a:lnTo>
                  <a:lnTo>
                    <a:pt x="9049" y="339"/>
                  </a:lnTo>
                  <a:lnTo>
                    <a:pt x="8497" y="640"/>
                  </a:lnTo>
                  <a:cubicBezTo>
                    <a:pt x="8121" y="289"/>
                    <a:pt x="7670" y="63"/>
                    <a:pt x="7169" y="13"/>
                  </a:cubicBezTo>
                  <a:cubicBezTo>
                    <a:pt x="7084" y="5"/>
                    <a:pt x="7000" y="1"/>
                    <a:pt x="69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621" name="Google Shape;621;p9"/>
          <p:cNvSpPr/>
          <p:nvPr/>
        </p:nvSpPr>
        <p:spPr>
          <a:xfrm>
            <a:off x="4793263" y="5484331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23521505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spTree>
      <p:nvGrpSpPr>
        <p:cNvPr id="1" name="Shape 21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66" name="Google Shape;2166;p34"/>
          <p:cNvGrpSpPr/>
          <p:nvPr/>
        </p:nvGrpSpPr>
        <p:grpSpPr>
          <a:xfrm>
            <a:off x="-184227" y="-399294"/>
            <a:ext cx="13152739" cy="7397993"/>
            <a:chOff x="238125" y="822050"/>
            <a:chExt cx="7136850" cy="4051475"/>
          </a:xfrm>
        </p:grpSpPr>
        <p:sp>
          <p:nvSpPr>
            <p:cNvPr id="2167" name="Google Shape;2167;p34"/>
            <p:cNvSpPr/>
            <p:nvPr/>
          </p:nvSpPr>
          <p:spPr>
            <a:xfrm>
              <a:off x="238125" y="114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8" name="Google Shape;2168;p34"/>
            <p:cNvSpPr/>
            <p:nvPr/>
          </p:nvSpPr>
          <p:spPr>
            <a:xfrm>
              <a:off x="238125" y="27590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9" name="Google Shape;2169;p34"/>
            <p:cNvSpPr/>
            <p:nvPr/>
          </p:nvSpPr>
          <p:spPr>
            <a:xfrm>
              <a:off x="238125" y="250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0" name="Google Shape;2170;p34"/>
            <p:cNvSpPr/>
            <p:nvPr/>
          </p:nvSpPr>
          <p:spPr>
            <a:xfrm>
              <a:off x="238125" y="22460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1" name="Google Shape;2171;p34"/>
            <p:cNvSpPr/>
            <p:nvPr/>
          </p:nvSpPr>
          <p:spPr>
            <a:xfrm>
              <a:off x="238125" y="1971075"/>
              <a:ext cx="7136850" cy="0"/>
            </a:xfrm>
            <a:custGeom>
              <a:avLst/>
              <a:gdLst/>
              <a:ahLst/>
              <a:cxnLst/>
              <a:rect l="l" t="t" r="r" b="b"/>
              <a:pathLst>
                <a:path w="285474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2" name="Google Shape;2172;p34"/>
            <p:cNvSpPr/>
            <p:nvPr/>
          </p:nvSpPr>
          <p:spPr>
            <a:xfrm>
              <a:off x="238125" y="169607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3" name="Google Shape;2173;p34"/>
            <p:cNvSpPr/>
            <p:nvPr/>
          </p:nvSpPr>
          <p:spPr>
            <a:xfrm>
              <a:off x="238125" y="1420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4" name="Google Shape;2174;p34"/>
            <p:cNvSpPr/>
            <p:nvPr/>
          </p:nvSpPr>
          <p:spPr>
            <a:xfrm>
              <a:off x="238125" y="33092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5" name="Google Shape;2175;p34"/>
            <p:cNvSpPr/>
            <p:nvPr/>
          </p:nvSpPr>
          <p:spPr>
            <a:xfrm>
              <a:off x="238125" y="30155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6" name="Google Shape;2176;p34"/>
            <p:cNvSpPr/>
            <p:nvPr/>
          </p:nvSpPr>
          <p:spPr>
            <a:xfrm>
              <a:off x="238125" y="47439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7" name="Google Shape;2177;p34"/>
            <p:cNvSpPr/>
            <p:nvPr/>
          </p:nvSpPr>
          <p:spPr>
            <a:xfrm>
              <a:off x="238125" y="44549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8" name="Google Shape;2178;p34"/>
            <p:cNvSpPr/>
            <p:nvPr/>
          </p:nvSpPr>
          <p:spPr>
            <a:xfrm>
              <a:off x="238125" y="4167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9" name="Google Shape;2179;p34"/>
            <p:cNvSpPr/>
            <p:nvPr/>
          </p:nvSpPr>
          <p:spPr>
            <a:xfrm>
              <a:off x="238125" y="38817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0" name="Google Shape;2180;p34"/>
            <p:cNvSpPr/>
            <p:nvPr/>
          </p:nvSpPr>
          <p:spPr>
            <a:xfrm>
              <a:off x="238125" y="35953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1" name="Google Shape;2181;p34"/>
            <p:cNvSpPr/>
            <p:nvPr/>
          </p:nvSpPr>
          <p:spPr>
            <a:xfrm>
              <a:off x="5075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2" name="Google Shape;2182;p34"/>
            <p:cNvSpPr/>
            <p:nvPr/>
          </p:nvSpPr>
          <p:spPr>
            <a:xfrm>
              <a:off x="3244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3" name="Google Shape;2183;p34"/>
            <p:cNvSpPr/>
            <p:nvPr/>
          </p:nvSpPr>
          <p:spPr>
            <a:xfrm>
              <a:off x="29400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4" name="Google Shape;2184;p34"/>
            <p:cNvSpPr/>
            <p:nvPr/>
          </p:nvSpPr>
          <p:spPr>
            <a:xfrm>
              <a:off x="2635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5" name="Google Shape;2185;p34"/>
            <p:cNvSpPr/>
            <p:nvPr/>
          </p:nvSpPr>
          <p:spPr>
            <a:xfrm>
              <a:off x="2331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6" name="Google Shape;2186;p34"/>
            <p:cNvSpPr/>
            <p:nvPr/>
          </p:nvSpPr>
          <p:spPr>
            <a:xfrm>
              <a:off x="20279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7" name="Google Shape;2187;p34"/>
            <p:cNvSpPr/>
            <p:nvPr/>
          </p:nvSpPr>
          <p:spPr>
            <a:xfrm>
              <a:off x="17239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8" name="Google Shape;2188;p34"/>
            <p:cNvSpPr/>
            <p:nvPr/>
          </p:nvSpPr>
          <p:spPr>
            <a:xfrm>
              <a:off x="14197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9" name="Google Shape;2189;p34"/>
            <p:cNvSpPr/>
            <p:nvPr/>
          </p:nvSpPr>
          <p:spPr>
            <a:xfrm>
              <a:off x="1115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0" name="Google Shape;2190;p34"/>
            <p:cNvSpPr/>
            <p:nvPr/>
          </p:nvSpPr>
          <p:spPr>
            <a:xfrm>
              <a:off x="811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1" name="Google Shape;2191;p34"/>
            <p:cNvSpPr/>
            <p:nvPr/>
          </p:nvSpPr>
          <p:spPr>
            <a:xfrm>
              <a:off x="3548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2" name="Google Shape;2192;p34"/>
            <p:cNvSpPr/>
            <p:nvPr/>
          </p:nvSpPr>
          <p:spPr>
            <a:xfrm>
              <a:off x="62845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3" name="Google Shape;2193;p34"/>
            <p:cNvSpPr/>
            <p:nvPr/>
          </p:nvSpPr>
          <p:spPr>
            <a:xfrm>
              <a:off x="5980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4" name="Google Shape;2194;p34"/>
            <p:cNvSpPr/>
            <p:nvPr/>
          </p:nvSpPr>
          <p:spPr>
            <a:xfrm>
              <a:off x="5676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5" name="Google Shape;2195;p34"/>
            <p:cNvSpPr/>
            <p:nvPr/>
          </p:nvSpPr>
          <p:spPr>
            <a:xfrm>
              <a:off x="53724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6" name="Google Shape;2196;p34"/>
            <p:cNvSpPr/>
            <p:nvPr/>
          </p:nvSpPr>
          <p:spPr>
            <a:xfrm>
              <a:off x="50684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7" name="Google Shape;2197;p34"/>
            <p:cNvSpPr/>
            <p:nvPr/>
          </p:nvSpPr>
          <p:spPr>
            <a:xfrm>
              <a:off x="47644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8" name="Google Shape;2198;p34"/>
            <p:cNvSpPr/>
            <p:nvPr/>
          </p:nvSpPr>
          <p:spPr>
            <a:xfrm>
              <a:off x="4460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9" name="Google Shape;2199;p34"/>
            <p:cNvSpPr/>
            <p:nvPr/>
          </p:nvSpPr>
          <p:spPr>
            <a:xfrm>
              <a:off x="4156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0" name="Google Shape;2200;p34"/>
            <p:cNvSpPr/>
            <p:nvPr/>
          </p:nvSpPr>
          <p:spPr>
            <a:xfrm>
              <a:off x="38522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1" name="Google Shape;2201;p34"/>
            <p:cNvSpPr/>
            <p:nvPr/>
          </p:nvSpPr>
          <p:spPr>
            <a:xfrm>
              <a:off x="65885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2" name="Google Shape;2202;p34"/>
            <p:cNvSpPr/>
            <p:nvPr/>
          </p:nvSpPr>
          <p:spPr>
            <a:xfrm>
              <a:off x="71967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3" name="Google Shape;2203;p34"/>
            <p:cNvSpPr/>
            <p:nvPr/>
          </p:nvSpPr>
          <p:spPr>
            <a:xfrm>
              <a:off x="68927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204" name="Google Shape;2204;p34"/>
          <p:cNvGrpSpPr/>
          <p:nvPr/>
        </p:nvGrpSpPr>
        <p:grpSpPr>
          <a:xfrm>
            <a:off x="9370200" y="4206167"/>
            <a:ext cx="1691933" cy="1691967"/>
            <a:chOff x="94500" y="533550"/>
            <a:chExt cx="1268950" cy="1268975"/>
          </a:xfrm>
        </p:grpSpPr>
        <p:sp>
          <p:nvSpPr>
            <p:cNvPr id="2205" name="Google Shape;2205;p34"/>
            <p:cNvSpPr/>
            <p:nvPr/>
          </p:nvSpPr>
          <p:spPr>
            <a:xfrm>
              <a:off x="94500" y="533550"/>
              <a:ext cx="1268950" cy="1268975"/>
            </a:xfrm>
            <a:custGeom>
              <a:avLst/>
              <a:gdLst/>
              <a:ahLst/>
              <a:cxnLst/>
              <a:rect l="l" t="t" r="r" b="b"/>
              <a:pathLst>
                <a:path w="50758" h="50759" extrusionOk="0">
                  <a:moveTo>
                    <a:pt x="25389" y="1"/>
                  </a:moveTo>
                  <a:cubicBezTo>
                    <a:pt x="11370" y="1"/>
                    <a:pt x="1" y="11370"/>
                    <a:pt x="1" y="25369"/>
                  </a:cubicBezTo>
                  <a:cubicBezTo>
                    <a:pt x="1" y="39389"/>
                    <a:pt x="11370" y="50758"/>
                    <a:pt x="25389" y="50758"/>
                  </a:cubicBezTo>
                  <a:cubicBezTo>
                    <a:pt x="39409" y="50758"/>
                    <a:pt x="50758" y="39389"/>
                    <a:pt x="50758" y="25369"/>
                  </a:cubicBezTo>
                  <a:cubicBezTo>
                    <a:pt x="50758" y="11370"/>
                    <a:pt x="39409" y="1"/>
                    <a:pt x="25389" y="1"/>
                  </a:cubicBezTo>
                  <a:close/>
                </a:path>
              </a:pathLst>
            </a:custGeom>
            <a:solidFill>
              <a:srgbClr val="FFFFFF"/>
            </a:solidFill>
            <a:ln w="1143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2206" name="Google Shape;2206;p34"/>
            <p:cNvGrpSpPr/>
            <p:nvPr/>
          </p:nvGrpSpPr>
          <p:grpSpPr>
            <a:xfrm>
              <a:off x="94500" y="533550"/>
              <a:ext cx="1268950" cy="1268975"/>
              <a:chOff x="756000" y="1451225"/>
              <a:chExt cx="1268950" cy="1268975"/>
            </a:xfrm>
          </p:grpSpPr>
          <p:sp>
            <p:nvSpPr>
              <p:cNvPr id="2207" name="Google Shape;2207;p34"/>
              <p:cNvSpPr/>
              <p:nvPr/>
            </p:nvSpPr>
            <p:spPr>
              <a:xfrm>
                <a:off x="756000" y="1451225"/>
                <a:ext cx="1268950" cy="1268975"/>
              </a:xfrm>
              <a:custGeom>
                <a:avLst/>
                <a:gdLst/>
                <a:ahLst/>
                <a:cxnLst/>
                <a:rect l="l" t="t" r="r" b="b"/>
                <a:pathLst>
                  <a:path w="50758" h="50759" extrusionOk="0">
                    <a:moveTo>
                      <a:pt x="25389" y="1"/>
                    </a:moveTo>
                    <a:cubicBezTo>
                      <a:pt x="11370" y="1"/>
                      <a:pt x="1" y="11370"/>
                      <a:pt x="1" y="25369"/>
                    </a:cubicBezTo>
                    <a:cubicBezTo>
                      <a:pt x="1" y="39389"/>
                      <a:pt x="11370" y="50758"/>
                      <a:pt x="25389" y="50758"/>
                    </a:cubicBezTo>
                    <a:cubicBezTo>
                      <a:pt x="39409" y="50758"/>
                      <a:pt x="50758" y="39389"/>
                      <a:pt x="50758" y="25369"/>
                    </a:cubicBezTo>
                    <a:cubicBezTo>
                      <a:pt x="50758" y="11370"/>
                      <a:pt x="39409" y="1"/>
                      <a:pt x="2538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08" name="Google Shape;2208;p34"/>
              <p:cNvSpPr/>
              <p:nvPr/>
            </p:nvSpPr>
            <p:spPr>
              <a:xfrm>
                <a:off x="773700" y="1805000"/>
                <a:ext cx="922525" cy="911650"/>
              </a:xfrm>
              <a:custGeom>
                <a:avLst/>
                <a:gdLst/>
                <a:ahLst/>
                <a:cxnLst/>
                <a:rect l="l" t="t" r="r" b="b"/>
                <a:pathLst>
                  <a:path w="36901" h="36466" extrusionOk="0">
                    <a:moveTo>
                      <a:pt x="24631" y="0"/>
                    </a:moveTo>
                    <a:cubicBezTo>
                      <a:pt x="16210" y="0"/>
                      <a:pt x="5583" y="3149"/>
                      <a:pt x="1" y="17166"/>
                    </a:cubicBezTo>
                    <a:cubicBezTo>
                      <a:pt x="2469" y="27463"/>
                      <a:pt x="11228" y="35333"/>
                      <a:pt x="22011" y="36465"/>
                    </a:cubicBezTo>
                    <a:cubicBezTo>
                      <a:pt x="27878" y="31529"/>
                      <a:pt x="36111" y="21252"/>
                      <a:pt x="36900" y="2095"/>
                    </a:cubicBezTo>
                    <a:cubicBezTo>
                      <a:pt x="36900" y="2095"/>
                      <a:pt x="31500" y="0"/>
                      <a:pt x="24631" y="0"/>
                    </a:cubicBezTo>
                    <a:close/>
                  </a:path>
                </a:pathLst>
              </a:custGeom>
              <a:solidFill>
                <a:srgbClr val="7AAF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09" name="Google Shape;2209;p34"/>
              <p:cNvSpPr/>
              <p:nvPr/>
            </p:nvSpPr>
            <p:spPr>
              <a:xfrm>
                <a:off x="969425" y="1451225"/>
                <a:ext cx="796075" cy="404625"/>
              </a:xfrm>
              <a:custGeom>
                <a:avLst/>
                <a:gdLst/>
                <a:ahLst/>
                <a:cxnLst/>
                <a:rect l="l" t="t" r="r" b="b"/>
                <a:pathLst>
                  <a:path w="31843" h="16185" extrusionOk="0">
                    <a:moveTo>
                      <a:pt x="16852" y="1"/>
                    </a:moveTo>
                    <a:cubicBezTo>
                      <a:pt x="10379" y="1"/>
                      <a:pt x="4492" y="2429"/>
                      <a:pt x="1" y="6394"/>
                    </a:cubicBezTo>
                    <a:cubicBezTo>
                      <a:pt x="2553" y="5483"/>
                      <a:pt x="5031" y="5099"/>
                      <a:pt x="7397" y="5099"/>
                    </a:cubicBezTo>
                    <a:cubicBezTo>
                      <a:pt x="20104" y="5099"/>
                      <a:pt x="29537" y="16185"/>
                      <a:pt x="29537" y="16185"/>
                    </a:cubicBezTo>
                    <a:cubicBezTo>
                      <a:pt x="31843" y="11573"/>
                      <a:pt x="31398" y="7223"/>
                      <a:pt x="30083" y="3723"/>
                    </a:cubicBezTo>
                    <a:cubicBezTo>
                      <a:pt x="26219" y="1356"/>
                      <a:pt x="21687" y="1"/>
                      <a:pt x="16852" y="1"/>
                    </a:cubicBezTo>
                    <a:close/>
                  </a:path>
                </a:pathLst>
              </a:custGeom>
              <a:solidFill>
                <a:srgbClr val="E51F2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10" name="Google Shape;2210;p34"/>
              <p:cNvSpPr/>
              <p:nvPr/>
            </p:nvSpPr>
            <p:spPr>
              <a:xfrm>
                <a:off x="1710350" y="1862325"/>
                <a:ext cx="314600" cy="548850"/>
              </a:xfrm>
              <a:custGeom>
                <a:avLst/>
                <a:gdLst/>
                <a:ahLst/>
                <a:cxnLst/>
                <a:rect l="l" t="t" r="r" b="b"/>
                <a:pathLst>
                  <a:path w="12584" h="21954" extrusionOk="0">
                    <a:moveTo>
                      <a:pt x="2088" y="1"/>
                    </a:moveTo>
                    <a:cubicBezTo>
                      <a:pt x="801" y="1"/>
                      <a:pt x="1" y="146"/>
                      <a:pt x="1" y="146"/>
                    </a:cubicBezTo>
                    <a:cubicBezTo>
                      <a:pt x="1" y="146"/>
                      <a:pt x="8477" y="10362"/>
                      <a:pt x="9003" y="21954"/>
                    </a:cubicBezTo>
                    <a:cubicBezTo>
                      <a:pt x="11269" y="18130"/>
                      <a:pt x="12584" y="13679"/>
                      <a:pt x="12584" y="8925"/>
                    </a:cubicBezTo>
                    <a:cubicBezTo>
                      <a:pt x="12584" y="6923"/>
                      <a:pt x="12341" y="4960"/>
                      <a:pt x="11896" y="3079"/>
                    </a:cubicBezTo>
                    <a:cubicBezTo>
                      <a:pt x="8272" y="468"/>
                      <a:pt x="4397" y="1"/>
                      <a:pt x="2088" y="1"/>
                    </a:cubicBezTo>
                    <a:close/>
                  </a:path>
                </a:pathLst>
              </a:custGeom>
              <a:solidFill>
                <a:srgbClr val="FFC1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11" name="Google Shape;2211;p34"/>
              <p:cNvSpPr/>
              <p:nvPr/>
            </p:nvSpPr>
            <p:spPr>
              <a:xfrm>
                <a:off x="1561150" y="1745925"/>
                <a:ext cx="239750" cy="222375"/>
              </a:xfrm>
              <a:custGeom>
                <a:avLst/>
                <a:gdLst/>
                <a:ahLst/>
                <a:cxnLst/>
                <a:rect l="l" t="t" r="r" b="b"/>
                <a:pathLst>
                  <a:path w="9590" h="8895" extrusionOk="0">
                    <a:moveTo>
                      <a:pt x="4215" y="1"/>
                    </a:moveTo>
                    <a:cubicBezTo>
                      <a:pt x="3347" y="1"/>
                      <a:pt x="2506" y="272"/>
                      <a:pt x="1822" y="837"/>
                    </a:cubicBezTo>
                    <a:cubicBezTo>
                      <a:pt x="82" y="2273"/>
                      <a:pt x="1" y="5065"/>
                      <a:pt x="1640" y="7047"/>
                    </a:cubicBezTo>
                    <a:cubicBezTo>
                      <a:pt x="2634" y="8250"/>
                      <a:pt x="4037" y="8894"/>
                      <a:pt x="5376" y="8894"/>
                    </a:cubicBezTo>
                    <a:cubicBezTo>
                      <a:pt x="6244" y="8894"/>
                      <a:pt x="7085" y="8624"/>
                      <a:pt x="7769" y="8059"/>
                    </a:cubicBezTo>
                    <a:cubicBezTo>
                      <a:pt x="9509" y="6622"/>
                      <a:pt x="9590" y="3831"/>
                      <a:pt x="7951" y="1848"/>
                    </a:cubicBezTo>
                    <a:cubicBezTo>
                      <a:pt x="6957" y="645"/>
                      <a:pt x="5553" y="1"/>
                      <a:pt x="4215" y="1"/>
                    </a:cubicBezTo>
                    <a:close/>
                  </a:path>
                </a:pathLst>
              </a:custGeom>
              <a:solidFill>
                <a:srgbClr val="DCEAF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12" name="Google Shape;2212;p34"/>
              <p:cNvSpPr/>
              <p:nvPr/>
            </p:nvSpPr>
            <p:spPr>
              <a:xfrm>
                <a:off x="1667875" y="1778000"/>
                <a:ext cx="101175" cy="79350"/>
              </a:xfrm>
              <a:custGeom>
                <a:avLst/>
                <a:gdLst/>
                <a:ahLst/>
                <a:cxnLst/>
                <a:rect l="l" t="t" r="r" b="b"/>
                <a:pathLst>
                  <a:path w="4047" h="3174" extrusionOk="0">
                    <a:moveTo>
                      <a:pt x="1255" y="0"/>
                    </a:moveTo>
                    <a:cubicBezTo>
                      <a:pt x="910" y="0"/>
                      <a:pt x="613" y="112"/>
                      <a:pt x="425" y="342"/>
                    </a:cubicBezTo>
                    <a:cubicBezTo>
                      <a:pt x="0" y="889"/>
                      <a:pt x="365" y="1880"/>
                      <a:pt x="1255" y="2568"/>
                    </a:cubicBezTo>
                    <a:cubicBezTo>
                      <a:pt x="1757" y="2965"/>
                      <a:pt x="2327" y="3173"/>
                      <a:pt x="2800" y="3173"/>
                    </a:cubicBezTo>
                    <a:cubicBezTo>
                      <a:pt x="3147" y="3173"/>
                      <a:pt x="3442" y="3062"/>
                      <a:pt x="3622" y="2831"/>
                    </a:cubicBezTo>
                    <a:cubicBezTo>
                      <a:pt x="4046" y="2305"/>
                      <a:pt x="3682" y="1293"/>
                      <a:pt x="2792" y="605"/>
                    </a:cubicBezTo>
                    <a:cubicBezTo>
                      <a:pt x="2290" y="208"/>
                      <a:pt x="1727" y="0"/>
                      <a:pt x="125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2213" name="Google Shape;2213;p34"/>
          <p:cNvGrpSpPr/>
          <p:nvPr/>
        </p:nvGrpSpPr>
        <p:grpSpPr>
          <a:xfrm>
            <a:off x="8614017" y="4653258"/>
            <a:ext cx="840907" cy="841473"/>
            <a:chOff x="1300400" y="1688700"/>
            <a:chExt cx="481950" cy="482275"/>
          </a:xfrm>
        </p:grpSpPr>
        <p:sp>
          <p:nvSpPr>
            <p:cNvPr id="2214" name="Google Shape;2214;p34"/>
            <p:cNvSpPr/>
            <p:nvPr/>
          </p:nvSpPr>
          <p:spPr>
            <a:xfrm>
              <a:off x="1300400" y="1688700"/>
              <a:ext cx="481950" cy="482275"/>
            </a:xfrm>
            <a:custGeom>
              <a:avLst/>
              <a:gdLst/>
              <a:ahLst/>
              <a:cxnLst/>
              <a:rect l="l" t="t" r="r" b="b"/>
              <a:pathLst>
                <a:path w="19278" h="19291" extrusionOk="0">
                  <a:moveTo>
                    <a:pt x="9645" y="19290"/>
                  </a:moveTo>
                  <a:cubicBezTo>
                    <a:pt x="14952" y="19290"/>
                    <a:pt x="19277" y="14952"/>
                    <a:pt x="19277" y="9645"/>
                  </a:cubicBezTo>
                  <a:cubicBezTo>
                    <a:pt x="19277" y="4339"/>
                    <a:pt x="14952" y="1"/>
                    <a:pt x="9645" y="1"/>
                  </a:cubicBezTo>
                  <a:cubicBezTo>
                    <a:pt x="4326" y="1"/>
                    <a:pt x="0" y="4339"/>
                    <a:pt x="0" y="9645"/>
                  </a:cubicBezTo>
                  <a:cubicBezTo>
                    <a:pt x="0" y="14952"/>
                    <a:pt x="4326" y="19290"/>
                    <a:pt x="9645" y="19290"/>
                  </a:cubicBezTo>
                  <a:close/>
                </a:path>
              </a:pathLst>
            </a:custGeom>
            <a:solidFill>
              <a:srgbClr val="A54D05"/>
            </a:solidFill>
            <a:ln w="762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ct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A54D05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5" name="Google Shape;2215;p34"/>
            <p:cNvSpPr/>
            <p:nvPr/>
          </p:nvSpPr>
          <p:spPr>
            <a:xfrm>
              <a:off x="1347225" y="1735550"/>
              <a:ext cx="388275" cy="388575"/>
            </a:xfrm>
            <a:custGeom>
              <a:avLst/>
              <a:gdLst/>
              <a:ahLst/>
              <a:cxnLst/>
              <a:rect l="l" t="t" r="r" b="b"/>
              <a:pathLst>
                <a:path w="15531" h="15543" extrusionOk="0">
                  <a:moveTo>
                    <a:pt x="7772" y="15543"/>
                  </a:moveTo>
                  <a:cubicBezTo>
                    <a:pt x="12048" y="15543"/>
                    <a:pt x="15531" y="12047"/>
                    <a:pt x="15531" y="7771"/>
                  </a:cubicBezTo>
                  <a:cubicBezTo>
                    <a:pt x="15531" y="3496"/>
                    <a:pt x="12048" y="0"/>
                    <a:pt x="7772" y="0"/>
                  </a:cubicBezTo>
                  <a:cubicBezTo>
                    <a:pt x="3484" y="0"/>
                    <a:pt x="1" y="3496"/>
                    <a:pt x="1" y="7771"/>
                  </a:cubicBezTo>
                  <a:cubicBezTo>
                    <a:pt x="1" y="12047"/>
                    <a:pt x="3484" y="15543"/>
                    <a:pt x="7772" y="15543"/>
                  </a:cubicBezTo>
                  <a:close/>
                </a:path>
              </a:pathLst>
            </a:custGeom>
            <a:solidFill>
              <a:srgbClr val="E69138"/>
            </a:solidFill>
            <a:ln w="76200" cap="flat" cmpd="sng">
              <a:solidFill>
                <a:srgbClr val="A54D0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ct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r>
                <a:rPr kumimoji="0" lang="en" sz="3067" b="1" i="0" u="none" strike="noStrike" kern="0" cap="none" spc="0" normalizeH="0" baseline="0" noProof="0">
                  <a:ln>
                    <a:noFill/>
                  </a:ln>
                  <a:solidFill>
                    <a:srgbClr val="A54D05"/>
                  </a:solidFill>
                  <a:effectLst/>
                  <a:uLnTx/>
                  <a:uFillTx/>
                  <a:latin typeface="Dosis"/>
                  <a:ea typeface="Dosis"/>
                  <a:cs typeface="Dosis"/>
                  <a:sym typeface="Dosis"/>
                </a:rPr>
                <a:t>1¢</a:t>
              </a:r>
              <a:endParaRPr kumimoji="0" sz="3067" b="1" i="0" u="none" strike="noStrike" kern="0" cap="none" spc="0" normalizeH="0" baseline="0" noProof="0">
                <a:ln>
                  <a:noFill/>
                </a:ln>
                <a:solidFill>
                  <a:srgbClr val="A54D05"/>
                </a:solidFill>
                <a:effectLst/>
                <a:uLnTx/>
                <a:uFillTx/>
                <a:latin typeface="Dosis"/>
                <a:ea typeface="Dosis"/>
                <a:cs typeface="Dosis"/>
                <a:sym typeface="Dosis"/>
              </a:endParaRPr>
            </a:p>
          </p:txBody>
        </p:sp>
      </p:grpSp>
      <p:grpSp>
        <p:nvGrpSpPr>
          <p:cNvPr id="2216" name="Google Shape;2216;p34"/>
          <p:cNvGrpSpPr/>
          <p:nvPr/>
        </p:nvGrpSpPr>
        <p:grpSpPr>
          <a:xfrm>
            <a:off x="8833733" y="5056658"/>
            <a:ext cx="840907" cy="841473"/>
            <a:chOff x="1300400" y="1688700"/>
            <a:chExt cx="481950" cy="482275"/>
          </a:xfrm>
        </p:grpSpPr>
        <p:sp>
          <p:nvSpPr>
            <p:cNvPr id="2217" name="Google Shape;2217;p34"/>
            <p:cNvSpPr/>
            <p:nvPr/>
          </p:nvSpPr>
          <p:spPr>
            <a:xfrm>
              <a:off x="1300400" y="1688700"/>
              <a:ext cx="481950" cy="482275"/>
            </a:xfrm>
            <a:custGeom>
              <a:avLst/>
              <a:gdLst/>
              <a:ahLst/>
              <a:cxnLst/>
              <a:rect l="l" t="t" r="r" b="b"/>
              <a:pathLst>
                <a:path w="19278" h="19291" extrusionOk="0">
                  <a:moveTo>
                    <a:pt x="9645" y="19290"/>
                  </a:moveTo>
                  <a:cubicBezTo>
                    <a:pt x="14952" y="19290"/>
                    <a:pt x="19277" y="14952"/>
                    <a:pt x="19277" y="9645"/>
                  </a:cubicBezTo>
                  <a:cubicBezTo>
                    <a:pt x="19277" y="4339"/>
                    <a:pt x="14952" y="1"/>
                    <a:pt x="9645" y="1"/>
                  </a:cubicBezTo>
                  <a:cubicBezTo>
                    <a:pt x="4326" y="1"/>
                    <a:pt x="0" y="4339"/>
                    <a:pt x="0" y="9645"/>
                  </a:cubicBezTo>
                  <a:cubicBezTo>
                    <a:pt x="0" y="14952"/>
                    <a:pt x="4326" y="19290"/>
                    <a:pt x="9645" y="19290"/>
                  </a:cubicBezTo>
                  <a:close/>
                </a:path>
              </a:pathLst>
            </a:custGeom>
            <a:solidFill>
              <a:srgbClr val="A54D05"/>
            </a:solidFill>
            <a:ln w="762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ct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A54D05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8" name="Google Shape;2218;p34"/>
            <p:cNvSpPr/>
            <p:nvPr/>
          </p:nvSpPr>
          <p:spPr>
            <a:xfrm>
              <a:off x="1347225" y="1735550"/>
              <a:ext cx="388275" cy="388575"/>
            </a:xfrm>
            <a:custGeom>
              <a:avLst/>
              <a:gdLst/>
              <a:ahLst/>
              <a:cxnLst/>
              <a:rect l="l" t="t" r="r" b="b"/>
              <a:pathLst>
                <a:path w="15531" h="15543" extrusionOk="0">
                  <a:moveTo>
                    <a:pt x="7772" y="15543"/>
                  </a:moveTo>
                  <a:cubicBezTo>
                    <a:pt x="12048" y="15543"/>
                    <a:pt x="15531" y="12047"/>
                    <a:pt x="15531" y="7771"/>
                  </a:cubicBezTo>
                  <a:cubicBezTo>
                    <a:pt x="15531" y="3496"/>
                    <a:pt x="12048" y="0"/>
                    <a:pt x="7772" y="0"/>
                  </a:cubicBezTo>
                  <a:cubicBezTo>
                    <a:pt x="3484" y="0"/>
                    <a:pt x="1" y="3496"/>
                    <a:pt x="1" y="7771"/>
                  </a:cubicBezTo>
                  <a:cubicBezTo>
                    <a:pt x="1" y="12047"/>
                    <a:pt x="3484" y="15543"/>
                    <a:pt x="7772" y="15543"/>
                  </a:cubicBezTo>
                  <a:close/>
                </a:path>
              </a:pathLst>
            </a:custGeom>
            <a:solidFill>
              <a:srgbClr val="E69138"/>
            </a:solidFill>
            <a:ln w="76200" cap="flat" cmpd="sng">
              <a:solidFill>
                <a:srgbClr val="A54D0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ct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r>
                <a:rPr kumimoji="0" lang="en" sz="3067" b="1" i="0" u="none" strike="noStrike" kern="0" cap="none" spc="0" normalizeH="0" baseline="0" noProof="0">
                  <a:ln>
                    <a:noFill/>
                  </a:ln>
                  <a:solidFill>
                    <a:srgbClr val="A54D05"/>
                  </a:solidFill>
                  <a:effectLst/>
                  <a:uLnTx/>
                  <a:uFillTx/>
                  <a:latin typeface="Dosis"/>
                  <a:ea typeface="Dosis"/>
                  <a:cs typeface="Dosis"/>
                  <a:sym typeface="Dosis"/>
                </a:rPr>
                <a:t>1¢</a:t>
              </a:r>
              <a:endParaRPr kumimoji="0" sz="3067" b="1" i="0" u="none" strike="noStrike" kern="0" cap="none" spc="0" normalizeH="0" baseline="0" noProof="0">
                <a:ln>
                  <a:noFill/>
                </a:ln>
                <a:solidFill>
                  <a:srgbClr val="A54D05"/>
                </a:solidFill>
                <a:effectLst/>
                <a:uLnTx/>
                <a:uFillTx/>
                <a:latin typeface="Dosis"/>
                <a:ea typeface="Dosis"/>
                <a:cs typeface="Dosis"/>
                <a:sym typeface="Dosis"/>
              </a:endParaRPr>
            </a:p>
          </p:txBody>
        </p:sp>
      </p:grpSp>
      <p:sp>
        <p:nvSpPr>
          <p:cNvPr id="2219" name="Google Shape;2219;p34"/>
          <p:cNvSpPr/>
          <p:nvPr/>
        </p:nvSpPr>
        <p:spPr>
          <a:xfrm>
            <a:off x="8614030" y="4358664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BE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220" name="Google Shape;2220;p34"/>
          <p:cNvSpPr/>
          <p:nvPr/>
        </p:nvSpPr>
        <p:spPr>
          <a:xfrm>
            <a:off x="9046347" y="3021164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BE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221" name="Google Shape;2221;p34"/>
          <p:cNvSpPr/>
          <p:nvPr/>
        </p:nvSpPr>
        <p:spPr>
          <a:xfrm>
            <a:off x="10747763" y="2886164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BE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78561416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25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1219170">
              <a:buClr>
                <a:srgbClr val="000000"/>
              </a:buClr>
            </a:pPr>
            <a:fld id="{D2D769DF-72D7-400B-8D46-2CA7E227B53C}" type="datetimeFigureOut">
              <a:rPr lang="en-US" sz="1867" kern="0" smtClean="0">
                <a:solidFill>
                  <a:srgbClr val="000000"/>
                </a:solidFill>
                <a:cs typeface="Arial"/>
                <a:sym typeface="Arial"/>
              </a:rPr>
              <a:pPr defTabSz="1219170">
                <a:buClr>
                  <a:srgbClr val="000000"/>
                </a:buClr>
              </a:pPr>
              <a:t>1/8/2025</a:t>
            </a:fld>
            <a:endParaRPr lang="en-US"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1219170">
              <a:buClr>
                <a:srgbClr val="000000"/>
              </a:buClr>
            </a:pPr>
            <a:endParaRPr lang="en-US"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1219170">
              <a:buClr>
                <a:srgbClr val="000000"/>
              </a:buClr>
            </a:pPr>
            <a:fld id="{69B50EDA-12E8-486B-B293-B7EEEFB6F524}" type="slidenum">
              <a:rPr lang="en-US" sz="1867" kern="0" smtClean="0">
                <a:solidFill>
                  <a:srgbClr val="000000"/>
                </a:solidFill>
                <a:cs typeface="Arial"/>
                <a:sym typeface="Arial"/>
              </a:rPr>
              <a:pPr defTabSz="1219170">
                <a:buClr>
                  <a:srgbClr val="000000"/>
                </a:buClr>
              </a:pPr>
              <a:t>‹#›</a:t>
            </a:fld>
            <a:endParaRPr lang="en-US"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82195140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3">
  <p:cSld name="Section header 3">
    <p:bg>
      <p:bgPr>
        <a:solidFill>
          <a:schemeClr val="dk1"/>
        </a:solidFill>
        <a:effectLst/>
      </p:bgPr>
    </p:bg>
    <p:spTree>
      <p:nvGrpSpPr>
        <p:cNvPr id="1" name="Shape 10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16" name="Google Shape;1016;p16"/>
          <p:cNvGrpSpPr/>
          <p:nvPr/>
        </p:nvGrpSpPr>
        <p:grpSpPr>
          <a:xfrm>
            <a:off x="-184227" y="-399294"/>
            <a:ext cx="13152739" cy="7397993"/>
            <a:chOff x="238125" y="822050"/>
            <a:chExt cx="7136850" cy="4051475"/>
          </a:xfrm>
        </p:grpSpPr>
        <p:sp>
          <p:nvSpPr>
            <p:cNvPr id="1017" name="Google Shape;1017;p16"/>
            <p:cNvSpPr/>
            <p:nvPr/>
          </p:nvSpPr>
          <p:spPr>
            <a:xfrm>
              <a:off x="238125" y="114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8" name="Google Shape;1018;p16"/>
            <p:cNvSpPr/>
            <p:nvPr/>
          </p:nvSpPr>
          <p:spPr>
            <a:xfrm>
              <a:off x="238125" y="27590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9" name="Google Shape;1019;p16"/>
            <p:cNvSpPr/>
            <p:nvPr/>
          </p:nvSpPr>
          <p:spPr>
            <a:xfrm>
              <a:off x="238125" y="250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0" name="Google Shape;1020;p16"/>
            <p:cNvSpPr/>
            <p:nvPr/>
          </p:nvSpPr>
          <p:spPr>
            <a:xfrm>
              <a:off x="238125" y="22460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1" name="Google Shape;1021;p16"/>
            <p:cNvSpPr/>
            <p:nvPr/>
          </p:nvSpPr>
          <p:spPr>
            <a:xfrm>
              <a:off x="238125" y="1971075"/>
              <a:ext cx="7136850" cy="0"/>
            </a:xfrm>
            <a:custGeom>
              <a:avLst/>
              <a:gdLst/>
              <a:ahLst/>
              <a:cxnLst/>
              <a:rect l="l" t="t" r="r" b="b"/>
              <a:pathLst>
                <a:path w="285474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2" name="Google Shape;1022;p16"/>
            <p:cNvSpPr/>
            <p:nvPr/>
          </p:nvSpPr>
          <p:spPr>
            <a:xfrm>
              <a:off x="238125" y="169607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3" name="Google Shape;1023;p16"/>
            <p:cNvSpPr/>
            <p:nvPr/>
          </p:nvSpPr>
          <p:spPr>
            <a:xfrm>
              <a:off x="238125" y="1420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4" name="Google Shape;1024;p16"/>
            <p:cNvSpPr/>
            <p:nvPr/>
          </p:nvSpPr>
          <p:spPr>
            <a:xfrm>
              <a:off x="238125" y="33092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5" name="Google Shape;1025;p16"/>
            <p:cNvSpPr/>
            <p:nvPr/>
          </p:nvSpPr>
          <p:spPr>
            <a:xfrm>
              <a:off x="238125" y="30155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6" name="Google Shape;1026;p16"/>
            <p:cNvSpPr/>
            <p:nvPr/>
          </p:nvSpPr>
          <p:spPr>
            <a:xfrm>
              <a:off x="238125" y="47439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7" name="Google Shape;1027;p16"/>
            <p:cNvSpPr/>
            <p:nvPr/>
          </p:nvSpPr>
          <p:spPr>
            <a:xfrm>
              <a:off x="238125" y="44549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8" name="Google Shape;1028;p16"/>
            <p:cNvSpPr/>
            <p:nvPr/>
          </p:nvSpPr>
          <p:spPr>
            <a:xfrm>
              <a:off x="238125" y="4167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9" name="Google Shape;1029;p16"/>
            <p:cNvSpPr/>
            <p:nvPr/>
          </p:nvSpPr>
          <p:spPr>
            <a:xfrm>
              <a:off x="238125" y="38817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0" name="Google Shape;1030;p16"/>
            <p:cNvSpPr/>
            <p:nvPr/>
          </p:nvSpPr>
          <p:spPr>
            <a:xfrm>
              <a:off x="238125" y="35953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1" name="Google Shape;1031;p16"/>
            <p:cNvSpPr/>
            <p:nvPr/>
          </p:nvSpPr>
          <p:spPr>
            <a:xfrm>
              <a:off x="5075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2" name="Google Shape;1032;p16"/>
            <p:cNvSpPr/>
            <p:nvPr/>
          </p:nvSpPr>
          <p:spPr>
            <a:xfrm>
              <a:off x="3244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3" name="Google Shape;1033;p16"/>
            <p:cNvSpPr/>
            <p:nvPr/>
          </p:nvSpPr>
          <p:spPr>
            <a:xfrm>
              <a:off x="29400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4" name="Google Shape;1034;p16"/>
            <p:cNvSpPr/>
            <p:nvPr/>
          </p:nvSpPr>
          <p:spPr>
            <a:xfrm>
              <a:off x="2635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5" name="Google Shape;1035;p16"/>
            <p:cNvSpPr/>
            <p:nvPr/>
          </p:nvSpPr>
          <p:spPr>
            <a:xfrm>
              <a:off x="2331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6" name="Google Shape;1036;p16"/>
            <p:cNvSpPr/>
            <p:nvPr/>
          </p:nvSpPr>
          <p:spPr>
            <a:xfrm>
              <a:off x="20279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7" name="Google Shape;1037;p16"/>
            <p:cNvSpPr/>
            <p:nvPr/>
          </p:nvSpPr>
          <p:spPr>
            <a:xfrm>
              <a:off x="17239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8" name="Google Shape;1038;p16"/>
            <p:cNvSpPr/>
            <p:nvPr/>
          </p:nvSpPr>
          <p:spPr>
            <a:xfrm>
              <a:off x="14197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9" name="Google Shape;1039;p16"/>
            <p:cNvSpPr/>
            <p:nvPr/>
          </p:nvSpPr>
          <p:spPr>
            <a:xfrm>
              <a:off x="1115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0" name="Google Shape;1040;p16"/>
            <p:cNvSpPr/>
            <p:nvPr/>
          </p:nvSpPr>
          <p:spPr>
            <a:xfrm>
              <a:off x="811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1" name="Google Shape;1041;p16"/>
            <p:cNvSpPr/>
            <p:nvPr/>
          </p:nvSpPr>
          <p:spPr>
            <a:xfrm>
              <a:off x="3548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2" name="Google Shape;1042;p16"/>
            <p:cNvSpPr/>
            <p:nvPr/>
          </p:nvSpPr>
          <p:spPr>
            <a:xfrm>
              <a:off x="62845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3" name="Google Shape;1043;p16"/>
            <p:cNvSpPr/>
            <p:nvPr/>
          </p:nvSpPr>
          <p:spPr>
            <a:xfrm>
              <a:off x="5980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4" name="Google Shape;1044;p16"/>
            <p:cNvSpPr/>
            <p:nvPr/>
          </p:nvSpPr>
          <p:spPr>
            <a:xfrm>
              <a:off x="5676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5" name="Google Shape;1045;p16"/>
            <p:cNvSpPr/>
            <p:nvPr/>
          </p:nvSpPr>
          <p:spPr>
            <a:xfrm>
              <a:off x="53724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6" name="Google Shape;1046;p16"/>
            <p:cNvSpPr/>
            <p:nvPr/>
          </p:nvSpPr>
          <p:spPr>
            <a:xfrm>
              <a:off x="50684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7" name="Google Shape;1047;p16"/>
            <p:cNvSpPr/>
            <p:nvPr/>
          </p:nvSpPr>
          <p:spPr>
            <a:xfrm>
              <a:off x="47644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8" name="Google Shape;1048;p16"/>
            <p:cNvSpPr/>
            <p:nvPr/>
          </p:nvSpPr>
          <p:spPr>
            <a:xfrm>
              <a:off x="4460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9" name="Google Shape;1049;p16"/>
            <p:cNvSpPr/>
            <p:nvPr/>
          </p:nvSpPr>
          <p:spPr>
            <a:xfrm>
              <a:off x="4156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0" name="Google Shape;1050;p16"/>
            <p:cNvSpPr/>
            <p:nvPr/>
          </p:nvSpPr>
          <p:spPr>
            <a:xfrm>
              <a:off x="38522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1" name="Google Shape;1051;p16"/>
            <p:cNvSpPr/>
            <p:nvPr/>
          </p:nvSpPr>
          <p:spPr>
            <a:xfrm>
              <a:off x="65885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2" name="Google Shape;1052;p16"/>
            <p:cNvSpPr/>
            <p:nvPr/>
          </p:nvSpPr>
          <p:spPr>
            <a:xfrm>
              <a:off x="71967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3" name="Google Shape;1053;p16"/>
            <p:cNvSpPr/>
            <p:nvPr/>
          </p:nvSpPr>
          <p:spPr>
            <a:xfrm>
              <a:off x="68927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054" name="Google Shape;1054;p16"/>
          <p:cNvSpPr txBox="1">
            <a:spLocks noGrp="1"/>
          </p:cNvSpPr>
          <p:nvPr>
            <p:ph type="title"/>
          </p:nvPr>
        </p:nvSpPr>
        <p:spPr>
          <a:xfrm>
            <a:off x="1014933" y="3029067"/>
            <a:ext cx="7366000" cy="166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200"/>
              <a:buNone/>
              <a:defRPr sz="7333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9pPr>
          </a:lstStyle>
          <a:p>
            <a:endParaRPr/>
          </a:p>
        </p:txBody>
      </p:sp>
      <p:sp>
        <p:nvSpPr>
          <p:cNvPr id="1055" name="Google Shape;1055;p16"/>
          <p:cNvSpPr txBox="1">
            <a:spLocks noGrp="1"/>
          </p:cNvSpPr>
          <p:nvPr>
            <p:ph type="subTitle" idx="1"/>
          </p:nvPr>
        </p:nvSpPr>
        <p:spPr>
          <a:xfrm>
            <a:off x="1014933" y="5379133"/>
            <a:ext cx="7366000" cy="59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1056" name="Google Shape;1056;p16"/>
          <p:cNvSpPr txBox="1">
            <a:spLocks noGrp="1"/>
          </p:cNvSpPr>
          <p:nvPr>
            <p:ph type="title" idx="2" hasCustomPrompt="1"/>
          </p:nvPr>
        </p:nvSpPr>
        <p:spPr>
          <a:xfrm>
            <a:off x="1083967" y="998433"/>
            <a:ext cx="1715200" cy="166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3333" b="1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grpSp>
        <p:nvGrpSpPr>
          <p:cNvPr id="1057" name="Google Shape;1057;p16"/>
          <p:cNvGrpSpPr/>
          <p:nvPr/>
        </p:nvGrpSpPr>
        <p:grpSpPr>
          <a:xfrm>
            <a:off x="8937103" y="3438280"/>
            <a:ext cx="2087215" cy="2626781"/>
            <a:chOff x="7667575" y="2133515"/>
            <a:chExt cx="359600" cy="452550"/>
          </a:xfrm>
        </p:grpSpPr>
        <p:sp>
          <p:nvSpPr>
            <p:cNvPr id="1058" name="Google Shape;1058;p16"/>
            <p:cNvSpPr/>
            <p:nvPr/>
          </p:nvSpPr>
          <p:spPr>
            <a:xfrm>
              <a:off x="7667950" y="2133515"/>
              <a:ext cx="359225" cy="452550"/>
            </a:xfrm>
            <a:custGeom>
              <a:avLst/>
              <a:gdLst/>
              <a:ahLst/>
              <a:cxnLst/>
              <a:rect l="l" t="t" r="r" b="b"/>
              <a:pathLst>
                <a:path w="14369" h="18102" extrusionOk="0">
                  <a:moveTo>
                    <a:pt x="7214" y="0"/>
                  </a:moveTo>
                  <a:cubicBezTo>
                    <a:pt x="7095" y="0"/>
                    <a:pt x="7005" y="90"/>
                    <a:pt x="6990" y="194"/>
                  </a:cubicBezTo>
                  <a:lnTo>
                    <a:pt x="1420" y="194"/>
                  </a:lnTo>
                  <a:lnTo>
                    <a:pt x="1420" y="7423"/>
                  </a:lnTo>
                  <a:lnTo>
                    <a:pt x="6990" y="7423"/>
                  </a:lnTo>
                  <a:lnTo>
                    <a:pt x="6990" y="7438"/>
                  </a:lnTo>
                  <a:lnTo>
                    <a:pt x="449" y="7438"/>
                  </a:lnTo>
                  <a:lnTo>
                    <a:pt x="449" y="9962"/>
                  </a:lnTo>
                  <a:lnTo>
                    <a:pt x="285" y="9962"/>
                  </a:lnTo>
                  <a:cubicBezTo>
                    <a:pt x="135" y="9962"/>
                    <a:pt x="1" y="10081"/>
                    <a:pt x="1" y="10245"/>
                  </a:cubicBezTo>
                  <a:cubicBezTo>
                    <a:pt x="1" y="10395"/>
                    <a:pt x="135" y="10514"/>
                    <a:pt x="285" y="10514"/>
                  </a:cubicBezTo>
                  <a:lnTo>
                    <a:pt x="449" y="10514"/>
                  </a:lnTo>
                  <a:lnTo>
                    <a:pt x="449" y="17549"/>
                  </a:lnTo>
                  <a:lnTo>
                    <a:pt x="6990" y="17549"/>
                  </a:lnTo>
                  <a:lnTo>
                    <a:pt x="6990" y="17892"/>
                  </a:lnTo>
                  <a:cubicBezTo>
                    <a:pt x="6990" y="17997"/>
                    <a:pt x="7095" y="18101"/>
                    <a:pt x="7214" y="18101"/>
                  </a:cubicBezTo>
                  <a:cubicBezTo>
                    <a:pt x="7334" y="18101"/>
                    <a:pt x="7424" y="17997"/>
                    <a:pt x="7424" y="17892"/>
                  </a:cubicBezTo>
                  <a:lnTo>
                    <a:pt x="7424" y="17549"/>
                  </a:lnTo>
                  <a:lnTo>
                    <a:pt x="13905" y="17549"/>
                  </a:lnTo>
                  <a:lnTo>
                    <a:pt x="13905" y="10514"/>
                  </a:lnTo>
                  <a:lnTo>
                    <a:pt x="14085" y="10514"/>
                  </a:lnTo>
                  <a:cubicBezTo>
                    <a:pt x="14249" y="10514"/>
                    <a:pt x="14368" y="10395"/>
                    <a:pt x="14368" y="10245"/>
                  </a:cubicBezTo>
                  <a:cubicBezTo>
                    <a:pt x="14368" y="10081"/>
                    <a:pt x="14249" y="9962"/>
                    <a:pt x="14085" y="9962"/>
                  </a:cubicBezTo>
                  <a:lnTo>
                    <a:pt x="13905" y="9962"/>
                  </a:lnTo>
                  <a:lnTo>
                    <a:pt x="13905" y="7438"/>
                  </a:lnTo>
                  <a:lnTo>
                    <a:pt x="7424" y="7438"/>
                  </a:lnTo>
                  <a:lnTo>
                    <a:pt x="7424" y="7423"/>
                  </a:lnTo>
                  <a:lnTo>
                    <a:pt x="12307" y="7423"/>
                  </a:lnTo>
                  <a:lnTo>
                    <a:pt x="12307" y="194"/>
                  </a:lnTo>
                  <a:lnTo>
                    <a:pt x="7424" y="194"/>
                  </a:lnTo>
                  <a:cubicBezTo>
                    <a:pt x="7409" y="90"/>
                    <a:pt x="7319" y="0"/>
                    <a:pt x="7214" y="0"/>
                  </a:cubicBezTo>
                  <a:close/>
                </a:path>
              </a:pathLst>
            </a:custGeom>
            <a:solidFill>
              <a:srgbClr val="FFFFFF"/>
            </a:solidFill>
            <a:ln w="2286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9" name="Google Shape;1059;p16"/>
            <p:cNvSpPr/>
            <p:nvPr/>
          </p:nvSpPr>
          <p:spPr>
            <a:xfrm>
              <a:off x="7678775" y="2319625"/>
              <a:ext cx="336075" cy="252425"/>
            </a:xfrm>
            <a:custGeom>
              <a:avLst/>
              <a:gdLst/>
              <a:ahLst/>
              <a:cxnLst/>
              <a:rect l="l" t="t" r="r" b="b"/>
              <a:pathLst>
                <a:path w="13443" h="10097" extrusionOk="0">
                  <a:moveTo>
                    <a:pt x="1" y="1"/>
                  </a:moveTo>
                  <a:lnTo>
                    <a:pt x="1" y="10097"/>
                  </a:lnTo>
                  <a:lnTo>
                    <a:pt x="13442" y="10097"/>
                  </a:lnTo>
                  <a:lnTo>
                    <a:pt x="13442" y="1"/>
                  </a:lnTo>
                  <a:close/>
                </a:path>
              </a:pathLst>
            </a:custGeom>
            <a:solidFill>
              <a:srgbClr val="FAA0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0" name="Google Shape;1060;p16"/>
            <p:cNvSpPr/>
            <p:nvPr/>
          </p:nvSpPr>
          <p:spPr>
            <a:xfrm>
              <a:off x="7716875" y="2354350"/>
              <a:ext cx="72825" cy="72850"/>
            </a:xfrm>
            <a:custGeom>
              <a:avLst/>
              <a:gdLst/>
              <a:ahLst/>
              <a:cxnLst/>
              <a:rect l="l" t="t" r="r" b="b"/>
              <a:pathLst>
                <a:path w="2913" h="2914" extrusionOk="0">
                  <a:moveTo>
                    <a:pt x="0" y="1"/>
                  </a:moveTo>
                  <a:lnTo>
                    <a:pt x="0" y="2913"/>
                  </a:lnTo>
                  <a:lnTo>
                    <a:pt x="2912" y="2913"/>
                  </a:lnTo>
                  <a:lnTo>
                    <a:pt x="2912" y="1"/>
                  </a:lnTo>
                  <a:close/>
                </a:path>
              </a:pathLst>
            </a:custGeom>
            <a:solidFill>
              <a:srgbClr val="6146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1" name="Google Shape;1061;p16"/>
            <p:cNvSpPr/>
            <p:nvPr/>
          </p:nvSpPr>
          <p:spPr>
            <a:xfrm>
              <a:off x="7829250" y="2478700"/>
              <a:ext cx="147875" cy="19050"/>
            </a:xfrm>
            <a:custGeom>
              <a:avLst/>
              <a:gdLst/>
              <a:ahLst/>
              <a:cxnLst/>
              <a:rect l="l" t="t" r="r" b="b"/>
              <a:pathLst>
                <a:path w="5915" h="762" extrusionOk="0">
                  <a:moveTo>
                    <a:pt x="1" y="0"/>
                  </a:moveTo>
                  <a:lnTo>
                    <a:pt x="1" y="762"/>
                  </a:lnTo>
                  <a:lnTo>
                    <a:pt x="5915" y="762"/>
                  </a:lnTo>
                  <a:lnTo>
                    <a:pt x="5915" y="0"/>
                  </a:lnTo>
                  <a:close/>
                </a:path>
              </a:pathLst>
            </a:custGeom>
            <a:solidFill>
              <a:srgbClr val="FFC0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2" name="Google Shape;1062;p16"/>
            <p:cNvSpPr/>
            <p:nvPr/>
          </p:nvSpPr>
          <p:spPr>
            <a:xfrm>
              <a:off x="7829250" y="2516400"/>
              <a:ext cx="147875" cy="18700"/>
            </a:xfrm>
            <a:custGeom>
              <a:avLst/>
              <a:gdLst/>
              <a:ahLst/>
              <a:cxnLst/>
              <a:rect l="l" t="t" r="r" b="b"/>
              <a:pathLst>
                <a:path w="5915" h="748" extrusionOk="0">
                  <a:moveTo>
                    <a:pt x="1" y="1"/>
                  </a:moveTo>
                  <a:lnTo>
                    <a:pt x="1" y="747"/>
                  </a:lnTo>
                  <a:lnTo>
                    <a:pt x="5915" y="747"/>
                  </a:lnTo>
                  <a:lnTo>
                    <a:pt x="5915" y="1"/>
                  </a:lnTo>
                  <a:close/>
                </a:path>
              </a:pathLst>
            </a:custGeom>
            <a:solidFill>
              <a:srgbClr val="FFC0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3" name="Google Shape;1063;p16"/>
            <p:cNvSpPr/>
            <p:nvPr/>
          </p:nvSpPr>
          <p:spPr>
            <a:xfrm>
              <a:off x="7702675" y="2138550"/>
              <a:ext cx="272225" cy="180750"/>
            </a:xfrm>
            <a:custGeom>
              <a:avLst/>
              <a:gdLst/>
              <a:ahLst/>
              <a:cxnLst/>
              <a:rect l="l" t="t" r="r" b="b"/>
              <a:pathLst>
                <a:path w="10889" h="7230" extrusionOk="0">
                  <a:moveTo>
                    <a:pt x="1" y="1"/>
                  </a:moveTo>
                  <a:lnTo>
                    <a:pt x="1" y="7229"/>
                  </a:lnTo>
                  <a:lnTo>
                    <a:pt x="10888" y="7229"/>
                  </a:lnTo>
                  <a:lnTo>
                    <a:pt x="10888" y="1"/>
                  </a:lnTo>
                  <a:close/>
                </a:path>
              </a:pathLst>
            </a:custGeom>
            <a:solidFill>
              <a:srgbClr val="F28B0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4" name="Google Shape;1064;p16"/>
            <p:cNvSpPr/>
            <p:nvPr/>
          </p:nvSpPr>
          <p:spPr>
            <a:xfrm>
              <a:off x="7726200" y="2185225"/>
              <a:ext cx="98600" cy="14200"/>
            </a:xfrm>
            <a:custGeom>
              <a:avLst/>
              <a:gdLst/>
              <a:ahLst/>
              <a:cxnLst/>
              <a:rect l="l" t="t" r="r" b="b"/>
              <a:pathLst>
                <a:path w="3944" h="568" extrusionOk="0">
                  <a:moveTo>
                    <a:pt x="1" y="0"/>
                  </a:moveTo>
                  <a:lnTo>
                    <a:pt x="1" y="568"/>
                  </a:lnTo>
                  <a:lnTo>
                    <a:pt x="3943" y="568"/>
                  </a:lnTo>
                  <a:lnTo>
                    <a:pt x="3943" y="0"/>
                  </a:lnTo>
                  <a:close/>
                </a:path>
              </a:pathLst>
            </a:custGeom>
            <a:solidFill>
              <a:srgbClr val="FFC0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5" name="Google Shape;1065;p16"/>
            <p:cNvSpPr/>
            <p:nvPr/>
          </p:nvSpPr>
          <p:spPr>
            <a:xfrm>
              <a:off x="7723575" y="2218075"/>
              <a:ext cx="98975" cy="14225"/>
            </a:xfrm>
            <a:custGeom>
              <a:avLst/>
              <a:gdLst/>
              <a:ahLst/>
              <a:cxnLst/>
              <a:rect l="l" t="t" r="r" b="b"/>
              <a:pathLst>
                <a:path w="3959" h="569" extrusionOk="0">
                  <a:moveTo>
                    <a:pt x="1" y="1"/>
                  </a:moveTo>
                  <a:lnTo>
                    <a:pt x="1" y="568"/>
                  </a:lnTo>
                  <a:lnTo>
                    <a:pt x="3959" y="568"/>
                  </a:lnTo>
                  <a:lnTo>
                    <a:pt x="3959" y="1"/>
                  </a:lnTo>
                  <a:close/>
                </a:path>
              </a:pathLst>
            </a:custGeom>
            <a:solidFill>
              <a:srgbClr val="FFC0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6" name="Google Shape;1066;p16"/>
            <p:cNvSpPr/>
            <p:nvPr/>
          </p:nvSpPr>
          <p:spPr>
            <a:xfrm>
              <a:off x="7871825" y="2178500"/>
              <a:ext cx="82150" cy="121750"/>
            </a:xfrm>
            <a:custGeom>
              <a:avLst/>
              <a:gdLst/>
              <a:ahLst/>
              <a:cxnLst/>
              <a:rect l="l" t="t" r="r" b="b"/>
              <a:pathLst>
                <a:path w="3286" h="4870" extrusionOk="0">
                  <a:moveTo>
                    <a:pt x="0" y="1"/>
                  </a:moveTo>
                  <a:lnTo>
                    <a:pt x="0" y="4869"/>
                  </a:lnTo>
                  <a:lnTo>
                    <a:pt x="3286" y="4869"/>
                  </a:lnTo>
                  <a:lnTo>
                    <a:pt x="3286" y="1"/>
                  </a:lnTo>
                  <a:close/>
                </a:path>
              </a:pathLst>
            </a:custGeom>
            <a:solidFill>
              <a:srgbClr val="FFC0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7" name="Google Shape;1067;p16"/>
            <p:cNvSpPr/>
            <p:nvPr/>
          </p:nvSpPr>
          <p:spPr>
            <a:xfrm>
              <a:off x="7842325" y="2133700"/>
              <a:ext cx="10475" cy="452175"/>
            </a:xfrm>
            <a:custGeom>
              <a:avLst/>
              <a:gdLst/>
              <a:ahLst/>
              <a:cxnLst/>
              <a:rect l="l" t="t" r="r" b="b"/>
              <a:pathLst>
                <a:path w="419" h="18087" extrusionOk="0">
                  <a:moveTo>
                    <a:pt x="209" y="0"/>
                  </a:moveTo>
                  <a:cubicBezTo>
                    <a:pt x="90" y="0"/>
                    <a:pt x="0" y="90"/>
                    <a:pt x="0" y="209"/>
                  </a:cubicBezTo>
                  <a:lnTo>
                    <a:pt x="0" y="17892"/>
                  </a:lnTo>
                  <a:cubicBezTo>
                    <a:pt x="0" y="17997"/>
                    <a:pt x="90" y="18087"/>
                    <a:pt x="209" y="18087"/>
                  </a:cubicBezTo>
                  <a:cubicBezTo>
                    <a:pt x="329" y="18087"/>
                    <a:pt x="418" y="17997"/>
                    <a:pt x="418" y="17892"/>
                  </a:cubicBezTo>
                  <a:lnTo>
                    <a:pt x="418" y="209"/>
                  </a:lnTo>
                  <a:cubicBezTo>
                    <a:pt x="418" y="90"/>
                    <a:pt x="329" y="0"/>
                    <a:pt x="209" y="0"/>
                  </a:cubicBezTo>
                  <a:close/>
                </a:path>
              </a:pathLst>
            </a:custGeom>
            <a:solidFill>
              <a:srgbClr val="FCD1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8" name="Google Shape;1068;p16"/>
            <p:cNvSpPr/>
            <p:nvPr/>
          </p:nvSpPr>
          <p:spPr>
            <a:xfrm>
              <a:off x="7667575" y="2382375"/>
              <a:ext cx="358850" cy="14200"/>
            </a:xfrm>
            <a:custGeom>
              <a:avLst/>
              <a:gdLst/>
              <a:ahLst/>
              <a:cxnLst/>
              <a:rect l="l" t="t" r="r" b="b"/>
              <a:pathLst>
                <a:path w="14354" h="568" extrusionOk="0">
                  <a:moveTo>
                    <a:pt x="270" y="0"/>
                  </a:moveTo>
                  <a:cubicBezTo>
                    <a:pt x="120" y="0"/>
                    <a:pt x="1" y="134"/>
                    <a:pt x="1" y="284"/>
                  </a:cubicBezTo>
                  <a:cubicBezTo>
                    <a:pt x="1" y="448"/>
                    <a:pt x="120" y="568"/>
                    <a:pt x="270" y="568"/>
                  </a:cubicBezTo>
                  <a:lnTo>
                    <a:pt x="14084" y="568"/>
                  </a:lnTo>
                  <a:cubicBezTo>
                    <a:pt x="14234" y="568"/>
                    <a:pt x="14353" y="448"/>
                    <a:pt x="14353" y="284"/>
                  </a:cubicBezTo>
                  <a:cubicBezTo>
                    <a:pt x="14353" y="134"/>
                    <a:pt x="14234" y="0"/>
                    <a:pt x="14084" y="0"/>
                  </a:cubicBezTo>
                  <a:close/>
                </a:path>
              </a:pathLst>
            </a:custGeom>
            <a:solidFill>
              <a:srgbClr val="FFC0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69" name="Google Shape;1069;p16"/>
          <p:cNvGrpSpPr/>
          <p:nvPr/>
        </p:nvGrpSpPr>
        <p:grpSpPr>
          <a:xfrm>
            <a:off x="9171199" y="1568962"/>
            <a:ext cx="863885" cy="863903"/>
            <a:chOff x="3312800" y="1179225"/>
            <a:chExt cx="473725" cy="473700"/>
          </a:xfrm>
        </p:grpSpPr>
        <p:sp>
          <p:nvSpPr>
            <p:cNvPr id="1070" name="Google Shape;1070;p16"/>
            <p:cNvSpPr/>
            <p:nvPr/>
          </p:nvSpPr>
          <p:spPr>
            <a:xfrm>
              <a:off x="3312800" y="1179225"/>
              <a:ext cx="473725" cy="473700"/>
            </a:xfrm>
            <a:custGeom>
              <a:avLst/>
              <a:gdLst/>
              <a:ahLst/>
              <a:cxnLst/>
              <a:rect l="l" t="t" r="r" b="b"/>
              <a:pathLst>
                <a:path w="18949" h="18948" extrusionOk="0">
                  <a:moveTo>
                    <a:pt x="9474" y="0"/>
                  </a:moveTo>
                  <a:cubicBezTo>
                    <a:pt x="4236" y="0"/>
                    <a:pt x="1" y="4236"/>
                    <a:pt x="1" y="9474"/>
                  </a:cubicBezTo>
                  <a:cubicBezTo>
                    <a:pt x="1" y="14712"/>
                    <a:pt x="4236" y="18948"/>
                    <a:pt x="9474" y="18948"/>
                  </a:cubicBezTo>
                  <a:cubicBezTo>
                    <a:pt x="14713" y="18948"/>
                    <a:pt x="18948" y="14712"/>
                    <a:pt x="18948" y="9474"/>
                  </a:cubicBezTo>
                  <a:cubicBezTo>
                    <a:pt x="18948" y="4236"/>
                    <a:pt x="14713" y="0"/>
                    <a:pt x="9474" y="0"/>
                  </a:cubicBezTo>
                  <a:close/>
                </a:path>
              </a:pathLst>
            </a:custGeom>
            <a:solidFill>
              <a:schemeClr val="lt2"/>
            </a:solidFill>
            <a:ln w="762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1" name="Google Shape;1071;p16"/>
            <p:cNvSpPr/>
            <p:nvPr/>
          </p:nvSpPr>
          <p:spPr>
            <a:xfrm>
              <a:off x="3366075" y="1255250"/>
              <a:ext cx="367175" cy="321750"/>
            </a:xfrm>
            <a:custGeom>
              <a:avLst/>
              <a:gdLst/>
              <a:ahLst/>
              <a:cxnLst/>
              <a:rect l="l" t="t" r="r" b="b"/>
              <a:pathLst>
                <a:path w="14687" h="12870" extrusionOk="0">
                  <a:moveTo>
                    <a:pt x="7320" y="1"/>
                  </a:moveTo>
                  <a:cubicBezTo>
                    <a:pt x="6348" y="1"/>
                    <a:pt x="5362" y="223"/>
                    <a:pt x="4436" y="694"/>
                  </a:cubicBezTo>
                  <a:cubicBezTo>
                    <a:pt x="1253" y="2323"/>
                    <a:pt x="0" y="6182"/>
                    <a:pt x="1604" y="9340"/>
                  </a:cubicBezTo>
                  <a:cubicBezTo>
                    <a:pt x="2753" y="11585"/>
                    <a:pt x="5011" y="12870"/>
                    <a:pt x="7350" y="12870"/>
                  </a:cubicBezTo>
                  <a:cubicBezTo>
                    <a:pt x="8328" y="12870"/>
                    <a:pt x="9320" y="12645"/>
                    <a:pt x="10251" y="12172"/>
                  </a:cubicBezTo>
                  <a:cubicBezTo>
                    <a:pt x="13409" y="10543"/>
                    <a:pt x="14687" y="6684"/>
                    <a:pt x="13058" y="3526"/>
                  </a:cubicBezTo>
                  <a:cubicBezTo>
                    <a:pt x="11924" y="1294"/>
                    <a:pt x="9664" y="1"/>
                    <a:pt x="732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2" name="Google Shape;1072;p16"/>
            <p:cNvSpPr/>
            <p:nvPr/>
          </p:nvSpPr>
          <p:spPr>
            <a:xfrm>
              <a:off x="3424950" y="1327400"/>
              <a:ext cx="249400" cy="180100"/>
            </a:xfrm>
            <a:custGeom>
              <a:avLst/>
              <a:gdLst/>
              <a:ahLst/>
              <a:cxnLst/>
              <a:rect l="l" t="t" r="r" b="b"/>
              <a:pathLst>
                <a:path w="9976" h="7204" extrusionOk="0">
                  <a:moveTo>
                    <a:pt x="6917" y="1"/>
                  </a:moveTo>
                  <a:cubicBezTo>
                    <a:pt x="6507" y="1"/>
                    <a:pt x="6115" y="101"/>
                    <a:pt x="5740" y="289"/>
                  </a:cubicBezTo>
                  <a:cubicBezTo>
                    <a:pt x="5289" y="514"/>
                    <a:pt x="4913" y="865"/>
                    <a:pt x="4663" y="1316"/>
                  </a:cubicBezTo>
                  <a:cubicBezTo>
                    <a:pt x="4462" y="1667"/>
                    <a:pt x="4287" y="2118"/>
                    <a:pt x="4161" y="2695"/>
                  </a:cubicBezTo>
                  <a:cubicBezTo>
                    <a:pt x="3986" y="3397"/>
                    <a:pt x="3886" y="3923"/>
                    <a:pt x="3810" y="4224"/>
                  </a:cubicBezTo>
                  <a:cubicBezTo>
                    <a:pt x="3710" y="4575"/>
                    <a:pt x="3560" y="4800"/>
                    <a:pt x="3359" y="4900"/>
                  </a:cubicBezTo>
                  <a:cubicBezTo>
                    <a:pt x="3184" y="4976"/>
                    <a:pt x="3109" y="4976"/>
                    <a:pt x="3084" y="4976"/>
                  </a:cubicBezTo>
                  <a:cubicBezTo>
                    <a:pt x="2908" y="4951"/>
                    <a:pt x="2783" y="4875"/>
                    <a:pt x="2708" y="4725"/>
                  </a:cubicBezTo>
                  <a:cubicBezTo>
                    <a:pt x="2658" y="4625"/>
                    <a:pt x="2658" y="4550"/>
                    <a:pt x="2683" y="4424"/>
                  </a:cubicBezTo>
                  <a:cubicBezTo>
                    <a:pt x="2733" y="4249"/>
                    <a:pt x="2933" y="4048"/>
                    <a:pt x="3234" y="3848"/>
                  </a:cubicBezTo>
                  <a:lnTo>
                    <a:pt x="3585" y="3622"/>
                  </a:lnTo>
                  <a:lnTo>
                    <a:pt x="2482" y="1743"/>
                  </a:lnTo>
                  <a:lnTo>
                    <a:pt x="2106" y="1968"/>
                  </a:lnTo>
                  <a:cubicBezTo>
                    <a:pt x="1605" y="2269"/>
                    <a:pt x="1204" y="2670"/>
                    <a:pt x="953" y="3121"/>
                  </a:cubicBezTo>
                  <a:cubicBezTo>
                    <a:pt x="678" y="3597"/>
                    <a:pt x="577" y="4098"/>
                    <a:pt x="627" y="4625"/>
                  </a:cubicBezTo>
                  <a:lnTo>
                    <a:pt x="1" y="4951"/>
                  </a:lnTo>
                  <a:lnTo>
                    <a:pt x="928" y="6755"/>
                  </a:lnTo>
                  <a:lnTo>
                    <a:pt x="1505" y="6454"/>
                  </a:lnTo>
                  <a:cubicBezTo>
                    <a:pt x="1755" y="6705"/>
                    <a:pt x="2006" y="6905"/>
                    <a:pt x="2307" y="7031"/>
                  </a:cubicBezTo>
                  <a:cubicBezTo>
                    <a:pt x="2588" y="7146"/>
                    <a:pt x="2879" y="7204"/>
                    <a:pt x="3174" y="7204"/>
                  </a:cubicBezTo>
                  <a:cubicBezTo>
                    <a:pt x="3589" y="7204"/>
                    <a:pt x="4013" y="7089"/>
                    <a:pt x="4437" y="6855"/>
                  </a:cubicBezTo>
                  <a:cubicBezTo>
                    <a:pt x="4813" y="6655"/>
                    <a:pt x="5164" y="6304"/>
                    <a:pt x="5440" y="5803"/>
                  </a:cubicBezTo>
                  <a:cubicBezTo>
                    <a:pt x="5640" y="5502"/>
                    <a:pt x="5790" y="5076"/>
                    <a:pt x="5916" y="4600"/>
                  </a:cubicBezTo>
                  <a:cubicBezTo>
                    <a:pt x="5966" y="4474"/>
                    <a:pt x="6016" y="4174"/>
                    <a:pt x="6091" y="3773"/>
                  </a:cubicBezTo>
                  <a:cubicBezTo>
                    <a:pt x="6141" y="3447"/>
                    <a:pt x="6191" y="3221"/>
                    <a:pt x="6242" y="3071"/>
                  </a:cubicBezTo>
                  <a:cubicBezTo>
                    <a:pt x="6392" y="2695"/>
                    <a:pt x="6592" y="2419"/>
                    <a:pt x="6818" y="2319"/>
                  </a:cubicBezTo>
                  <a:cubicBezTo>
                    <a:pt x="6943" y="2244"/>
                    <a:pt x="7069" y="2219"/>
                    <a:pt x="7169" y="2219"/>
                  </a:cubicBezTo>
                  <a:cubicBezTo>
                    <a:pt x="7244" y="2244"/>
                    <a:pt x="7294" y="2269"/>
                    <a:pt x="7369" y="2369"/>
                  </a:cubicBezTo>
                  <a:cubicBezTo>
                    <a:pt x="7420" y="2469"/>
                    <a:pt x="7420" y="2545"/>
                    <a:pt x="7420" y="2595"/>
                  </a:cubicBezTo>
                  <a:cubicBezTo>
                    <a:pt x="7344" y="2745"/>
                    <a:pt x="7219" y="2895"/>
                    <a:pt x="7019" y="3046"/>
                  </a:cubicBezTo>
                  <a:lnTo>
                    <a:pt x="6668" y="3271"/>
                  </a:lnTo>
                  <a:lnTo>
                    <a:pt x="7946" y="5051"/>
                  </a:lnTo>
                  <a:lnTo>
                    <a:pt x="8272" y="4850"/>
                  </a:lnTo>
                  <a:cubicBezTo>
                    <a:pt x="8873" y="4474"/>
                    <a:pt x="9249" y="3973"/>
                    <a:pt x="9399" y="3296"/>
                  </a:cubicBezTo>
                  <a:cubicBezTo>
                    <a:pt x="9450" y="3021"/>
                    <a:pt x="9450" y="2745"/>
                    <a:pt x="9399" y="2444"/>
                  </a:cubicBezTo>
                  <a:lnTo>
                    <a:pt x="9976" y="2144"/>
                  </a:lnTo>
                  <a:lnTo>
                    <a:pt x="9049" y="339"/>
                  </a:lnTo>
                  <a:lnTo>
                    <a:pt x="8497" y="640"/>
                  </a:lnTo>
                  <a:cubicBezTo>
                    <a:pt x="8121" y="289"/>
                    <a:pt x="7670" y="63"/>
                    <a:pt x="7169" y="13"/>
                  </a:cubicBezTo>
                  <a:cubicBezTo>
                    <a:pt x="7084" y="5"/>
                    <a:pt x="7000" y="1"/>
                    <a:pt x="69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73" name="Google Shape;1073;p16"/>
          <p:cNvGrpSpPr/>
          <p:nvPr/>
        </p:nvGrpSpPr>
        <p:grpSpPr>
          <a:xfrm rot="-2700000">
            <a:off x="10410610" y="2366297"/>
            <a:ext cx="404381" cy="404449"/>
            <a:chOff x="3312800" y="1179225"/>
            <a:chExt cx="473725" cy="473700"/>
          </a:xfrm>
        </p:grpSpPr>
        <p:sp>
          <p:nvSpPr>
            <p:cNvPr id="1074" name="Google Shape;1074;p16"/>
            <p:cNvSpPr/>
            <p:nvPr/>
          </p:nvSpPr>
          <p:spPr>
            <a:xfrm>
              <a:off x="3312800" y="1179225"/>
              <a:ext cx="473725" cy="473700"/>
            </a:xfrm>
            <a:custGeom>
              <a:avLst/>
              <a:gdLst/>
              <a:ahLst/>
              <a:cxnLst/>
              <a:rect l="l" t="t" r="r" b="b"/>
              <a:pathLst>
                <a:path w="18949" h="18948" extrusionOk="0">
                  <a:moveTo>
                    <a:pt x="9474" y="0"/>
                  </a:moveTo>
                  <a:cubicBezTo>
                    <a:pt x="4236" y="0"/>
                    <a:pt x="1" y="4236"/>
                    <a:pt x="1" y="9474"/>
                  </a:cubicBezTo>
                  <a:cubicBezTo>
                    <a:pt x="1" y="14712"/>
                    <a:pt x="4236" y="18948"/>
                    <a:pt x="9474" y="18948"/>
                  </a:cubicBezTo>
                  <a:cubicBezTo>
                    <a:pt x="14713" y="18948"/>
                    <a:pt x="18948" y="14712"/>
                    <a:pt x="18948" y="9474"/>
                  </a:cubicBezTo>
                  <a:cubicBezTo>
                    <a:pt x="18948" y="4236"/>
                    <a:pt x="14713" y="0"/>
                    <a:pt x="9474" y="0"/>
                  </a:cubicBezTo>
                  <a:close/>
                </a:path>
              </a:pathLst>
            </a:custGeom>
            <a:solidFill>
              <a:schemeClr val="lt2"/>
            </a:solidFill>
            <a:ln w="381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5" name="Google Shape;1075;p16"/>
            <p:cNvSpPr/>
            <p:nvPr/>
          </p:nvSpPr>
          <p:spPr>
            <a:xfrm>
              <a:off x="3394319" y="1278762"/>
              <a:ext cx="312099" cy="273488"/>
            </a:xfrm>
            <a:custGeom>
              <a:avLst/>
              <a:gdLst/>
              <a:ahLst/>
              <a:cxnLst/>
              <a:rect l="l" t="t" r="r" b="b"/>
              <a:pathLst>
                <a:path w="14687" h="12870" extrusionOk="0">
                  <a:moveTo>
                    <a:pt x="7320" y="1"/>
                  </a:moveTo>
                  <a:cubicBezTo>
                    <a:pt x="6348" y="1"/>
                    <a:pt x="5362" y="223"/>
                    <a:pt x="4436" y="694"/>
                  </a:cubicBezTo>
                  <a:cubicBezTo>
                    <a:pt x="1253" y="2323"/>
                    <a:pt x="0" y="6182"/>
                    <a:pt x="1604" y="9340"/>
                  </a:cubicBezTo>
                  <a:cubicBezTo>
                    <a:pt x="2753" y="11585"/>
                    <a:pt x="5011" y="12870"/>
                    <a:pt x="7350" y="12870"/>
                  </a:cubicBezTo>
                  <a:cubicBezTo>
                    <a:pt x="8328" y="12870"/>
                    <a:pt x="9320" y="12645"/>
                    <a:pt x="10251" y="12172"/>
                  </a:cubicBezTo>
                  <a:cubicBezTo>
                    <a:pt x="13409" y="10543"/>
                    <a:pt x="14687" y="6684"/>
                    <a:pt x="13058" y="3526"/>
                  </a:cubicBezTo>
                  <a:cubicBezTo>
                    <a:pt x="11924" y="1294"/>
                    <a:pt x="9664" y="1"/>
                    <a:pt x="732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6" name="Google Shape;1076;p16"/>
            <p:cNvSpPr/>
            <p:nvPr/>
          </p:nvSpPr>
          <p:spPr>
            <a:xfrm>
              <a:off x="3439806" y="1335618"/>
              <a:ext cx="220794" cy="159443"/>
            </a:xfrm>
            <a:custGeom>
              <a:avLst/>
              <a:gdLst/>
              <a:ahLst/>
              <a:cxnLst/>
              <a:rect l="l" t="t" r="r" b="b"/>
              <a:pathLst>
                <a:path w="9976" h="7204" extrusionOk="0">
                  <a:moveTo>
                    <a:pt x="6917" y="1"/>
                  </a:moveTo>
                  <a:cubicBezTo>
                    <a:pt x="6507" y="1"/>
                    <a:pt x="6115" y="101"/>
                    <a:pt x="5740" y="289"/>
                  </a:cubicBezTo>
                  <a:cubicBezTo>
                    <a:pt x="5289" y="514"/>
                    <a:pt x="4913" y="865"/>
                    <a:pt x="4663" y="1316"/>
                  </a:cubicBezTo>
                  <a:cubicBezTo>
                    <a:pt x="4462" y="1667"/>
                    <a:pt x="4287" y="2118"/>
                    <a:pt x="4161" y="2695"/>
                  </a:cubicBezTo>
                  <a:cubicBezTo>
                    <a:pt x="3986" y="3397"/>
                    <a:pt x="3886" y="3923"/>
                    <a:pt x="3810" y="4224"/>
                  </a:cubicBezTo>
                  <a:cubicBezTo>
                    <a:pt x="3710" y="4575"/>
                    <a:pt x="3560" y="4800"/>
                    <a:pt x="3359" y="4900"/>
                  </a:cubicBezTo>
                  <a:cubicBezTo>
                    <a:pt x="3184" y="4976"/>
                    <a:pt x="3109" y="4976"/>
                    <a:pt x="3084" y="4976"/>
                  </a:cubicBezTo>
                  <a:cubicBezTo>
                    <a:pt x="2908" y="4951"/>
                    <a:pt x="2783" y="4875"/>
                    <a:pt x="2708" y="4725"/>
                  </a:cubicBezTo>
                  <a:cubicBezTo>
                    <a:pt x="2658" y="4625"/>
                    <a:pt x="2658" y="4550"/>
                    <a:pt x="2683" y="4424"/>
                  </a:cubicBezTo>
                  <a:cubicBezTo>
                    <a:pt x="2733" y="4249"/>
                    <a:pt x="2933" y="4048"/>
                    <a:pt x="3234" y="3848"/>
                  </a:cubicBezTo>
                  <a:lnTo>
                    <a:pt x="3585" y="3622"/>
                  </a:lnTo>
                  <a:lnTo>
                    <a:pt x="2482" y="1743"/>
                  </a:lnTo>
                  <a:lnTo>
                    <a:pt x="2106" y="1968"/>
                  </a:lnTo>
                  <a:cubicBezTo>
                    <a:pt x="1605" y="2269"/>
                    <a:pt x="1204" y="2670"/>
                    <a:pt x="953" y="3121"/>
                  </a:cubicBezTo>
                  <a:cubicBezTo>
                    <a:pt x="678" y="3597"/>
                    <a:pt x="577" y="4098"/>
                    <a:pt x="627" y="4625"/>
                  </a:cubicBezTo>
                  <a:lnTo>
                    <a:pt x="1" y="4951"/>
                  </a:lnTo>
                  <a:lnTo>
                    <a:pt x="928" y="6755"/>
                  </a:lnTo>
                  <a:lnTo>
                    <a:pt x="1505" y="6454"/>
                  </a:lnTo>
                  <a:cubicBezTo>
                    <a:pt x="1755" y="6705"/>
                    <a:pt x="2006" y="6905"/>
                    <a:pt x="2307" y="7031"/>
                  </a:cubicBezTo>
                  <a:cubicBezTo>
                    <a:pt x="2588" y="7146"/>
                    <a:pt x="2879" y="7204"/>
                    <a:pt x="3174" y="7204"/>
                  </a:cubicBezTo>
                  <a:cubicBezTo>
                    <a:pt x="3589" y="7204"/>
                    <a:pt x="4013" y="7089"/>
                    <a:pt x="4437" y="6855"/>
                  </a:cubicBezTo>
                  <a:cubicBezTo>
                    <a:pt x="4813" y="6655"/>
                    <a:pt x="5164" y="6304"/>
                    <a:pt x="5440" y="5803"/>
                  </a:cubicBezTo>
                  <a:cubicBezTo>
                    <a:pt x="5640" y="5502"/>
                    <a:pt x="5790" y="5076"/>
                    <a:pt x="5916" y="4600"/>
                  </a:cubicBezTo>
                  <a:cubicBezTo>
                    <a:pt x="5966" y="4474"/>
                    <a:pt x="6016" y="4174"/>
                    <a:pt x="6091" y="3773"/>
                  </a:cubicBezTo>
                  <a:cubicBezTo>
                    <a:pt x="6141" y="3447"/>
                    <a:pt x="6191" y="3221"/>
                    <a:pt x="6242" y="3071"/>
                  </a:cubicBezTo>
                  <a:cubicBezTo>
                    <a:pt x="6392" y="2695"/>
                    <a:pt x="6592" y="2419"/>
                    <a:pt x="6818" y="2319"/>
                  </a:cubicBezTo>
                  <a:cubicBezTo>
                    <a:pt x="6943" y="2244"/>
                    <a:pt x="7069" y="2219"/>
                    <a:pt x="7169" y="2219"/>
                  </a:cubicBezTo>
                  <a:cubicBezTo>
                    <a:pt x="7244" y="2244"/>
                    <a:pt x="7294" y="2269"/>
                    <a:pt x="7369" y="2369"/>
                  </a:cubicBezTo>
                  <a:cubicBezTo>
                    <a:pt x="7420" y="2469"/>
                    <a:pt x="7420" y="2545"/>
                    <a:pt x="7420" y="2595"/>
                  </a:cubicBezTo>
                  <a:cubicBezTo>
                    <a:pt x="7344" y="2745"/>
                    <a:pt x="7219" y="2895"/>
                    <a:pt x="7019" y="3046"/>
                  </a:cubicBezTo>
                  <a:lnTo>
                    <a:pt x="6668" y="3271"/>
                  </a:lnTo>
                  <a:lnTo>
                    <a:pt x="7946" y="5051"/>
                  </a:lnTo>
                  <a:lnTo>
                    <a:pt x="8272" y="4850"/>
                  </a:lnTo>
                  <a:cubicBezTo>
                    <a:pt x="8873" y="4474"/>
                    <a:pt x="9249" y="3973"/>
                    <a:pt x="9399" y="3296"/>
                  </a:cubicBezTo>
                  <a:cubicBezTo>
                    <a:pt x="9450" y="3021"/>
                    <a:pt x="9450" y="2745"/>
                    <a:pt x="9399" y="2444"/>
                  </a:cubicBezTo>
                  <a:lnTo>
                    <a:pt x="9976" y="2144"/>
                  </a:lnTo>
                  <a:lnTo>
                    <a:pt x="9049" y="339"/>
                  </a:lnTo>
                  <a:lnTo>
                    <a:pt x="8497" y="640"/>
                  </a:lnTo>
                  <a:cubicBezTo>
                    <a:pt x="8121" y="289"/>
                    <a:pt x="7670" y="63"/>
                    <a:pt x="7169" y="13"/>
                  </a:cubicBezTo>
                  <a:cubicBezTo>
                    <a:pt x="7084" y="5"/>
                    <a:pt x="7000" y="1"/>
                    <a:pt x="69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77" name="Google Shape;1077;p16"/>
          <p:cNvGrpSpPr/>
          <p:nvPr/>
        </p:nvGrpSpPr>
        <p:grpSpPr>
          <a:xfrm rot="-4500389">
            <a:off x="10533296" y="5452727"/>
            <a:ext cx="675800" cy="675843"/>
            <a:chOff x="3312800" y="1179225"/>
            <a:chExt cx="473725" cy="473700"/>
          </a:xfrm>
        </p:grpSpPr>
        <p:sp>
          <p:nvSpPr>
            <p:cNvPr id="1078" name="Google Shape;1078;p16"/>
            <p:cNvSpPr/>
            <p:nvPr/>
          </p:nvSpPr>
          <p:spPr>
            <a:xfrm>
              <a:off x="3312800" y="1179225"/>
              <a:ext cx="473725" cy="473700"/>
            </a:xfrm>
            <a:custGeom>
              <a:avLst/>
              <a:gdLst/>
              <a:ahLst/>
              <a:cxnLst/>
              <a:rect l="l" t="t" r="r" b="b"/>
              <a:pathLst>
                <a:path w="18949" h="18948" extrusionOk="0">
                  <a:moveTo>
                    <a:pt x="9474" y="0"/>
                  </a:moveTo>
                  <a:cubicBezTo>
                    <a:pt x="4236" y="0"/>
                    <a:pt x="1" y="4236"/>
                    <a:pt x="1" y="9474"/>
                  </a:cubicBezTo>
                  <a:cubicBezTo>
                    <a:pt x="1" y="14712"/>
                    <a:pt x="4236" y="18948"/>
                    <a:pt x="9474" y="18948"/>
                  </a:cubicBezTo>
                  <a:cubicBezTo>
                    <a:pt x="14713" y="18948"/>
                    <a:pt x="18948" y="14712"/>
                    <a:pt x="18948" y="9474"/>
                  </a:cubicBezTo>
                  <a:cubicBezTo>
                    <a:pt x="18948" y="4236"/>
                    <a:pt x="14713" y="0"/>
                    <a:pt x="9474" y="0"/>
                  </a:cubicBezTo>
                  <a:close/>
                </a:path>
              </a:pathLst>
            </a:custGeom>
            <a:solidFill>
              <a:schemeClr val="lt2"/>
            </a:solidFill>
            <a:ln w="762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9" name="Google Shape;1079;p16"/>
            <p:cNvSpPr/>
            <p:nvPr/>
          </p:nvSpPr>
          <p:spPr>
            <a:xfrm>
              <a:off x="3366075" y="1255250"/>
              <a:ext cx="367175" cy="321750"/>
            </a:xfrm>
            <a:custGeom>
              <a:avLst/>
              <a:gdLst/>
              <a:ahLst/>
              <a:cxnLst/>
              <a:rect l="l" t="t" r="r" b="b"/>
              <a:pathLst>
                <a:path w="14687" h="12870" extrusionOk="0">
                  <a:moveTo>
                    <a:pt x="7320" y="1"/>
                  </a:moveTo>
                  <a:cubicBezTo>
                    <a:pt x="6348" y="1"/>
                    <a:pt x="5362" y="223"/>
                    <a:pt x="4436" y="694"/>
                  </a:cubicBezTo>
                  <a:cubicBezTo>
                    <a:pt x="1253" y="2323"/>
                    <a:pt x="0" y="6182"/>
                    <a:pt x="1604" y="9340"/>
                  </a:cubicBezTo>
                  <a:cubicBezTo>
                    <a:pt x="2753" y="11585"/>
                    <a:pt x="5011" y="12870"/>
                    <a:pt x="7350" y="12870"/>
                  </a:cubicBezTo>
                  <a:cubicBezTo>
                    <a:pt x="8328" y="12870"/>
                    <a:pt x="9320" y="12645"/>
                    <a:pt x="10251" y="12172"/>
                  </a:cubicBezTo>
                  <a:cubicBezTo>
                    <a:pt x="13409" y="10543"/>
                    <a:pt x="14687" y="6684"/>
                    <a:pt x="13058" y="3526"/>
                  </a:cubicBezTo>
                  <a:cubicBezTo>
                    <a:pt x="11924" y="1294"/>
                    <a:pt x="9664" y="1"/>
                    <a:pt x="732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0" name="Google Shape;1080;p16"/>
            <p:cNvSpPr/>
            <p:nvPr/>
          </p:nvSpPr>
          <p:spPr>
            <a:xfrm>
              <a:off x="3424950" y="1327400"/>
              <a:ext cx="249400" cy="180100"/>
            </a:xfrm>
            <a:custGeom>
              <a:avLst/>
              <a:gdLst/>
              <a:ahLst/>
              <a:cxnLst/>
              <a:rect l="l" t="t" r="r" b="b"/>
              <a:pathLst>
                <a:path w="9976" h="7204" extrusionOk="0">
                  <a:moveTo>
                    <a:pt x="6917" y="1"/>
                  </a:moveTo>
                  <a:cubicBezTo>
                    <a:pt x="6507" y="1"/>
                    <a:pt x="6115" y="101"/>
                    <a:pt x="5740" y="289"/>
                  </a:cubicBezTo>
                  <a:cubicBezTo>
                    <a:pt x="5289" y="514"/>
                    <a:pt x="4913" y="865"/>
                    <a:pt x="4663" y="1316"/>
                  </a:cubicBezTo>
                  <a:cubicBezTo>
                    <a:pt x="4462" y="1667"/>
                    <a:pt x="4287" y="2118"/>
                    <a:pt x="4161" y="2695"/>
                  </a:cubicBezTo>
                  <a:cubicBezTo>
                    <a:pt x="3986" y="3397"/>
                    <a:pt x="3886" y="3923"/>
                    <a:pt x="3810" y="4224"/>
                  </a:cubicBezTo>
                  <a:cubicBezTo>
                    <a:pt x="3710" y="4575"/>
                    <a:pt x="3560" y="4800"/>
                    <a:pt x="3359" y="4900"/>
                  </a:cubicBezTo>
                  <a:cubicBezTo>
                    <a:pt x="3184" y="4976"/>
                    <a:pt x="3109" y="4976"/>
                    <a:pt x="3084" y="4976"/>
                  </a:cubicBezTo>
                  <a:cubicBezTo>
                    <a:pt x="2908" y="4951"/>
                    <a:pt x="2783" y="4875"/>
                    <a:pt x="2708" y="4725"/>
                  </a:cubicBezTo>
                  <a:cubicBezTo>
                    <a:pt x="2658" y="4625"/>
                    <a:pt x="2658" y="4550"/>
                    <a:pt x="2683" y="4424"/>
                  </a:cubicBezTo>
                  <a:cubicBezTo>
                    <a:pt x="2733" y="4249"/>
                    <a:pt x="2933" y="4048"/>
                    <a:pt x="3234" y="3848"/>
                  </a:cubicBezTo>
                  <a:lnTo>
                    <a:pt x="3585" y="3622"/>
                  </a:lnTo>
                  <a:lnTo>
                    <a:pt x="2482" y="1743"/>
                  </a:lnTo>
                  <a:lnTo>
                    <a:pt x="2106" y="1968"/>
                  </a:lnTo>
                  <a:cubicBezTo>
                    <a:pt x="1605" y="2269"/>
                    <a:pt x="1204" y="2670"/>
                    <a:pt x="953" y="3121"/>
                  </a:cubicBezTo>
                  <a:cubicBezTo>
                    <a:pt x="678" y="3597"/>
                    <a:pt x="577" y="4098"/>
                    <a:pt x="627" y="4625"/>
                  </a:cubicBezTo>
                  <a:lnTo>
                    <a:pt x="1" y="4951"/>
                  </a:lnTo>
                  <a:lnTo>
                    <a:pt x="928" y="6755"/>
                  </a:lnTo>
                  <a:lnTo>
                    <a:pt x="1505" y="6454"/>
                  </a:lnTo>
                  <a:cubicBezTo>
                    <a:pt x="1755" y="6705"/>
                    <a:pt x="2006" y="6905"/>
                    <a:pt x="2307" y="7031"/>
                  </a:cubicBezTo>
                  <a:cubicBezTo>
                    <a:pt x="2588" y="7146"/>
                    <a:pt x="2879" y="7204"/>
                    <a:pt x="3174" y="7204"/>
                  </a:cubicBezTo>
                  <a:cubicBezTo>
                    <a:pt x="3589" y="7204"/>
                    <a:pt x="4013" y="7089"/>
                    <a:pt x="4437" y="6855"/>
                  </a:cubicBezTo>
                  <a:cubicBezTo>
                    <a:pt x="4813" y="6655"/>
                    <a:pt x="5164" y="6304"/>
                    <a:pt x="5440" y="5803"/>
                  </a:cubicBezTo>
                  <a:cubicBezTo>
                    <a:pt x="5640" y="5502"/>
                    <a:pt x="5790" y="5076"/>
                    <a:pt x="5916" y="4600"/>
                  </a:cubicBezTo>
                  <a:cubicBezTo>
                    <a:pt x="5966" y="4474"/>
                    <a:pt x="6016" y="4174"/>
                    <a:pt x="6091" y="3773"/>
                  </a:cubicBezTo>
                  <a:cubicBezTo>
                    <a:pt x="6141" y="3447"/>
                    <a:pt x="6191" y="3221"/>
                    <a:pt x="6242" y="3071"/>
                  </a:cubicBezTo>
                  <a:cubicBezTo>
                    <a:pt x="6392" y="2695"/>
                    <a:pt x="6592" y="2419"/>
                    <a:pt x="6818" y="2319"/>
                  </a:cubicBezTo>
                  <a:cubicBezTo>
                    <a:pt x="6943" y="2244"/>
                    <a:pt x="7069" y="2219"/>
                    <a:pt x="7169" y="2219"/>
                  </a:cubicBezTo>
                  <a:cubicBezTo>
                    <a:pt x="7244" y="2244"/>
                    <a:pt x="7294" y="2269"/>
                    <a:pt x="7369" y="2369"/>
                  </a:cubicBezTo>
                  <a:cubicBezTo>
                    <a:pt x="7420" y="2469"/>
                    <a:pt x="7420" y="2545"/>
                    <a:pt x="7420" y="2595"/>
                  </a:cubicBezTo>
                  <a:cubicBezTo>
                    <a:pt x="7344" y="2745"/>
                    <a:pt x="7219" y="2895"/>
                    <a:pt x="7019" y="3046"/>
                  </a:cubicBezTo>
                  <a:lnTo>
                    <a:pt x="6668" y="3271"/>
                  </a:lnTo>
                  <a:lnTo>
                    <a:pt x="7946" y="5051"/>
                  </a:lnTo>
                  <a:lnTo>
                    <a:pt x="8272" y="4850"/>
                  </a:lnTo>
                  <a:cubicBezTo>
                    <a:pt x="8873" y="4474"/>
                    <a:pt x="9249" y="3973"/>
                    <a:pt x="9399" y="3296"/>
                  </a:cubicBezTo>
                  <a:cubicBezTo>
                    <a:pt x="9450" y="3021"/>
                    <a:pt x="9450" y="2745"/>
                    <a:pt x="9399" y="2444"/>
                  </a:cubicBezTo>
                  <a:lnTo>
                    <a:pt x="9976" y="2144"/>
                  </a:lnTo>
                  <a:lnTo>
                    <a:pt x="9049" y="339"/>
                  </a:lnTo>
                  <a:lnTo>
                    <a:pt x="8497" y="640"/>
                  </a:lnTo>
                  <a:cubicBezTo>
                    <a:pt x="8121" y="289"/>
                    <a:pt x="7670" y="63"/>
                    <a:pt x="7169" y="13"/>
                  </a:cubicBezTo>
                  <a:cubicBezTo>
                    <a:pt x="7084" y="5"/>
                    <a:pt x="7000" y="1"/>
                    <a:pt x="69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081" name="Google Shape;1081;p16"/>
          <p:cNvSpPr/>
          <p:nvPr/>
        </p:nvSpPr>
        <p:spPr>
          <a:xfrm>
            <a:off x="8444930" y="719331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82" name="Google Shape;1082;p16"/>
          <p:cNvSpPr/>
          <p:nvPr/>
        </p:nvSpPr>
        <p:spPr>
          <a:xfrm>
            <a:off x="10404963" y="891031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83" name="Google Shape;1083;p16"/>
          <p:cNvSpPr/>
          <p:nvPr/>
        </p:nvSpPr>
        <p:spPr>
          <a:xfrm>
            <a:off x="950933" y="2657233"/>
            <a:ext cx="7494000" cy="2458400"/>
          </a:xfrm>
          <a:prstGeom prst="roundRect">
            <a:avLst>
              <a:gd name="adj" fmla="val 16667"/>
            </a:avLst>
          </a:prstGeom>
          <a:solidFill>
            <a:schemeClr val="lt1"/>
          </a:solidFill>
          <a:ln w="76200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84" name="Google Shape;1084;p16"/>
          <p:cNvSpPr/>
          <p:nvPr/>
        </p:nvSpPr>
        <p:spPr>
          <a:xfrm>
            <a:off x="950933" y="5333967"/>
            <a:ext cx="7494000" cy="760000"/>
          </a:xfrm>
          <a:prstGeom prst="roundRect">
            <a:avLst>
              <a:gd name="adj" fmla="val 16667"/>
            </a:avLst>
          </a:prstGeom>
          <a:solidFill>
            <a:schemeClr val="accent1"/>
          </a:solidFill>
          <a:ln w="762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85" name="Google Shape;1085;p16"/>
          <p:cNvSpPr/>
          <p:nvPr/>
        </p:nvSpPr>
        <p:spPr>
          <a:xfrm>
            <a:off x="950967" y="745084"/>
            <a:ext cx="1981200" cy="1981200"/>
          </a:xfrm>
          <a:prstGeom prst="ellipse">
            <a:avLst/>
          </a:prstGeom>
          <a:solidFill>
            <a:schemeClr val="accent2"/>
          </a:solidFill>
          <a:ln w="762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429377925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 1">
  <p:cSld name="Title and three columns 1">
    <p:spTree>
      <p:nvGrpSpPr>
        <p:cNvPr id="1" name="Shape 13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43" name="Google Shape;1343;p20"/>
          <p:cNvGrpSpPr/>
          <p:nvPr/>
        </p:nvGrpSpPr>
        <p:grpSpPr>
          <a:xfrm>
            <a:off x="-184227" y="-399294"/>
            <a:ext cx="13152739" cy="7397993"/>
            <a:chOff x="238125" y="822050"/>
            <a:chExt cx="7136850" cy="4051475"/>
          </a:xfrm>
        </p:grpSpPr>
        <p:sp>
          <p:nvSpPr>
            <p:cNvPr id="1344" name="Google Shape;1344;p20"/>
            <p:cNvSpPr/>
            <p:nvPr/>
          </p:nvSpPr>
          <p:spPr>
            <a:xfrm>
              <a:off x="238125" y="114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5" name="Google Shape;1345;p20"/>
            <p:cNvSpPr/>
            <p:nvPr/>
          </p:nvSpPr>
          <p:spPr>
            <a:xfrm>
              <a:off x="238125" y="27590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6" name="Google Shape;1346;p20"/>
            <p:cNvSpPr/>
            <p:nvPr/>
          </p:nvSpPr>
          <p:spPr>
            <a:xfrm>
              <a:off x="238125" y="250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7" name="Google Shape;1347;p20"/>
            <p:cNvSpPr/>
            <p:nvPr/>
          </p:nvSpPr>
          <p:spPr>
            <a:xfrm>
              <a:off x="238125" y="22460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8" name="Google Shape;1348;p20"/>
            <p:cNvSpPr/>
            <p:nvPr/>
          </p:nvSpPr>
          <p:spPr>
            <a:xfrm>
              <a:off x="238125" y="1971075"/>
              <a:ext cx="7136850" cy="0"/>
            </a:xfrm>
            <a:custGeom>
              <a:avLst/>
              <a:gdLst/>
              <a:ahLst/>
              <a:cxnLst/>
              <a:rect l="l" t="t" r="r" b="b"/>
              <a:pathLst>
                <a:path w="285474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9" name="Google Shape;1349;p20"/>
            <p:cNvSpPr/>
            <p:nvPr/>
          </p:nvSpPr>
          <p:spPr>
            <a:xfrm>
              <a:off x="238125" y="169607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0" name="Google Shape;1350;p20"/>
            <p:cNvSpPr/>
            <p:nvPr/>
          </p:nvSpPr>
          <p:spPr>
            <a:xfrm>
              <a:off x="238125" y="1420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1" name="Google Shape;1351;p20"/>
            <p:cNvSpPr/>
            <p:nvPr/>
          </p:nvSpPr>
          <p:spPr>
            <a:xfrm>
              <a:off x="238125" y="33092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2" name="Google Shape;1352;p20"/>
            <p:cNvSpPr/>
            <p:nvPr/>
          </p:nvSpPr>
          <p:spPr>
            <a:xfrm>
              <a:off x="238125" y="30155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3" name="Google Shape;1353;p20"/>
            <p:cNvSpPr/>
            <p:nvPr/>
          </p:nvSpPr>
          <p:spPr>
            <a:xfrm>
              <a:off x="238125" y="47439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4" name="Google Shape;1354;p20"/>
            <p:cNvSpPr/>
            <p:nvPr/>
          </p:nvSpPr>
          <p:spPr>
            <a:xfrm>
              <a:off x="238125" y="44549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5" name="Google Shape;1355;p20"/>
            <p:cNvSpPr/>
            <p:nvPr/>
          </p:nvSpPr>
          <p:spPr>
            <a:xfrm>
              <a:off x="238125" y="4167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6" name="Google Shape;1356;p20"/>
            <p:cNvSpPr/>
            <p:nvPr/>
          </p:nvSpPr>
          <p:spPr>
            <a:xfrm>
              <a:off x="238125" y="38817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7" name="Google Shape;1357;p20"/>
            <p:cNvSpPr/>
            <p:nvPr/>
          </p:nvSpPr>
          <p:spPr>
            <a:xfrm>
              <a:off x="238125" y="35953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8" name="Google Shape;1358;p20"/>
            <p:cNvSpPr/>
            <p:nvPr/>
          </p:nvSpPr>
          <p:spPr>
            <a:xfrm>
              <a:off x="5075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9" name="Google Shape;1359;p20"/>
            <p:cNvSpPr/>
            <p:nvPr/>
          </p:nvSpPr>
          <p:spPr>
            <a:xfrm>
              <a:off x="3244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0" name="Google Shape;1360;p20"/>
            <p:cNvSpPr/>
            <p:nvPr/>
          </p:nvSpPr>
          <p:spPr>
            <a:xfrm>
              <a:off x="29400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1" name="Google Shape;1361;p20"/>
            <p:cNvSpPr/>
            <p:nvPr/>
          </p:nvSpPr>
          <p:spPr>
            <a:xfrm>
              <a:off x="2635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2" name="Google Shape;1362;p20"/>
            <p:cNvSpPr/>
            <p:nvPr/>
          </p:nvSpPr>
          <p:spPr>
            <a:xfrm>
              <a:off x="2331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3" name="Google Shape;1363;p20"/>
            <p:cNvSpPr/>
            <p:nvPr/>
          </p:nvSpPr>
          <p:spPr>
            <a:xfrm>
              <a:off x="20279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4" name="Google Shape;1364;p20"/>
            <p:cNvSpPr/>
            <p:nvPr/>
          </p:nvSpPr>
          <p:spPr>
            <a:xfrm>
              <a:off x="17239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5" name="Google Shape;1365;p20"/>
            <p:cNvSpPr/>
            <p:nvPr/>
          </p:nvSpPr>
          <p:spPr>
            <a:xfrm>
              <a:off x="14197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6" name="Google Shape;1366;p20"/>
            <p:cNvSpPr/>
            <p:nvPr/>
          </p:nvSpPr>
          <p:spPr>
            <a:xfrm>
              <a:off x="1115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7" name="Google Shape;1367;p20"/>
            <p:cNvSpPr/>
            <p:nvPr/>
          </p:nvSpPr>
          <p:spPr>
            <a:xfrm>
              <a:off x="811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8" name="Google Shape;1368;p20"/>
            <p:cNvSpPr/>
            <p:nvPr/>
          </p:nvSpPr>
          <p:spPr>
            <a:xfrm>
              <a:off x="3548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9" name="Google Shape;1369;p20"/>
            <p:cNvSpPr/>
            <p:nvPr/>
          </p:nvSpPr>
          <p:spPr>
            <a:xfrm>
              <a:off x="62845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0" name="Google Shape;1370;p20"/>
            <p:cNvSpPr/>
            <p:nvPr/>
          </p:nvSpPr>
          <p:spPr>
            <a:xfrm>
              <a:off x="5980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1" name="Google Shape;1371;p20"/>
            <p:cNvSpPr/>
            <p:nvPr/>
          </p:nvSpPr>
          <p:spPr>
            <a:xfrm>
              <a:off x="5676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2" name="Google Shape;1372;p20"/>
            <p:cNvSpPr/>
            <p:nvPr/>
          </p:nvSpPr>
          <p:spPr>
            <a:xfrm>
              <a:off x="53724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3" name="Google Shape;1373;p20"/>
            <p:cNvSpPr/>
            <p:nvPr/>
          </p:nvSpPr>
          <p:spPr>
            <a:xfrm>
              <a:off x="50684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4" name="Google Shape;1374;p20"/>
            <p:cNvSpPr/>
            <p:nvPr/>
          </p:nvSpPr>
          <p:spPr>
            <a:xfrm>
              <a:off x="47644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5" name="Google Shape;1375;p20"/>
            <p:cNvSpPr/>
            <p:nvPr/>
          </p:nvSpPr>
          <p:spPr>
            <a:xfrm>
              <a:off x="4460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6" name="Google Shape;1376;p20"/>
            <p:cNvSpPr/>
            <p:nvPr/>
          </p:nvSpPr>
          <p:spPr>
            <a:xfrm>
              <a:off x="4156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7" name="Google Shape;1377;p20"/>
            <p:cNvSpPr/>
            <p:nvPr/>
          </p:nvSpPr>
          <p:spPr>
            <a:xfrm>
              <a:off x="38522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8" name="Google Shape;1378;p20"/>
            <p:cNvSpPr/>
            <p:nvPr/>
          </p:nvSpPr>
          <p:spPr>
            <a:xfrm>
              <a:off x="65885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9" name="Google Shape;1379;p20"/>
            <p:cNvSpPr/>
            <p:nvPr/>
          </p:nvSpPr>
          <p:spPr>
            <a:xfrm>
              <a:off x="71967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0" name="Google Shape;1380;p20"/>
            <p:cNvSpPr/>
            <p:nvPr/>
          </p:nvSpPr>
          <p:spPr>
            <a:xfrm>
              <a:off x="68927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381" name="Google Shape;1381;p20"/>
          <p:cNvSpPr/>
          <p:nvPr/>
        </p:nvSpPr>
        <p:spPr>
          <a:xfrm>
            <a:off x="950967" y="641533"/>
            <a:ext cx="10290000" cy="919200"/>
          </a:xfrm>
          <a:prstGeom prst="roundRect">
            <a:avLst>
              <a:gd name="adj" fmla="val 16667"/>
            </a:avLst>
          </a:prstGeom>
          <a:solidFill>
            <a:srgbClr val="FFBE00"/>
          </a:solidFill>
          <a:ln w="762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82" name="Google Shape;1382;p20"/>
          <p:cNvSpPr txBox="1">
            <a:spLocks noGrp="1"/>
          </p:cNvSpPr>
          <p:nvPr>
            <p:ph type="title"/>
          </p:nvPr>
        </p:nvSpPr>
        <p:spPr>
          <a:xfrm>
            <a:off x="960000" y="4139335"/>
            <a:ext cx="3115200" cy="8744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383" name="Google Shape;1383;p20"/>
          <p:cNvSpPr txBox="1">
            <a:spLocks noGrp="1"/>
          </p:cNvSpPr>
          <p:nvPr>
            <p:ph type="subTitle" idx="1"/>
          </p:nvPr>
        </p:nvSpPr>
        <p:spPr>
          <a:xfrm>
            <a:off x="959967" y="4973133"/>
            <a:ext cx="3115200" cy="94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84" name="Google Shape;1384;p20"/>
          <p:cNvSpPr txBox="1">
            <a:spLocks noGrp="1"/>
          </p:cNvSpPr>
          <p:nvPr>
            <p:ph type="title" idx="2"/>
          </p:nvPr>
        </p:nvSpPr>
        <p:spPr>
          <a:xfrm>
            <a:off x="4538400" y="4139649"/>
            <a:ext cx="3115200" cy="8744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385" name="Google Shape;1385;p20"/>
          <p:cNvSpPr txBox="1">
            <a:spLocks noGrp="1"/>
          </p:cNvSpPr>
          <p:nvPr>
            <p:ph type="subTitle" idx="3"/>
          </p:nvPr>
        </p:nvSpPr>
        <p:spPr>
          <a:xfrm>
            <a:off x="4538367" y="4973133"/>
            <a:ext cx="3115200" cy="94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86" name="Google Shape;1386;p20"/>
          <p:cNvSpPr txBox="1">
            <a:spLocks noGrp="1"/>
          </p:cNvSpPr>
          <p:nvPr>
            <p:ph type="title" idx="4"/>
          </p:nvPr>
        </p:nvSpPr>
        <p:spPr>
          <a:xfrm>
            <a:off x="8116800" y="4139653"/>
            <a:ext cx="3115200" cy="8744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387" name="Google Shape;1387;p20"/>
          <p:cNvSpPr txBox="1">
            <a:spLocks noGrp="1"/>
          </p:cNvSpPr>
          <p:nvPr>
            <p:ph type="subTitle" idx="5"/>
          </p:nvPr>
        </p:nvSpPr>
        <p:spPr>
          <a:xfrm>
            <a:off x="8116767" y="4973133"/>
            <a:ext cx="3115200" cy="94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88" name="Google Shape;1388;p20"/>
          <p:cNvSpPr txBox="1">
            <a:spLocks noGrp="1"/>
          </p:cNvSpPr>
          <p:nvPr>
            <p:ph type="title" idx="6" hasCustomPrompt="1"/>
          </p:nvPr>
        </p:nvSpPr>
        <p:spPr>
          <a:xfrm>
            <a:off x="959633" y="3500059"/>
            <a:ext cx="3115200" cy="702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9pPr>
          </a:lstStyle>
          <a:p>
            <a:r>
              <a:t>xx%</a:t>
            </a:r>
          </a:p>
        </p:txBody>
      </p:sp>
      <p:sp>
        <p:nvSpPr>
          <p:cNvPr id="1389" name="Google Shape;1389;p20"/>
          <p:cNvSpPr txBox="1">
            <a:spLocks noGrp="1"/>
          </p:cNvSpPr>
          <p:nvPr>
            <p:ph type="title" idx="7" hasCustomPrompt="1"/>
          </p:nvPr>
        </p:nvSpPr>
        <p:spPr>
          <a:xfrm>
            <a:off x="8116767" y="3500059"/>
            <a:ext cx="3115200" cy="702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9pPr>
          </a:lstStyle>
          <a:p>
            <a:r>
              <a:t>xx%</a:t>
            </a:r>
          </a:p>
        </p:txBody>
      </p:sp>
      <p:sp>
        <p:nvSpPr>
          <p:cNvPr id="1390" name="Google Shape;1390;p20"/>
          <p:cNvSpPr txBox="1">
            <a:spLocks noGrp="1"/>
          </p:cNvSpPr>
          <p:nvPr>
            <p:ph type="title" idx="8" hasCustomPrompt="1"/>
          </p:nvPr>
        </p:nvSpPr>
        <p:spPr>
          <a:xfrm>
            <a:off x="4538200" y="3500059"/>
            <a:ext cx="3115200" cy="702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9pPr>
          </a:lstStyle>
          <a:p>
            <a:r>
              <a:t>xx%</a:t>
            </a:r>
          </a:p>
        </p:txBody>
      </p:sp>
      <p:sp>
        <p:nvSpPr>
          <p:cNvPr id="1391" name="Google Shape;1391;p20"/>
          <p:cNvSpPr txBox="1">
            <a:spLocks noGrp="1"/>
          </p:cNvSpPr>
          <p:nvPr>
            <p:ph type="title" idx="9"/>
          </p:nvPr>
        </p:nvSpPr>
        <p:spPr>
          <a:xfrm>
            <a:off x="950967" y="719333"/>
            <a:ext cx="10290000" cy="75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392" name="Google Shape;1392;p20"/>
          <p:cNvSpPr/>
          <p:nvPr/>
        </p:nvSpPr>
        <p:spPr>
          <a:xfrm>
            <a:off x="4538200" y="1887867"/>
            <a:ext cx="3115200" cy="4199600"/>
          </a:xfrm>
          <a:prstGeom prst="roundRect">
            <a:avLst>
              <a:gd name="adj" fmla="val 11561"/>
            </a:avLst>
          </a:prstGeom>
          <a:solidFill>
            <a:schemeClr val="lt1"/>
          </a:solidFill>
          <a:ln w="76200" cap="flat" cmpd="sng">
            <a:solidFill>
              <a:srgbClr val="FFBE00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93" name="Google Shape;1393;p20"/>
          <p:cNvSpPr/>
          <p:nvPr/>
        </p:nvSpPr>
        <p:spPr>
          <a:xfrm>
            <a:off x="959633" y="1887867"/>
            <a:ext cx="3115200" cy="4199600"/>
          </a:xfrm>
          <a:prstGeom prst="roundRect">
            <a:avLst>
              <a:gd name="adj" fmla="val 11561"/>
            </a:avLst>
          </a:prstGeom>
          <a:solidFill>
            <a:schemeClr val="lt1"/>
          </a:solidFill>
          <a:ln w="76200" cap="flat" cmpd="sng">
            <a:solidFill>
              <a:srgbClr val="FFBE00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94" name="Google Shape;1394;p20"/>
          <p:cNvSpPr/>
          <p:nvPr/>
        </p:nvSpPr>
        <p:spPr>
          <a:xfrm>
            <a:off x="8116800" y="1887867"/>
            <a:ext cx="3115200" cy="4199600"/>
          </a:xfrm>
          <a:prstGeom prst="roundRect">
            <a:avLst>
              <a:gd name="adj" fmla="val 11561"/>
            </a:avLst>
          </a:prstGeom>
          <a:solidFill>
            <a:schemeClr val="lt1"/>
          </a:solidFill>
          <a:ln w="76200" cap="flat" cmpd="sng">
            <a:solidFill>
              <a:srgbClr val="FFBE00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395" name="Google Shape;1395;p20"/>
          <p:cNvGrpSpPr/>
          <p:nvPr/>
        </p:nvGrpSpPr>
        <p:grpSpPr>
          <a:xfrm>
            <a:off x="1995333" y="2379393"/>
            <a:ext cx="1044547" cy="1045251"/>
            <a:chOff x="1300400" y="1688700"/>
            <a:chExt cx="481950" cy="482275"/>
          </a:xfrm>
        </p:grpSpPr>
        <p:sp>
          <p:nvSpPr>
            <p:cNvPr id="1396" name="Google Shape;1396;p20"/>
            <p:cNvSpPr/>
            <p:nvPr/>
          </p:nvSpPr>
          <p:spPr>
            <a:xfrm>
              <a:off x="1300400" y="1688700"/>
              <a:ext cx="481950" cy="482275"/>
            </a:xfrm>
            <a:custGeom>
              <a:avLst/>
              <a:gdLst/>
              <a:ahLst/>
              <a:cxnLst/>
              <a:rect l="l" t="t" r="r" b="b"/>
              <a:pathLst>
                <a:path w="19278" h="19291" extrusionOk="0">
                  <a:moveTo>
                    <a:pt x="9645" y="19290"/>
                  </a:moveTo>
                  <a:cubicBezTo>
                    <a:pt x="14952" y="19290"/>
                    <a:pt x="19277" y="14952"/>
                    <a:pt x="19277" y="9645"/>
                  </a:cubicBezTo>
                  <a:cubicBezTo>
                    <a:pt x="19277" y="4339"/>
                    <a:pt x="14952" y="1"/>
                    <a:pt x="9645" y="1"/>
                  </a:cubicBezTo>
                  <a:cubicBezTo>
                    <a:pt x="4326" y="1"/>
                    <a:pt x="0" y="4339"/>
                    <a:pt x="0" y="9645"/>
                  </a:cubicBezTo>
                  <a:cubicBezTo>
                    <a:pt x="0" y="14952"/>
                    <a:pt x="4326" y="19290"/>
                    <a:pt x="9645" y="19290"/>
                  </a:cubicBezTo>
                  <a:close/>
                </a:path>
              </a:pathLst>
            </a:custGeom>
            <a:solidFill>
              <a:srgbClr val="A54D05"/>
            </a:solidFill>
            <a:ln w="762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A54D05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7" name="Google Shape;1397;p20"/>
            <p:cNvSpPr/>
            <p:nvPr/>
          </p:nvSpPr>
          <p:spPr>
            <a:xfrm>
              <a:off x="1347225" y="1735550"/>
              <a:ext cx="388275" cy="388575"/>
            </a:xfrm>
            <a:custGeom>
              <a:avLst/>
              <a:gdLst/>
              <a:ahLst/>
              <a:cxnLst/>
              <a:rect l="l" t="t" r="r" b="b"/>
              <a:pathLst>
                <a:path w="15531" h="15543" extrusionOk="0">
                  <a:moveTo>
                    <a:pt x="7772" y="15543"/>
                  </a:moveTo>
                  <a:cubicBezTo>
                    <a:pt x="12048" y="15543"/>
                    <a:pt x="15531" y="12047"/>
                    <a:pt x="15531" y="7771"/>
                  </a:cubicBezTo>
                  <a:cubicBezTo>
                    <a:pt x="15531" y="3496"/>
                    <a:pt x="12048" y="0"/>
                    <a:pt x="7772" y="0"/>
                  </a:cubicBezTo>
                  <a:cubicBezTo>
                    <a:pt x="3484" y="0"/>
                    <a:pt x="1" y="3496"/>
                    <a:pt x="1" y="7771"/>
                  </a:cubicBezTo>
                  <a:cubicBezTo>
                    <a:pt x="1" y="12047"/>
                    <a:pt x="3484" y="15543"/>
                    <a:pt x="7772" y="15543"/>
                  </a:cubicBezTo>
                  <a:close/>
                </a:path>
              </a:pathLst>
            </a:custGeom>
            <a:solidFill>
              <a:srgbClr val="E69138"/>
            </a:solidFill>
            <a:ln w="76200" cap="flat" cmpd="sng">
              <a:solidFill>
                <a:srgbClr val="A54D0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ct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r>
                <a:rPr kumimoji="0" lang="en" sz="5333" b="1" i="0" u="none" strike="noStrike" kern="0" cap="none" spc="0" normalizeH="0" baseline="0" noProof="0">
                  <a:ln>
                    <a:noFill/>
                  </a:ln>
                  <a:solidFill>
                    <a:srgbClr val="A54D05"/>
                  </a:solidFill>
                  <a:effectLst/>
                  <a:uLnTx/>
                  <a:uFillTx/>
                  <a:latin typeface="Dosis"/>
                  <a:ea typeface="Dosis"/>
                  <a:cs typeface="Dosis"/>
                  <a:sym typeface="Dosis"/>
                </a:rPr>
                <a:t>1¢</a:t>
              </a:r>
              <a:endParaRPr kumimoji="0" sz="5333" b="1" i="0" u="none" strike="noStrike" kern="0" cap="none" spc="0" normalizeH="0" baseline="0" noProof="0">
                <a:ln>
                  <a:noFill/>
                </a:ln>
                <a:solidFill>
                  <a:srgbClr val="A54D05"/>
                </a:solidFill>
                <a:effectLst/>
                <a:uLnTx/>
                <a:uFillTx/>
                <a:latin typeface="Dosis"/>
                <a:ea typeface="Dosis"/>
                <a:cs typeface="Dosis"/>
                <a:sym typeface="Dosis"/>
              </a:endParaRPr>
            </a:p>
          </p:txBody>
        </p:sp>
      </p:grpSp>
      <p:grpSp>
        <p:nvGrpSpPr>
          <p:cNvPr id="1398" name="Google Shape;1398;p20"/>
          <p:cNvGrpSpPr/>
          <p:nvPr/>
        </p:nvGrpSpPr>
        <p:grpSpPr>
          <a:xfrm>
            <a:off x="5487013" y="2206288"/>
            <a:ext cx="1217599" cy="1218355"/>
            <a:chOff x="1300400" y="1688700"/>
            <a:chExt cx="481950" cy="482275"/>
          </a:xfrm>
        </p:grpSpPr>
        <p:sp>
          <p:nvSpPr>
            <p:cNvPr id="1399" name="Google Shape;1399;p20"/>
            <p:cNvSpPr/>
            <p:nvPr/>
          </p:nvSpPr>
          <p:spPr>
            <a:xfrm>
              <a:off x="1300400" y="1688700"/>
              <a:ext cx="481950" cy="482275"/>
            </a:xfrm>
            <a:custGeom>
              <a:avLst/>
              <a:gdLst/>
              <a:ahLst/>
              <a:cxnLst/>
              <a:rect l="l" t="t" r="r" b="b"/>
              <a:pathLst>
                <a:path w="19278" h="19291" extrusionOk="0">
                  <a:moveTo>
                    <a:pt x="9645" y="19290"/>
                  </a:moveTo>
                  <a:cubicBezTo>
                    <a:pt x="14952" y="19290"/>
                    <a:pt x="19277" y="14952"/>
                    <a:pt x="19277" y="9645"/>
                  </a:cubicBezTo>
                  <a:cubicBezTo>
                    <a:pt x="19277" y="4339"/>
                    <a:pt x="14952" y="1"/>
                    <a:pt x="9645" y="1"/>
                  </a:cubicBezTo>
                  <a:cubicBezTo>
                    <a:pt x="4326" y="1"/>
                    <a:pt x="0" y="4339"/>
                    <a:pt x="0" y="9645"/>
                  </a:cubicBezTo>
                  <a:cubicBezTo>
                    <a:pt x="0" y="14952"/>
                    <a:pt x="4326" y="19290"/>
                    <a:pt x="9645" y="19290"/>
                  </a:cubicBezTo>
                  <a:close/>
                </a:path>
              </a:pathLst>
            </a:custGeom>
            <a:solidFill>
              <a:srgbClr val="999999"/>
            </a:solidFill>
            <a:ln w="762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A54D05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0" name="Google Shape;1400;p20"/>
            <p:cNvSpPr/>
            <p:nvPr/>
          </p:nvSpPr>
          <p:spPr>
            <a:xfrm>
              <a:off x="1347225" y="1735550"/>
              <a:ext cx="388275" cy="388575"/>
            </a:xfrm>
            <a:custGeom>
              <a:avLst/>
              <a:gdLst/>
              <a:ahLst/>
              <a:cxnLst/>
              <a:rect l="l" t="t" r="r" b="b"/>
              <a:pathLst>
                <a:path w="15531" h="15543" extrusionOk="0">
                  <a:moveTo>
                    <a:pt x="7772" y="15543"/>
                  </a:moveTo>
                  <a:cubicBezTo>
                    <a:pt x="12048" y="15543"/>
                    <a:pt x="15531" y="12047"/>
                    <a:pt x="15531" y="7771"/>
                  </a:cubicBezTo>
                  <a:cubicBezTo>
                    <a:pt x="15531" y="3496"/>
                    <a:pt x="12048" y="0"/>
                    <a:pt x="7772" y="0"/>
                  </a:cubicBezTo>
                  <a:cubicBezTo>
                    <a:pt x="3484" y="0"/>
                    <a:pt x="1" y="3496"/>
                    <a:pt x="1" y="7771"/>
                  </a:cubicBezTo>
                  <a:cubicBezTo>
                    <a:pt x="1" y="12047"/>
                    <a:pt x="3484" y="15543"/>
                    <a:pt x="7772" y="15543"/>
                  </a:cubicBezTo>
                  <a:close/>
                </a:path>
              </a:pathLst>
            </a:custGeom>
            <a:solidFill>
              <a:srgbClr val="CCCCCC"/>
            </a:solidFill>
            <a:ln w="76200" cap="flat" cmpd="sng">
              <a:solidFill>
                <a:srgbClr val="99999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ct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r>
                <a:rPr kumimoji="0" lang="en" sz="5333" b="1" i="0" u="none" strike="noStrike" kern="0" cap="none" spc="0" normalizeH="0" baseline="0" noProof="0">
                  <a:ln>
                    <a:noFill/>
                  </a:ln>
                  <a:solidFill>
                    <a:srgbClr val="999999"/>
                  </a:solidFill>
                  <a:effectLst/>
                  <a:uLnTx/>
                  <a:uFillTx/>
                  <a:latin typeface="Dosis"/>
                  <a:ea typeface="Dosis"/>
                  <a:cs typeface="Dosis"/>
                  <a:sym typeface="Dosis"/>
                </a:rPr>
                <a:t>5¢</a:t>
              </a:r>
              <a:endParaRPr kumimoji="0" sz="5333" b="1" i="0" u="none" strike="noStrike" kern="0" cap="none" spc="0" normalizeH="0" baseline="0" noProof="0">
                <a:ln>
                  <a:noFill/>
                </a:ln>
                <a:solidFill>
                  <a:srgbClr val="999999"/>
                </a:solidFill>
                <a:effectLst/>
                <a:uLnTx/>
                <a:uFillTx/>
                <a:latin typeface="Dosis"/>
                <a:ea typeface="Dosis"/>
                <a:cs typeface="Dosis"/>
                <a:sym typeface="Dosis"/>
              </a:endParaRPr>
            </a:p>
          </p:txBody>
        </p:sp>
      </p:grpSp>
      <p:grpSp>
        <p:nvGrpSpPr>
          <p:cNvPr id="1401" name="Google Shape;1401;p20"/>
          <p:cNvGrpSpPr/>
          <p:nvPr/>
        </p:nvGrpSpPr>
        <p:grpSpPr>
          <a:xfrm>
            <a:off x="9264306" y="2532049"/>
            <a:ext cx="891993" cy="892595"/>
            <a:chOff x="1300400" y="1688700"/>
            <a:chExt cx="481950" cy="482275"/>
          </a:xfrm>
        </p:grpSpPr>
        <p:sp>
          <p:nvSpPr>
            <p:cNvPr id="1402" name="Google Shape;1402;p20"/>
            <p:cNvSpPr/>
            <p:nvPr/>
          </p:nvSpPr>
          <p:spPr>
            <a:xfrm>
              <a:off x="1300400" y="1688700"/>
              <a:ext cx="481950" cy="482275"/>
            </a:xfrm>
            <a:custGeom>
              <a:avLst/>
              <a:gdLst/>
              <a:ahLst/>
              <a:cxnLst/>
              <a:rect l="l" t="t" r="r" b="b"/>
              <a:pathLst>
                <a:path w="19278" h="19291" extrusionOk="0">
                  <a:moveTo>
                    <a:pt x="9645" y="19290"/>
                  </a:moveTo>
                  <a:cubicBezTo>
                    <a:pt x="14952" y="19290"/>
                    <a:pt x="19277" y="14952"/>
                    <a:pt x="19277" y="9645"/>
                  </a:cubicBezTo>
                  <a:cubicBezTo>
                    <a:pt x="19277" y="4339"/>
                    <a:pt x="14952" y="1"/>
                    <a:pt x="9645" y="1"/>
                  </a:cubicBezTo>
                  <a:cubicBezTo>
                    <a:pt x="4326" y="1"/>
                    <a:pt x="0" y="4339"/>
                    <a:pt x="0" y="9645"/>
                  </a:cubicBezTo>
                  <a:cubicBezTo>
                    <a:pt x="0" y="14952"/>
                    <a:pt x="4326" y="19290"/>
                    <a:pt x="9645" y="19290"/>
                  </a:cubicBezTo>
                  <a:close/>
                </a:path>
              </a:pathLst>
            </a:custGeom>
            <a:solidFill>
              <a:srgbClr val="A54D05"/>
            </a:solidFill>
            <a:ln w="762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A54D05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3" name="Google Shape;1403;p20"/>
            <p:cNvSpPr/>
            <p:nvPr/>
          </p:nvSpPr>
          <p:spPr>
            <a:xfrm>
              <a:off x="1347225" y="1735550"/>
              <a:ext cx="388275" cy="388575"/>
            </a:xfrm>
            <a:custGeom>
              <a:avLst/>
              <a:gdLst/>
              <a:ahLst/>
              <a:cxnLst/>
              <a:rect l="l" t="t" r="r" b="b"/>
              <a:pathLst>
                <a:path w="15531" h="15543" extrusionOk="0">
                  <a:moveTo>
                    <a:pt x="7772" y="15543"/>
                  </a:moveTo>
                  <a:cubicBezTo>
                    <a:pt x="12048" y="15543"/>
                    <a:pt x="15531" y="12047"/>
                    <a:pt x="15531" y="7771"/>
                  </a:cubicBezTo>
                  <a:cubicBezTo>
                    <a:pt x="15531" y="3496"/>
                    <a:pt x="12048" y="0"/>
                    <a:pt x="7772" y="0"/>
                  </a:cubicBezTo>
                  <a:cubicBezTo>
                    <a:pt x="3484" y="0"/>
                    <a:pt x="1" y="3496"/>
                    <a:pt x="1" y="7771"/>
                  </a:cubicBezTo>
                  <a:cubicBezTo>
                    <a:pt x="1" y="12047"/>
                    <a:pt x="3484" y="15543"/>
                    <a:pt x="7772" y="15543"/>
                  </a:cubicBezTo>
                  <a:close/>
                </a:path>
              </a:pathLst>
            </a:custGeom>
            <a:solidFill>
              <a:srgbClr val="CCCCCC"/>
            </a:solidFill>
            <a:ln w="76200" cap="flat" cmpd="sng">
              <a:solidFill>
                <a:srgbClr val="66666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ct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r>
                <a:rPr kumimoji="0" lang="en" sz="2800" b="1" i="0" u="none" strike="noStrike" kern="0" cap="none" spc="0" normalizeH="0" baseline="0" noProof="0">
                  <a:ln>
                    <a:noFill/>
                  </a:ln>
                  <a:solidFill>
                    <a:srgbClr val="666666"/>
                  </a:solidFill>
                  <a:effectLst/>
                  <a:uLnTx/>
                  <a:uFillTx/>
                  <a:latin typeface="Dosis"/>
                  <a:ea typeface="Dosis"/>
                  <a:cs typeface="Dosis"/>
                  <a:sym typeface="Dosis"/>
                </a:rPr>
                <a:t>10¢</a:t>
              </a:r>
              <a:endParaRPr kumimoji="0" sz="2800" b="1" i="0" u="none" strike="noStrike" kern="0" cap="none" spc="0" normalizeH="0" baseline="0" noProof="0">
                <a:ln>
                  <a:noFill/>
                </a:ln>
                <a:solidFill>
                  <a:srgbClr val="666666"/>
                </a:solidFill>
                <a:effectLst/>
                <a:uLnTx/>
                <a:uFillTx/>
                <a:latin typeface="Dosis"/>
                <a:ea typeface="Dosis"/>
                <a:cs typeface="Dosis"/>
                <a:sym typeface="Dosis"/>
              </a:endParaRPr>
            </a:p>
          </p:txBody>
        </p:sp>
      </p:grpSp>
      <p:sp>
        <p:nvSpPr>
          <p:cNvPr id="1404" name="Google Shape;1404;p20"/>
          <p:cNvSpPr/>
          <p:nvPr/>
        </p:nvSpPr>
        <p:spPr>
          <a:xfrm flipH="1">
            <a:off x="2728763" y="2265531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BE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05" name="Google Shape;1405;p20"/>
          <p:cNvSpPr/>
          <p:nvPr/>
        </p:nvSpPr>
        <p:spPr>
          <a:xfrm flipH="1">
            <a:off x="5370497" y="2811898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BE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06" name="Google Shape;1406;p20"/>
          <p:cNvSpPr/>
          <p:nvPr/>
        </p:nvSpPr>
        <p:spPr>
          <a:xfrm flipH="1">
            <a:off x="9911797" y="2896631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BE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52016051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spTree>
      <p:nvGrpSpPr>
        <p:cNvPr id="1" name="Shape 1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8" name="Google Shape;178;p4"/>
          <p:cNvGrpSpPr/>
          <p:nvPr/>
        </p:nvGrpSpPr>
        <p:grpSpPr>
          <a:xfrm>
            <a:off x="-184227" y="-399294"/>
            <a:ext cx="13152739" cy="7397993"/>
            <a:chOff x="238125" y="822050"/>
            <a:chExt cx="7136850" cy="4051475"/>
          </a:xfrm>
        </p:grpSpPr>
        <p:sp>
          <p:nvSpPr>
            <p:cNvPr id="179" name="Google Shape;179;p4"/>
            <p:cNvSpPr/>
            <p:nvPr/>
          </p:nvSpPr>
          <p:spPr>
            <a:xfrm>
              <a:off x="238125" y="114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0" name="Google Shape;180;p4"/>
            <p:cNvSpPr/>
            <p:nvPr/>
          </p:nvSpPr>
          <p:spPr>
            <a:xfrm>
              <a:off x="238125" y="27590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1" name="Google Shape;181;p4"/>
            <p:cNvSpPr/>
            <p:nvPr/>
          </p:nvSpPr>
          <p:spPr>
            <a:xfrm>
              <a:off x="238125" y="250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2" name="Google Shape;182;p4"/>
            <p:cNvSpPr/>
            <p:nvPr/>
          </p:nvSpPr>
          <p:spPr>
            <a:xfrm>
              <a:off x="238125" y="22460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3" name="Google Shape;183;p4"/>
            <p:cNvSpPr/>
            <p:nvPr/>
          </p:nvSpPr>
          <p:spPr>
            <a:xfrm>
              <a:off x="238125" y="1971075"/>
              <a:ext cx="7136850" cy="0"/>
            </a:xfrm>
            <a:custGeom>
              <a:avLst/>
              <a:gdLst/>
              <a:ahLst/>
              <a:cxnLst/>
              <a:rect l="l" t="t" r="r" b="b"/>
              <a:pathLst>
                <a:path w="285474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4" name="Google Shape;184;p4"/>
            <p:cNvSpPr/>
            <p:nvPr/>
          </p:nvSpPr>
          <p:spPr>
            <a:xfrm>
              <a:off x="238125" y="169607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5" name="Google Shape;185;p4"/>
            <p:cNvSpPr/>
            <p:nvPr/>
          </p:nvSpPr>
          <p:spPr>
            <a:xfrm>
              <a:off x="238125" y="1420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6" name="Google Shape;186;p4"/>
            <p:cNvSpPr/>
            <p:nvPr/>
          </p:nvSpPr>
          <p:spPr>
            <a:xfrm>
              <a:off x="238125" y="33092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7" name="Google Shape;187;p4"/>
            <p:cNvSpPr/>
            <p:nvPr/>
          </p:nvSpPr>
          <p:spPr>
            <a:xfrm>
              <a:off x="238125" y="30155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8" name="Google Shape;188;p4"/>
            <p:cNvSpPr/>
            <p:nvPr/>
          </p:nvSpPr>
          <p:spPr>
            <a:xfrm>
              <a:off x="238125" y="47439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" name="Google Shape;189;p4"/>
            <p:cNvSpPr/>
            <p:nvPr/>
          </p:nvSpPr>
          <p:spPr>
            <a:xfrm>
              <a:off x="238125" y="44549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" name="Google Shape;190;p4"/>
            <p:cNvSpPr/>
            <p:nvPr/>
          </p:nvSpPr>
          <p:spPr>
            <a:xfrm>
              <a:off x="238125" y="4167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" name="Google Shape;191;p4"/>
            <p:cNvSpPr/>
            <p:nvPr/>
          </p:nvSpPr>
          <p:spPr>
            <a:xfrm>
              <a:off x="238125" y="38817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" name="Google Shape;192;p4"/>
            <p:cNvSpPr/>
            <p:nvPr/>
          </p:nvSpPr>
          <p:spPr>
            <a:xfrm>
              <a:off x="238125" y="35953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" name="Google Shape;193;p4"/>
            <p:cNvSpPr/>
            <p:nvPr/>
          </p:nvSpPr>
          <p:spPr>
            <a:xfrm>
              <a:off x="5075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" name="Google Shape;194;p4"/>
            <p:cNvSpPr/>
            <p:nvPr/>
          </p:nvSpPr>
          <p:spPr>
            <a:xfrm>
              <a:off x="3244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" name="Google Shape;195;p4"/>
            <p:cNvSpPr/>
            <p:nvPr/>
          </p:nvSpPr>
          <p:spPr>
            <a:xfrm>
              <a:off x="29400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" name="Google Shape;196;p4"/>
            <p:cNvSpPr/>
            <p:nvPr/>
          </p:nvSpPr>
          <p:spPr>
            <a:xfrm>
              <a:off x="2635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" name="Google Shape;197;p4"/>
            <p:cNvSpPr/>
            <p:nvPr/>
          </p:nvSpPr>
          <p:spPr>
            <a:xfrm>
              <a:off x="2331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" name="Google Shape;198;p4"/>
            <p:cNvSpPr/>
            <p:nvPr/>
          </p:nvSpPr>
          <p:spPr>
            <a:xfrm>
              <a:off x="20279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" name="Google Shape;199;p4"/>
            <p:cNvSpPr/>
            <p:nvPr/>
          </p:nvSpPr>
          <p:spPr>
            <a:xfrm>
              <a:off x="17239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" name="Google Shape;200;p4"/>
            <p:cNvSpPr/>
            <p:nvPr/>
          </p:nvSpPr>
          <p:spPr>
            <a:xfrm>
              <a:off x="14197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" name="Google Shape;201;p4"/>
            <p:cNvSpPr/>
            <p:nvPr/>
          </p:nvSpPr>
          <p:spPr>
            <a:xfrm>
              <a:off x="1115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" name="Google Shape;202;p4"/>
            <p:cNvSpPr/>
            <p:nvPr/>
          </p:nvSpPr>
          <p:spPr>
            <a:xfrm>
              <a:off x="811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" name="Google Shape;203;p4"/>
            <p:cNvSpPr/>
            <p:nvPr/>
          </p:nvSpPr>
          <p:spPr>
            <a:xfrm>
              <a:off x="3548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" name="Google Shape;204;p4"/>
            <p:cNvSpPr/>
            <p:nvPr/>
          </p:nvSpPr>
          <p:spPr>
            <a:xfrm>
              <a:off x="62845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" name="Google Shape;205;p4"/>
            <p:cNvSpPr/>
            <p:nvPr/>
          </p:nvSpPr>
          <p:spPr>
            <a:xfrm>
              <a:off x="5980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" name="Google Shape;206;p4"/>
            <p:cNvSpPr/>
            <p:nvPr/>
          </p:nvSpPr>
          <p:spPr>
            <a:xfrm>
              <a:off x="5676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" name="Google Shape;207;p4"/>
            <p:cNvSpPr/>
            <p:nvPr/>
          </p:nvSpPr>
          <p:spPr>
            <a:xfrm>
              <a:off x="53724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" name="Google Shape;208;p4"/>
            <p:cNvSpPr/>
            <p:nvPr/>
          </p:nvSpPr>
          <p:spPr>
            <a:xfrm>
              <a:off x="50684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" name="Google Shape;209;p4"/>
            <p:cNvSpPr/>
            <p:nvPr/>
          </p:nvSpPr>
          <p:spPr>
            <a:xfrm>
              <a:off x="47644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" name="Google Shape;210;p4"/>
            <p:cNvSpPr/>
            <p:nvPr/>
          </p:nvSpPr>
          <p:spPr>
            <a:xfrm>
              <a:off x="4460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" name="Google Shape;211;p4"/>
            <p:cNvSpPr/>
            <p:nvPr/>
          </p:nvSpPr>
          <p:spPr>
            <a:xfrm>
              <a:off x="4156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" name="Google Shape;212;p4"/>
            <p:cNvSpPr/>
            <p:nvPr/>
          </p:nvSpPr>
          <p:spPr>
            <a:xfrm>
              <a:off x="38522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" name="Google Shape;213;p4"/>
            <p:cNvSpPr/>
            <p:nvPr/>
          </p:nvSpPr>
          <p:spPr>
            <a:xfrm>
              <a:off x="65885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" name="Google Shape;214;p4"/>
            <p:cNvSpPr/>
            <p:nvPr/>
          </p:nvSpPr>
          <p:spPr>
            <a:xfrm>
              <a:off x="71967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" name="Google Shape;215;p4"/>
            <p:cNvSpPr/>
            <p:nvPr/>
          </p:nvSpPr>
          <p:spPr>
            <a:xfrm>
              <a:off x="68927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216" name="Google Shape;216;p4"/>
          <p:cNvSpPr/>
          <p:nvPr/>
        </p:nvSpPr>
        <p:spPr>
          <a:xfrm>
            <a:off x="950933" y="1764600"/>
            <a:ext cx="10290000" cy="4329600"/>
          </a:xfrm>
          <a:prstGeom prst="roundRect">
            <a:avLst>
              <a:gd name="adj" fmla="val 5150"/>
            </a:avLst>
          </a:prstGeom>
          <a:solidFill>
            <a:schemeClr val="lt1"/>
          </a:solidFill>
          <a:ln w="76200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6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17" name="Google Shape;217;p4"/>
          <p:cNvSpPr/>
          <p:nvPr/>
        </p:nvSpPr>
        <p:spPr>
          <a:xfrm>
            <a:off x="950967" y="641533"/>
            <a:ext cx="10290000" cy="919200"/>
          </a:xfrm>
          <a:prstGeom prst="roundRect">
            <a:avLst>
              <a:gd name="adj" fmla="val 16667"/>
            </a:avLst>
          </a:prstGeom>
          <a:solidFill>
            <a:schemeClr val="accent1"/>
          </a:solidFill>
          <a:ln w="762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18" name="Google Shape;218;p4"/>
          <p:cNvSpPr txBox="1">
            <a:spLocks noGrp="1"/>
          </p:cNvSpPr>
          <p:nvPr>
            <p:ph type="title"/>
          </p:nvPr>
        </p:nvSpPr>
        <p:spPr>
          <a:xfrm>
            <a:off x="950967" y="719333"/>
            <a:ext cx="10290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19" name="Google Shape;219;p4"/>
          <p:cNvSpPr txBox="1">
            <a:spLocks noGrp="1"/>
          </p:cNvSpPr>
          <p:nvPr>
            <p:ph type="body" idx="1"/>
          </p:nvPr>
        </p:nvSpPr>
        <p:spPr>
          <a:xfrm>
            <a:off x="950967" y="1764600"/>
            <a:ext cx="10290000" cy="427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57189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AutoNum type="arabicPeriod"/>
              <a:defRPr sz="1600"/>
            </a:lvl1pPr>
            <a:lvl2pPr marL="1219170" lvl="1" indent="-423323">
              <a:spcBef>
                <a:spcPts val="0"/>
              </a:spcBef>
              <a:spcAft>
                <a:spcPts val="0"/>
              </a:spcAft>
              <a:buSzPts val="1400"/>
              <a:buAutoNum type="alphaLcPeriod"/>
              <a:defRPr/>
            </a:lvl2pPr>
            <a:lvl3pPr marL="1828754" lvl="2" indent="-423323">
              <a:spcBef>
                <a:spcPts val="0"/>
              </a:spcBef>
              <a:spcAft>
                <a:spcPts val="0"/>
              </a:spcAft>
              <a:buSzPts val="1400"/>
              <a:buAutoNum type="romanLcPeriod"/>
              <a:defRPr/>
            </a:lvl3pPr>
            <a:lvl4pPr marL="2438339" lvl="3" indent="-423323">
              <a:spcBef>
                <a:spcPts val="0"/>
              </a:spcBef>
              <a:spcAft>
                <a:spcPts val="0"/>
              </a:spcAft>
              <a:buSzPts val="1400"/>
              <a:buAutoNum type="arabicPeriod"/>
              <a:defRPr/>
            </a:lvl4pPr>
            <a:lvl5pPr marL="3047924" lvl="4" indent="-423323">
              <a:spcBef>
                <a:spcPts val="0"/>
              </a:spcBef>
              <a:spcAft>
                <a:spcPts val="0"/>
              </a:spcAft>
              <a:buSzPts val="1400"/>
              <a:buAutoNum type="alphaLcPeriod"/>
              <a:defRPr/>
            </a:lvl5pPr>
            <a:lvl6pPr marL="3657509" lvl="5" indent="-423323">
              <a:spcBef>
                <a:spcPts val="0"/>
              </a:spcBef>
              <a:spcAft>
                <a:spcPts val="0"/>
              </a:spcAft>
              <a:buSzPts val="1400"/>
              <a:buAutoNum type="romanLcPeriod"/>
              <a:defRPr/>
            </a:lvl6pPr>
            <a:lvl7pPr marL="4267093" lvl="6" indent="-423323">
              <a:spcBef>
                <a:spcPts val="0"/>
              </a:spcBef>
              <a:spcAft>
                <a:spcPts val="0"/>
              </a:spcAft>
              <a:buSzPts val="1400"/>
              <a:buAutoNum type="arabicPeriod"/>
              <a:defRPr/>
            </a:lvl7pPr>
            <a:lvl8pPr marL="4876678" lvl="7" indent="-423323">
              <a:spcBef>
                <a:spcPts val="0"/>
              </a:spcBef>
              <a:spcAft>
                <a:spcPts val="0"/>
              </a:spcAft>
              <a:buSzPts val="1400"/>
              <a:buAutoNum type="alphaLcPeriod"/>
              <a:defRPr/>
            </a:lvl8pPr>
            <a:lvl9pPr marL="5486263" lvl="8" indent="-423323">
              <a:spcBef>
                <a:spcPts val="0"/>
              </a:spcBef>
              <a:spcAft>
                <a:spcPts val="0"/>
              </a:spcAft>
              <a:buSzPts val="1400"/>
              <a:buAutoNum type="romanLcPeriod"/>
              <a:defRPr/>
            </a:lvl9pPr>
          </a:lstStyle>
          <a:p>
            <a:endParaRPr/>
          </a:p>
        </p:txBody>
      </p:sp>
      <p:sp>
        <p:nvSpPr>
          <p:cNvPr id="220" name="Google Shape;220;p4"/>
          <p:cNvSpPr/>
          <p:nvPr/>
        </p:nvSpPr>
        <p:spPr>
          <a:xfrm>
            <a:off x="11511297" y="323164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BE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221" name="Google Shape;221;p4"/>
          <p:cNvGrpSpPr/>
          <p:nvPr/>
        </p:nvGrpSpPr>
        <p:grpSpPr>
          <a:xfrm>
            <a:off x="10170785" y="592808"/>
            <a:ext cx="1155783" cy="1243739"/>
            <a:chOff x="7627750" y="181828"/>
            <a:chExt cx="1196793" cy="1288048"/>
          </a:xfrm>
        </p:grpSpPr>
        <p:sp>
          <p:nvSpPr>
            <p:cNvPr id="222" name="Google Shape;222;p4"/>
            <p:cNvSpPr/>
            <p:nvPr/>
          </p:nvSpPr>
          <p:spPr>
            <a:xfrm>
              <a:off x="7627750" y="183417"/>
              <a:ext cx="1196793" cy="1286458"/>
            </a:xfrm>
            <a:custGeom>
              <a:avLst/>
              <a:gdLst/>
              <a:ahLst/>
              <a:cxnLst/>
              <a:rect l="l" t="t" r="r" b="b"/>
              <a:pathLst>
                <a:path w="40916" h="43989" extrusionOk="0">
                  <a:moveTo>
                    <a:pt x="16330" y="1"/>
                  </a:moveTo>
                  <a:cubicBezTo>
                    <a:pt x="10854" y="1"/>
                    <a:pt x="6328" y="1956"/>
                    <a:pt x="5700" y="4471"/>
                  </a:cubicBezTo>
                  <a:cubicBezTo>
                    <a:pt x="2738" y="5379"/>
                    <a:pt x="769" y="6943"/>
                    <a:pt x="769" y="8731"/>
                  </a:cubicBezTo>
                  <a:lnTo>
                    <a:pt x="769" y="10813"/>
                  </a:lnTo>
                  <a:cubicBezTo>
                    <a:pt x="769" y="12112"/>
                    <a:pt x="1816" y="13285"/>
                    <a:pt x="3507" y="14193"/>
                  </a:cubicBezTo>
                  <a:cubicBezTo>
                    <a:pt x="3674" y="14864"/>
                    <a:pt x="4121" y="15506"/>
                    <a:pt x="4792" y="16079"/>
                  </a:cubicBezTo>
                  <a:cubicBezTo>
                    <a:pt x="4526" y="16526"/>
                    <a:pt x="4387" y="17001"/>
                    <a:pt x="4387" y="17476"/>
                  </a:cubicBezTo>
                  <a:lnTo>
                    <a:pt x="4387" y="19557"/>
                  </a:lnTo>
                  <a:cubicBezTo>
                    <a:pt x="4387" y="19948"/>
                    <a:pt x="4470" y="20311"/>
                    <a:pt x="4638" y="20675"/>
                  </a:cubicBezTo>
                  <a:cubicBezTo>
                    <a:pt x="1844" y="21583"/>
                    <a:pt x="0" y="23105"/>
                    <a:pt x="0" y="24837"/>
                  </a:cubicBezTo>
                  <a:lnTo>
                    <a:pt x="0" y="26919"/>
                  </a:lnTo>
                  <a:cubicBezTo>
                    <a:pt x="0" y="28078"/>
                    <a:pt x="838" y="29140"/>
                    <a:pt x="2221" y="30006"/>
                  </a:cubicBezTo>
                  <a:cubicBezTo>
                    <a:pt x="1718" y="30593"/>
                    <a:pt x="1439" y="31235"/>
                    <a:pt x="1439" y="31906"/>
                  </a:cubicBezTo>
                  <a:lnTo>
                    <a:pt x="1439" y="33987"/>
                  </a:lnTo>
                  <a:cubicBezTo>
                    <a:pt x="1439" y="36767"/>
                    <a:pt x="6258" y="39044"/>
                    <a:pt x="12153" y="39044"/>
                  </a:cubicBezTo>
                  <a:cubicBezTo>
                    <a:pt x="15394" y="39044"/>
                    <a:pt x="18300" y="38359"/>
                    <a:pt x="20269" y="37284"/>
                  </a:cubicBezTo>
                  <a:cubicBezTo>
                    <a:pt x="21862" y="41209"/>
                    <a:pt x="25717" y="43989"/>
                    <a:pt x="30201" y="43989"/>
                  </a:cubicBezTo>
                  <a:cubicBezTo>
                    <a:pt x="36096" y="43989"/>
                    <a:pt x="40916" y="39183"/>
                    <a:pt x="40916" y="33289"/>
                  </a:cubicBezTo>
                  <a:cubicBezTo>
                    <a:pt x="40916" y="27380"/>
                    <a:pt x="36096" y="22574"/>
                    <a:pt x="30201" y="22574"/>
                  </a:cubicBezTo>
                  <a:cubicBezTo>
                    <a:pt x="29824" y="22574"/>
                    <a:pt x="29461" y="22588"/>
                    <a:pt x="29098" y="22630"/>
                  </a:cubicBezTo>
                  <a:lnTo>
                    <a:pt x="29098" y="21164"/>
                  </a:lnTo>
                  <a:cubicBezTo>
                    <a:pt x="29098" y="20242"/>
                    <a:pt x="28581" y="19389"/>
                    <a:pt x="27687" y="18649"/>
                  </a:cubicBezTo>
                  <a:cubicBezTo>
                    <a:pt x="28232" y="18034"/>
                    <a:pt x="28539" y="17364"/>
                    <a:pt x="28539" y="16666"/>
                  </a:cubicBezTo>
                  <a:lnTo>
                    <a:pt x="28539" y="14584"/>
                  </a:lnTo>
                  <a:cubicBezTo>
                    <a:pt x="28539" y="13034"/>
                    <a:pt x="27058" y="11637"/>
                    <a:pt x="24711" y="10701"/>
                  </a:cubicBezTo>
                  <a:cubicBezTo>
                    <a:pt x="24684" y="10589"/>
                    <a:pt x="24628" y="10491"/>
                    <a:pt x="24572" y="10379"/>
                  </a:cubicBezTo>
                  <a:cubicBezTo>
                    <a:pt x="26108" y="9499"/>
                    <a:pt x="27044" y="8382"/>
                    <a:pt x="27044" y="7153"/>
                  </a:cubicBezTo>
                  <a:lnTo>
                    <a:pt x="27044" y="5071"/>
                  </a:lnTo>
                  <a:cubicBezTo>
                    <a:pt x="27044" y="2277"/>
                    <a:pt x="22225" y="1"/>
                    <a:pt x="16330" y="1"/>
                  </a:cubicBezTo>
                  <a:close/>
                </a:path>
              </a:pathLst>
            </a:custGeom>
            <a:solidFill>
              <a:srgbClr val="FFFFFF"/>
            </a:solidFill>
            <a:ln w="1143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223" name="Google Shape;223;p4"/>
            <p:cNvGrpSpPr/>
            <p:nvPr/>
          </p:nvGrpSpPr>
          <p:grpSpPr>
            <a:xfrm>
              <a:off x="7627838" y="181828"/>
              <a:ext cx="1196383" cy="1286458"/>
              <a:chOff x="-1780025" y="3601513"/>
              <a:chExt cx="1022550" cy="1099725"/>
            </a:xfrm>
          </p:grpSpPr>
          <p:sp>
            <p:nvSpPr>
              <p:cNvPr id="224" name="Google Shape;224;p4"/>
              <p:cNvSpPr/>
              <p:nvPr/>
            </p:nvSpPr>
            <p:spPr>
              <a:xfrm>
                <a:off x="-1744050" y="4324388"/>
                <a:ext cx="535375" cy="253225"/>
              </a:xfrm>
              <a:custGeom>
                <a:avLst/>
                <a:gdLst/>
                <a:ahLst/>
                <a:cxnLst/>
                <a:rect l="l" t="t" r="r" b="b"/>
                <a:pathLst>
                  <a:path w="21415" h="10129" extrusionOk="0">
                    <a:moveTo>
                      <a:pt x="10700" y="10128"/>
                    </a:moveTo>
                    <a:cubicBezTo>
                      <a:pt x="16609" y="10128"/>
                      <a:pt x="21415" y="7865"/>
                      <a:pt x="21415" y="5072"/>
                    </a:cubicBezTo>
                    <a:cubicBezTo>
                      <a:pt x="21415" y="2278"/>
                      <a:pt x="16609" y="1"/>
                      <a:pt x="10700" y="1"/>
                    </a:cubicBezTo>
                    <a:cubicBezTo>
                      <a:pt x="4806" y="1"/>
                      <a:pt x="0" y="2278"/>
                      <a:pt x="0" y="5072"/>
                    </a:cubicBezTo>
                    <a:cubicBezTo>
                      <a:pt x="0" y="7865"/>
                      <a:pt x="4806" y="10128"/>
                      <a:pt x="10700" y="10128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5" name="Google Shape;225;p4"/>
              <p:cNvSpPr/>
              <p:nvPr/>
            </p:nvSpPr>
            <p:spPr>
              <a:xfrm>
                <a:off x="-1744050" y="4399138"/>
                <a:ext cx="535375" cy="52050"/>
              </a:xfrm>
              <a:custGeom>
                <a:avLst/>
                <a:gdLst/>
                <a:ahLst/>
                <a:cxnLst/>
                <a:rect l="l" t="t" r="r" b="b"/>
                <a:pathLst>
                  <a:path w="21415" h="2082" extrusionOk="0">
                    <a:moveTo>
                      <a:pt x="0" y="2082"/>
                    </a:moveTo>
                    <a:lnTo>
                      <a:pt x="21415" y="2082"/>
                    </a:lnTo>
                    <a:lnTo>
                      <a:pt x="21415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6" name="Google Shape;226;p4"/>
              <p:cNvSpPr/>
              <p:nvPr/>
            </p:nvSpPr>
            <p:spPr>
              <a:xfrm>
                <a:off x="-1744050" y="4272363"/>
                <a:ext cx="535375" cy="253200"/>
              </a:xfrm>
              <a:custGeom>
                <a:avLst/>
                <a:gdLst/>
                <a:ahLst/>
                <a:cxnLst/>
                <a:rect l="l" t="t" r="r" b="b"/>
                <a:pathLst>
                  <a:path w="21415" h="10128" extrusionOk="0">
                    <a:moveTo>
                      <a:pt x="10700" y="10128"/>
                    </a:moveTo>
                    <a:cubicBezTo>
                      <a:pt x="16609" y="10128"/>
                      <a:pt x="21415" y="7851"/>
                      <a:pt x="21415" y="5071"/>
                    </a:cubicBezTo>
                    <a:cubicBezTo>
                      <a:pt x="21415" y="2277"/>
                      <a:pt x="16609" y="0"/>
                      <a:pt x="10700" y="0"/>
                    </a:cubicBezTo>
                    <a:cubicBezTo>
                      <a:pt x="4806" y="0"/>
                      <a:pt x="0" y="2277"/>
                      <a:pt x="0" y="5071"/>
                    </a:cubicBezTo>
                    <a:cubicBezTo>
                      <a:pt x="0" y="7851"/>
                      <a:pt x="4806" y="10128"/>
                      <a:pt x="10700" y="10128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7" name="Google Shape;227;p4"/>
              <p:cNvSpPr/>
              <p:nvPr/>
            </p:nvSpPr>
            <p:spPr>
              <a:xfrm>
                <a:off x="-1709125" y="4296813"/>
                <a:ext cx="465525" cy="204325"/>
              </a:xfrm>
              <a:custGeom>
                <a:avLst/>
                <a:gdLst/>
                <a:ahLst/>
                <a:cxnLst/>
                <a:rect l="l" t="t" r="r" b="b"/>
                <a:pathLst>
                  <a:path w="18621" h="8173" extrusionOk="0">
                    <a:moveTo>
                      <a:pt x="9303" y="8172"/>
                    </a:moveTo>
                    <a:cubicBezTo>
                      <a:pt x="14430" y="8172"/>
                      <a:pt x="18621" y="6342"/>
                      <a:pt x="18621" y="4093"/>
                    </a:cubicBezTo>
                    <a:cubicBezTo>
                      <a:pt x="18621" y="1844"/>
                      <a:pt x="14430" y="0"/>
                      <a:pt x="9303" y="0"/>
                    </a:cubicBezTo>
                    <a:cubicBezTo>
                      <a:pt x="4177" y="0"/>
                      <a:pt x="0" y="1844"/>
                      <a:pt x="0" y="4093"/>
                    </a:cubicBezTo>
                    <a:cubicBezTo>
                      <a:pt x="0" y="6342"/>
                      <a:pt x="4177" y="8172"/>
                      <a:pt x="9303" y="8172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8" name="Google Shape;228;p4"/>
              <p:cNvSpPr/>
              <p:nvPr/>
            </p:nvSpPr>
            <p:spPr>
              <a:xfrm>
                <a:off x="-1556175" y="4329988"/>
                <a:ext cx="159275" cy="137975"/>
              </a:xfrm>
              <a:custGeom>
                <a:avLst/>
                <a:gdLst/>
                <a:ahLst/>
                <a:cxnLst/>
                <a:rect l="l" t="t" r="r" b="b"/>
                <a:pathLst>
                  <a:path w="6371" h="5519" extrusionOk="0">
                    <a:moveTo>
                      <a:pt x="2738" y="978"/>
                    </a:moveTo>
                    <a:lnTo>
                      <a:pt x="2738" y="2054"/>
                    </a:lnTo>
                    <a:cubicBezTo>
                      <a:pt x="2571" y="2012"/>
                      <a:pt x="2431" y="1970"/>
                      <a:pt x="2319" y="1928"/>
                    </a:cubicBezTo>
                    <a:cubicBezTo>
                      <a:pt x="2236" y="1900"/>
                      <a:pt x="2166" y="1858"/>
                      <a:pt x="2096" y="1816"/>
                    </a:cubicBezTo>
                    <a:cubicBezTo>
                      <a:pt x="1970" y="1732"/>
                      <a:pt x="1900" y="1621"/>
                      <a:pt x="1900" y="1523"/>
                    </a:cubicBezTo>
                    <a:cubicBezTo>
                      <a:pt x="1900" y="1397"/>
                      <a:pt x="1970" y="1285"/>
                      <a:pt x="2124" y="1188"/>
                    </a:cubicBezTo>
                    <a:cubicBezTo>
                      <a:pt x="2180" y="1160"/>
                      <a:pt x="2250" y="1118"/>
                      <a:pt x="2319" y="1090"/>
                    </a:cubicBezTo>
                    <a:cubicBezTo>
                      <a:pt x="2431" y="1048"/>
                      <a:pt x="2571" y="1006"/>
                      <a:pt x="2738" y="978"/>
                    </a:cubicBezTo>
                    <a:close/>
                    <a:moveTo>
                      <a:pt x="3674" y="3060"/>
                    </a:moveTo>
                    <a:cubicBezTo>
                      <a:pt x="3898" y="3087"/>
                      <a:pt x="4079" y="3129"/>
                      <a:pt x="4233" y="3171"/>
                    </a:cubicBezTo>
                    <a:cubicBezTo>
                      <a:pt x="4345" y="3199"/>
                      <a:pt x="4443" y="3241"/>
                      <a:pt x="4526" y="3283"/>
                    </a:cubicBezTo>
                    <a:cubicBezTo>
                      <a:pt x="4694" y="3381"/>
                      <a:pt x="4778" y="3507"/>
                      <a:pt x="4778" y="3646"/>
                    </a:cubicBezTo>
                    <a:cubicBezTo>
                      <a:pt x="4778" y="3800"/>
                      <a:pt x="4680" y="3926"/>
                      <a:pt x="4471" y="4051"/>
                    </a:cubicBezTo>
                    <a:cubicBezTo>
                      <a:pt x="4401" y="4079"/>
                      <a:pt x="4317" y="4121"/>
                      <a:pt x="4233" y="4149"/>
                    </a:cubicBezTo>
                    <a:cubicBezTo>
                      <a:pt x="4065" y="4205"/>
                      <a:pt x="3884" y="4247"/>
                      <a:pt x="3674" y="4261"/>
                    </a:cubicBezTo>
                    <a:lnTo>
                      <a:pt x="3674" y="3060"/>
                    </a:lnTo>
                    <a:close/>
                    <a:moveTo>
                      <a:pt x="2738" y="0"/>
                    </a:moveTo>
                    <a:lnTo>
                      <a:pt x="2738" y="308"/>
                    </a:lnTo>
                    <a:cubicBezTo>
                      <a:pt x="2585" y="322"/>
                      <a:pt x="2445" y="322"/>
                      <a:pt x="2319" y="336"/>
                    </a:cubicBezTo>
                    <a:cubicBezTo>
                      <a:pt x="1761" y="405"/>
                      <a:pt x="1300" y="517"/>
                      <a:pt x="936" y="713"/>
                    </a:cubicBezTo>
                    <a:cubicBezTo>
                      <a:pt x="489" y="936"/>
                      <a:pt x="266" y="1216"/>
                      <a:pt x="266" y="1551"/>
                    </a:cubicBezTo>
                    <a:cubicBezTo>
                      <a:pt x="266" y="1886"/>
                      <a:pt x="461" y="2166"/>
                      <a:pt x="867" y="2403"/>
                    </a:cubicBezTo>
                    <a:cubicBezTo>
                      <a:pt x="1188" y="2599"/>
                      <a:pt x="1677" y="2752"/>
                      <a:pt x="2319" y="2864"/>
                    </a:cubicBezTo>
                    <a:cubicBezTo>
                      <a:pt x="2445" y="2878"/>
                      <a:pt x="2585" y="2906"/>
                      <a:pt x="2738" y="2920"/>
                    </a:cubicBezTo>
                    <a:lnTo>
                      <a:pt x="2738" y="4219"/>
                    </a:lnTo>
                    <a:cubicBezTo>
                      <a:pt x="2585" y="4177"/>
                      <a:pt x="2445" y="4135"/>
                      <a:pt x="2319" y="4079"/>
                    </a:cubicBezTo>
                    <a:cubicBezTo>
                      <a:pt x="2236" y="4037"/>
                      <a:pt x="2166" y="3995"/>
                      <a:pt x="2096" y="3954"/>
                    </a:cubicBezTo>
                    <a:cubicBezTo>
                      <a:pt x="1900" y="3842"/>
                      <a:pt x="1775" y="3702"/>
                      <a:pt x="1705" y="3534"/>
                    </a:cubicBezTo>
                    <a:lnTo>
                      <a:pt x="0" y="3618"/>
                    </a:lnTo>
                    <a:cubicBezTo>
                      <a:pt x="140" y="4023"/>
                      <a:pt x="434" y="4331"/>
                      <a:pt x="908" y="4554"/>
                    </a:cubicBezTo>
                    <a:cubicBezTo>
                      <a:pt x="1286" y="4736"/>
                      <a:pt x="1747" y="4862"/>
                      <a:pt x="2319" y="4917"/>
                    </a:cubicBezTo>
                    <a:cubicBezTo>
                      <a:pt x="2445" y="4931"/>
                      <a:pt x="2585" y="4945"/>
                      <a:pt x="2738" y="4959"/>
                    </a:cubicBezTo>
                    <a:lnTo>
                      <a:pt x="2738" y="5518"/>
                    </a:lnTo>
                    <a:lnTo>
                      <a:pt x="3674" y="5518"/>
                    </a:lnTo>
                    <a:lnTo>
                      <a:pt x="3674" y="4945"/>
                    </a:lnTo>
                    <a:cubicBezTo>
                      <a:pt x="3870" y="4931"/>
                      <a:pt x="4052" y="4903"/>
                      <a:pt x="4233" y="4889"/>
                    </a:cubicBezTo>
                    <a:cubicBezTo>
                      <a:pt x="4820" y="4806"/>
                      <a:pt x="5295" y="4666"/>
                      <a:pt x="5658" y="4470"/>
                    </a:cubicBezTo>
                    <a:cubicBezTo>
                      <a:pt x="6133" y="4219"/>
                      <a:pt x="6370" y="3898"/>
                      <a:pt x="6370" y="3534"/>
                    </a:cubicBezTo>
                    <a:cubicBezTo>
                      <a:pt x="6370" y="3199"/>
                      <a:pt x="6189" y="2920"/>
                      <a:pt x="5798" y="2710"/>
                    </a:cubicBezTo>
                    <a:cubicBezTo>
                      <a:pt x="5504" y="2543"/>
                      <a:pt x="4973" y="2389"/>
                      <a:pt x="4233" y="2277"/>
                    </a:cubicBezTo>
                    <a:cubicBezTo>
                      <a:pt x="4052" y="2249"/>
                      <a:pt x="3870" y="2221"/>
                      <a:pt x="3674" y="2193"/>
                    </a:cubicBezTo>
                    <a:lnTo>
                      <a:pt x="3674" y="992"/>
                    </a:lnTo>
                    <a:cubicBezTo>
                      <a:pt x="3912" y="1034"/>
                      <a:pt x="4093" y="1104"/>
                      <a:pt x="4233" y="1202"/>
                    </a:cubicBezTo>
                    <a:cubicBezTo>
                      <a:pt x="4331" y="1285"/>
                      <a:pt x="4415" y="1369"/>
                      <a:pt x="4457" y="1481"/>
                    </a:cubicBezTo>
                    <a:lnTo>
                      <a:pt x="6105" y="1383"/>
                    </a:lnTo>
                    <a:cubicBezTo>
                      <a:pt x="5993" y="1076"/>
                      <a:pt x="5728" y="824"/>
                      <a:pt x="5323" y="643"/>
                    </a:cubicBezTo>
                    <a:cubicBezTo>
                      <a:pt x="5029" y="517"/>
                      <a:pt x="4666" y="419"/>
                      <a:pt x="4233" y="364"/>
                    </a:cubicBezTo>
                    <a:cubicBezTo>
                      <a:pt x="4052" y="336"/>
                      <a:pt x="3870" y="322"/>
                      <a:pt x="3674" y="308"/>
                    </a:cubicBezTo>
                    <a:lnTo>
                      <a:pt x="3674" y="0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9" name="Google Shape;229;p4"/>
              <p:cNvSpPr/>
              <p:nvPr/>
            </p:nvSpPr>
            <p:spPr>
              <a:xfrm>
                <a:off x="-1563850" y="4256988"/>
                <a:ext cx="535725" cy="253225"/>
              </a:xfrm>
              <a:custGeom>
                <a:avLst/>
                <a:gdLst/>
                <a:ahLst/>
                <a:cxnLst/>
                <a:rect l="l" t="t" r="r" b="b"/>
                <a:pathLst>
                  <a:path w="21429" h="10129" extrusionOk="0">
                    <a:moveTo>
                      <a:pt x="10714" y="10128"/>
                    </a:moveTo>
                    <a:cubicBezTo>
                      <a:pt x="16609" y="10128"/>
                      <a:pt x="21429" y="7851"/>
                      <a:pt x="21429" y="5072"/>
                    </a:cubicBezTo>
                    <a:cubicBezTo>
                      <a:pt x="21429" y="2278"/>
                      <a:pt x="16609" y="1"/>
                      <a:pt x="10714" y="1"/>
                    </a:cubicBezTo>
                    <a:cubicBezTo>
                      <a:pt x="4819" y="1"/>
                      <a:pt x="0" y="2278"/>
                      <a:pt x="0" y="5072"/>
                    </a:cubicBezTo>
                    <a:cubicBezTo>
                      <a:pt x="0" y="7851"/>
                      <a:pt x="4819" y="10128"/>
                      <a:pt x="10714" y="10128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0" name="Google Shape;230;p4"/>
              <p:cNvSpPr/>
              <p:nvPr/>
            </p:nvSpPr>
            <p:spPr>
              <a:xfrm>
                <a:off x="-1563850" y="4331738"/>
                <a:ext cx="535725" cy="52050"/>
              </a:xfrm>
              <a:custGeom>
                <a:avLst/>
                <a:gdLst/>
                <a:ahLst/>
                <a:cxnLst/>
                <a:rect l="l" t="t" r="r" b="b"/>
                <a:pathLst>
                  <a:path w="21429" h="2082" extrusionOk="0">
                    <a:moveTo>
                      <a:pt x="0" y="2082"/>
                    </a:moveTo>
                    <a:lnTo>
                      <a:pt x="21429" y="2082"/>
                    </a:lnTo>
                    <a:lnTo>
                      <a:pt x="2142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1" name="Google Shape;231;p4"/>
              <p:cNvSpPr/>
              <p:nvPr/>
            </p:nvSpPr>
            <p:spPr>
              <a:xfrm>
                <a:off x="-1563850" y="4204963"/>
                <a:ext cx="535725" cy="253200"/>
              </a:xfrm>
              <a:custGeom>
                <a:avLst/>
                <a:gdLst/>
                <a:ahLst/>
                <a:cxnLst/>
                <a:rect l="l" t="t" r="r" b="b"/>
                <a:pathLst>
                  <a:path w="21429" h="10128" extrusionOk="0">
                    <a:moveTo>
                      <a:pt x="10714" y="10128"/>
                    </a:moveTo>
                    <a:cubicBezTo>
                      <a:pt x="16609" y="10128"/>
                      <a:pt x="21429" y="7851"/>
                      <a:pt x="21429" y="5071"/>
                    </a:cubicBezTo>
                    <a:cubicBezTo>
                      <a:pt x="21429" y="2277"/>
                      <a:pt x="16609" y="0"/>
                      <a:pt x="10714" y="0"/>
                    </a:cubicBezTo>
                    <a:cubicBezTo>
                      <a:pt x="4819" y="0"/>
                      <a:pt x="0" y="2277"/>
                      <a:pt x="0" y="5071"/>
                    </a:cubicBezTo>
                    <a:cubicBezTo>
                      <a:pt x="0" y="7851"/>
                      <a:pt x="4819" y="10128"/>
                      <a:pt x="10714" y="10128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2" name="Google Shape;232;p4"/>
              <p:cNvSpPr/>
              <p:nvPr/>
            </p:nvSpPr>
            <p:spPr>
              <a:xfrm>
                <a:off x="-1528575" y="4229413"/>
                <a:ext cx="465525" cy="204325"/>
              </a:xfrm>
              <a:custGeom>
                <a:avLst/>
                <a:gdLst/>
                <a:ahLst/>
                <a:cxnLst/>
                <a:rect l="l" t="t" r="r" b="b"/>
                <a:pathLst>
                  <a:path w="18621" h="8173" extrusionOk="0">
                    <a:moveTo>
                      <a:pt x="9303" y="8172"/>
                    </a:moveTo>
                    <a:cubicBezTo>
                      <a:pt x="14430" y="8172"/>
                      <a:pt x="18621" y="6328"/>
                      <a:pt x="18621" y="4093"/>
                    </a:cubicBezTo>
                    <a:cubicBezTo>
                      <a:pt x="18621" y="1844"/>
                      <a:pt x="14430" y="0"/>
                      <a:pt x="9303" y="0"/>
                    </a:cubicBezTo>
                    <a:cubicBezTo>
                      <a:pt x="4177" y="0"/>
                      <a:pt x="0" y="1844"/>
                      <a:pt x="0" y="4093"/>
                    </a:cubicBezTo>
                    <a:cubicBezTo>
                      <a:pt x="0" y="6328"/>
                      <a:pt x="4177" y="8172"/>
                      <a:pt x="9303" y="8172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3" name="Google Shape;233;p4"/>
              <p:cNvSpPr/>
              <p:nvPr/>
            </p:nvSpPr>
            <p:spPr>
              <a:xfrm>
                <a:off x="-1375625" y="4262588"/>
                <a:ext cx="159275" cy="137975"/>
              </a:xfrm>
              <a:custGeom>
                <a:avLst/>
                <a:gdLst/>
                <a:ahLst/>
                <a:cxnLst/>
                <a:rect l="l" t="t" r="r" b="b"/>
                <a:pathLst>
                  <a:path w="6371" h="5519" extrusionOk="0">
                    <a:moveTo>
                      <a:pt x="2738" y="978"/>
                    </a:moveTo>
                    <a:lnTo>
                      <a:pt x="2738" y="2054"/>
                    </a:lnTo>
                    <a:cubicBezTo>
                      <a:pt x="2571" y="2012"/>
                      <a:pt x="2431" y="1970"/>
                      <a:pt x="2319" y="1928"/>
                    </a:cubicBezTo>
                    <a:cubicBezTo>
                      <a:pt x="2236" y="1900"/>
                      <a:pt x="2166" y="1858"/>
                      <a:pt x="2096" y="1816"/>
                    </a:cubicBezTo>
                    <a:cubicBezTo>
                      <a:pt x="1956" y="1732"/>
                      <a:pt x="1886" y="1621"/>
                      <a:pt x="1886" y="1523"/>
                    </a:cubicBezTo>
                    <a:cubicBezTo>
                      <a:pt x="1886" y="1397"/>
                      <a:pt x="1970" y="1285"/>
                      <a:pt x="2124" y="1188"/>
                    </a:cubicBezTo>
                    <a:cubicBezTo>
                      <a:pt x="2180" y="1160"/>
                      <a:pt x="2236" y="1118"/>
                      <a:pt x="2319" y="1090"/>
                    </a:cubicBezTo>
                    <a:cubicBezTo>
                      <a:pt x="2431" y="1048"/>
                      <a:pt x="2571" y="1006"/>
                      <a:pt x="2738" y="978"/>
                    </a:cubicBezTo>
                    <a:close/>
                    <a:moveTo>
                      <a:pt x="3674" y="3060"/>
                    </a:moveTo>
                    <a:cubicBezTo>
                      <a:pt x="3898" y="3087"/>
                      <a:pt x="4079" y="3129"/>
                      <a:pt x="4219" y="3171"/>
                    </a:cubicBezTo>
                    <a:cubicBezTo>
                      <a:pt x="4345" y="3199"/>
                      <a:pt x="4443" y="3241"/>
                      <a:pt x="4512" y="3283"/>
                    </a:cubicBezTo>
                    <a:cubicBezTo>
                      <a:pt x="4694" y="3381"/>
                      <a:pt x="4778" y="3507"/>
                      <a:pt x="4778" y="3646"/>
                    </a:cubicBezTo>
                    <a:cubicBezTo>
                      <a:pt x="4778" y="3800"/>
                      <a:pt x="4680" y="3926"/>
                      <a:pt x="4471" y="4037"/>
                    </a:cubicBezTo>
                    <a:cubicBezTo>
                      <a:pt x="4401" y="4079"/>
                      <a:pt x="4317" y="4121"/>
                      <a:pt x="4219" y="4149"/>
                    </a:cubicBezTo>
                    <a:cubicBezTo>
                      <a:pt x="4065" y="4205"/>
                      <a:pt x="3884" y="4233"/>
                      <a:pt x="3674" y="4261"/>
                    </a:cubicBezTo>
                    <a:lnTo>
                      <a:pt x="3674" y="3060"/>
                    </a:lnTo>
                    <a:close/>
                    <a:moveTo>
                      <a:pt x="2738" y="0"/>
                    </a:moveTo>
                    <a:lnTo>
                      <a:pt x="2738" y="308"/>
                    </a:lnTo>
                    <a:cubicBezTo>
                      <a:pt x="2585" y="322"/>
                      <a:pt x="2445" y="322"/>
                      <a:pt x="2319" y="336"/>
                    </a:cubicBezTo>
                    <a:cubicBezTo>
                      <a:pt x="1761" y="405"/>
                      <a:pt x="1300" y="517"/>
                      <a:pt x="936" y="699"/>
                    </a:cubicBezTo>
                    <a:cubicBezTo>
                      <a:pt x="489" y="936"/>
                      <a:pt x="266" y="1216"/>
                      <a:pt x="266" y="1551"/>
                    </a:cubicBezTo>
                    <a:cubicBezTo>
                      <a:pt x="266" y="1886"/>
                      <a:pt x="461" y="2165"/>
                      <a:pt x="867" y="2403"/>
                    </a:cubicBezTo>
                    <a:cubicBezTo>
                      <a:pt x="1188" y="2599"/>
                      <a:pt x="1677" y="2752"/>
                      <a:pt x="2319" y="2864"/>
                    </a:cubicBezTo>
                    <a:cubicBezTo>
                      <a:pt x="2445" y="2878"/>
                      <a:pt x="2585" y="2906"/>
                      <a:pt x="2738" y="2920"/>
                    </a:cubicBezTo>
                    <a:lnTo>
                      <a:pt x="2738" y="4219"/>
                    </a:lnTo>
                    <a:cubicBezTo>
                      <a:pt x="2585" y="4177"/>
                      <a:pt x="2445" y="4135"/>
                      <a:pt x="2319" y="4079"/>
                    </a:cubicBezTo>
                    <a:cubicBezTo>
                      <a:pt x="2236" y="4037"/>
                      <a:pt x="2166" y="3995"/>
                      <a:pt x="2096" y="3954"/>
                    </a:cubicBezTo>
                    <a:cubicBezTo>
                      <a:pt x="1900" y="3842"/>
                      <a:pt x="1775" y="3688"/>
                      <a:pt x="1705" y="3534"/>
                    </a:cubicBezTo>
                    <a:lnTo>
                      <a:pt x="0" y="3618"/>
                    </a:lnTo>
                    <a:cubicBezTo>
                      <a:pt x="140" y="4023"/>
                      <a:pt x="434" y="4331"/>
                      <a:pt x="908" y="4554"/>
                    </a:cubicBezTo>
                    <a:cubicBezTo>
                      <a:pt x="1286" y="4736"/>
                      <a:pt x="1747" y="4862"/>
                      <a:pt x="2319" y="4917"/>
                    </a:cubicBezTo>
                    <a:cubicBezTo>
                      <a:pt x="2445" y="4931"/>
                      <a:pt x="2585" y="4945"/>
                      <a:pt x="2738" y="4959"/>
                    </a:cubicBezTo>
                    <a:lnTo>
                      <a:pt x="2738" y="5518"/>
                    </a:lnTo>
                    <a:lnTo>
                      <a:pt x="3674" y="5518"/>
                    </a:lnTo>
                    <a:lnTo>
                      <a:pt x="3674" y="4931"/>
                    </a:lnTo>
                    <a:cubicBezTo>
                      <a:pt x="3870" y="4931"/>
                      <a:pt x="4051" y="4903"/>
                      <a:pt x="4219" y="4889"/>
                    </a:cubicBezTo>
                    <a:cubicBezTo>
                      <a:pt x="4820" y="4806"/>
                      <a:pt x="5295" y="4666"/>
                      <a:pt x="5658" y="4470"/>
                    </a:cubicBezTo>
                    <a:cubicBezTo>
                      <a:pt x="6133" y="4219"/>
                      <a:pt x="6370" y="3898"/>
                      <a:pt x="6370" y="3534"/>
                    </a:cubicBezTo>
                    <a:cubicBezTo>
                      <a:pt x="6370" y="3199"/>
                      <a:pt x="6175" y="2920"/>
                      <a:pt x="5798" y="2710"/>
                    </a:cubicBezTo>
                    <a:cubicBezTo>
                      <a:pt x="5504" y="2543"/>
                      <a:pt x="4973" y="2389"/>
                      <a:pt x="4219" y="2277"/>
                    </a:cubicBezTo>
                    <a:cubicBezTo>
                      <a:pt x="4051" y="2249"/>
                      <a:pt x="3870" y="2221"/>
                      <a:pt x="3674" y="2193"/>
                    </a:cubicBezTo>
                    <a:lnTo>
                      <a:pt x="3674" y="992"/>
                    </a:lnTo>
                    <a:cubicBezTo>
                      <a:pt x="3912" y="1034"/>
                      <a:pt x="4093" y="1104"/>
                      <a:pt x="4219" y="1202"/>
                    </a:cubicBezTo>
                    <a:cubicBezTo>
                      <a:pt x="4331" y="1285"/>
                      <a:pt x="4415" y="1369"/>
                      <a:pt x="4457" y="1481"/>
                    </a:cubicBezTo>
                    <a:lnTo>
                      <a:pt x="6105" y="1383"/>
                    </a:lnTo>
                    <a:cubicBezTo>
                      <a:pt x="5993" y="1076"/>
                      <a:pt x="5728" y="824"/>
                      <a:pt x="5323" y="643"/>
                    </a:cubicBezTo>
                    <a:cubicBezTo>
                      <a:pt x="5029" y="517"/>
                      <a:pt x="4666" y="419"/>
                      <a:pt x="4219" y="363"/>
                    </a:cubicBezTo>
                    <a:cubicBezTo>
                      <a:pt x="4051" y="336"/>
                      <a:pt x="3870" y="322"/>
                      <a:pt x="3674" y="308"/>
                    </a:cubicBezTo>
                    <a:lnTo>
                      <a:pt x="3674" y="0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4" name="Google Shape;234;p4"/>
              <p:cNvSpPr/>
              <p:nvPr/>
            </p:nvSpPr>
            <p:spPr>
              <a:xfrm>
                <a:off x="-1780025" y="4147688"/>
                <a:ext cx="535375" cy="253550"/>
              </a:xfrm>
              <a:custGeom>
                <a:avLst/>
                <a:gdLst/>
                <a:ahLst/>
                <a:cxnLst/>
                <a:rect l="l" t="t" r="r" b="b"/>
                <a:pathLst>
                  <a:path w="21415" h="10142" extrusionOk="0">
                    <a:moveTo>
                      <a:pt x="10701" y="10142"/>
                    </a:moveTo>
                    <a:cubicBezTo>
                      <a:pt x="16610" y="10142"/>
                      <a:pt x="21415" y="7865"/>
                      <a:pt x="21415" y="5071"/>
                    </a:cubicBezTo>
                    <a:cubicBezTo>
                      <a:pt x="21415" y="2277"/>
                      <a:pt x="16610" y="1"/>
                      <a:pt x="10701" y="1"/>
                    </a:cubicBezTo>
                    <a:cubicBezTo>
                      <a:pt x="4806" y="1"/>
                      <a:pt x="0" y="2277"/>
                      <a:pt x="0" y="5071"/>
                    </a:cubicBezTo>
                    <a:cubicBezTo>
                      <a:pt x="0" y="7865"/>
                      <a:pt x="4806" y="10142"/>
                      <a:pt x="10701" y="10142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5" name="Google Shape;235;p4"/>
              <p:cNvSpPr/>
              <p:nvPr/>
            </p:nvSpPr>
            <p:spPr>
              <a:xfrm>
                <a:off x="-1780025" y="4222413"/>
                <a:ext cx="535375" cy="52075"/>
              </a:xfrm>
              <a:custGeom>
                <a:avLst/>
                <a:gdLst/>
                <a:ahLst/>
                <a:cxnLst/>
                <a:rect l="l" t="t" r="r" b="b"/>
                <a:pathLst>
                  <a:path w="21415" h="2083" extrusionOk="0">
                    <a:moveTo>
                      <a:pt x="0" y="2082"/>
                    </a:moveTo>
                    <a:lnTo>
                      <a:pt x="21415" y="2082"/>
                    </a:lnTo>
                    <a:lnTo>
                      <a:pt x="21415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6" name="Google Shape;236;p4"/>
              <p:cNvSpPr/>
              <p:nvPr/>
            </p:nvSpPr>
            <p:spPr>
              <a:xfrm>
                <a:off x="-1780025" y="4095663"/>
                <a:ext cx="535375" cy="253550"/>
              </a:xfrm>
              <a:custGeom>
                <a:avLst/>
                <a:gdLst/>
                <a:ahLst/>
                <a:cxnLst/>
                <a:rect l="l" t="t" r="r" b="b"/>
                <a:pathLst>
                  <a:path w="21415" h="10142" extrusionOk="0">
                    <a:moveTo>
                      <a:pt x="10701" y="10142"/>
                    </a:moveTo>
                    <a:cubicBezTo>
                      <a:pt x="16610" y="10142"/>
                      <a:pt x="21415" y="7865"/>
                      <a:pt x="21415" y="5071"/>
                    </a:cubicBezTo>
                    <a:cubicBezTo>
                      <a:pt x="21415" y="2277"/>
                      <a:pt x="16610" y="0"/>
                      <a:pt x="10701" y="0"/>
                    </a:cubicBezTo>
                    <a:cubicBezTo>
                      <a:pt x="4806" y="0"/>
                      <a:pt x="0" y="2277"/>
                      <a:pt x="0" y="5071"/>
                    </a:cubicBezTo>
                    <a:cubicBezTo>
                      <a:pt x="0" y="7865"/>
                      <a:pt x="4806" y="10142"/>
                      <a:pt x="10701" y="10142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7" name="Google Shape;237;p4"/>
              <p:cNvSpPr/>
              <p:nvPr/>
            </p:nvSpPr>
            <p:spPr>
              <a:xfrm>
                <a:off x="-1745100" y="4120438"/>
                <a:ext cx="465525" cy="203975"/>
              </a:xfrm>
              <a:custGeom>
                <a:avLst/>
                <a:gdLst/>
                <a:ahLst/>
                <a:cxnLst/>
                <a:rect l="l" t="t" r="r" b="b"/>
                <a:pathLst>
                  <a:path w="18621" h="8159" extrusionOk="0">
                    <a:moveTo>
                      <a:pt x="9304" y="8159"/>
                    </a:moveTo>
                    <a:cubicBezTo>
                      <a:pt x="14430" y="8159"/>
                      <a:pt x="18621" y="6329"/>
                      <a:pt x="18621" y="4080"/>
                    </a:cubicBezTo>
                    <a:cubicBezTo>
                      <a:pt x="18621" y="1831"/>
                      <a:pt x="14430" y="1"/>
                      <a:pt x="9304" y="1"/>
                    </a:cubicBezTo>
                    <a:cubicBezTo>
                      <a:pt x="4177" y="1"/>
                      <a:pt x="0" y="1831"/>
                      <a:pt x="0" y="4080"/>
                    </a:cubicBezTo>
                    <a:cubicBezTo>
                      <a:pt x="0" y="6329"/>
                      <a:pt x="4177" y="8159"/>
                      <a:pt x="9304" y="8159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8" name="Google Shape;238;p4"/>
              <p:cNvSpPr/>
              <p:nvPr/>
            </p:nvSpPr>
            <p:spPr>
              <a:xfrm>
                <a:off x="-1591800" y="4153613"/>
                <a:ext cx="158925" cy="137625"/>
              </a:xfrm>
              <a:custGeom>
                <a:avLst/>
                <a:gdLst/>
                <a:ahLst/>
                <a:cxnLst/>
                <a:rect l="l" t="t" r="r" b="b"/>
                <a:pathLst>
                  <a:path w="6357" h="5505" extrusionOk="0">
                    <a:moveTo>
                      <a:pt x="2725" y="979"/>
                    </a:moveTo>
                    <a:lnTo>
                      <a:pt x="2725" y="2040"/>
                    </a:lnTo>
                    <a:cubicBezTo>
                      <a:pt x="2557" y="1999"/>
                      <a:pt x="2417" y="1971"/>
                      <a:pt x="2306" y="1915"/>
                    </a:cubicBezTo>
                    <a:cubicBezTo>
                      <a:pt x="2222" y="1887"/>
                      <a:pt x="2152" y="1845"/>
                      <a:pt x="2082" y="1817"/>
                    </a:cubicBezTo>
                    <a:cubicBezTo>
                      <a:pt x="1956" y="1719"/>
                      <a:pt x="1886" y="1621"/>
                      <a:pt x="1886" y="1510"/>
                    </a:cubicBezTo>
                    <a:cubicBezTo>
                      <a:pt x="1886" y="1384"/>
                      <a:pt x="1956" y="1286"/>
                      <a:pt x="2110" y="1188"/>
                    </a:cubicBezTo>
                    <a:cubicBezTo>
                      <a:pt x="2166" y="1146"/>
                      <a:pt x="2236" y="1119"/>
                      <a:pt x="2306" y="1091"/>
                    </a:cubicBezTo>
                    <a:cubicBezTo>
                      <a:pt x="2417" y="1035"/>
                      <a:pt x="2557" y="993"/>
                      <a:pt x="2725" y="979"/>
                    </a:cubicBezTo>
                    <a:close/>
                    <a:moveTo>
                      <a:pt x="3661" y="3046"/>
                    </a:moveTo>
                    <a:cubicBezTo>
                      <a:pt x="3884" y="3074"/>
                      <a:pt x="4066" y="3116"/>
                      <a:pt x="4219" y="3158"/>
                    </a:cubicBezTo>
                    <a:cubicBezTo>
                      <a:pt x="4331" y="3200"/>
                      <a:pt x="4429" y="3228"/>
                      <a:pt x="4513" y="3284"/>
                    </a:cubicBezTo>
                    <a:cubicBezTo>
                      <a:pt x="4680" y="3381"/>
                      <a:pt x="4764" y="3493"/>
                      <a:pt x="4764" y="3633"/>
                    </a:cubicBezTo>
                    <a:cubicBezTo>
                      <a:pt x="4764" y="3787"/>
                      <a:pt x="4666" y="3926"/>
                      <a:pt x="4457" y="4038"/>
                    </a:cubicBezTo>
                    <a:cubicBezTo>
                      <a:pt x="4387" y="4080"/>
                      <a:pt x="4303" y="4108"/>
                      <a:pt x="4219" y="4136"/>
                    </a:cubicBezTo>
                    <a:cubicBezTo>
                      <a:pt x="4052" y="4192"/>
                      <a:pt x="3870" y="4234"/>
                      <a:pt x="3661" y="4248"/>
                    </a:cubicBezTo>
                    <a:lnTo>
                      <a:pt x="3661" y="3046"/>
                    </a:lnTo>
                    <a:close/>
                    <a:moveTo>
                      <a:pt x="2725" y="1"/>
                    </a:moveTo>
                    <a:lnTo>
                      <a:pt x="2725" y="308"/>
                    </a:lnTo>
                    <a:cubicBezTo>
                      <a:pt x="2571" y="308"/>
                      <a:pt x="2431" y="322"/>
                      <a:pt x="2306" y="336"/>
                    </a:cubicBezTo>
                    <a:cubicBezTo>
                      <a:pt x="1747" y="392"/>
                      <a:pt x="1286" y="518"/>
                      <a:pt x="923" y="699"/>
                    </a:cubicBezTo>
                    <a:cubicBezTo>
                      <a:pt x="476" y="923"/>
                      <a:pt x="252" y="1216"/>
                      <a:pt x="252" y="1552"/>
                    </a:cubicBezTo>
                    <a:cubicBezTo>
                      <a:pt x="252" y="1873"/>
                      <a:pt x="448" y="2166"/>
                      <a:pt x="853" y="2390"/>
                    </a:cubicBezTo>
                    <a:cubicBezTo>
                      <a:pt x="1174" y="2585"/>
                      <a:pt x="1663" y="2739"/>
                      <a:pt x="2306" y="2851"/>
                    </a:cubicBezTo>
                    <a:cubicBezTo>
                      <a:pt x="2431" y="2879"/>
                      <a:pt x="2571" y="2893"/>
                      <a:pt x="2725" y="2921"/>
                    </a:cubicBezTo>
                    <a:lnTo>
                      <a:pt x="2725" y="4206"/>
                    </a:lnTo>
                    <a:cubicBezTo>
                      <a:pt x="2571" y="4178"/>
                      <a:pt x="2431" y="4122"/>
                      <a:pt x="2306" y="4066"/>
                    </a:cubicBezTo>
                    <a:cubicBezTo>
                      <a:pt x="2222" y="4024"/>
                      <a:pt x="2152" y="3996"/>
                      <a:pt x="2082" y="3954"/>
                    </a:cubicBezTo>
                    <a:cubicBezTo>
                      <a:pt x="1886" y="3828"/>
                      <a:pt x="1761" y="3689"/>
                      <a:pt x="1691" y="3521"/>
                    </a:cubicBezTo>
                    <a:lnTo>
                      <a:pt x="1" y="3605"/>
                    </a:lnTo>
                    <a:cubicBezTo>
                      <a:pt x="126" y="4010"/>
                      <a:pt x="420" y="4331"/>
                      <a:pt x="895" y="4541"/>
                    </a:cubicBezTo>
                    <a:cubicBezTo>
                      <a:pt x="1272" y="4722"/>
                      <a:pt x="1747" y="4848"/>
                      <a:pt x="2306" y="4904"/>
                    </a:cubicBezTo>
                    <a:cubicBezTo>
                      <a:pt x="2431" y="4918"/>
                      <a:pt x="2571" y="4932"/>
                      <a:pt x="2725" y="4946"/>
                    </a:cubicBezTo>
                    <a:lnTo>
                      <a:pt x="2725" y="5505"/>
                    </a:lnTo>
                    <a:lnTo>
                      <a:pt x="3661" y="5505"/>
                    </a:lnTo>
                    <a:lnTo>
                      <a:pt x="3661" y="4932"/>
                    </a:lnTo>
                    <a:cubicBezTo>
                      <a:pt x="3856" y="4918"/>
                      <a:pt x="4038" y="4904"/>
                      <a:pt x="4219" y="4876"/>
                    </a:cubicBezTo>
                    <a:cubicBezTo>
                      <a:pt x="4806" y="4792"/>
                      <a:pt x="5281" y="4653"/>
                      <a:pt x="5644" y="4457"/>
                    </a:cubicBezTo>
                    <a:cubicBezTo>
                      <a:pt x="6119" y="4206"/>
                      <a:pt x="6357" y="3898"/>
                      <a:pt x="6357" y="3521"/>
                    </a:cubicBezTo>
                    <a:cubicBezTo>
                      <a:pt x="6357" y="3186"/>
                      <a:pt x="6175" y="2921"/>
                      <a:pt x="5798" y="2711"/>
                    </a:cubicBezTo>
                    <a:cubicBezTo>
                      <a:pt x="5490" y="2529"/>
                      <a:pt x="4960" y="2390"/>
                      <a:pt x="4219" y="2264"/>
                    </a:cubicBezTo>
                    <a:cubicBezTo>
                      <a:pt x="4038" y="2236"/>
                      <a:pt x="3856" y="2208"/>
                      <a:pt x="3661" y="2180"/>
                    </a:cubicBezTo>
                    <a:lnTo>
                      <a:pt x="3661" y="979"/>
                    </a:lnTo>
                    <a:cubicBezTo>
                      <a:pt x="3898" y="1035"/>
                      <a:pt x="4080" y="1105"/>
                      <a:pt x="4219" y="1202"/>
                    </a:cubicBezTo>
                    <a:cubicBezTo>
                      <a:pt x="4331" y="1272"/>
                      <a:pt x="4401" y="1370"/>
                      <a:pt x="4443" y="1482"/>
                    </a:cubicBezTo>
                    <a:lnTo>
                      <a:pt x="6091" y="1370"/>
                    </a:lnTo>
                    <a:cubicBezTo>
                      <a:pt x="5979" y="1063"/>
                      <a:pt x="5714" y="825"/>
                      <a:pt x="5309" y="630"/>
                    </a:cubicBezTo>
                    <a:cubicBezTo>
                      <a:pt x="5016" y="504"/>
                      <a:pt x="4652" y="406"/>
                      <a:pt x="4219" y="350"/>
                    </a:cubicBezTo>
                    <a:cubicBezTo>
                      <a:pt x="4038" y="336"/>
                      <a:pt x="3856" y="308"/>
                      <a:pt x="3661" y="308"/>
                    </a:cubicBezTo>
                    <a:lnTo>
                      <a:pt x="3661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9" name="Google Shape;239;p4"/>
              <p:cNvSpPr/>
              <p:nvPr/>
            </p:nvSpPr>
            <p:spPr>
              <a:xfrm>
                <a:off x="-1588650" y="4055838"/>
                <a:ext cx="535725" cy="253575"/>
              </a:xfrm>
              <a:custGeom>
                <a:avLst/>
                <a:gdLst/>
                <a:ahLst/>
                <a:cxnLst/>
                <a:rect l="l" t="t" r="r" b="b"/>
                <a:pathLst>
                  <a:path w="21429" h="10143" extrusionOk="0">
                    <a:moveTo>
                      <a:pt x="10715" y="10142"/>
                    </a:moveTo>
                    <a:cubicBezTo>
                      <a:pt x="16610" y="10142"/>
                      <a:pt x="21429" y="7865"/>
                      <a:pt x="21429" y="5071"/>
                    </a:cubicBezTo>
                    <a:cubicBezTo>
                      <a:pt x="21429" y="2278"/>
                      <a:pt x="16610" y="1"/>
                      <a:pt x="10715" y="1"/>
                    </a:cubicBezTo>
                    <a:cubicBezTo>
                      <a:pt x="4820" y="1"/>
                      <a:pt x="0" y="2278"/>
                      <a:pt x="0" y="5071"/>
                    </a:cubicBezTo>
                    <a:cubicBezTo>
                      <a:pt x="0" y="7865"/>
                      <a:pt x="4820" y="10142"/>
                      <a:pt x="10715" y="10142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0" name="Google Shape;240;p4"/>
              <p:cNvSpPr/>
              <p:nvPr/>
            </p:nvSpPr>
            <p:spPr>
              <a:xfrm>
                <a:off x="-1588650" y="4130588"/>
                <a:ext cx="535725" cy="52050"/>
              </a:xfrm>
              <a:custGeom>
                <a:avLst/>
                <a:gdLst/>
                <a:ahLst/>
                <a:cxnLst/>
                <a:rect l="l" t="t" r="r" b="b"/>
                <a:pathLst>
                  <a:path w="21429" h="2082" extrusionOk="0">
                    <a:moveTo>
                      <a:pt x="0" y="2081"/>
                    </a:moveTo>
                    <a:lnTo>
                      <a:pt x="21429" y="2081"/>
                    </a:lnTo>
                    <a:lnTo>
                      <a:pt x="2142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1" name="Google Shape;241;p4"/>
              <p:cNvSpPr/>
              <p:nvPr/>
            </p:nvSpPr>
            <p:spPr>
              <a:xfrm>
                <a:off x="-1588650" y="4003813"/>
                <a:ext cx="535725" cy="253200"/>
              </a:xfrm>
              <a:custGeom>
                <a:avLst/>
                <a:gdLst/>
                <a:ahLst/>
                <a:cxnLst/>
                <a:rect l="l" t="t" r="r" b="b"/>
                <a:pathLst>
                  <a:path w="21429" h="10128" extrusionOk="0">
                    <a:moveTo>
                      <a:pt x="10715" y="10128"/>
                    </a:moveTo>
                    <a:cubicBezTo>
                      <a:pt x="16610" y="10128"/>
                      <a:pt x="21429" y="7865"/>
                      <a:pt x="21429" y="5071"/>
                    </a:cubicBezTo>
                    <a:cubicBezTo>
                      <a:pt x="21429" y="2277"/>
                      <a:pt x="16610" y="0"/>
                      <a:pt x="10715" y="0"/>
                    </a:cubicBezTo>
                    <a:cubicBezTo>
                      <a:pt x="4820" y="0"/>
                      <a:pt x="0" y="2277"/>
                      <a:pt x="0" y="5071"/>
                    </a:cubicBezTo>
                    <a:cubicBezTo>
                      <a:pt x="0" y="7865"/>
                      <a:pt x="4820" y="10128"/>
                      <a:pt x="10715" y="10128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2" name="Google Shape;242;p4"/>
              <p:cNvSpPr/>
              <p:nvPr/>
            </p:nvSpPr>
            <p:spPr>
              <a:xfrm>
                <a:off x="-1553375" y="4028263"/>
                <a:ext cx="465175" cy="204300"/>
              </a:xfrm>
              <a:custGeom>
                <a:avLst/>
                <a:gdLst/>
                <a:ahLst/>
                <a:cxnLst/>
                <a:rect l="l" t="t" r="r" b="b"/>
                <a:pathLst>
                  <a:path w="18607" h="8172" extrusionOk="0">
                    <a:moveTo>
                      <a:pt x="9304" y="8172"/>
                    </a:moveTo>
                    <a:cubicBezTo>
                      <a:pt x="14430" y="8172"/>
                      <a:pt x="18607" y="6342"/>
                      <a:pt x="18607" y="4093"/>
                    </a:cubicBezTo>
                    <a:cubicBezTo>
                      <a:pt x="18607" y="1844"/>
                      <a:pt x="14430" y="0"/>
                      <a:pt x="9304" y="0"/>
                    </a:cubicBezTo>
                    <a:cubicBezTo>
                      <a:pt x="4177" y="0"/>
                      <a:pt x="0" y="1844"/>
                      <a:pt x="0" y="4093"/>
                    </a:cubicBezTo>
                    <a:cubicBezTo>
                      <a:pt x="0" y="6342"/>
                      <a:pt x="4177" y="8172"/>
                      <a:pt x="9304" y="8172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3" name="Google Shape;243;p4"/>
              <p:cNvSpPr/>
              <p:nvPr/>
            </p:nvSpPr>
            <p:spPr>
              <a:xfrm>
                <a:off x="-1400425" y="4061788"/>
                <a:ext cx="159275" cy="137600"/>
              </a:xfrm>
              <a:custGeom>
                <a:avLst/>
                <a:gdLst/>
                <a:ahLst/>
                <a:cxnLst/>
                <a:rect l="l" t="t" r="r" b="b"/>
                <a:pathLst>
                  <a:path w="6371" h="5504" extrusionOk="0">
                    <a:moveTo>
                      <a:pt x="2725" y="964"/>
                    </a:moveTo>
                    <a:lnTo>
                      <a:pt x="2725" y="2040"/>
                    </a:lnTo>
                    <a:cubicBezTo>
                      <a:pt x="2571" y="1998"/>
                      <a:pt x="2431" y="1956"/>
                      <a:pt x="2306" y="1914"/>
                    </a:cubicBezTo>
                    <a:cubicBezTo>
                      <a:pt x="2222" y="1886"/>
                      <a:pt x="2152" y="1844"/>
                      <a:pt x="2096" y="1802"/>
                    </a:cubicBezTo>
                    <a:cubicBezTo>
                      <a:pt x="1956" y="1718"/>
                      <a:pt x="1886" y="1621"/>
                      <a:pt x="1886" y="1509"/>
                    </a:cubicBezTo>
                    <a:cubicBezTo>
                      <a:pt x="1886" y="1383"/>
                      <a:pt x="1970" y="1271"/>
                      <a:pt x="2124" y="1174"/>
                    </a:cubicBezTo>
                    <a:cubicBezTo>
                      <a:pt x="2180" y="1146"/>
                      <a:pt x="2236" y="1104"/>
                      <a:pt x="2306" y="1076"/>
                    </a:cubicBezTo>
                    <a:cubicBezTo>
                      <a:pt x="2431" y="1034"/>
                      <a:pt x="2571" y="992"/>
                      <a:pt x="2725" y="964"/>
                    </a:cubicBezTo>
                    <a:close/>
                    <a:moveTo>
                      <a:pt x="3675" y="3045"/>
                    </a:moveTo>
                    <a:cubicBezTo>
                      <a:pt x="3898" y="3073"/>
                      <a:pt x="4080" y="3115"/>
                      <a:pt x="4219" y="3157"/>
                    </a:cubicBezTo>
                    <a:cubicBezTo>
                      <a:pt x="4345" y="3185"/>
                      <a:pt x="4443" y="3227"/>
                      <a:pt x="4513" y="3269"/>
                    </a:cubicBezTo>
                    <a:cubicBezTo>
                      <a:pt x="4694" y="3381"/>
                      <a:pt x="4778" y="3492"/>
                      <a:pt x="4778" y="3632"/>
                    </a:cubicBezTo>
                    <a:cubicBezTo>
                      <a:pt x="4778" y="3786"/>
                      <a:pt x="4666" y="3911"/>
                      <a:pt x="4471" y="4037"/>
                    </a:cubicBezTo>
                    <a:cubicBezTo>
                      <a:pt x="4401" y="4079"/>
                      <a:pt x="4317" y="4107"/>
                      <a:pt x="4219" y="4135"/>
                    </a:cubicBezTo>
                    <a:cubicBezTo>
                      <a:pt x="4066" y="4191"/>
                      <a:pt x="3884" y="4233"/>
                      <a:pt x="3675" y="4247"/>
                    </a:cubicBezTo>
                    <a:lnTo>
                      <a:pt x="3675" y="3045"/>
                    </a:lnTo>
                    <a:close/>
                    <a:moveTo>
                      <a:pt x="2725" y="0"/>
                    </a:moveTo>
                    <a:lnTo>
                      <a:pt x="2725" y="294"/>
                    </a:lnTo>
                    <a:cubicBezTo>
                      <a:pt x="2585" y="307"/>
                      <a:pt x="2445" y="321"/>
                      <a:pt x="2306" y="335"/>
                    </a:cubicBezTo>
                    <a:cubicBezTo>
                      <a:pt x="1761" y="391"/>
                      <a:pt x="1300" y="503"/>
                      <a:pt x="937" y="699"/>
                    </a:cubicBezTo>
                    <a:cubicBezTo>
                      <a:pt x="490" y="922"/>
                      <a:pt x="266" y="1201"/>
                      <a:pt x="266" y="1537"/>
                    </a:cubicBezTo>
                    <a:cubicBezTo>
                      <a:pt x="266" y="1872"/>
                      <a:pt x="462" y="2151"/>
                      <a:pt x="853" y="2389"/>
                    </a:cubicBezTo>
                    <a:cubicBezTo>
                      <a:pt x="1188" y="2584"/>
                      <a:pt x="1677" y="2738"/>
                      <a:pt x="2306" y="2850"/>
                    </a:cubicBezTo>
                    <a:cubicBezTo>
                      <a:pt x="2445" y="2878"/>
                      <a:pt x="2585" y="2892"/>
                      <a:pt x="2725" y="2920"/>
                    </a:cubicBezTo>
                    <a:lnTo>
                      <a:pt x="2725" y="4205"/>
                    </a:lnTo>
                    <a:cubicBezTo>
                      <a:pt x="2585" y="4163"/>
                      <a:pt x="2445" y="4121"/>
                      <a:pt x="2306" y="4065"/>
                    </a:cubicBezTo>
                    <a:cubicBezTo>
                      <a:pt x="2236" y="4023"/>
                      <a:pt x="2166" y="3981"/>
                      <a:pt x="2096" y="3939"/>
                    </a:cubicBezTo>
                    <a:cubicBezTo>
                      <a:pt x="1900" y="3828"/>
                      <a:pt x="1775" y="3688"/>
                      <a:pt x="1705" y="3520"/>
                    </a:cubicBezTo>
                    <a:lnTo>
                      <a:pt x="1" y="3604"/>
                    </a:lnTo>
                    <a:cubicBezTo>
                      <a:pt x="140" y="4009"/>
                      <a:pt x="434" y="4331"/>
                      <a:pt x="895" y="4540"/>
                    </a:cubicBezTo>
                    <a:cubicBezTo>
                      <a:pt x="1286" y="4722"/>
                      <a:pt x="1747" y="4847"/>
                      <a:pt x="2306" y="4903"/>
                    </a:cubicBezTo>
                    <a:cubicBezTo>
                      <a:pt x="2445" y="4917"/>
                      <a:pt x="2585" y="4931"/>
                      <a:pt x="2725" y="4945"/>
                    </a:cubicBezTo>
                    <a:lnTo>
                      <a:pt x="2725" y="5504"/>
                    </a:lnTo>
                    <a:lnTo>
                      <a:pt x="3675" y="5504"/>
                    </a:lnTo>
                    <a:lnTo>
                      <a:pt x="3675" y="4931"/>
                    </a:lnTo>
                    <a:cubicBezTo>
                      <a:pt x="3870" y="4917"/>
                      <a:pt x="4052" y="4889"/>
                      <a:pt x="4219" y="4875"/>
                    </a:cubicBezTo>
                    <a:cubicBezTo>
                      <a:pt x="4806" y="4792"/>
                      <a:pt x="5295" y="4652"/>
                      <a:pt x="5658" y="4456"/>
                    </a:cubicBezTo>
                    <a:cubicBezTo>
                      <a:pt x="6133" y="4205"/>
                      <a:pt x="6371" y="3897"/>
                      <a:pt x="6371" y="3520"/>
                    </a:cubicBezTo>
                    <a:cubicBezTo>
                      <a:pt x="6371" y="3185"/>
                      <a:pt x="6175" y="2920"/>
                      <a:pt x="5798" y="2696"/>
                    </a:cubicBezTo>
                    <a:cubicBezTo>
                      <a:pt x="5490" y="2529"/>
                      <a:pt x="4974" y="2389"/>
                      <a:pt x="4219" y="2263"/>
                    </a:cubicBezTo>
                    <a:cubicBezTo>
                      <a:pt x="4052" y="2235"/>
                      <a:pt x="3870" y="2207"/>
                      <a:pt x="3675" y="2179"/>
                    </a:cubicBezTo>
                    <a:lnTo>
                      <a:pt x="3675" y="978"/>
                    </a:lnTo>
                    <a:cubicBezTo>
                      <a:pt x="3912" y="1020"/>
                      <a:pt x="4094" y="1104"/>
                      <a:pt x="4219" y="1188"/>
                    </a:cubicBezTo>
                    <a:cubicBezTo>
                      <a:pt x="4331" y="1271"/>
                      <a:pt x="4415" y="1369"/>
                      <a:pt x="4457" y="1467"/>
                    </a:cubicBezTo>
                    <a:lnTo>
                      <a:pt x="6105" y="1369"/>
                    </a:lnTo>
                    <a:cubicBezTo>
                      <a:pt x="5993" y="1062"/>
                      <a:pt x="5728" y="810"/>
                      <a:pt x="5323" y="629"/>
                    </a:cubicBezTo>
                    <a:cubicBezTo>
                      <a:pt x="5030" y="503"/>
                      <a:pt x="4666" y="405"/>
                      <a:pt x="4219" y="349"/>
                    </a:cubicBezTo>
                    <a:cubicBezTo>
                      <a:pt x="4052" y="321"/>
                      <a:pt x="3870" y="307"/>
                      <a:pt x="3675" y="294"/>
                    </a:cubicBezTo>
                    <a:lnTo>
                      <a:pt x="3675" y="0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4" name="Google Shape;244;p4"/>
              <p:cNvSpPr/>
              <p:nvPr/>
            </p:nvSpPr>
            <p:spPr>
              <a:xfrm>
                <a:off x="-1670725" y="3963988"/>
                <a:ext cx="535400" cy="253225"/>
              </a:xfrm>
              <a:custGeom>
                <a:avLst/>
                <a:gdLst/>
                <a:ahLst/>
                <a:cxnLst/>
                <a:rect l="l" t="t" r="r" b="b"/>
                <a:pathLst>
                  <a:path w="21416" h="10129" extrusionOk="0">
                    <a:moveTo>
                      <a:pt x="10715" y="10128"/>
                    </a:moveTo>
                    <a:cubicBezTo>
                      <a:pt x="16610" y="10128"/>
                      <a:pt x="21415" y="7851"/>
                      <a:pt x="21415" y="5058"/>
                    </a:cubicBezTo>
                    <a:cubicBezTo>
                      <a:pt x="21415" y="2278"/>
                      <a:pt x="16610" y="1"/>
                      <a:pt x="10715" y="1"/>
                    </a:cubicBezTo>
                    <a:cubicBezTo>
                      <a:pt x="4806" y="1"/>
                      <a:pt x="1" y="2278"/>
                      <a:pt x="1" y="5058"/>
                    </a:cubicBezTo>
                    <a:cubicBezTo>
                      <a:pt x="1" y="7851"/>
                      <a:pt x="4806" y="10128"/>
                      <a:pt x="10715" y="10128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5" name="Google Shape;245;p4"/>
              <p:cNvSpPr/>
              <p:nvPr/>
            </p:nvSpPr>
            <p:spPr>
              <a:xfrm>
                <a:off x="-1670725" y="4038388"/>
                <a:ext cx="535400" cy="52050"/>
              </a:xfrm>
              <a:custGeom>
                <a:avLst/>
                <a:gdLst/>
                <a:ahLst/>
                <a:cxnLst/>
                <a:rect l="l" t="t" r="r" b="b"/>
                <a:pathLst>
                  <a:path w="21416" h="2082" extrusionOk="0">
                    <a:moveTo>
                      <a:pt x="1" y="2082"/>
                    </a:moveTo>
                    <a:lnTo>
                      <a:pt x="21415" y="2082"/>
                    </a:lnTo>
                    <a:lnTo>
                      <a:pt x="21415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6" name="Google Shape;246;p4"/>
              <p:cNvSpPr/>
              <p:nvPr/>
            </p:nvSpPr>
            <p:spPr>
              <a:xfrm>
                <a:off x="-1670725" y="3911963"/>
                <a:ext cx="535400" cy="253200"/>
              </a:xfrm>
              <a:custGeom>
                <a:avLst/>
                <a:gdLst/>
                <a:ahLst/>
                <a:cxnLst/>
                <a:rect l="l" t="t" r="r" b="b"/>
                <a:pathLst>
                  <a:path w="21416" h="10128" extrusionOk="0">
                    <a:moveTo>
                      <a:pt x="10715" y="10128"/>
                    </a:moveTo>
                    <a:cubicBezTo>
                      <a:pt x="16610" y="10128"/>
                      <a:pt x="21415" y="7851"/>
                      <a:pt x="21415" y="5057"/>
                    </a:cubicBezTo>
                    <a:cubicBezTo>
                      <a:pt x="21415" y="2277"/>
                      <a:pt x="16610" y="0"/>
                      <a:pt x="10715" y="0"/>
                    </a:cubicBezTo>
                    <a:cubicBezTo>
                      <a:pt x="4806" y="0"/>
                      <a:pt x="1" y="2277"/>
                      <a:pt x="1" y="5057"/>
                    </a:cubicBezTo>
                    <a:cubicBezTo>
                      <a:pt x="1" y="7851"/>
                      <a:pt x="4806" y="10128"/>
                      <a:pt x="10715" y="10128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7" name="Google Shape;247;p4"/>
              <p:cNvSpPr/>
              <p:nvPr/>
            </p:nvSpPr>
            <p:spPr>
              <a:xfrm>
                <a:off x="-1635800" y="3936413"/>
                <a:ext cx="465550" cy="204325"/>
              </a:xfrm>
              <a:custGeom>
                <a:avLst/>
                <a:gdLst/>
                <a:ahLst/>
                <a:cxnLst/>
                <a:rect l="l" t="t" r="r" b="b"/>
                <a:pathLst>
                  <a:path w="18622" h="8173" extrusionOk="0">
                    <a:moveTo>
                      <a:pt x="9318" y="8172"/>
                    </a:moveTo>
                    <a:cubicBezTo>
                      <a:pt x="14445" y="8172"/>
                      <a:pt x="18621" y="6328"/>
                      <a:pt x="18621" y="4079"/>
                    </a:cubicBezTo>
                    <a:cubicBezTo>
                      <a:pt x="18621" y="1830"/>
                      <a:pt x="14445" y="0"/>
                      <a:pt x="9318" y="0"/>
                    </a:cubicBezTo>
                    <a:cubicBezTo>
                      <a:pt x="4191" y="0"/>
                      <a:pt x="1" y="1830"/>
                      <a:pt x="1" y="4079"/>
                    </a:cubicBezTo>
                    <a:cubicBezTo>
                      <a:pt x="1" y="6328"/>
                      <a:pt x="4191" y="8172"/>
                      <a:pt x="9318" y="8172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8" name="Google Shape;248;p4"/>
              <p:cNvSpPr/>
              <p:nvPr/>
            </p:nvSpPr>
            <p:spPr>
              <a:xfrm>
                <a:off x="-1482500" y="3969588"/>
                <a:ext cx="158925" cy="137975"/>
              </a:xfrm>
              <a:custGeom>
                <a:avLst/>
                <a:gdLst/>
                <a:ahLst/>
                <a:cxnLst/>
                <a:rect l="l" t="t" r="r" b="b"/>
                <a:pathLst>
                  <a:path w="6357" h="5519" extrusionOk="0">
                    <a:moveTo>
                      <a:pt x="2725" y="978"/>
                    </a:moveTo>
                    <a:lnTo>
                      <a:pt x="2725" y="2040"/>
                    </a:lnTo>
                    <a:cubicBezTo>
                      <a:pt x="2557" y="2012"/>
                      <a:pt x="2418" y="1970"/>
                      <a:pt x="2306" y="1928"/>
                    </a:cubicBezTo>
                    <a:cubicBezTo>
                      <a:pt x="2222" y="1886"/>
                      <a:pt x="2152" y="1858"/>
                      <a:pt x="2096" y="1816"/>
                    </a:cubicBezTo>
                    <a:cubicBezTo>
                      <a:pt x="1957" y="1719"/>
                      <a:pt x="1887" y="1621"/>
                      <a:pt x="1887" y="1509"/>
                    </a:cubicBezTo>
                    <a:cubicBezTo>
                      <a:pt x="1887" y="1397"/>
                      <a:pt x="1957" y="1285"/>
                      <a:pt x="2110" y="1188"/>
                    </a:cubicBezTo>
                    <a:cubicBezTo>
                      <a:pt x="2166" y="1146"/>
                      <a:pt x="2236" y="1118"/>
                      <a:pt x="2306" y="1090"/>
                    </a:cubicBezTo>
                    <a:cubicBezTo>
                      <a:pt x="2432" y="1048"/>
                      <a:pt x="2571" y="1006"/>
                      <a:pt x="2725" y="978"/>
                    </a:cubicBezTo>
                    <a:close/>
                    <a:moveTo>
                      <a:pt x="3675" y="3060"/>
                    </a:moveTo>
                    <a:cubicBezTo>
                      <a:pt x="3884" y="3087"/>
                      <a:pt x="4066" y="3115"/>
                      <a:pt x="4220" y="3171"/>
                    </a:cubicBezTo>
                    <a:cubicBezTo>
                      <a:pt x="4345" y="3199"/>
                      <a:pt x="4443" y="3241"/>
                      <a:pt x="4513" y="3283"/>
                    </a:cubicBezTo>
                    <a:cubicBezTo>
                      <a:pt x="4681" y="3381"/>
                      <a:pt x="4764" y="3507"/>
                      <a:pt x="4764" y="3646"/>
                    </a:cubicBezTo>
                    <a:cubicBezTo>
                      <a:pt x="4764" y="3800"/>
                      <a:pt x="4667" y="3926"/>
                      <a:pt x="4457" y="4037"/>
                    </a:cubicBezTo>
                    <a:cubicBezTo>
                      <a:pt x="4387" y="4079"/>
                      <a:pt x="4303" y="4121"/>
                      <a:pt x="4220" y="4149"/>
                    </a:cubicBezTo>
                    <a:cubicBezTo>
                      <a:pt x="4066" y="4205"/>
                      <a:pt x="3884" y="4233"/>
                      <a:pt x="3675" y="4261"/>
                    </a:cubicBezTo>
                    <a:lnTo>
                      <a:pt x="3675" y="3060"/>
                    </a:lnTo>
                    <a:close/>
                    <a:moveTo>
                      <a:pt x="2725" y="0"/>
                    </a:moveTo>
                    <a:lnTo>
                      <a:pt x="2725" y="308"/>
                    </a:lnTo>
                    <a:cubicBezTo>
                      <a:pt x="2585" y="308"/>
                      <a:pt x="2446" y="322"/>
                      <a:pt x="2306" y="336"/>
                    </a:cubicBezTo>
                    <a:cubicBezTo>
                      <a:pt x="1747" y="391"/>
                      <a:pt x="1300" y="517"/>
                      <a:pt x="937" y="699"/>
                    </a:cubicBezTo>
                    <a:cubicBezTo>
                      <a:pt x="476" y="936"/>
                      <a:pt x="252" y="1216"/>
                      <a:pt x="252" y="1551"/>
                    </a:cubicBezTo>
                    <a:cubicBezTo>
                      <a:pt x="252" y="1886"/>
                      <a:pt x="462" y="2166"/>
                      <a:pt x="853" y="2403"/>
                    </a:cubicBezTo>
                    <a:cubicBezTo>
                      <a:pt x="1188" y="2599"/>
                      <a:pt x="1663" y="2738"/>
                      <a:pt x="2306" y="2864"/>
                    </a:cubicBezTo>
                    <a:cubicBezTo>
                      <a:pt x="2446" y="2878"/>
                      <a:pt x="2585" y="2906"/>
                      <a:pt x="2725" y="2920"/>
                    </a:cubicBezTo>
                    <a:lnTo>
                      <a:pt x="2725" y="4219"/>
                    </a:lnTo>
                    <a:cubicBezTo>
                      <a:pt x="2571" y="4177"/>
                      <a:pt x="2432" y="4135"/>
                      <a:pt x="2306" y="4065"/>
                    </a:cubicBezTo>
                    <a:cubicBezTo>
                      <a:pt x="2236" y="4037"/>
                      <a:pt x="2152" y="3995"/>
                      <a:pt x="2082" y="3954"/>
                    </a:cubicBezTo>
                    <a:cubicBezTo>
                      <a:pt x="1901" y="3828"/>
                      <a:pt x="1761" y="3688"/>
                      <a:pt x="1691" y="3534"/>
                    </a:cubicBezTo>
                    <a:lnTo>
                      <a:pt x="1" y="3618"/>
                    </a:lnTo>
                    <a:cubicBezTo>
                      <a:pt x="127" y="4023"/>
                      <a:pt x="434" y="4331"/>
                      <a:pt x="895" y="4554"/>
                    </a:cubicBezTo>
                    <a:cubicBezTo>
                      <a:pt x="1272" y="4736"/>
                      <a:pt x="1747" y="4848"/>
                      <a:pt x="2306" y="4917"/>
                    </a:cubicBezTo>
                    <a:cubicBezTo>
                      <a:pt x="2446" y="4931"/>
                      <a:pt x="2585" y="4945"/>
                      <a:pt x="2725" y="4945"/>
                    </a:cubicBezTo>
                    <a:lnTo>
                      <a:pt x="2725" y="5518"/>
                    </a:lnTo>
                    <a:lnTo>
                      <a:pt x="3675" y="5518"/>
                    </a:lnTo>
                    <a:lnTo>
                      <a:pt x="3675" y="4931"/>
                    </a:lnTo>
                    <a:cubicBezTo>
                      <a:pt x="3856" y="4917"/>
                      <a:pt x="4052" y="4903"/>
                      <a:pt x="4220" y="4876"/>
                    </a:cubicBezTo>
                    <a:cubicBezTo>
                      <a:pt x="4806" y="4806"/>
                      <a:pt x="5281" y="4666"/>
                      <a:pt x="5658" y="4470"/>
                    </a:cubicBezTo>
                    <a:cubicBezTo>
                      <a:pt x="6119" y="4219"/>
                      <a:pt x="6357" y="3898"/>
                      <a:pt x="6357" y="3534"/>
                    </a:cubicBezTo>
                    <a:cubicBezTo>
                      <a:pt x="6357" y="3199"/>
                      <a:pt x="6175" y="2920"/>
                      <a:pt x="5798" y="2710"/>
                    </a:cubicBezTo>
                    <a:cubicBezTo>
                      <a:pt x="5491" y="2543"/>
                      <a:pt x="4960" y="2389"/>
                      <a:pt x="4220" y="2277"/>
                    </a:cubicBezTo>
                    <a:cubicBezTo>
                      <a:pt x="4052" y="2249"/>
                      <a:pt x="3870" y="2221"/>
                      <a:pt x="3675" y="2193"/>
                    </a:cubicBezTo>
                    <a:lnTo>
                      <a:pt x="3675" y="992"/>
                    </a:lnTo>
                    <a:cubicBezTo>
                      <a:pt x="3898" y="1034"/>
                      <a:pt x="4080" y="1104"/>
                      <a:pt x="4220" y="1202"/>
                    </a:cubicBezTo>
                    <a:cubicBezTo>
                      <a:pt x="4331" y="1285"/>
                      <a:pt x="4401" y="1369"/>
                      <a:pt x="4457" y="1481"/>
                    </a:cubicBezTo>
                    <a:lnTo>
                      <a:pt x="6091" y="1383"/>
                    </a:lnTo>
                    <a:cubicBezTo>
                      <a:pt x="5980" y="1076"/>
                      <a:pt x="5728" y="825"/>
                      <a:pt x="5323" y="643"/>
                    </a:cubicBezTo>
                    <a:cubicBezTo>
                      <a:pt x="5030" y="503"/>
                      <a:pt x="4653" y="419"/>
                      <a:pt x="4220" y="364"/>
                    </a:cubicBezTo>
                    <a:cubicBezTo>
                      <a:pt x="4052" y="336"/>
                      <a:pt x="3870" y="322"/>
                      <a:pt x="3675" y="308"/>
                    </a:cubicBezTo>
                    <a:lnTo>
                      <a:pt x="3675" y="0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9" name="Google Shape;249;p4"/>
              <p:cNvSpPr/>
              <p:nvPr/>
            </p:nvSpPr>
            <p:spPr>
              <a:xfrm>
                <a:off x="-1602275" y="3891363"/>
                <a:ext cx="535400" cy="253550"/>
              </a:xfrm>
              <a:custGeom>
                <a:avLst/>
                <a:gdLst/>
                <a:ahLst/>
                <a:cxnLst/>
                <a:rect l="l" t="t" r="r" b="b"/>
                <a:pathLst>
                  <a:path w="21416" h="10142" extrusionOk="0">
                    <a:moveTo>
                      <a:pt x="10715" y="10142"/>
                    </a:moveTo>
                    <a:cubicBezTo>
                      <a:pt x="16610" y="10142"/>
                      <a:pt x="21415" y="7865"/>
                      <a:pt x="21415" y="5071"/>
                    </a:cubicBezTo>
                    <a:cubicBezTo>
                      <a:pt x="21415" y="2277"/>
                      <a:pt x="16610" y="0"/>
                      <a:pt x="10715" y="0"/>
                    </a:cubicBezTo>
                    <a:cubicBezTo>
                      <a:pt x="4806" y="0"/>
                      <a:pt x="1" y="2277"/>
                      <a:pt x="1" y="5071"/>
                    </a:cubicBezTo>
                    <a:cubicBezTo>
                      <a:pt x="1" y="7865"/>
                      <a:pt x="4806" y="10142"/>
                      <a:pt x="10715" y="10142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0" name="Google Shape;250;p4"/>
              <p:cNvSpPr/>
              <p:nvPr/>
            </p:nvSpPr>
            <p:spPr>
              <a:xfrm>
                <a:off x="-1602275" y="3966088"/>
                <a:ext cx="535400" cy="52075"/>
              </a:xfrm>
              <a:custGeom>
                <a:avLst/>
                <a:gdLst/>
                <a:ahLst/>
                <a:cxnLst/>
                <a:rect l="l" t="t" r="r" b="b"/>
                <a:pathLst>
                  <a:path w="21416" h="2083" extrusionOk="0">
                    <a:moveTo>
                      <a:pt x="1" y="2082"/>
                    </a:moveTo>
                    <a:lnTo>
                      <a:pt x="21415" y="2082"/>
                    </a:lnTo>
                    <a:lnTo>
                      <a:pt x="21415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1" name="Google Shape;251;p4"/>
              <p:cNvSpPr/>
              <p:nvPr/>
            </p:nvSpPr>
            <p:spPr>
              <a:xfrm>
                <a:off x="-1602275" y="3839313"/>
                <a:ext cx="535400" cy="253575"/>
              </a:xfrm>
              <a:custGeom>
                <a:avLst/>
                <a:gdLst/>
                <a:ahLst/>
                <a:cxnLst/>
                <a:rect l="l" t="t" r="r" b="b"/>
                <a:pathLst>
                  <a:path w="21416" h="10143" extrusionOk="0">
                    <a:moveTo>
                      <a:pt x="10715" y="10142"/>
                    </a:moveTo>
                    <a:cubicBezTo>
                      <a:pt x="16610" y="10142"/>
                      <a:pt x="21415" y="7865"/>
                      <a:pt x="21415" y="5072"/>
                    </a:cubicBezTo>
                    <a:cubicBezTo>
                      <a:pt x="21415" y="2278"/>
                      <a:pt x="16610" y="1"/>
                      <a:pt x="10715" y="1"/>
                    </a:cubicBezTo>
                    <a:cubicBezTo>
                      <a:pt x="4806" y="1"/>
                      <a:pt x="1" y="2278"/>
                      <a:pt x="1" y="5072"/>
                    </a:cubicBezTo>
                    <a:cubicBezTo>
                      <a:pt x="1" y="7865"/>
                      <a:pt x="4806" y="10142"/>
                      <a:pt x="10715" y="10142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2" name="Google Shape;252;p4"/>
              <p:cNvSpPr/>
              <p:nvPr/>
            </p:nvSpPr>
            <p:spPr>
              <a:xfrm>
                <a:off x="-1567350" y="3863763"/>
                <a:ext cx="465550" cy="204325"/>
              </a:xfrm>
              <a:custGeom>
                <a:avLst/>
                <a:gdLst/>
                <a:ahLst/>
                <a:cxnLst/>
                <a:rect l="l" t="t" r="r" b="b"/>
                <a:pathLst>
                  <a:path w="18622" h="8173" extrusionOk="0">
                    <a:moveTo>
                      <a:pt x="9318" y="8173"/>
                    </a:moveTo>
                    <a:cubicBezTo>
                      <a:pt x="14444" y="8173"/>
                      <a:pt x="18621" y="6343"/>
                      <a:pt x="18621" y="4094"/>
                    </a:cubicBezTo>
                    <a:cubicBezTo>
                      <a:pt x="18621" y="1845"/>
                      <a:pt x="14444" y="1"/>
                      <a:pt x="9318" y="1"/>
                    </a:cubicBezTo>
                    <a:cubicBezTo>
                      <a:pt x="4191" y="1"/>
                      <a:pt x="0" y="1845"/>
                      <a:pt x="0" y="4094"/>
                    </a:cubicBezTo>
                    <a:cubicBezTo>
                      <a:pt x="0" y="6343"/>
                      <a:pt x="4191" y="8173"/>
                      <a:pt x="9318" y="8173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3" name="Google Shape;253;p4"/>
              <p:cNvSpPr/>
              <p:nvPr/>
            </p:nvSpPr>
            <p:spPr>
              <a:xfrm>
                <a:off x="-1414050" y="3897288"/>
                <a:ext cx="158925" cy="137625"/>
              </a:xfrm>
              <a:custGeom>
                <a:avLst/>
                <a:gdLst/>
                <a:ahLst/>
                <a:cxnLst/>
                <a:rect l="l" t="t" r="r" b="b"/>
                <a:pathLst>
                  <a:path w="6357" h="5505" extrusionOk="0">
                    <a:moveTo>
                      <a:pt x="2725" y="965"/>
                    </a:moveTo>
                    <a:lnTo>
                      <a:pt x="2725" y="2040"/>
                    </a:lnTo>
                    <a:cubicBezTo>
                      <a:pt x="2557" y="1998"/>
                      <a:pt x="2418" y="1970"/>
                      <a:pt x="2306" y="1915"/>
                    </a:cubicBezTo>
                    <a:cubicBezTo>
                      <a:pt x="2222" y="1887"/>
                      <a:pt x="2152" y="1845"/>
                      <a:pt x="2096" y="1817"/>
                    </a:cubicBezTo>
                    <a:cubicBezTo>
                      <a:pt x="1957" y="1719"/>
                      <a:pt x="1887" y="1621"/>
                      <a:pt x="1887" y="1509"/>
                    </a:cubicBezTo>
                    <a:cubicBezTo>
                      <a:pt x="1887" y="1384"/>
                      <a:pt x="1957" y="1286"/>
                      <a:pt x="2110" y="1174"/>
                    </a:cubicBezTo>
                    <a:cubicBezTo>
                      <a:pt x="2166" y="1146"/>
                      <a:pt x="2236" y="1104"/>
                      <a:pt x="2306" y="1076"/>
                    </a:cubicBezTo>
                    <a:cubicBezTo>
                      <a:pt x="2431" y="1034"/>
                      <a:pt x="2571" y="993"/>
                      <a:pt x="2725" y="965"/>
                    </a:cubicBezTo>
                    <a:close/>
                    <a:moveTo>
                      <a:pt x="3675" y="3046"/>
                    </a:moveTo>
                    <a:cubicBezTo>
                      <a:pt x="3884" y="3074"/>
                      <a:pt x="4066" y="3116"/>
                      <a:pt x="4220" y="3158"/>
                    </a:cubicBezTo>
                    <a:cubicBezTo>
                      <a:pt x="4345" y="3186"/>
                      <a:pt x="4443" y="3228"/>
                      <a:pt x="4513" y="3270"/>
                    </a:cubicBezTo>
                    <a:cubicBezTo>
                      <a:pt x="4681" y="3381"/>
                      <a:pt x="4764" y="3493"/>
                      <a:pt x="4764" y="3633"/>
                    </a:cubicBezTo>
                    <a:cubicBezTo>
                      <a:pt x="4764" y="3786"/>
                      <a:pt x="4667" y="3926"/>
                      <a:pt x="4457" y="4038"/>
                    </a:cubicBezTo>
                    <a:cubicBezTo>
                      <a:pt x="4387" y="4080"/>
                      <a:pt x="4303" y="4108"/>
                      <a:pt x="4220" y="4136"/>
                    </a:cubicBezTo>
                    <a:cubicBezTo>
                      <a:pt x="4066" y="4191"/>
                      <a:pt x="3884" y="4233"/>
                      <a:pt x="3675" y="4247"/>
                    </a:cubicBezTo>
                    <a:lnTo>
                      <a:pt x="3675" y="3046"/>
                    </a:lnTo>
                    <a:close/>
                    <a:moveTo>
                      <a:pt x="2725" y="1"/>
                    </a:moveTo>
                    <a:lnTo>
                      <a:pt x="2725" y="294"/>
                    </a:lnTo>
                    <a:cubicBezTo>
                      <a:pt x="2585" y="308"/>
                      <a:pt x="2445" y="322"/>
                      <a:pt x="2306" y="336"/>
                    </a:cubicBezTo>
                    <a:cubicBezTo>
                      <a:pt x="1747" y="392"/>
                      <a:pt x="1300" y="518"/>
                      <a:pt x="937" y="699"/>
                    </a:cubicBezTo>
                    <a:cubicBezTo>
                      <a:pt x="490" y="923"/>
                      <a:pt x="252" y="1202"/>
                      <a:pt x="252" y="1537"/>
                    </a:cubicBezTo>
                    <a:cubicBezTo>
                      <a:pt x="252" y="1873"/>
                      <a:pt x="462" y="2152"/>
                      <a:pt x="853" y="2389"/>
                    </a:cubicBezTo>
                    <a:cubicBezTo>
                      <a:pt x="1188" y="2585"/>
                      <a:pt x="1663" y="2739"/>
                      <a:pt x="2306" y="2850"/>
                    </a:cubicBezTo>
                    <a:cubicBezTo>
                      <a:pt x="2445" y="2878"/>
                      <a:pt x="2585" y="2892"/>
                      <a:pt x="2725" y="2920"/>
                    </a:cubicBezTo>
                    <a:lnTo>
                      <a:pt x="2725" y="4205"/>
                    </a:lnTo>
                    <a:cubicBezTo>
                      <a:pt x="2571" y="4164"/>
                      <a:pt x="2431" y="4122"/>
                      <a:pt x="2306" y="4066"/>
                    </a:cubicBezTo>
                    <a:cubicBezTo>
                      <a:pt x="2236" y="4024"/>
                      <a:pt x="2152" y="3996"/>
                      <a:pt x="2082" y="3940"/>
                    </a:cubicBezTo>
                    <a:cubicBezTo>
                      <a:pt x="1901" y="3828"/>
                      <a:pt x="1761" y="3689"/>
                      <a:pt x="1691" y="3521"/>
                    </a:cubicBezTo>
                    <a:lnTo>
                      <a:pt x="1" y="3605"/>
                    </a:lnTo>
                    <a:cubicBezTo>
                      <a:pt x="127" y="4010"/>
                      <a:pt x="434" y="4331"/>
                      <a:pt x="895" y="4541"/>
                    </a:cubicBezTo>
                    <a:cubicBezTo>
                      <a:pt x="1272" y="4722"/>
                      <a:pt x="1747" y="4848"/>
                      <a:pt x="2306" y="4904"/>
                    </a:cubicBezTo>
                    <a:cubicBezTo>
                      <a:pt x="2445" y="4918"/>
                      <a:pt x="2585" y="4932"/>
                      <a:pt x="2725" y="4946"/>
                    </a:cubicBezTo>
                    <a:lnTo>
                      <a:pt x="2725" y="5505"/>
                    </a:lnTo>
                    <a:lnTo>
                      <a:pt x="3675" y="5505"/>
                    </a:lnTo>
                    <a:lnTo>
                      <a:pt x="3675" y="4932"/>
                    </a:lnTo>
                    <a:cubicBezTo>
                      <a:pt x="3856" y="4918"/>
                      <a:pt x="4052" y="4904"/>
                      <a:pt x="4220" y="4876"/>
                    </a:cubicBezTo>
                    <a:cubicBezTo>
                      <a:pt x="4806" y="4792"/>
                      <a:pt x="5281" y="4652"/>
                      <a:pt x="5658" y="4457"/>
                    </a:cubicBezTo>
                    <a:cubicBezTo>
                      <a:pt x="6119" y="4205"/>
                      <a:pt x="6357" y="3898"/>
                      <a:pt x="6357" y="3521"/>
                    </a:cubicBezTo>
                    <a:cubicBezTo>
                      <a:pt x="6357" y="3186"/>
                      <a:pt x="6175" y="2920"/>
                      <a:pt x="5798" y="2697"/>
                    </a:cubicBezTo>
                    <a:cubicBezTo>
                      <a:pt x="5491" y="2529"/>
                      <a:pt x="4960" y="2389"/>
                      <a:pt x="4220" y="2264"/>
                    </a:cubicBezTo>
                    <a:cubicBezTo>
                      <a:pt x="4052" y="2236"/>
                      <a:pt x="3870" y="2208"/>
                      <a:pt x="3675" y="2180"/>
                    </a:cubicBezTo>
                    <a:lnTo>
                      <a:pt x="3675" y="979"/>
                    </a:lnTo>
                    <a:cubicBezTo>
                      <a:pt x="3898" y="1034"/>
                      <a:pt x="4080" y="1104"/>
                      <a:pt x="4220" y="1188"/>
                    </a:cubicBezTo>
                    <a:cubicBezTo>
                      <a:pt x="4331" y="1272"/>
                      <a:pt x="4401" y="1370"/>
                      <a:pt x="4457" y="1468"/>
                    </a:cubicBezTo>
                    <a:lnTo>
                      <a:pt x="6091" y="1370"/>
                    </a:lnTo>
                    <a:cubicBezTo>
                      <a:pt x="5980" y="1062"/>
                      <a:pt x="5728" y="811"/>
                      <a:pt x="5323" y="629"/>
                    </a:cubicBezTo>
                    <a:cubicBezTo>
                      <a:pt x="5030" y="504"/>
                      <a:pt x="4653" y="406"/>
                      <a:pt x="4220" y="350"/>
                    </a:cubicBezTo>
                    <a:cubicBezTo>
                      <a:pt x="4052" y="322"/>
                      <a:pt x="3870" y="308"/>
                      <a:pt x="3675" y="294"/>
                    </a:cubicBezTo>
                    <a:lnTo>
                      <a:pt x="3675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4" name="Google Shape;254;p4"/>
              <p:cNvSpPr/>
              <p:nvPr/>
            </p:nvSpPr>
            <p:spPr>
              <a:xfrm>
                <a:off x="-1694125" y="3815238"/>
                <a:ext cx="535400" cy="253550"/>
              </a:xfrm>
              <a:custGeom>
                <a:avLst/>
                <a:gdLst/>
                <a:ahLst/>
                <a:cxnLst/>
                <a:rect l="l" t="t" r="r" b="b"/>
                <a:pathLst>
                  <a:path w="21416" h="10142" extrusionOk="0">
                    <a:moveTo>
                      <a:pt x="10701" y="10142"/>
                    </a:moveTo>
                    <a:cubicBezTo>
                      <a:pt x="16610" y="10142"/>
                      <a:pt x="21415" y="7865"/>
                      <a:pt x="21415" y="5071"/>
                    </a:cubicBezTo>
                    <a:cubicBezTo>
                      <a:pt x="21415" y="2277"/>
                      <a:pt x="16610" y="0"/>
                      <a:pt x="10701" y="0"/>
                    </a:cubicBezTo>
                    <a:cubicBezTo>
                      <a:pt x="4806" y="0"/>
                      <a:pt x="1" y="2277"/>
                      <a:pt x="1" y="5071"/>
                    </a:cubicBezTo>
                    <a:cubicBezTo>
                      <a:pt x="1" y="7865"/>
                      <a:pt x="4806" y="10142"/>
                      <a:pt x="10701" y="10142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5" name="Google Shape;255;p4"/>
              <p:cNvSpPr/>
              <p:nvPr/>
            </p:nvSpPr>
            <p:spPr>
              <a:xfrm>
                <a:off x="-1694125" y="3889963"/>
                <a:ext cx="535400" cy="52050"/>
              </a:xfrm>
              <a:custGeom>
                <a:avLst/>
                <a:gdLst/>
                <a:ahLst/>
                <a:cxnLst/>
                <a:rect l="l" t="t" r="r" b="b"/>
                <a:pathLst>
                  <a:path w="21416" h="2082" extrusionOk="0">
                    <a:moveTo>
                      <a:pt x="1" y="2082"/>
                    </a:moveTo>
                    <a:lnTo>
                      <a:pt x="21415" y="2082"/>
                    </a:lnTo>
                    <a:lnTo>
                      <a:pt x="21415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6" name="Google Shape;256;p4"/>
              <p:cNvSpPr/>
              <p:nvPr/>
            </p:nvSpPr>
            <p:spPr>
              <a:xfrm>
                <a:off x="-1694125" y="3763188"/>
                <a:ext cx="535400" cy="253575"/>
              </a:xfrm>
              <a:custGeom>
                <a:avLst/>
                <a:gdLst/>
                <a:ahLst/>
                <a:cxnLst/>
                <a:rect l="l" t="t" r="r" b="b"/>
                <a:pathLst>
                  <a:path w="21416" h="10143" extrusionOk="0">
                    <a:moveTo>
                      <a:pt x="10701" y="10142"/>
                    </a:moveTo>
                    <a:cubicBezTo>
                      <a:pt x="16610" y="10142"/>
                      <a:pt x="21415" y="7865"/>
                      <a:pt x="21415" y="5071"/>
                    </a:cubicBezTo>
                    <a:cubicBezTo>
                      <a:pt x="21415" y="2278"/>
                      <a:pt x="16610" y="1"/>
                      <a:pt x="10701" y="1"/>
                    </a:cubicBezTo>
                    <a:cubicBezTo>
                      <a:pt x="4806" y="1"/>
                      <a:pt x="1" y="2278"/>
                      <a:pt x="1" y="5071"/>
                    </a:cubicBezTo>
                    <a:cubicBezTo>
                      <a:pt x="1" y="7865"/>
                      <a:pt x="4806" y="10142"/>
                      <a:pt x="10701" y="10142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7" name="Google Shape;257;p4"/>
              <p:cNvSpPr/>
              <p:nvPr/>
            </p:nvSpPr>
            <p:spPr>
              <a:xfrm>
                <a:off x="-1659200" y="3787988"/>
                <a:ext cx="465550" cy="203975"/>
              </a:xfrm>
              <a:custGeom>
                <a:avLst/>
                <a:gdLst/>
                <a:ahLst/>
                <a:cxnLst/>
                <a:rect l="l" t="t" r="r" b="b"/>
                <a:pathLst>
                  <a:path w="18622" h="8159" extrusionOk="0">
                    <a:moveTo>
                      <a:pt x="9304" y="8158"/>
                    </a:moveTo>
                    <a:cubicBezTo>
                      <a:pt x="14431" y="8158"/>
                      <a:pt x="18621" y="6328"/>
                      <a:pt x="18621" y="4079"/>
                    </a:cubicBezTo>
                    <a:cubicBezTo>
                      <a:pt x="18621" y="1830"/>
                      <a:pt x="14431" y="0"/>
                      <a:pt x="9304" y="0"/>
                    </a:cubicBezTo>
                    <a:cubicBezTo>
                      <a:pt x="4177" y="0"/>
                      <a:pt x="1" y="1830"/>
                      <a:pt x="1" y="4079"/>
                    </a:cubicBezTo>
                    <a:cubicBezTo>
                      <a:pt x="1" y="6328"/>
                      <a:pt x="4177" y="8158"/>
                      <a:pt x="9304" y="8158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8" name="Google Shape;258;p4"/>
              <p:cNvSpPr/>
              <p:nvPr/>
            </p:nvSpPr>
            <p:spPr>
              <a:xfrm>
                <a:off x="-1506225" y="3821163"/>
                <a:ext cx="159250" cy="137625"/>
              </a:xfrm>
              <a:custGeom>
                <a:avLst/>
                <a:gdLst/>
                <a:ahLst/>
                <a:cxnLst/>
                <a:rect l="l" t="t" r="r" b="b"/>
                <a:pathLst>
                  <a:path w="6370" h="5505" extrusionOk="0">
                    <a:moveTo>
                      <a:pt x="2738" y="978"/>
                    </a:moveTo>
                    <a:lnTo>
                      <a:pt x="2738" y="2040"/>
                    </a:lnTo>
                    <a:cubicBezTo>
                      <a:pt x="2570" y="2012"/>
                      <a:pt x="2431" y="1970"/>
                      <a:pt x="2319" y="1928"/>
                    </a:cubicBezTo>
                    <a:cubicBezTo>
                      <a:pt x="2235" y="1886"/>
                      <a:pt x="2165" y="1858"/>
                      <a:pt x="2095" y="1817"/>
                    </a:cubicBezTo>
                    <a:cubicBezTo>
                      <a:pt x="1970" y="1719"/>
                      <a:pt x="1900" y="1621"/>
                      <a:pt x="1900" y="1509"/>
                    </a:cubicBezTo>
                    <a:cubicBezTo>
                      <a:pt x="1900" y="1397"/>
                      <a:pt x="1970" y="1286"/>
                      <a:pt x="2123" y="1188"/>
                    </a:cubicBezTo>
                    <a:cubicBezTo>
                      <a:pt x="2179" y="1146"/>
                      <a:pt x="2249" y="1118"/>
                      <a:pt x="2319" y="1090"/>
                    </a:cubicBezTo>
                    <a:cubicBezTo>
                      <a:pt x="2431" y="1034"/>
                      <a:pt x="2570" y="1006"/>
                      <a:pt x="2738" y="978"/>
                    </a:cubicBezTo>
                    <a:close/>
                    <a:moveTo>
                      <a:pt x="3674" y="3046"/>
                    </a:moveTo>
                    <a:cubicBezTo>
                      <a:pt x="3897" y="3074"/>
                      <a:pt x="4079" y="3116"/>
                      <a:pt x="4233" y="3158"/>
                    </a:cubicBezTo>
                    <a:cubicBezTo>
                      <a:pt x="4344" y="3199"/>
                      <a:pt x="4442" y="3241"/>
                      <a:pt x="4526" y="3283"/>
                    </a:cubicBezTo>
                    <a:cubicBezTo>
                      <a:pt x="4694" y="3381"/>
                      <a:pt x="4777" y="3493"/>
                      <a:pt x="4777" y="3632"/>
                    </a:cubicBezTo>
                    <a:cubicBezTo>
                      <a:pt x="4777" y="3786"/>
                      <a:pt x="4680" y="3926"/>
                      <a:pt x="4470" y="4038"/>
                    </a:cubicBezTo>
                    <a:cubicBezTo>
                      <a:pt x="4400" y="4079"/>
                      <a:pt x="4316" y="4107"/>
                      <a:pt x="4233" y="4149"/>
                    </a:cubicBezTo>
                    <a:cubicBezTo>
                      <a:pt x="4065" y="4191"/>
                      <a:pt x="3883" y="4233"/>
                      <a:pt x="3674" y="4247"/>
                    </a:cubicBezTo>
                    <a:lnTo>
                      <a:pt x="3674" y="3046"/>
                    </a:lnTo>
                    <a:close/>
                    <a:moveTo>
                      <a:pt x="2738" y="1"/>
                    </a:moveTo>
                    <a:lnTo>
                      <a:pt x="2738" y="308"/>
                    </a:lnTo>
                    <a:cubicBezTo>
                      <a:pt x="2584" y="308"/>
                      <a:pt x="2445" y="322"/>
                      <a:pt x="2319" y="336"/>
                    </a:cubicBezTo>
                    <a:cubicBezTo>
                      <a:pt x="1760" y="392"/>
                      <a:pt x="1299" y="517"/>
                      <a:pt x="936" y="699"/>
                    </a:cubicBezTo>
                    <a:cubicBezTo>
                      <a:pt x="489" y="922"/>
                      <a:pt x="265" y="1216"/>
                      <a:pt x="265" y="1551"/>
                    </a:cubicBezTo>
                    <a:cubicBezTo>
                      <a:pt x="265" y="1886"/>
                      <a:pt x="461" y="2166"/>
                      <a:pt x="866" y="2389"/>
                    </a:cubicBezTo>
                    <a:cubicBezTo>
                      <a:pt x="1187" y="2585"/>
                      <a:pt x="1676" y="2738"/>
                      <a:pt x="2319" y="2850"/>
                    </a:cubicBezTo>
                    <a:cubicBezTo>
                      <a:pt x="2445" y="2878"/>
                      <a:pt x="2584" y="2892"/>
                      <a:pt x="2738" y="2920"/>
                    </a:cubicBezTo>
                    <a:lnTo>
                      <a:pt x="2738" y="4205"/>
                    </a:lnTo>
                    <a:cubicBezTo>
                      <a:pt x="2584" y="4177"/>
                      <a:pt x="2445" y="4121"/>
                      <a:pt x="2319" y="4066"/>
                    </a:cubicBezTo>
                    <a:cubicBezTo>
                      <a:pt x="2235" y="4038"/>
                      <a:pt x="2165" y="3996"/>
                      <a:pt x="2095" y="3954"/>
                    </a:cubicBezTo>
                    <a:cubicBezTo>
                      <a:pt x="1900" y="3828"/>
                      <a:pt x="1774" y="3688"/>
                      <a:pt x="1704" y="3521"/>
                    </a:cubicBezTo>
                    <a:lnTo>
                      <a:pt x="0" y="3605"/>
                    </a:lnTo>
                    <a:cubicBezTo>
                      <a:pt x="140" y="4010"/>
                      <a:pt x="433" y="4331"/>
                      <a:pt x="908" y="4554"/>
                    </a:cubicBezTo>
                    <a:cubicBezTo>
                      <a:pt x="1285" y="4722"/>
                      <a:pt x="1746" y="4848"/>
                      <a:pt x="2319" y="4918"/>
                    </a:cubicBezTo>
                    <a:cubicBezTo>
                      <a:pt x="2445" y="4932"/>
                      <a:pt x="2584" y="4946"/>
                      <a:pt x="2738" y="4946"/>
                    </a:cubicBezTo>
                    <a:lnTo>
                      <a:pt x="2738" y="5504"/>
                    </a:lnTo>
                    <a:lnTo>
                      <a:pt x="3674" y="5504"/>
                    </a:lnTo>
                    <a:lnTo>
                      <a:pt x="3674" y="4932"/>
                    </a:lnTo>
                    <a:cubicBezTo>
                      <a:pt x="3869" y="4918"/>
                      <a:pt x="4051" y="4904"/>
                      <a:pt x="4233" y="4876"/>
                    </a:cubicBezTo>
                    <a:cubicBezTo>
                      <a:pt x="4819" y="4792"/>
                      <a:pt x="5294" y="4666"/>
                      <a:pt x="5658" y="4471"/>
                    </a:cubicBezTo>
                    <a:cubicBezTo>
                      <a:pt x="6132" y="4205"/>
                      <a:pt x="6370" y="3898"/>
                      <a:pt x="6370" y="3521"/>
                    </a:cubicBezTo>
                    <a:cubicBezTo>
                      <a:pt x="6370" y="3185"/>
                      <a:pt x="6188" y="2920"/>
                      <a:pt x="5811" y="2711"/>
                    </a:cubicBezTo>
                    <a:cubicBezTo>
                      <a:pt x="5504" y="2529"/>
                      <a:pt x="4973" y="2389"/>
                      <a:pt x="4233" y="2264"/>
                    </a:cubicBezTo>
                    <a:cubicBezTo>
                      <a:pt x="4051" y="2236"/>
                      <a:pt x="3869" y="2208"/>
                      <a:pt x="3674" y="2194"/>
                    </a:cubicBezTo>
                    <a:lnTo>
                      <a:pt x="3674" y="978"/>
                    </a:lnTo>
                    <a:cubicBezTo>
                      <a:pt x="3911" y="1034"/>
                      <a:pt x="4093" y="1104"/>
                      <a:pt x="4233" y="1202"/>
                    </a:cubicBezTo>
                    <a:cubicBezTo>
                      <a:pt x="4330" y="1272"/>
                      <a:pt x="4414" y="1370"/>
                      <a:pt x="4456" y="1481"/>
                    </a:cubicBezTo>
                    <a:lnTo>
                      <a:pt x="6105" y="1370"/>
                    </a:lnTo>
                    <a:cubicBezTo>
                      <a:pt x="5993" y="1062"/>
                      <a:pt x="5727" y="825"/>
                      <a:pt x="5322" y="643"/>
                    </a:cubicBezTo>
                    <a:cubicBezTo>
                      <a:pt x="5029" y="503"/>
                      <a:pt x="4666" y="406"/>
                      <a:pt x="4233" y="350"/>
                    </a:cubicBezTo>
                    <a:cubicBezTo>
                      <a:pt x="4051" y="336"/>
                      <a:pt x="3869" y="308"/>
                      <a:pt x="3674" y="308"/>
                    </a:cubicBezTo>
                    <a:lnTo>
                      <a:pt x="3674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9" name="Google Shape;259;p4"/>
              <p:cNvSpPr/>
              <p:nvPr/>
            </p:nvSpPr>
            <p:spPr>
              <a:xfrm>
                <a:off x="-1760825" y="3745038"/>
                <a:ext cx="535400" cy="253550"/>
              </a:xfrm>
              <a:custGeom>
                <a:avLst/>
                <a:gdLst/>
                <a:ahLst/>
                <a:cxnLst/>
                <a:rect l="l" t="t" r="r" b="b"/>
                <a:pathLst>
                  <a:path w="21416" h="10142" extrusionOk="0">
                    <a:moveTo>
                      <a:pt x="10701" y="10142"/>
                    </a:moveTo>
                    <a:cubicBezTo>
                      <a:pt x="16610" y="10142"/>
                      <a:pt x="21415" y="7865"/>
                      <a:pt x="21415" y="5071"/>
                    </a:cubicBezTo>
                    <a:cubicBezTo>
                      <a:pt x="21415" y="2277"/>
                      <a:pt x="16610" y="0"/>
                      <a:pt x="10701" y="0"/>
                    </a:cubicBezTo>
                    <a:cubicBezTo>
                      <a:pt x="4806" y="0"/>
                      <a:pt x="1" y="2277"/>
                      <a:pt x="1" y="5071"/>
                    </a:cubicBezTo>
                    <a:cubicBezTo>
                      <a:pt x="1" y="7865"/>
                      <a:pt x="4806" y="10142"/>
                      <a:pt x="10701" y="10142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0" name="Google Shape;260;p4"/>
              <p:cNvSpPr/>
              <p:nvPr/>
            </p:nvSpPr>
            <p:spPr>
              <a:xfrm>
                <a:off x="-1760825" y="3819763"/>
                <a:ext cx="535400" cy="52075"/>
              </a:xfrm>
              <a:custGeom>
                <a:avLst/>
                <a:gdLst/>
                <a:ahLst/>
                <a:cxnLst/>
                <a:rect l="l" t="t" r="r" b="b"/>
                <a:pathLst>
                  <a:path w="21416" h="2083" extrusionOk="0">
                    <a:moveTo>
                      <a:pt x="1" y="2082"/>
                    </a:moveTo>
                    <a:lnTo>
                      <a:pt x="21415" y="2082"/>
                    </a:lnTo>
                    <a:lnTo>
                      <a:pt x="21415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1" name="Google Shape;261;p4"/>
              <p:cNvSpPr/>
              <p:nvPr/>
            </p:nvSpPr>
            <p:spPr>
              <a:xfrm>
                <a:off x="-1760825" y="3692988"/>
                <a:ext cx="535400" cy="253575"/>
              </a:xfrm>
              <a:custGeom>
                <a:avLst/>
                <a:gdLst/>
                <a:ahLst/>
                <a:cxnLst/>
                <a:rect l="l" t="t" r="r" b="b"/>
                <a:pathLst>
                  <a:path w="21416" h="10143" extrusionOk="0">
                    <a:moveTo>
                      <a:pt x="10701" y="10142"/>
                    </a:moveTo>
                    <a:cubicBezTo>
                      <a:pt x="16610" y="10142"/>
                      <a:pt x="21415" y="7865"/>
                      <a:pt x="21415" y="5072"/>
                    </a:cubicBezTo>
                    <a:cubicBezTo>
                      <a:pt x="21415" y="2278"/>
                      <a:pt x="16610" y="1"/>
                      <a:pt x="10701" y="1"/>
                    </a:cubicBezTo>
                    <a:cubicBezTo>
                      <a:pt x="4806" y="1"/>
                      <a:pt x="1" y="2278"/>
                      <a:pt x="1" y="5072"/>
                    </a:cubicBezTo>
                    <a:cubicBezTo>
                      <a:pt x="1" y="7865"/>
                      <a:pt x="4806" y="10142"/>
                      <a:pt x="10701" y="10142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2" name="Google Shape;262;p4"/>
              <p:cNvSpPr/>
              <p:nvPr/>
            </p:nvSpPr>
            <p:spPr>
              <a:xfrm>
                <a:off x="-1725900" y="3717788"/>
                <a:ext cx="465550" cy="203975"/>
              </a:xfrm>
              <a:custGeom>
                <a:avLst/>
                <a:gdLst/>
                <a:ahLst/>
                <a:cxnLst/>
                <a:rect l="l" t="t" r="r" b="b"/>
                <a:pathLst>
                  <a:path w="18622" h="8159" extrusionOk="0">
                    <a:moveTo>
                      <a:pt x="9304" y="8159"/>
                    </a:moveTo>
                    <a:cubicBezTo>
                      <a:pt x="14431" y="8159"/>
                      <a:pt x="18621" y="6329"/>
                      <a:pt x="18621" y="4080"/>
                    </a:cubicBezTo>
                    <a:cubicBezTo>
                      <a:pt x="18621" y="1831"/>
                      <a:pt x="14431" y="1"/>
                      <a:pt x="9304" y="1"/>
                    </a:cubicBezTo>
                    <a:cubicBezTo>
                      <a:pt x="4177" y="1"/>
                      <a:pt x="1" y="1831"/>
                      <a:pt x="1" y="4080"/>
                    </a:cubicBezTo>
                    <a:cubicBezTo>
                      <a:pt x="1" y="6329"/>
                      <a:pt x="4177" y="8159"/>
                      <a:pt x="9304" y="8159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3" name="Google Shape;263;p4"/>
              <p:cNvSpPr/>
              <p:nvPr/>
            </p:nvSpPr>
            <p:spPr>
              <a:xfrm>
                <a:off x="-1572600" y="3750963"/>
                <a:ext cx="158925" cy="137625"/>
              </a:xfrm>
              <a:custGeom>
                <a:avLst/>
                <a:gdLst/>
                <a:ahLst/>
                <a:cxnLst/>
                <a:rect l="l" t="t" r="r" b="b"/>
                <a:pathLst>
                  <a:path w="6357" h="5505" extrusionOk="0">
                    <a:moveTo>
                      <a:pt x="2725" y="979"/>
                    </a:moveTo>
                    <a:lnTo>
                      <a:pt x="2725" y="2040"/>
                    </a:lnTo>
                    <a:cubicBezTo>
                      <a:pt x="2557" y="2012"/>
                      <a:pt x="2418" y="1970"/>
                      <a:pt x="2306" y="1915"/>
                    </a:cubicBezTo>
                    <a:cubicBezTo>
                      <a:pt x="2222" y="1887"/>
                      <a:pt x="2152" y="1845"/>
                      <a:pt x="2082" y="1817"/>
                    </a:cubicBezTo>
                    <a:cubicBezTo>
                      <a:pt x="1957" y="1719"/>
                      <a:pt x="1887" y="1621"/>
                      <a:pt x="1887" y="1509"/>
                    </a:cubicBezTo>
                    <a:cubicBezTo>
                      <a:pt x="1887" y="1398"/>
                      <a:pt x="1957" y="1286"/>
                      <a:pt x="2110" y="1188"/>
                    </a:cubicBezTo>
                    <a:cubicBezTo>
                      <a:pt x="2166" y="1146"/>
                      <a:pt x="2236" y="1118"/>
                      <a:pt x="2306" y="1090"/>
                    </a:cubicBezTo>
                    <a:cubicBezTo>
                      <a:pt x="2418" y="1034"/>
                      <a:pt x="2557" y="993"/>
                      <a:pt x="2725" y="979"/>
                    </a:cubicBezTo>
                    <a:close/>
                    <a:moveTo>
                      <a:pt x="3661" y="3046"/>
                    </a:moveTo>
                    <a:cubicBezTo>
                      <a:pt x="3884" y="3074"/>
                      <a:pt x="4066" y="3116"/>
                      <a:pt x="4220" y="3158"/>
                    </a:cubicBezTo>
                    <a:cubicBezTo>
                      <a:pt x="4331" y="3200"/>
                      <a:pt x="4429" y="3228"/>
                      <a:pt x="4513" y="3283"/>
                    </a:cubicBezTo>
                    <a:cubicBezTo>
                      <a:pt x="4681" y="3381"/>
                      <a:pt x="4764" y="3493"/>
                      <a:pt x="4764" y="3633"/>
                    </a:cubicBezTo>
                    <a:cubicBezTo>
                      <a:pt x="4764" y="3786"/>
                      <a:pt x="4667" y="3926"/>
                      <a:pt x="4457" y="4038"/>
                    </a:cubicBezTo>
                    <a:cubicBezTo>
                      <a:pt x="4387" y="4080"/>
                      <a:pt x="4303" y="4108"/>
                      <a:pt x="4220" y="4150"/>
                    </a:cubicBezTo>
                    <a:cubicBezTo>
                      <a:pt x="4052" y="4191"/>
                      <a:pt x="3870" y="4233"/>
                      <a:pt x="3661" y="4247"/>
                    </a:cubicBezTo>
                    <a:lnTo>
                      <a:pt x="3661" y="3046"/>
                    </a:lnTo>
                    <a:close/>
                    <a:moveTo>
                      <a:pt x="2725" y="1"/>
                    </a:moveTo>
                    <a:lnTo>
                      <a:pt x="2725" y="308"/>
                    </a:lnTo>
                    <a:cubicBezTo>
                      <a:pt x="2571" y="308"/>
                      <a:pt x="2432" y="322"/>
                      <a:pt x="2306" y="336"/>
                    </a:cubicBezTo>
                    <a:cubicBezTo>
                      <a:pt x="1747" y="392"/>
                      <a:pt x="1286" y="518"/>
                      <a:pt x="923" y="699"/>
                    </a:cubicBezTo>
                    <a:cubicBezTo>
                      <a:pt x="476" y="923"/>
                      <a:pt x="252" y="1216"/>
                      <a:pt x="252" y="1551"/>
                    </a:cubicBezTo>
                    <a:cubicBezTo>
                      <a:pt x="252" y="1873"/>
                      <a:pt x="448" y="2166"/>
                      <a:pt x="853" y="2389"/>
                    </a:cubicBezTo>
                    <a:cubicBezTo>
                      <a:pt x="1174" y="2585"/>
                      <a:pt x="1663" y="2739"/>
                      <a:pt x="2306" y="2850"/>
                    </a:cubicBezTo>
                    <a:cubicBezTo>
                      <a:pt x="2432" y="2878"/>
                      <a:pt x="2571" y="2892"/>
                      <a:pt x="2725" y="2920"/>
                    </a:cubicBezTo>
                    <a:lnTo>
                      <a:pt x="2725" y="4205"/>
                    </a:lnTo>
                    <a:cubicBezTo>
                      <a:pt x="2571" y="4178"/>
                      <a:pt x="2432" y="4122"/>
                      <a:pt x="2306" y="4066"/>
                    </a:cubicBezTo>
                    <a:cubicBezTo>
                      <a:pt x="2222" y="4038"/>
                      <a:pt x="2152" y="3996"/>
                      <a:pt x="2082" y="3954"/>
                    </a:cubicBezTo>
                    <a:cubicBezTo>
                      <a:pt x="1887" y="3828"/>
                      <a:pt x="1761" y="3689"/>
                      <a:pt x="1691" y="3521"/>
                    </a:cubicBezTo>
                    <a:lnTo>
                      <a:pt x="1" y="3605"/>
                    </a:lnTo>
                    <a:cubicBezTo>
                      <a:pt x="127" y="4010"/>
                      <a:pt x="420" y="4331"/>
                      <a:pt x="895" y="4555"/>
                    </a:cubicBezTo>
                    <a:cubicBezTo>
                      <a:pt x="1272" y="4722"/>
                      <a:pt x="1747" y="4848"/>
                      <a:pt x="2306" y="4904"/>
                    </a:cubicBezTo>
                    <a:cubicBezTo>
                      <a:pt x="2432" y="4932"/>
                      <a:pt x="2571" y="4932"/>
                      <a:pt x="2725" y="4946"/>
                    </a:cubicBezTo>
                    <a:lnTo>
                      <a:pt x="2725" y="5505"/>
                    </a:lnTo>
                    <a:lnTo>
                      <a:pt x="3661" y="5505"/>
                    </a:lnTo>
                    <a:lnTo>
                      <a:pt x="3661" y="4932"/>
                    </a:lnTo>
                    <a:cubicBezTo>
                      <a:pt x="3856" y="4918"/>
                      <a:pt x="4038" y="4904"/>
                      <a:pt x="4220" y="4876"/>
                    </a:cubicBezTo>
                    <a:cubicBezTo>
                      <a:pt x="4806" y="4792"/>
                      <a:pt x="5281" y="4652"/>
                      <a:pt x="5644" y="4457"/>
                    </a:cubicBezTo>
                    <a:cubicBezTo>
                      <a:pt x="6119" y="4205"/>
                      <a:pt x="6357" y="3898"/>
                      <a:pt x="6357" y="3521"/>
                    </a:cubicBezTo>
                    <a:cubicBezTo>
                      <a:pt x="6357" y="3186"/>
                      <a:pt x="6175" y="2920"/>
                      <a:pt x="5798" y="2711"/>
                    </a:cubicBezTo>
                    <a:cubicBezTo>
                      <a:pt x="5491" y="2529"/>
                      <a:pt x="4960" y="2389"/>
                      <a:pt x="4220" y="2264"/>
                    </a:cubicBezTo>
                    <a:cubicBezTo>
                      <a:pt x="4038" y="2236"/>
                      <a:pt x="3856" y="2208"/>
                      <a:pt x="3661" y="2180"/>
                    </a:cubicBezTo>
                    <a:lnTo>
                      <a:pt x="3661" y="979"/>
                    </a:lnTo>
                    <a:cubicBezTo>
                      <a:pt x="3898" y="1034"/>
                      <a:pt x="4080" y="1104"/>
                      <a:pt x="4220" y="1202"/>
                    </a:cubicBezTo>
                    <a:cubicBezTo>
                      <a:pt x="4331" y="1272"/>
                      <a:pt x="4401" y="1370"/>
                      <a:pt x="4443" y="1481"/>
                    </a:cubicBezTo>
                    <a:lnTo>
                      <a:pt x="6091" y="1370"/>
                    </a:lnTo>
                    <a:cubicBezTo>
                      <a:pt x="5980" y="1062"/>
                      <a:pt x="5714" y="825"/>
                      <a:pt x="5309" y="629"/>
                    </a:cubicBezTo>
                    <a:cubicBezTo>
                      <a:pt x="5016" y="504"/>
                      <a:pt x="4653" y="406"/>
                      <a:pt x="4220" y="350"/>
                    </a:cubicBezTo>
                    <a:cubicBezTo>
                      <a:pt x="4038" y="336"/>
                      <a:pt x="3856" y="308"/>
                      <a:pt x="3661" y="308"/>
                    </a:cubicBezTo>
                    <a:lnTo>
                      <a:pt x="3661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4" name="Google Shape;264;p4"/>
              <p:cNvSpPr/>
              <p:nvPr/>
            </p:nvSpPr>
            <p:spPr>
              <a:xfrm>
                <a:off x="-1640000" y="3653538"/>
                <a:ext cx="535750" cy="253550"/>
              </a:xfrm>
              <a:custGeom>
                <a:avLst/>
                <a:gdLst/>
                <a:ahLst/>
                <a:cxnLst/>
                <a:rect l="l" t="t" r="r" b="b"/>
                <a:pathLst>
                  <a:path w="21430" h="10142" extrusionOk="0">
                    <a:moveTo>
                      <a:pt x="10715" y="10142"/>
                    </a:moveTo>
                    <a:cubicBezTo>
                      <a:pt x="16610" y="10142"/>
                      <a:pt x="21429" y="7865"/>
                      <a:pt x="21429" y="5071"/>
                    </a:cubicBezTo>
                    <a:cubicBezTo>
                      <a:pt x="21429" y="2277"/>
                      <a:pt x="16610" y="0"/>
                      <a:pt x="10715" y="0"/>
                    </a:cubicBezTo>
                    <a:cubicBezTo>
                      <a:pt x="4820" y="0"/>
                      <a:pt x="1" y="2277"/>
                      <a:pt x="1" y="5071"/>
                    </a:cubicBezTo>
                    <a:cubicBezTo>
                      <a:pt x="1" y="7865"/>
                      <a:pt x="4820" y="10142"/>
                      <a:pt x="10715" y="10142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5" name="Google Shape;265;p4"/>
              <p:cNvSpPr/>
              <p:nvPr/>
            </p:nvSpPr>
            <p:spPr>
              <a:xfrm>
                <a:off x="-1640000" y="3728263"/>
                <a:ext cx="535750" cy="52075"/>
              </a:xfrm>
              <a:custGeom>
                <a:avLst/>
                <a:gdLst/>
                <a:ahLst/>
                <a:cxnLst/>
                <a:rect l="l" t="t" r="r" b="b"/>
                <a:pathLst>
                  <a:path w="21430" h="2083" extrusionOk="0">
                    <a:moveTo>
                      <a:pt x="1" y="2082"/>
                    </a:moveTo>
                    <a:lnTo>
                      <a:pt x="21429" y="2082"/>
                    </a:lnTo>
                    <a:lnTo>
                      <a:pt x="21429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6" name="Google Shape;266;p4"/>
              <p:cNvSpPr/>
              <p:nvPr/>
            </p:nvSpPr>
            <p:spPr>
              <a:xfrm>
                <a:off x="-1640000" y="3601513"/>
                <a:ext cx="535750" cy="253550"/>
              </a:xfrm>
              <a:custGeom>
                <a:avLst/>
                <a:gdLst/>
                <a:ahLst/>
                <a:cxnLst/>
                <a:rect l="l" t="t" r="r" b="b"/>
                <a:pathLst>
                  <a:path w="21430" h="10142" extrusionOk="0">
                    <a:moveTo>
                      <a:pt x="10715" y="10142"/>
                    </a:moveTo>
                    <a:cubicBezTo>
                      <a:pt x="16610" y="10142"/>
                      <a:pt x="21429" y="7865"/>
                      <a:pt x="21429" y="5071"/>
                    </a:cubicBezTo>
                    <a:cubicBezTo>
                      <a:pt x="21429" y="2277"/>
                      <a:pt x="16610" y="0"/>
                      <a:pt x="10715" y="0"/>
                    </a:cubicBezTo>
                    <a:cubicBezTo>
                      <a:pt x="4820" y="0"/>
                      <a:pt x="1" y="2277"/>
                      <a:pt x="1" y="5071"/>
                    </a:cubicBezTo>
                    <a:cubicBezTo>
                      <a:pt x="1" y="7865"/>
                      <a:pt x="4820" y="10142"/>
                      <a:pt x="10715" y="10142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7" name="Google Shape;267;p4"/>
              <p:cNvSpPr/>
              <p:nvPr/>
            </p:nvSpPr>
            <p:spPr>
              <a:xfrm>
                <a:off x="-1604725" y="3626288"/>
                <a:ext cx="465550" cy="203975"/>
              </a:xfrm>
              <a:custGeom>
                <a:avLst/>
                <a:gdLst/>
                <a:ahLst/>
                <a:cxnLst/>
                <a:rect l="l" t="t" r="r" b="b"/>
                <a:pathLst>
                  <a:path w="18622" h="8159" extrusionOk="0">
                    <a:moveTo>
                      <a:pt x="9304" y="8159"/>
                    </a:moveTo>
                    <a:cubicBezTo>
                      <a:pt x="14431" y="8159"/>
                      <a:pt x="18621" y="6329"/>
                      <a:pt x="18621" y="4080"/>
                    </a:cubicBezTo>
                    <a:cubicBezTo>
                      <a:pt x="18621" y="1831"/>
                      <a:pt x="14431" y="1"/>
                      <a:pt x="9304" y="1"/>
                    </a:cubicBezTo>
                    <a:cubicBezTo>
                      <a:pt x="4178" y="1"/>
                      <a:pt x="1" y="1831"/>
                      <a:pt x="1" y="4080"/>
                    </a:cubicBezTo>
                    <a:cubicBezTo>
                      <a:pt x="1" y="6329"/>
                      <a:pt x="4178" y="8159"/>
                      <a:pt x="9304" y="8159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8" name="Google Shape;268;p4"/>
              <p:cNvSpPr/>
              <p:nvPr/>
            </p:nvSpPr>
            <p:spPr>
              <a:xfrm>
                <a:off x="-1451750" y="3659463"/>
                <a:ext cx="159275" cy="137625"/>
              </a:xfrm>
              <a:custGeom>
                <a:avLst/>
                <a:gdLst/>
                <a:ahLst/>
                <a:cxnLst/>
                <a:rect l="l" t="t" r="r" b="b"/>
                <a:pathLst>
                  <a:path w="6371" h="5505" extrusionOk="0">
                    <a:moveTo>
                      <a:pt x="2738" y="979"/>
                    </a:moveTo>
                    <a:lnTo>
                      <a:pt x="2738" y="2040"/>
                    </a:lnTo>
                    <a:cubicBezTo>
                      <a:pt x="2571" y="2012"/>
                      <a:pt x="2431" y="1971"/>
                      <a:pt x="2319" y="1915"/>
                    </a:cubicBezTo>
                    <a:cubicBezTo>
                      <a:pt x="2235" y="1887"/>
                      <a:pt x="2151" y="1859"/>
                      <a:pt x="2096" y="1817"/>
                    </a:cubicBezTo>
                    <a:cubicBezTo>
                      <a:pt x="1956" y="1719"/>
                      <a:pt x="1886" y="1621"/>
                      <a:pt x="1886" y="1510"/>
                    </a:cubicBezTo>
                    <a:cubicBezTo>
                      <a:pt x="1886" y="1398"/>
                      <a:pt x="1970" y="1286"/>
                      <a:pt x="2124" y="1188"/>
                    </a:cubicBezTo>
                    <a:cubicBezTo>
                      <a:pt x="2179" y="1146"/>
                      <a:pt x="2235" y="1118"/>
                      <a:pt x="2319" y="1090"/>
                    </a:cubicBezTo>
                    <a:cubicBezTo>
                      <a:pt x="2431" y="1035"/>
                      <a:pt x="2571" y="1007"/>
                      <a:pt x="2738" y="979"/>
                    </a:cubicBezTo>
                    <a:close/>
                    <a:moveTo>
                      <a:pt x="3674" y="3046"/>
                    </a:moveTo>
                    <a:cubicBezTo>
                      <a:pt x="3898" y="3074"/>
                      <a:pt x="4079" y="3116"/>
                      <a:pt x="4233" y="3158"/>
                    </a:cubicBezTo>
                    <a:cubicBezTo>
                      <a:pt x="4345" y="3200"/>
                      <a:pt x="4442" y="3242"/>
                      <a:pt x="4526" y="3284"/>
                    </a:cubicBezTo>
                    <a:cubicBezTo>
                      <a:pt x="4694" y="3381"/>
                      <a:pt x="4778" y="3493"/>
                      <a:pt x="4778" y="3633"/>
                    </a:cubicBezTo>
                    <a:cubicBezTo>
                      <a:pt x="4778" y="3787"/>
                      <a:pt x="4680" y="3926"/>
                      <a:pt x="4470" y="4038"/>
                    </a:cubicBezTo>
                    <a:cubicBezTo>
                      <a:pt x="4400" y="4080"/>
                      <a:pt x="4317" y="4108"/>
                      <a:pt x="4233" y="4150"/>
                    </a:cubicBezTo>
                    <a:cubicBezTo>
                      <a:pt x="4065" y="4192"/>
                      <a:pt x="3884" y="4234"/>
                      <a:pt x="3674" y="4247"/>
                    </a:cubicBezTo>
                    <a:lnTo>
                      <a:pt x="3674" y="3046"/>
                    </a:lnTo>
                    <a:close/>
                    <a:moveTo>
                      <a:pt x="2738" y="1"/>
                    </a:moveTo>
                    <a:lnTo>
                      <a:pt x="2738" y="308"/>
                    </a:lnTo>
                    <a:cubicBezTo>
                      <a:pt x="2584" y="308"/>
                      <a:pt x="2445" y="322"/>
                      <a:pt x="2319" y="336"/>
                    </a:cubicBezTo>
                    <a:cubicBezTo>
                      <a:pt x="1760" y="392"/>
                      <a:pt x="1299" y="518"/>
                      <a:pt x="936" y="699"/>
                    </a:cubicBezTo>
                    <a:cubicBezTo>
                      <a:pt x="489" y="923"/>
                      <a:pt x="266" y="1216"/>
                      <a:pt x="266" y="1551"/>
                    </a:cubicBezTo>
                    <a:cubicBezTo>
                      <a:pt x="266" y="1887"/>
                      <a:pt x="461" y="2166"/>
                      <a:pt x="866" y="2390"/>
                    </a:cubicBezTo>
                    <a:cubicBezTo>
                      <a:pt x="1188" y="2585"/>
                      <a:pt x="1677" y="2739"/>
                      <a:pt x="2319" y="2851"/>
                    </a:cubicBezTo>
                    <a:cubicBezTo>
                      <a:pt x="2445" y="2879"/>
                      <a:pt x="2584" y="2892"/>
                      <a:pt x="2738" y="2920"/>
                    </a:cubicBezTo>
                    <a:lnTo>
                      <a:pt x="2738" y="4206"/>
                    </a:lnTo>
                    <a:cubicBezTo>
                      <a:pt x="2584" y="4178"/>
                      <a:pt x="2445" y="4122"/>
                      <a:pt x="2319" y="4066"/>
                    </a:cubicBezTo>
                    <a:cubicBezTo>
                      <a:pt x="2235" y="4038"/>
                      <a:pt x="2165" y="3996"/>
                      <a:pt x="2096" y="3954"/>
                    </a:cubicBezTo>
                    <a:cubicBezTo>
                      <a:pt x="1900" y="3828"/>
                      <a:pt x="1774" y="3689"/>
                      <a:pt x="1704" y="3521"/>
                    </a:cubicBezTo>
                    <a:lnTo>
                      <a:pt x="0" y="3605"/>
                    </a:lnTo>
                    <a:cubicBezTo>
                      <a:pt x="140" y="4010"/>
                      <a:pt x="433" y="4331"/>
                      <a:pt x="908" y="4555"/>
                    </a:cubicBezTo>
                    <a:cubicBezTo>
                      <a:pt x="1285" y="4722"/>
                      <a:pt x="1746" y="4848"/>
                      <a:pt x="2319" y="4918"/>
                    </a:cubicBezTo>
                    <a:cubicBezTo>
                      <a:pt x="2445" y="4932"/>
                      <a:pt x="2584" y="4932"/>
                      <a:pt x="2738" y="4946"/>
                    </a:cubicBezTo>
                    <a:lnTo>
                      <a:pt x="2738" y="5505"/>
                    </a:lnTo>
                    <a:lnTo>
                      <a:pt x="3674" y="5505"/>
                    </a:lnTo>
                    <a:lnTo>
                      <a:pt x="3674" y="4932"/>
                    </a:lnTo>
                    <a:cubicBezTo>
                      <a:pt x="3870" y="4918"/>
                      <a:pt x="4051" y="4904"/>
                      <a:pt x="4233" y="4876"/>
                    </a:cubicBezTo>
                    <a:cubicBezTo>
                      <a:pt x="4820" y="4792"/>
                      <a:pt x="5294" y="4667"/>
                      <a:pt x="5658" y="4457"/>
                    </a:cubicBezTo>
                    <a:cubicBezTo>
                      <a:pt x="6133" y="4206"/>
                      <a:pt x="6370" y="3898"/>
                      <a:pt x="6370" y="3521"/>
                    </a:cubicBezTo>
                    <a:cubicBezTo>
                      <a:pt x="6370" y="3186"/>
                      <a:pt x="6175" y="2920"/>
                      <a:pt x="5797" y="2711"/>
                    </a:cubicBezTo>
                    <a:cubicBezTo>
                      <a:pt x="5504" y="2529"/>
                      <a:pt x="4973" y="2390"/>
                      <a:pt x="4233" y="2264"/>
                    </a:cubicBezTo>
                    <a:cubicBezTo>
                      <a:pt x="4051" y="2236"/>
                      <a:pt x="3870" y="2208"/>
                      <a:pt x="3674" y="2194"/>
                    </a:cubicBezTo>
                    <a:lnTo>
                      <a:pt x="3674" y="979"/>
                    </a:lnTo>
                    <a:cubicBezTo>
                      <a:pt x="3912" y="1035"/>
                      <a:pt x="4093" y="1104"/>
                      <a:pt x="4233" y="1202"/>
                    </a:cubicBezTo>
                    <a:cubicBezTo>
                      <a:pt x="4331" y="1272"/>
                      <a:pt x="4414" y="1370"/>
                      <a:pt x="4456" y="1482"/>
                    </a:cubicBezTo>
                    <a:lnTo>
                      <a:pt x="6105" y="1370"/>
                    </a:lnTo>
                    <a:cubicBezTo>
                      <a:pt x="5993" y="1063"/>
                      <a:pt x="5728" y="825"/>
                      <a:pt x="5322" y="643"/>
                    </a:cubicBezTo>
                    <a:cubicBezTo>
                      <a:pt x="5029" y="504"/>
                      <a:pt x="4666" y="406"/>
                      <a:pt x="4233" y="350"/>
                    </a:cubicBezTo>
                    <a:cubicBezTo>
                      <a:pt x="4051" y="336"/>
                      <a:pt x="3870" y="308"/>
                      <a:pt x="3674" y="308"/>
                    </a:cubicBezTo>
                    <a:lnTo>
                      <a:pt x="3674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9" name="Google Shape;269;p4"/>
              <p:cNvSpPr/>
              <p:nvPr/>
            </p:nvSpPr>
            <p:spPr>
              <a:xfrm>
                <a:off x="-1292850" y="4165838"/>
                <a:ext cx="535375" cy="535400"/>
              </a:xfrm>
              <a:custGeom>
                <a:avLst/>
                <a:gdLst/>
                <a:ahLst/>
                <a:cxnLst/>
                <a:rect l="l" t="t" r="r" b="b"/>
                <a:pathLst>
                  <a:path w="21415" h="21416" extrusionOk="0">
                    <a:moveTo>
                      <a:pt x="10700" y="21415"/>
                    </a:moveTo>
                    <a:cubicBezTo>
                      <a:pt x="16609" y="21415"/>
                      <a:pt x="21415" y="16610"/>
                      <a:pt x="21415" y="10715"/>
                    </a:cubicBezTo>
                    <a:cubicBezTo>
                      <a:pt x="21415" y="4806"/>
                      <a:pt x="16609" y="1"/>
                      <a:pt x="10700" y="1"/>
                    </a:cubicBezTo>
                    <a:cubicBezTo>
                      <a:pt x="4805" y="1"/>
                      <a:pt x="0" y="4806"/>
                      <a:pt x="0" y="10715"/>
                    </a:cubicBezTo>
                    <a:cubicBezTo>
                      <a:pt x="0" y="16610"/>
                      <a:pt x="4805" y="21415"/>
                      <a:pt x="10700" y="21415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0" name="Google Shape;270;p4"/>
              <p:cNvSpPr/>
              <p:nvPr/>
            </p:nvSpPr>
            <p:spPr>
              <a:xfrm>
                <a:off x="-1240825" y="4217888"/>
                <a:ext cx="431325" cy="431300"/>
              </a:xfrm>
              <a:custGeom>
                <a:avLst/>
                <a:gdLst/>
                <a:ahLst/>
                <a:cxnLst/>
                <a:rect l="l" t="t" r="r" b="b"/>
                <a:pathLst>
                  <a:path w="17253" h="17252" extrusionOk="0">
                    <a:moveTo>
                      <a:pt x="8619" y="17252"/>
                    </a:moveTo>
                    <a:cubicBezTo>
                      <a:pt x="13383" y="17252"/>
                      <a:pt x="17252" y="13383"/>
                      <a:pt x="17252" y="8633"/>
                    </a:cubicBezTo>
                    <a:cubicBezTo>
                      <a:pt x="17252" y="3870"/>
                      <a:pt x="13383" y="0"/>
                      <a:pt x="8619" y="0"/>
                    </a:cubicBezTo>
                    <a:cubicBezTo>
                      <a:pt x="3870" y="0"/>
                      <a:pt x="1" y="3870"/>
                      <a:pt x="1" y="8633"/>
                    </a:cubicBezTo>
                    <a:cubicBezTo>
                      <a:pt x="1" y="13383"/>
                      <a:pt x="3870" y="17252"/>
                      <a:pt x="8619" y="17252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1" name="Google Shape;271;p4"/>
              <p:cNvSpPr/>
              <p:nvPr/>
            </p:nvSpPr>
            <p:spPr>
              <a:xfrm>
                <a:off x="-1104625" y="4288088"/>
                <a:ext cx="158925" cy="290925"/>
              </a:xfrm>
              <a:custGeom>
                <a:avLst/>
                <a:gdLst/>
                <a:ahLst/>
                <a:cxnLst/>
                <a:rect l="l" t="t" r="r" b="b"/>
                <a:pathLst>
                  <a:path w="6357" h="11637" extrusionOk="0">
                    <a:moveTo>
                      <a:pt x="2724" y="2053"/>
                    </a:moveTo>
                    <a:lnTo>
                      <a:pt x="2724" y="4316"/>
                    </a:lnTo>
                    <a:cubicBezTo>
                      <a:pt x="2557" y="4247"/>
                      <a:pt x="2417" y="4163"/>
                      <a:pt x="2305" y="4065"/>
                    </a:cubicBezTo>
                    <a:cubicBezTo>
                      <a:pt x="2221" y="3995"/>
                      <a:pt x="2152" y="3911"/>
                      <a:pt x="2096" y="3828"/>
                    </a:cubicBezTo>
                    <a:cubicBezTo>
                      <a:pt x="1956" y="3632"/>
                      <a:pt x="1886" y="3422"/>
                      <a:pt x="1886" y="3199"/>
                    </a:cubicBezTo>
                    <a:cubicBezTo>
                      <a:pt x="1886" y="2947"/>
                      <a:pt x="1956" y="2710"/>
                      <a:pt x="2110" y="2500"/>
                    </a:cubicBezTo>
                    <a:cubicBezTo>
                      <a:pt x="2166" y="2431"/>
                      <a:pt x="2235" y="2361"/>
                      <a:pt x="2305" y="2291"/>
                    </a:cubicBezTo>
                    <a:cubicBezTo>
                      <a:pt x="2417" y="2193"/>
                      <a:pt x="2557" y="2109"/>
                      <a:pt x="2724" y="2053"/>
                    </a:cubicBezTo>
                    <a:close/>
                    <a:moveTo>
                      <a:pt x="3660" y="6454"/>
                    </a:moveTo>
                    <a:cubicBezTo>
                      <a:pt x="3884" y="6510"/>
                      <a:pt x="4065" y="6593"/>
                      <a:pt x="4219" y="6677"/>
                    </a:cubicBezTo>
                    <a:cubicBezTo>
                      <a:pt x="4331" y="6761"/>
                      <a:pt x="4429" y="6845"/>
                      <a:pt x="4512" y="6929"/>
                    </a:cubicBezTo>
                    <a:cubicBezTo>
                      <a:pt x="4680" y="7138"/>
                      <a:pt x="4764" y="7390"/>
                      <a:pt x="4764" y="7683"/>
                    </a:cubicBezTo>
                    <a:cubicBezTo>
                      <a:pt x="4764" y="8004"/>
                      <a:pt x="4666" y="8298"/>
                      <a:pt x="4457" y="8535"/>
                    </a:cubicBezTo>
                    <a:cubicBezTo>
                      <a:pt x="4387" y="8619"/>
                      <a:pt x="4303" y="8689"/>
                      <a:pt x="4219" y="8759"/>
                    </a:cubicBezTo>
                    <a:cubicBezTo>
                      <a:pt x="4051" y="8870"/>
                      <a:pt x="3870" y="8940"/>
                      <a:pt x="3660" y="8982"/>
                    </a:cubicBezTo>
                    <a:lnTo>
                      <a:pt x="3660" y="6454"/>
                    </a:lnTo>
                    <a:close/>
                    <a:moveTo>
                      <a:pt x="2724" y="0"/>
                    </a:moveTo>
                    <a:lnTo>
                      <a:pt x="2724" y="643"/>
                    </a:lnTo>
                    <a:cubicBezTo>
                      <a:pt x="2571" y="657"/>
                      <a:pt x="2431" y="671"/>
                      <a:pt x="2305" y="712"/>
                    </a:cubicBezTo>
                    <a:cubicBezTo>
                      <a:pt x="1747" y="838"/>
                      <a:pt x="1286" y="1090"/>
                      <a:pt x="922" y="1481"/>
                    </a:cubicBezTo>
                    <a:cubicBezTo>
                      <a:pt x="475" y="1956"/>
                      <a:pt x="252" y="2556"/>
                      <a:pt x="252" y="3269"/>
                    </a:cubicBezTo>
                    <a:cubicBezTo>
                      <a:pt x="252" y="3967"/>
                      <a:pt x="447" y="4568"/>
                      <a:pt x="853" y="5057"/>
                    </a:cubicBezTo>
                    <a:cubicBezTo>
                      <a:pt x="1174" y="5476"/>
                      <a:pt x="1663" y="5797"/>
                      <a:pt x="2305" y="6035"/>
                    </a:cubicBezTo>
                    <a:cubicBezTo>
                      <a:pt x="2431" y="6077"/>
                      <a:pt x="2571" y="6132"/>
                      <a:pt x="2724" y="6174"/>
                    </a:cubicBezTo>
                    <a:lnTo>
                      <a:pt x="2724" y="8898"/>
                    </a:lnTo>
                    <a:cubicBezTo>
                      <a:pt x="2571" y="8828"/>
                      <a:pt x="2431" y="8717"/>
                      <a:pt x="2305" y="8591"/>
                    </a:cubicBezTo>
                    <a:cubicBezTo>
                      <a:pt x="2221" y="8521"/>
                      <a:pt x="2152" y="8437"/>
                      <a:pt x="2082" y="8353"/>
                    </a:cubicBezTo>
                    <a:cubicBezTo>
                      <a:pt x="1900" y="8102"/>
                      <a:pt x="1761" y="7795"/>
                      <a:pt x="1691" y="7445"/>
                    </a:cubicBezTo>
                    <a:lnTo>
                      <a:pt x="0" y="7627"/>
                    </a:lnTo>
                    <a:cubicBezTo>
                      <a:pt x="126" y="8493"/>
                      <a:pt x="419" y="9150"/>
                      <a:pt x="894" y="9611"/>
                    </a:cubicBezTo>
                    <a:cubicBezTo>
                      <a:pt x="1272" y="9988"/>
                      <a:pt x="1747" y="10253"/>
                      <a:pt x="2305" y="10379"/>
                    </a:cubicBezTo>
                    <a:cubicBezTo>
                      <a:pt x="2431" y="10407"/>
                      <a:pt x="2571" y="10435"/>
                      <a:pt x="2724" y="10449"/>
                    </a:cubicBezTo>
                    <a:lnTo>
                      <a:pt x="2724" y="11636"/>
                    </a:lnTo>
                    <a:lnTo>
                      <a:pt x="3660" y="11636"/>
                    </a:lnTo>
                    <a:lnTo>
                      <a:pt x="3660" y="10421"/>
                    </a:lnTo>
                    <a:cubicBezTo>
                      <a:pt x="3856" y="10393"/>
                      <a:pt x="4037" y="10351"/>
                      <a:pt x="4219" y="10309"/>
                    </a:cubicBezTo>
                    <a:cubicBezTo>
                      <a:pt x="4806" y="10142"/>
                      <a:pt x="5281" y="9848"/>
                      <a:pt x="5644" y="9429"/>
                    </a:cubicBezTo>
                    <a:cubicBezTo>
                      <a:pt x="6119" y="8898"/>
                      <a:pt x="6356" y="8228"/>
                      <a:pt x="6356" y="7445"/>
                    </a:cubicBezTo>
                    <a:cubicBezTo>
                      <a:pt x="6356" y="6747"/>
                      <a:pt x="6175" y="6174"/>
                      <a:pt x="5798" y="5727"/>
                    </a:cubicBezTo>
                    <a:cubicBezTo>
                      <a:pt x="5490" y="5350"/>
                      <a:pt x="4959" y="5043"/>
                      <a:pt x="4219" y="4791"/>
                    </a:cubicBezTo>
                    <a:cubicBezTo>
                      <a:pt x="4037" y="4736"/>
                      <a:pt x="3856" y="4680"/>
                      <a:pt x="3660" y="4624"/>
                    </a:cubicBezTo>
                    <a:lnTo>
                      <a:pt x="3660" y="2081"/>
                    </a:lnTo>
                    <a:cubicBezTo>
                      <a:pt x="3898" y="2179"/>
                      <a:pt x="4079" y="2333"/>
                      <a:pt x="4219" y="2528"/>
                    </a:cubicBezTo>
                    <a:cubicBezTo>
                      <a:pt x="4331" y="2696"/>
                      <a:pt x="4401" y="2892"/>
                      <a:pt x="4443" y="3115"/>
                    </a:cubicBezTo>
                    <a:lnTo>
                      <a:pt x="6091" y="2906"/>
                    </a:lnTo>
                    <a:cubicBezTo>
                      <a:pt x="5979" y="2249"/>
                      <a:pt x="5714" y="1732"/>
                      <a:pt x="5309" y="1341"/>
                    </a:cubicBezTo>
                    <a:cubicBezTo>
                      <a:pt x="5015" y="1062"/>
                      <a:pt x="4652" y="866"/>
                      <a:pt x="4219" y="754"/>
                    </a:cubicBezTo>
                    <a:cubicBezTo>
                      <a:pt x="4037" y="698"/>
                      <a:pt x="3856" y="671"/>
                      <a:pt x="3660" y="643"/>
                    </a:cubicBezTo>
                    <a:lnTo>
                      <a:pt x="3660" y="0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6250460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3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18" name="Google Shape;318;p6"/>
          <p:cNvGrpSpPr/>
          <p:nvPr/>
        </p:nvGrpSpPr>
        <p:grpSpPr>
          <a:xfrm>
            <a:off x="-184227" y="-399294"/>
            <a:ext cx="13152739" cy="7397993"/>
            <a:chOff x="238125" y="822050"/>
            <a:chExt cx="7136850" cy="4051475"/>
          </a:xfrm>
        </p:grpSpPr>
        <p:sp>
          <p:nvSpPr>
            <p:cNvPr id="319" name="Google Shape;319;p6"/>
            <p:cNvSpPr/>
            <p:nvPr/>
          </p:nvSpPr>
          <p:spPr>
            <a:xfrm>
              <a:off x="238125" y="114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0" name="Google Shape;320;p6"/>
            <p:cNvSpPr/>
            <p:nvPr/>
          </p:nvSpPr>
          <p:spPr>
            <a:xfrm>
              <a:off x="238125" y="27590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1" name="Google Shape;321;p6"/>
            <p:cNvSpPr/>
            <p:nvPr/>
          </p:nvSpPr>
          <p:spPr>
            <a:xfrm>
              <a:off x="238125" y="250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2" name="Google Shape;322;p6"/>
            <p:cNvSpPr/>
            <p:nvPr/>
          </p:nvSpPr>
          <p:spPr>
            <a:xfrm>
              <a:off x="238125" y="22460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3" name="Google Shape;323;p6"/>
            <p:cNvSpPr/>
            <p:nvPr/>
          </p:nvSpPr>
          <p:spPr>
            <a:xfrm>
              <a:off x="238125" y="1971075"/>
              <a:ext cx="7136850" cy="0"/>
            </a:xfrm>
            <a:custGeom>
              <a:avLst/>
              <a:gdLst/>
              <a:ahLst/>
              <a:cxnLst/>
              <a:rect l="l" t="t" r="r" b="b"/>
              <a:pathLst>
                <a:path w="285474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4" name="Google Shape;324;p6"/>
            <p:cNvSpPr/>
            <p:nvPr/>
          </p:nvSpPr>
          <p:spPr>
            <a:xfrm>
              <a:off x="238125" y="169607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5" name="Google Shape;325;p6"/>
            <p:cNvSpPr/>
            <p:nvPr/>
          </p:nvSpPr>
          <p:spPr>
            <a:xfrm>
              <a:off x="238125" y="1420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6" name="Google Shape;326;p6"/>
            <p:cNvSpPr/>
            <p:nvPr/>
          </p:nvSpPr>
          <p:spPr>
            <a:xfrm>
              <a:off x="238125" y="33092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7" name="Google Shape;327;p6"/>
            <p:cNvSpPr/>
            <p:nvPr/>
          </p:nvSpPr>
          <p:spPr>
            <a:xfrm>
              <a:off x="238125" y="30155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8" name="Google Shape;328;p6"/>
            <p:cNvSpPr/>
            <p:nvPr/>
          </p:nvSpPr>
          <p:spPr>
            <a:xfrm>
              <a:off x="238125" y="47439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9" name="Google Shape;329;p6"/>
            <p:cNvSpPr/>
            <p:nvPr/>
          </p:nvSpPr>
          <p:spPr>
            <a:xfrm>
              <a:off x="238125" y="44549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0" name="Google Shape;330;p6"/>
            <p:cNvSpPr/>
            <p:nvPr/>
          </p:nvSpPr>
          <p:spPr>
            <a:xfrm>
              <a:off x="238125" y="4167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1" name="Google Shape;331;p6"/>
            <p:cNvSpPr/>
            <p:nvPr/>
          </p:nvSpPr>
          <p:spPr>
            <a:xfrm>
              <a:off x="238125" y="38817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2" name="Google Shape;332;p6"/>
            <p:cNvSpPr/>
            <p:nvPr/>
          </p:nvSpPr>
          <p:spPr>
            <a:xfrm>
              <a:off x="238125" y="35953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3" name="Google Shape;333;p6"/>
            <p:cNvSpPr/>
            <p:nvPr/>
          </p:nvSpPr>
          <p:spPr>
            <a:xfrm>
              <a:off x="5075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4" name="Google Shape;334;p6"/>
            <p:cNvSpPr/>
            <p:nvPr/>
          </p:nvSpPr>
          <p:spPr>
            <a:xfrm>
              <a:off x="3244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5" name="Google Shape;335;p6"/>
            <p:cNvSpPr/>
            <p:nvPr/>
          </p:nvSpPr>
          <p:spPr>
            <a:xfrm>
              <a:off x="29400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6" name="Google Shape;336;p6"/>
            <p:cNvSpPr/>
            <p:nvPr/>
          </p:nvSpPr>
          <p:spPr>
            <a:xfrm>
              <a:off x="2635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7" name="Google Shape;337;p6"/>
            <p:cNvSpPr/>
            <p:nvPr/>
          </p:nvSpPr>
          <p:spPr>
            <a:xfrm>
              <a:off x="2331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8" name="Google Shape;338;p6"/>
            <p:cNvSpPr/>
            <p:nvPr/>
          </p:nvSpPr>
          <p:spPr>
            <a:xfrm>
              <a:off x="20279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9" name="Google Shape;339;p6"/>
            <p:cNvSpPr/>
            <p:nvPr/>
          </p:nvSpPr>
          <p:spPr>
            <a:xfrm>
              <a:off x="17239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0" name="Google Shape;340;p6"/>
            <p:cNvSpPr/>
            <p:nvPr/>
          </p:nvSpPr>
          <p:spPr>
            <a:xfrm>
              <a:off x="14197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1" name="Google Shape;341;p6"/>
            <p:cNvSpPr/>
            <p:nvPr/>
          </p:nvSpPr>
          <p:spPr>
            <a:xfrm>
              <a:off x="1115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2" name="Google Shape;342;p6"/>
            <p:cNvSpPr/>
            <p:nvPr/>
          </p:nvSpPr>
          <p:spPr>
            <a:xfrm>
              <a:off x="811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3" name="Google Shape;343;p6"/>
            <p:cNvSpPr/>
            <p:nvPr/>
          </p:nvSpPr>
          <p:spPr>
            <a:xfrm>
              <a:off x="3548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4" name="Google Shape;344;p6"/>
            <p:cNvSpPr/>
            <p:nvPr/>
          </p:nvSpPr>
          <p:spPr>
            <a:xfrm>
              <a:off x="62845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5" name="Google Shape;345;p6"/>
            <p:cNvSpPr/>
            <p:nvPr/>
          </p:nvSpPr>
          <p:spPr>
            <a:xfrm>
              <a:off x="5980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6" name="Google Shape;346;p6"/>
            <p:cNvSpPr/>
            <p:nvPr/>
          </p:nvSpPr>
          <p:spPr>
            <a:xfrm>
              <a:off x="5676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7" name="Google Shape;347;p6"/>
            <p:cNvSpPr/>
            <p:nvPr/>
          </p:nvSpPr>
          <p:spPr>
            <a:xfrm>
              <a:off x="53724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8" name="Google Shape;348;p6"/>
            <p:cNvSpPr/>
            <p:nvPr/>
          </p:nvSpPr>
          <p:spPr>
            <a:xfrm>
              <a:off x="50684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9" name="Google Shape;349;p6"/>
            <p:cNvSpPr/>
            <p:nvPr/>
          </p:nvSpPr>
          <p:spPr>
            <a:xfrm>
              <a:off x="47644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0" name="Google Shape;350;p6"/>
            <p:cNvSpPr/>
            <p:nvPr/>
          </p:nvSpPr>
          <p:spPr>
            <a:xfrm>
              <a:off x="4460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1" name="Google Shape;351;p6"/>
            <p:cNvSpPr/>
            <p:nvPr/>
          </p:nvSpPr>
          <p:spPr>
            <a:xfrm>
              <a:off x="4156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2" name="Google Shape;352;p6"/>
            <p:cNvSpPr/>
            <p:nvPr/>
          </p:nvSpPr>
          <p:spPr>
            <a:xfrm>
              <a:off x="38522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3" name="Google Shape;353;p6"/>
            <p:cNvSpPr/>
            <p:nvPr/>
          </p:nvSpPr>
          <p:spPr>
            <a:xfrm>
              <a:off x="65885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4" name="Google Shape;354;p6"/>
            <p:cNvSpPr/>
            <p:nvPr/>
          </p:nvSpPr>
          <p:spPr>
            <a:xfrm>
              <a:off x="71967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5" name="Google Shape;355;p6"/>
            <p:cNvSpPr/>
            <p:nvPr/>
          </p:nvSpPr>
          <p:spPr>
            <a:xfrm>
              <a:off x="68927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356" name="Google Shape;356;p6"/>
          <p:cNvSpPr/>
          <p:nvPr/>
        </p:nvSpPr>
        <p:spPr>
          <a:xfrm>
            <a:off x="950967" y="641533"/>
            <a:ext cx="10290000" cy="919200"/>
          </a:xfrm>
          <a:prstGeom prst="roundRect">
            <a:avLst>
              <a:gd name="adj" fmla="val 16667"/>
            </a:avLst>
          </a:prstGeom>
          <a:solidFill>
            <a:schemeClr val="accent1"/>
          </a:solidFill>
          <a:ln w="762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57" name="Google Shape;357;p6"/>
          <p:cNvSpPr txBox="1">
            <a:spLocks noGrp="1"/>
          </p:cNvSpPr>
          <p:nvPr>
            <p:ph type="title"/>
          </p:nvPr>
        </p:nvSpPr>
        <p:spPr>
          <a:xfrm>
            <a:off x="950967" y="719333"/>
            <a:ext cx="10290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46957143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spTree>
      <p:nvGrpSpPr>
        <p:cNvPr id="1" name="Shape 21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66" name="Google Shape;2166;p34"/>
          <p:cNvGrpSpPr/>
          <p:nvPr/>
        </p:nvGrpSpPr>
        <p:grpSpPr>
          <a:xfrm>
            <a:off x="-184227" y="-399294"/>
            <a:ext cx="13152739" cy="7397993"/>
            <a:chOff x="238125" y="822050"/>
            <a:chExt cx="7136850" cy="4051475"/>
          </a:xfrm>
        </p:grpSpPr>
        <p:sp>
          <p:nvSpPr>
            <p:cNvPr id="2167" name="Google Shape;2167;p34"/>
            <p:cNvSpPr/>
            <p:nvPr/>
          </p:nvSpPr>
          <p:spPr>
            <a:xfrm>
              <a:off x="238125" y="114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8" name="Google Shape;2168;p34"/>
            <p:cNvSpPr/>
            <p:nvPr/>
          </p:nvSpPr>
          <p:spPr>
            <a:xfrm>
              <a:off x="238125" y="27590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9" name="Google Shape;2169;p34"/>
            <p:cNvSpPr/>
            <p:nvPr/>
          </p:nvSpPr>
          <p:spPr>
            <a:xfrm>
              <a:off x="238125" y="250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0" name="Google Shape;2170;p34"/>
            <p:cNvSpPr/>
            <p:nvPr/>
          </p:nvSpPr>
          <p:spPr>
            <a:xfrm>
              <a:off x="238125" y="22460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1" name="Google Shape;2171;p34"/>
            <p:cNvSpPr/>
            <p:nvPr/>
          </p:nvSpPr>
          <p:spPr>
            <a:xfrm>
              <a:off x="238125" y="1971075"/>
              <a:ext cx="7136850" cy="0"/>
            </a:xfrm>
            <a:custGeom>
              <a:avLst/>
              <a:gdLst/>
              <a:ahLst/>
              <a:cxnLst/>
              <a:rect l="l" t="t" r="r" b="b"/>
              <a:pathLst>
                <a:path w="285474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2" name="Google Shape;2172;p34"/>
            <p:cNvSpPr/>
            <p:nvPr/>
          </p:nvSpPr>
          <p:spPr>
            <a:xfrm>
              <a:off x="238125" y="169607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3" name="Google Shape;2173;p34"/>
            <p:cNvSpPr/>
            <p:nvPr/>
          </p:nvSpPr>
          <p:spPr>
            <a:xfrm>
              <a:off x="238125" y="1420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4" name="Google Shape;2174;p34"/>
            <p:cNvSpPr/>
            <p:nvPr/>
          </p:nvSpPr>
          <p:spPr>
            <a:xfrm>
              <a:off x="238125" y="33092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5" name="Google Shape;2175;p34"/>
            <p:cNvSpPr/>
            <p:nvPr/>
          </p:nvSpPr>
          <p:spPr>
            <a:xfrm>
              <a:off x="238125" y="30155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6" name="Google Shape;2176;p34"/>
            <p:cNvSpPr/>
            <p:nvPr/>
          </p:nvSpPr>
          <p:spPr>
            <a:xfrm>
              <a:off x="238125" y="47439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7" name="Google Shape;2177;p34"/>
            <p:cNvSpPr/>
            <p:nvPr/>
          </p:nvSpPr>
          <p:spPr>
            <a:xfrm>
              <a:off x="238125" y="44549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8" name="Google Shape;2178;p34"/>
            <p:cNvSpPr/>
            <p:nvPr/>
          </p:nvSpPr>
          <p:spPr>
            <a:xfrm>
              <a:off x="238125" y="4167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9" name="Google Shape;2179;p34"/>
            <p:cNvSpPr/>
            <p:nvPr/>
          </p:nvSpPr>
          <p:spPr>
            <a:xfrm>
              <a:off x="238125" y="38817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0" name="Google Shape;2180;p34"/>
            <p:cNvSpPr/>
            <p:nvPr/>
          </p:nvSpPr>
          <p:spPr>
            <a:xfrm>
              <a:off x="238125" y="35953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1" name="Google Shape;2181;p34"/>
            <p:cNvSpPr/>
            <p:nvPr/>
          </p:nvSpPr>
          <p:spPr>
            <a:xfrm>
              <a:off x="5075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2" name="Google Shape;2182;p34"/>
            <p:cNvSpPr/>
            <p:nvPr/>
          </p:nvSpPr>
          <p:spPr>
            <a:xfrm>
              <a:off x="3244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3" name="Google Shape;2183;p34"/>
            <p:cNvSpPr/>
            <p:nvPr/>
          </p:nvSpPr>
          <p:spPr>
            <a:xfrm>
              <a:off x="29400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4" name="Google Shape;2184;p34"/>
            <p:cNvSpPr/>
            <p:nvPr/>
          </p:nvSpPr>
          <p:spPr>
            <a:xfrm>
              <a:off x="2635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5" name="Google Shape;2185;p34"/>
            <p:cNvSpPr/>
            <p:nvPr/>
          </p:nvSpPr>
          <p:spPr>
            <a:xfrm>
              <a:off x="2331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6" name="Google Shape;2186;p34"/>
            <p:cNvSpPr/>
            <p:nvPr/>
          </p:nvSpPr>
          <p:spPr>
            <a:xfrm>
              <a:off x="20279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7" name="Google Shape;2187;p34"/>
            <p:cNvSpPr/>
            <p:nvPr/>
          </p:nvSpPr>
          <p:spPr>
            <a:xfrm>
              <a:off x="17239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8" name="Google Shape;2188;p34"/>
            <p:cNvSpPr/>
            <p:nvPr/>
          </p:nvSpPr>
          <p:spPr>
            <a:xfrm>
              <a:off x="14197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9" name="Google Shape;2189;p34"/>
            <p:cNvSpPr/>
            <p:nvPr/>
          </p:nvSpPr>
          <p:spPr>
            <a:xfrm>
              <a:off x="1115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0" name="Google Shape;2190;p34"/>
            <p:cNvSpPr/>
            <p:nvPr/>
          </p:nvSpPr>
          <p:spPr>
            <a:xfrm>
              <a:off x="811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1" name="Google Shape;2191;p34"/>
            <p:cNvSpPr/>
            <p:nvPr/>
          </p:nvSpPr>
          <p:spPr>
            <a:xfrm>
              <a:off x="3548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2" name="Google Shape;2192;p34"/>
            <p:cNvSpPr/>
            <p:nvPr/>
          </p:nvSpPr>
          <p:spPr>
            <a:xfrm>
              <a:off x="62845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3" name="Google Shape;2193;p34"/>
            <p:cNvSpPr/>
            <p:nvPr/>
          </p:nvSpPr>
          <p:spPr>
            <a:xfrm>
              <a:off x="5980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4" name="Google Shape;2194;p34"/>
            <p:cNvSpPr/>
            <p:nvPr/>
          </p:nvSpPr>
          <p:spPr>
            <a:xfrm>
              <a:off x="5676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5" name="Google Shape;2195;p34"/>
            <p:cNvSpPr/>
            <p:nvPr/>
          </p:nvSpPr>
          <p:spPr>
            <a:xfrm>
              <a:off x="53724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6" name="Google Shape;2196;p34"/>
            <p:cNvSpPr/>
            <p:nvPr/>
          </p:nvSpPr>
          <p:spPr>
            <a:xfrm>
              <a:off x="50684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7" name="Google Shape;2197;p34"/>
            <p:cNvSpPr/>
            <p:nvPr/>
          </p:nvSpPr>
          <p:spPr>
            <a:xfrm>
              <a:off x="47644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8" name="Google Shape;2198;p34"/>
            <p:cNvSpPr/>
            <p:nvPr/>
          </p:nvSpPr>
          <p:spPr>
            <a:xfrm>
              <a:off x="4460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9" name="Google Shape;2199;p34"/>
            <p:cNvSpPr/>
            <p:nvPr/>
          </p:nvSpPr>
          <p:spPr>
            <a:xfrm>
              <a:off x="4156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0" name="Google Shape;2200;p34"/>
            <p:cNvSpPr/>
            <p:nvPr/>
          </p:nvSpPr>
          <p:spPr>
            <a:xfrm>
              <a:off x="38522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1" name="Google Shape;2201;p34"/>
            <p:cNvSpPr/>
            <p:nvPr/>
          </p:nvSpPr>
          <p:spPr>
            <a:xfrm>
              <a:off x="65885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2" name="Google Shape;2202;p34"/>
            <p:cNvSpPr/>
            <p:nvPr/>
          </p:nvSpPr>
          <p:spPr>
            <a:xfrm>
              <a:off x="71967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3" name="Google Shape;2203;p34"/>
            <p:cNvSpPr/>
            <p:nvPr/>
          </p:nvSpPr>
          <p:spPr>
            <a:xfrm>
              <a:off x="68927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204" name="Google Shape;2204;p34"/>
          <p:cNvGrpSpPr/>
          <p:nvPr/>
        </p:nvGrpSpPr>
        <p:grpSpPr>
          <a:xfrm>
            <a:off x="9370200" y="4206167"/>
            <a:ext cx="1691933" cy="1691967"/>
            <a:chOff x="94500" y="533550"/>
            <a:chExt cx="1268950" cy="1268975"/>
          </a:xfrm>
        </p:grpSpPr>
        <p:sp>
          <p:nvSpPr>
            <p:cNvPr id="2205" name="Google Shape;2205;p34"/>
            <p:cNvSpPr/>
            <p:nvPr/>
          </p:nvSpPr>
          <p:spPr>
            <a:xfrm>
              <a:off x="94500" y="533550"/>
              <a:ext cx="1268950" cy="1268975"/>
            </a:xfrm>
            <a:custGeom>
              <a:avLst/>
              <a:gdLst/>
              <a:ahLst/>
              <a:cxnLst/>
              <a:rect l="l" t="t" r="r" b="b"/>
              <a:pathLst>
                <a:path w="50758" h="50759" extrusionOk="0">
                  <a:moveTo>
                    <a:pt x="25389" y="1"/>
                  </a:moveTo>
                  <a:cubicBezTo>
                    <a:pt x="11370" y="1"/>
                    <a:pt x="1" y="11370"/>
                    <a:pt x="1" y="25369"/>
                  </a:cubicBezTo>
                  <a:cubicBezTo>
                    <a:pt x="1" y="39389"/>
                    <a:pt x="11370" y="50758"/>
                    <a:pt x="25389" y="50758"/>
                  </a:cubicBezTo>
                  <a:cubicBezTo>
                    <a:pt x="39409" y="50758"/>
                    <a:pt x="50758" y="39389"/>
                    <a:pt x="50758" y="25369"/>
                  </a:cubicBezTo>
                  <a:cubicBezTo>
                    <a:pt x="50758" y="11370"/>
                    <a:pt x="39409" y="1"/>
                    <a:pt x="25389" y="1"/>
                  </a:cubicBezTo>
                  <a:close/>
                </a:path>
              </a:pathLst>
            </a:custGeom>
            <a:solidFill>
              <a:srgbClr val="FFFFFF"/>
            </a:solidFill>
            <a:ln w="1143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206" name="Google Shape;2206;p34"/>
            <p:cNvGrpSpPr/>
            <p:nvPr/>
          </p:nvGrpSpPr>
          <p:grpSpPr>
            <a:xfrm>
              <a:off x="94500" y="533550"/>
              <a:ext cx="1268950" cy="1268975"/>
              <a:chOff x="756000" y="1451225"/>
              <a:chExt cx="1268950" cy="1268975"/>
            </a:xfrm>
          </p:grpSpPr>
          <p:sp>
            <p:nvSpPr>
              <p:cNvPr id="2207" name="Google Shape;2207;p34"/>
              <p:cNvSpPr/>
              <p:nvPr/>
            </p:nvSpPr>
            <p:spPr>
              <a:xfrm>
                <a:off x="756000" y="1451225"/>
                <a:ext cx="1268950" cy="1268975"/>
              </a:xfrm>
              <a:custGeom>
                <a:avLst/>
                <a:gdLst/>
                <a:ahLst/>
                <a:cxnLst/>
                <a:rect l="l" t="t" r="r" b="b"/>
                <a:pathLst>
                  <a:path w="50758" h="50759" extrusionOk="0">
                    <a:moveTo>
                      <a:pt x="25389" y="1"/>
                    </a:moveTo>
                    <a:cubicBezTo>
                      <a:pt x="11370" y="1"/>
                      <a:pt x="1" y="11370"/>
                      <a:pt x="1" y="25369"/>
                    </a:cubicBezTo>
                    <a:cubicBezTo>
                      <a:pt x="1" y="39389"/>
                      <a:pt x="11370" y="50758"/>
                      <a:pt x="25389" y="50758"/>
                    </a:cubicBezTo>
                    <a:cubicBezTo>
                      <a:pt x="39409" y="50758"/>
                      <a:pt x="50758" y="39389"/>
                      <a:pt x="50758" y="25369"/>
                    </a:cubicBezTo>
                    <a:cubicBezTo>
                      <a:pt x="50758" y="11370"/>
                      <a:pt x="39409" y="1"/>
                      <a:pt x="2538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08" name="Google Shape;2208;p34"/>
              <p:cNvSpPr/>
              <p:nvPr/>
            </p:nvSpPr>
            <p:spPr>
              <a:xfrm>
                <a:off x="773700" y="1805000"/>
                <a:ext cx="922525" cy="911650"/>
              </a:xfrm>
              <a:custGeom>
                <a:avLst/>
                <a:gdLst/>
                <a:ahLst/>
                <a:cxnLst/>
                <a:rect l="l" t="t" r="r" b="b"/>
                <a:pathLst>
                  <a:path w="36901" h="36466" extrusionOk="0">
                    <a:moveTo>
                      <a:pt x="24631" y="0"/>
                    </a:moveTo>
                    <a:cubicBezTo>
                      <a:pt x="16210" y="0"/>
                      <a:pt x="5583" y="3149"/>
                      <a:pt x="1" y="17166"/>
                    </a:cubicBezTo>
                    <a:cubicBezTo>
                      <a:pt x="2469" y="27463"/>
                      <a:pt x="11228" y="35333"/>
                      <a:pt x="22011" y="36465"/>
                    </a:cubicBezTo>
                    <a:cubicBezTo>
                      <a:pt x="27878" y="31529"/>
                      <a:pt x="36111" y="21252"/>
                      <a:pt x="36900" y="2095"/>
                    </a:cubicBezTo>
                    <a:cubicBezTo>
                      <a:pt x="36900" y="2095"/>
                      <a:pt x="31500" y="0"/>
                      <a:pt x="24631" y="0"/>
                    </a:cubicBezTo>
                    <a:close/>
                  </a:path>
                </a:pathLst>
              </a:custGeom>
              <a:solidFill>
                <a:srgbClr val="7AAF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09" name="Google Shape;2209;p34"/>
              <p:cNvSpPr/>
              <p:nvPr/>
            </p:nvSpPr>
            <p:spPr>
              <a:xfrm>
                <a:off x="969425" y="1451225"/>
                <a:ext cx="796075" cy="404625"/>
              </a:xfrm>
              <a:custGeom>
                <a:avLst/>
                <a:gdLst/>
                <a:ahLst/>
                <a:cxnLst/>
                <a:rect l="l" t="t" r="r" b="b"/>
                <a:pathLst>
                  <a:path w="31843" h="16185" extrusionOk="0">
                    <a:moveTo>
                      <a:pt x="16852" y="1"/>
                    </a:moveTo>
                    <a:cubicBezTo>
                      <a:pt x="10379" y="1"/>
                      <a:pt x="4492" y="2429"/>
                      <a:pt x="1" y="6394"/>
                    </a:cubicBezTo>
                    <a:cubicBezTo>
                      <a:pt x="2553" y="5483"/>
                      <a:pt x="5031" y="5099"/>
                      <a:pt x="7397" y="5099"/>
                    </a:cubicBezTo>
                    <a:cubicBezTo>
                      <a:pt x="20104" y="5099"/>
                      <a:pt x="29537" y="16185"/>
                      <a:pt x="29537" y="16185"/>
                    </a:cubicBezTo>
                    <a:cubicBezTo>
                      <a:pt x="31843" y="11573"/>
                      <a:pt x="31398" y="7223"/>
                      <a:pt x="30083" y="3723"/>
                    </a:cubicBezTo>
                    <a:cubicBezTo>
                      <a:pt x="26219" y="1356"/>
                      <a:pt x="21687" y="1"/>
                      <a:pt x="16852" y="1"/>
                    </a:cubicBezTo>
                    <a:close/>
                  </a:path>
                </a:pathLst>
              </a:custGeom>
              <a:solidFill>
                <a:srgbClr val="E51F2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10" name="Google Shape;2210;p34"/>
              <p:cNvSpPr/>
              <p:nvPr/>
            </p:nvSpPr>
            <p:spPr>
              <a:xfrm>
                <a:off x="1710350" y="1862325"/>
                <a:ext cx="314600" cy="548850"/>
              </a:xfrm>
              <a:custGeom>
                <a:avLst/>
                <a:gdLst/>
                <a:ahLst/>
                <a:cxnLst/>
                <a:rect l="l" t="t" r="r" b="b"/>
                <a:pathLst>
                  <a:path w="12584" h="21954" extrusionOk="0">
                    <a:moveTo>
                      <a:pt x="2088" y="1"/>
                    </a:moveTo>
                    <a:cubicBezTo>
                      <a:pt x="801" y="1"/>
                      <a:pt x="1" y="146"/>
                      <a:pt x="1" y="146"/>
                    </a:cubicBezTo>
                    <a:cubicBezTo>
                      <a:pt x="1" y="146"/>
                      <a:pt x="8477" y="10362"/>
                      <a:pt x="9003" y="21954"/>
                    </a:cubicBezTo>
                    <a:cubicBezTo>
                      <a:pt x="11269" y="18130"/>
                      <a:pt x="12584" y="13679"/>
                      <a:pt x="12584" y="8925"/>
                    </a:cubicBezTo>
                    <a:cubicBezTo>
                      <a:pt x="12584" y="6923"/>
                      <a:pt x="12341" y="4960"/>
                      <a:pt x="11896" y="3079"/>
                    </a:cubicBezTo>
                    <a:cubicBezTo>
                      <a:pt x="8272" y="468"/>
                      <a:pt x="4397" y="1"/>
                      <a:pt x="2088" y="1"/>
                    </a:cubicBezTo>
                    <a:close/>
                  </a:path>
                </a:pathLst>
              </a:custGeom>
              <a:solidFill>
                <a:srgbClr val="FFC1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11" name="Google Shape;2211;p34"/>
              <p:cNvSpPr/>
              <p:nvPr/>
            </p:nvSpPr>
            <p:spPr>
              <a:xfrm>
                <a:off x="1561150" y="1745925"/>
                <a:ext cx="239750" cy="222375"/>
              </a:xfrm>
              <a:custGeom>
                <a:avLst/>
                <a:gdLst/>
                <a:ahLst/>
                <a:cxnLst/>
                <a:rect l="l" t="t" r="r" b="b"/>
                <a:pathLst>
                  <a:path w="9590" h="8895" extrusionOk="0">
                    <a:moveTo>
                      <a:pt x="4215" y="1"/>
                    </a:moveTo>
                    <a:cubicBezTo>
                      <a:pt x="3347" y="1"/>
                      <a:pt x="2506" y="272"/>
                      <a:pt x="1822" y="837"/>
                    </a:cubicBezTo>
                    <a:cubicBezTo>
                      <a:pt x="82" y="2273"/>
                      <a:pt x="1" y="5065"/>
                      <a:pt x="1640" y="7047"/>
                    </a:cubicBezTo>
                    <a:cubicBezTo>
                      <a:pt x="2634" y="8250"/>
                      <a:pt x="4037" y="8894"/>
                      <a:pt x="5376" y="8894"/>
                    </a:cubicBezTo>
                    <a:cubicBezTo>
                      <a:pt x="6244" y="8894"/>
                      <a:pt x="7085" y="8624"/>
                      <a:pt x="7769" y="8059"/>
                    </a:cubicBezTo>
                    <a:cubicBezTo>
                      <a:pt x="9509" y="6622"/>
                      <a:pt x="9590" y="3831"/>
                      <a:pt x="7951" y="1848"/>
                    </a:cubicBezTo>
                    <a:cubicBezTo>
                      <a:pt x="6957" y="645"/>
                      <a:pt x="5553" y="1"/>
                      <a:pt x="4215" y="1"/>
                    </a:cubicBezTo>
                    <a:close/>
                  </a:path>
                </a:pathLst>
              </a:custGeom>
              <a:solidFill>
                <a:srgbClr val="DCEAF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12" name="Google Shape;2212;p34"/>
              <p:cNvSpPr/>
              <p:nvPr/>
            </p:nvSpPr>
            <p:spPr>
              <a:xfrm>
                <a:off x="1667875" y="1778000"/>
                <a:ext cx="101175" cy="79350"/>
              </a:xfrm>
              <a:custGeom>
                <a:avLst/>
                <a:gdLst/>
                <a:ahLst/>
                <a:cxnLst/>
                <a:rect l="l" t="t" r="r" b="b"/>
                <a:pathLst>
                  <a:path w="4047" h="3174" extrusionOk="0">
                    <a:moveTo>
                      <a:pt x="1255" y="0"/>
                    </a:moveTo>
                    <a:cubicBezTo>
                      <a:pt x="910" y="0"/>
                      <a:pt x="613" y="112"/>
                      <a:pt x="425" y="342"/>
                    </a:cubicBezTo>
                    <a:cubicBezTo>
                      <a:pt x="0" y="889"/>
                      <a:pt x="365" y="1880"/>
                      <a:pt x="1255" y="2568"/>
                    </a:cubicBezTo>
                    <a:cubicBezTo>
                      <a:pt x="1757" y="2965"/>
                      <a:pt x="2327" y="3173"/>
                      <a:pt x="2800" y="3173"/>
                    </a:cubicBezTo>
                    <a:cubicBezTo>
                      <a:pt x="3147" y="3173"/>
                      <a:pt x="3442" y="3062"/>
                      <a:pt x="3622" y="2831"/>
                    </a:cubicBezTo>
                    <a:cubicBezTo>
                      <a:pt x="4046" y="2305"/>
                      <a:pt x="3682" y="1293"/>
                      <a:pt x="2792" y="605"/>
                    </a:cubicBezTo>
                    <a:cubicBezTo>
                      <a:pt x="2290" y="208"/>
                      <a:pt x="1727" y="0"/>
                      <a:pt x="125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2213" name="Google Shape;2213;p34"/>
          <p:cNvGrpSpPr/>
          <p:nvPr/>
        </p:nvGrpSpPr>
        <p:grpSpPr>
          <a:xfrm>
            <a:off x="8614017" y="4653258"/>
            <a:ext cx="840907" cy="841473"/>
            <a:chOff x="1300400" y="1688700"/>
            <a:chExt cx="481950" cy="482275"/>
          </a:xfrm>
        </p:grpSpPr>
        <p:sp>
          <p:nvSpPr>
            <p:cNvPr id="2214" name="Google Shape;2214;p34"/>
            <p:cNvSpPr/>
            <p:nvPr/>
          </p:nvSpPr>
          <p:spPr>
            <a:xfrm>
              <a:off x="1300400" y="1688700"/>
              <a:ext cx="481950" cy="482275"/>
            </a:xfrm>
            <a:custGeom>
              <a:avLst/>
              <a:gdLst/>
              <a:ahLst/>
              <a:cxnLst/>
              <a:rect l="l" t="t" r="r" b="b"/>
              <a:pathLst>
                <a:path w="19278" h="19291" extrusionOk="0">
                  <a:moveTo>
                    <a:pt x="9645" y="19290"/>
                  </a:moveTo>
                  <a:cubicBezTo>
                    <a:pt x="14952" y="19290"/>
                    <a:pt x="19277" y="14952"/>
                    <a:pt x="19277" y="9645"/>
                  </a:cubicBezTo>
                  <a:cubicBezTo>
                    <a:pt x="19277" y="4339"/>
                    <a:pt x="14952" y="1"/>
                    <a:pt x="9645" y="1"/>
                  </a:cubicBezTo>
                  <a:cubicBezTo>
                    <a:pt x="4326" y="1"/>
                    <a:pt x="0" y="4339"/>
                    <a:pt x="0" y="9645"/>
                  </a:cubicBezTo>
                  <a:cubicBezTo>
                    <a:pt x="0" y="14952"/>
                    <a:pt x="4326" y="19290"/>
                    <a:pt x="9645" y="19290"/>
                  </a:cubicBezTo>
                  <a:close/>
                </a:path>
              </a:pathLst>
            </a:custGeom>
            <a:solidFill>
              <a:srgbClr val="A54D05"/>
            </a:solidFill>
            <a:ln w="762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A54D05"/>
                </a:solidFill>
              </a:endParaRPr>
            </a:p>
          </p:txBody>
        </p:sp>
        <p:sp>
          <p:nvSpPr>
            <p:cNvPr id="2215" name="Google Shape;2215;p34"/>
            <p:cNvSpPr/>
            <p:nvPr/>
          </p:nvSpPr>
          <p:spPr>
            <a:xfrm>
              <a:off x="1347225" y="1735550"/>
              <a:ext cx="388275" cy="388575"/>
            </a:xfrm>
            <a:custGeom>
              <a:avLst/>
              <a:gdLst/>
              <a:ahLst/>
              <a:cxnLst/>
              <a:rect l="l" t="t" r="r" b="b"/>
              <a:pathLst>
                <a:path w="15531" h="15543" extrusionOk="0">
                  <a:moveTo>
                    <a:pt x="7772" y="15543"/>
                  </a:moveTo>
                  <a:cubicBezTo>
                    <a:pt x="12048" y="15543"/>
                    <a:pt x="15531" y="12047"/>
                    <a:pt x="15531" y="7771"/>
                  </a:cubicBezTo>
                  <a:cubicBezTo>
                    <a:pt x="15531" y="3496"/>
                    <a:pt x="12048" y="0"/>
                    <a:pt x="7772" y="0"/>
                  </a:cubicBezTo>
                  <a:cubicBezTo>
                    <a:pt x="3484" y="0"/>
                    <a:pt x="1" y="3496"/>
                    <a:pt x="1" y="7771"/>
                  </a:cubicBezTo>
                  <a:cubicBezTo>
                    <a:pt x="1" y="12047"/>
                    <a:pt x="3484" y="15543"/>
                    <a:pt x="7772" y="15543"/>
                  </a:cubicBezTo>
                  <a:close/>
                </a:path>
              </a:pathLst>
            </a:custGeom>
            <a:solidFill>
              <a:srgbClr val="E69138"/>
            </a:solidFill>
            <a:ln w="76200" cap="flat" cmpd="sng">
              <a:solidFill>
                <a:srgbClr val="A54D0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3067" b="1">
                  <a:solidFill>
                    <a:srgbClr val="A54D05"/>
                  </a:solidFill>
                  <a:latin typeface="Dosis"/>
                  <a:ea typeface="Dosis"/>
                  <a:cs typeface="Dosis"/>
                  <a:sym typeface="Dosis"/>
                </a:rPr>
                <a:t>1¢</a:t>
              </a:r>
              <a:endParaRPr sz="3067" b="1">
                <a:solidFill>
                  <a:srgbClr val="A54D05"/>
                </a:solidFill>
                <a:latin typeface="Dosis"/>
                <a:ea typeface="Dosis"/>
                <a:cs typeface="Dosis"/>
                <a:sym typeface="Dosis"/>
              </a:endParaRPr>
            </a:p>
          </p:txBody>
        </p:sp>
      </p:grpSp>
      <p:grpSp>
        <p:nvGrpSpPr>
          <p:cNvPr id="2216" name="Google Shape;2216;p34"/>
          <p:cNvGrpSpPr/>
          <p:nvPr/>
        </p:nvGrpSpPr>
        <p:grpSpPr>
          <a:xfrm>
            <a:off x="8833733" y="5056658"/>
            <a:ext cx="840907" cy="841473"/>
            <a:chOff x="1300400" y="1688700"/>
            <a:chExt cx="481950" cy="482275"/>
          </a:xfrm>
        </p:grpSpPr>
        <p:sp>
          <p:nvSpPr>
            <p:cNvPr id="2217" name="Google Shape;2217;p34"/>
            <p:cNvSpPr/>
            <p:nvPr/>
          </p:nvSpPr>
          <p:spPr>
            <a:xfrm>
              <a:off x="1300400" y="1688700"/>
              <a:ext cx="481950" cy="482275"/>
            </a:xfrm>
            <a:custGeom>
              <a:avLst/>
              <a:gdLst/>
              <a:ahLst/>
              <a:cxnLst/>
              <a:rect l="l" t="t" r="r" b="b"/>
              <a:pathLst>
                <a:path w="19278" h="19291" extrusionOk="0">
                  <a:moveTo>
                    <a:pt x="9645" y="19290"/>
                  </a:moveTo>
                  <a:cubicBezTo>
                    <a:pt x="14952" y="19290"/>
                    <a:pt x="19277" y="14952"/>
                    <a:pt x="19277" y="9645"/>
                  </a:cubicBezTo>
                  <a:cubicBezTo>
                    <a:pt x="19277" y="4339"/>
                    <a:pt x="14952" y="1"/>
                    <a:pt x="9645" y="1"/>
                  </a:cubicBezTo>
                  <a:cubicBezTo>
                    <a:pt x="4326" y="1"/>
                    <a:pt x="0" y="4339"/>
                    <a:pt x="0" y="9645"/>
                  </a:cubicBezTo>
                  <a:cubicBezTo>
                    <a:pt x="0" y="14952"/>
                    <a:pt x="4326" y="19290"/>
                    <a:pt x="9645" y="19290"/>
                  </a:cubicBezTo>
                  <a:close/>
                </a:path>
              </a:pathLst>
            </a:custGeom>
            <a:solidFill>
              <a:srgbClr val="A54D05"/>
            </a:solidFill>
            <a:ln w="762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A54D05"/>
                </a:solidFill>
              </a:endParaRPr>
            </a:p>
          </p:txBody>
        </p:sp>
        <p:sp>
          <p:nvSpPr>
            <p:cNvPr id="2218" name="Google Shape;2218;p34"/>
            <p:cNvSpPr/>
            <p:nvPr/>
          </p:nvSpPr>
          <p:spPr>
            <a:xfrm>
              <a:off x="1347225" y="1735550"/>
              <a:ext cx="388275" cy="388575"/>
            </a:xfrm>
            <a:custGeom>
              <a:avLst/>
              <a:gdLst/>
              <a:ahLst/>
              <a:cxnLst/>
              <a:rect l="l" t="t" r="r" b="b"/>
              <a:pathLst>
                <a:path w="15531" h="15543" extrusionOk="0">
                  <a:moveTo>
                    <a:pt x="7772" y="15543"/>
                  </a:moveTo>
                  <a:cubicBezTo>
                    <a:pt x="12048" y="15543"/>
                    <a:pt x="15531" y="12047"/>
                    <a:pt x="15531" y="7771"/>
                  </a:cubicBezTo>
                  <a:cubicBezTo>
                    <a:pt x="15531" y="3496"/>
                    <a:pt x="12048" y="0"/>
                    <a:pt x="7772" y="0"/>
                  </a:cubicBezTo>
                  <a:cubicBezTo>
                    <a:pt x="3484" y="0"/>
                    <a:pt x="1" y="3496"/>
                    <a:pt x="1" y="7771"/>
                  </a:cubicBezTo>
                  <a:cubicBezTo>
                    <a:pt x="1" y="12047"/>
                    <a:pt x="3484" y="15543"/>
                    <a:pt x="7772" y="15543"/>
                  </a:cubicBezTo>
                  <a:close/>
                </a:path>
              </a:pathLst>
            </a:custGeom>
            <a:solidFill>
              <a:srgbClr val="E69138"/>
            </a:solidFill>
            <a:ln w="76200" cap="flat" cmpd="sng">
              <a:solidFill>
                <a:srgbClr val="A54D0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3067" b="1">
                  <a:solidFill>
                    <a:srgbClr val="A54D05"/>
                  </a:solidFill>
                  <a:latin typeface="Dosis"/>
                  <a:ea typeface="Dosis"/>
                  <a:cs typeface="Dosis"/>
                  <a:sym typeface="Dosis"/>
                </a:rPr>
                <a:t>1¢</a:t>
              </a:r>
              <a:endParaRPr sz="3067" b="1">
                <a:solidFill>
                  <a:srgbClr val="A54D05"/>
                </a:solidFill>
                <a:latin typeface="Dosis"/>
                <a:ea typeface="Dosis"/>
                <a:cs typeface="Dosis"/>
                <a:sym typeface="Dosis"/>
              </a:endParaRPr>
            </a:p>
          </p:txBody>
        </p:sp>
      </p:grpSp>
      <p:sp>
        <p:nvSpPr>
          <p:cNvPr id="2219" name="Google Shape;2219;p34"/>
          <p:cNvSpPr/>
          <p:nvPr/>
        </p:nvSpPr>
        <p:spPr>
          <a:xfrm>
            <a:off x="8614030" y="4358664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BE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20" name="Google Shape;2220;p34"/>
          <p:cNvSpPr/>
          <p:nvPr/>
        </p:nvSpPr>
        <p:spPr>
          <a:xfrm>
            <a:off x="9046347" y="3021164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BE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21" name="Google Shape;2221;p34"/>
          <p:cNvSpPr/>
          <p:nvPr/>
        </p:nvSpPr>
        <p:spPr>
          <a:xfrm>
            <a:off x="10747763" y="2886164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BE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46760798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bg>
      <p:bgPr>
        <a:solidFill>
          <a:schemeClr val="dk1"/>
        </a:solidFill>
        <a:effectLst/>
      </p:bgPr>
    </p:bg>
    <p:spTree>
      <p:nvGrpSpPr>
        <p:cNvPr id="1" name="Shape 4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40" name="Google Shape;440;p8"/>
          <p:cNvGrpSpPr/>
          <p:nvPr/>
        </p:nvGrpSpPr>
        <p:grpSpPr>
          <a:xfrm>
            <a:off x="-184227" y="-399294"/>
            <a:ext cx="13152739" cy="7397993"/>
            <a:chOff x="238125" y="822050"/>
            <a:chExt cx="7136850" cy="4051475"/>
          </a:xfrm>
        </p:grpSpPr>
        <p:sp>
          <p:nvSpPr>
            <p:cNvPr id="441" name="Google Shape;441;p8"/>
            <p:cNvSpPr/>
            <p:nvPr/>
          </p:nvSpPr>
          <p:spPr>
            <a:xfrm>
              <a:off x="238125" y="114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2" name="Google Shape;442;p8"/>
            <p:cNvSpPr/>
            <p:nvPr/>
          </p:nvSpPr>
          <p:spPr>
            <a:xfrm>
              <a:off x="238125" y="27590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3" name="Google Shape;443;p8"/>
            <p:cNvSpPr/>
            <p:nvPr/>
          </p:nvSpPr>
          <p:spPr>
            <a:xfrm>
              <a:off x="238125" y="250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4" name="Google Shape;444;p8"/>
            <p:cNvSpPr/>
            <p:nvPr/>
          </p:nvSpPr>
          <p:spPr>
            <a:xfrm>
              <a:off x="238125" y="22460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5" name="Google Shape;445;p8"/>
            <p:cNvSpPr/>
            <p:nvPr/>
          </p:nvSpPr>
          <p:spPr>
            <a:xfrm>
              <a:off x="238125" y="1971075"/>
              <a:ext cx="7136850" cy="0"/>
            </a:xfrm>
            <a:custGeom>
              <a:avLst/>
              <a:gdLst/>
              <a:ahLst/>
              <a:cxnLst/>
              <a:rect l="l" t="t" r="r" b="b"/>
              <a:pathLst>
                <a:path w="285474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6" name="Google Shape;446;p8"/>
            <p:cNvSpPr/>
            <p:nvPr/>
          </p:nvSpPr>
          <p:spPr>
            <a:xfrm>
              <a:off x="238125" y="169607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7" name="Google Shape;447;p8"/>
            <p:cNvSpPr/>
            <p:nvPr/>
          </p:nvSpPr>
          <p:spPr>
            <a:xfrm>
              <a:off x="238125" y="1420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8" name="Google Shape;448;p8"/>
            <p:cNvSpPr/>
            <p:nvPr/>
          </p:nvSpPr>
          <p:spPr>
            <a:xfrm>
              <a:off x="238125" y="33092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9" name="Google Shape;449;p8"/>
            <p:cNvSpPr/>
            <p:nvPr/>
          </p:nvSpPr>
          <p:spPr>
            <a:xfrm>
              <a:off x="238125" y="30155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0" name="Google Shape;450;p8"/>
            <p:cNvSpPr/>
            <p:nvPr/>
          </p:nvSpPr>
          <p:spPr>
            <a:xfrm>
              <a:off x="238125" y="47439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1" name="Google Shape;451;p8"/>
            <p:cNvSpPr/>
            <p:nvPr/>
          </p:nvSpPr>
          <p:spPr>
            <a:xfrm>
              <a:off x="238125" y="44549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2" name="Google Shape;452;p8"/>
            <p:cNvSpPr/>
            <p:nvPr/>
          </p:nvSpPr>
          <p:spPr>
            <a:xfrm>
              <a:off x="238125" y="4167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3" name="Google Shape;453;p8"/>
            <p:cNvSpPr/>
            <p:nvPr/>
          </p:nvSpPr>
          <p:spPr>
            <a:xfrm>
              <a:off x="238125" y="38817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4" name="Google Shape;454;p8"/>
            <p:cNvSpPr/>
            <p:nvPr/>
          </p:nvSpPr>
          <p:spPr>
            <a:xfrm>
              <a:off x="238125" y="35953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" name="Google Shape;455;p8"/>
            <p:cNvSpPr/>
            <p:nvPr/>
          </p:nvSpPr>
          <p:spPr>
            <a:xfrm>
              <a:off x="5075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" name="Google Shape;456;p8"/>
            <p:cNvSpPr/>
            <p:nvPr/>
          </p:nvSpPr>
          <p:spPr>
            <a:xfrm>
              <a:off x="3244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" name="Google Shape;457;p8"/>
            <p:cNvSpPr/>
            <p:nvPr/>
          </p:nvSpPr>
          <p:spPr>
            <a:xfrm>
              <a:off x="29400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" name="Google Shape;458;p8"/>
            <p:cNvSpPr/>
            <p:nvPr/>
          </p:nvSpPr>
          <p:spPr>
            <a:xfrm>
              <a:off x="2635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" name="Google Shape;459;p8"/>
            <p:cNvSpPr/>
            <p:nvPr/>
          </p:nvSpPr>
          <p:spPr>
            <a:xfrm>
              <a:off x="2331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" name="Google Shape;460;p8"/>
            <p:cNvSpPr/>
            <p:nvPr/>
          </p:nvSpPr>
          <p:spPr>
            <a:xfrm>
              <a:off x="20279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" name="Google Shape;461;p8"/>
            <p:cNvSpPr/>
            <p:nvPr/>
          </p:nvSpPr>
          <p:spPr>
            <a:xfrm>
              <a:off x="17239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" name="Google Shape;462;p8"/>
            <p:cNvSpPr/>
            <p:nvPr/>
          </p:nvSpPr>
          <p:spPr>
            <a:xfrm>
              <a:off x="14197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" name="Google Shape;463;p8"/>
            <p:cNvSpPr/>
            <p:nvPr/>
          </p:nvSpPr>
          <p:spPr>
            <a:xfrm>
              <a:off x="1115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" name="Google Shape;464;p8"/>
            <p:cNvSpPr/>
            <p:nvPr/>
          </p:nvSpPr>
          <p:spPr>
            <a:xfrm>
              <a:off x="811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" name="Google Shape;465;p8"/>
            <p:cNvSpPr/>
            <p:nvPr/>
          </p:nvSpPr>
          <p:spPr>
            <a:xfrm>
              <a:off x="3548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" name="Google Shape;466;p8"/>
            <p:cNvSpPr/>
            <p:nvPr/>
          </p:nvSpPr>
          <p:spPr>
            <a:xfrm>
              <a:off x="62845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" name="Google Shape;467;p8"/>
            <p:cNvSpPr/>
            <p:nvPr/>
          </p:nvSpPr>
          <p:spPr>
            <a:xfrm>
              <a:off x="5980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8" name="Google Shape;468;p8"/>
            <p:cNvSpPr/>
            <p:nvPr/>
          </p:nvSpPr>
          <p:spPr>
            <a:xfrm>
              <a:off x="5676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9" name="Google Shape;469;p8"/>
            <p:cNvSpPr/>
            <p:nvPr/>
          </p:nvSpPr>
          <p:spPr>
            <a:xfrm>
              <a:off x="53724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0" name="Google Shape;470;p8"/>
            <p:cNvSpPr/>
            <p:nvPr/>
          </p:nvSpPr>
          <p:spPr>
            <a:xfrm>
              <a:off x="50684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1" name="Google Shape;471;p8"/>
            <p:cNvSpPr/>
            <p:nvPr/>
          </p:nvSpPr>
          <p:spPr>
            <a:xfrm>
              <a:off x="47644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2" name="Google Shape;472;p8"/>
            <p:cNvSpPr/>
            <p:nvPr/>
          </p:nvSpPr>
          <p:spPr>
            <a:xfrm>
              <a:off x="4460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3" name="Google Shape;473;p8"/>
            <p:cNvSpPr/>
            <p:nvPr/>
          </p:nvSpPr>
          <p:spPr>
            <a:xfrm>
              <a:off x="4156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4" name="Google Shape;474;p8"/>
            <p:cNvSpPr/>
            <p:nvPr/>
          </p:nvSpPr>
          <p:spPr>
            <a:xfrm>
              <a:off x="38522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5" name="Google Shape;475;p8"/>
            <p:cNvSpPr/>
            <p:nvPr/>
          </p:nvSpPr>
          <p:spPr>
            <a:xfrm>
              <a:off x="65885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6" name="Google Shape;476;p8"/>
            <p:cNvSpPr/>
            <p:nvPr/>
          </p:nvSpPr>
          <p:spPr>
            <a:xfrm>
              <a:off x="71967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7" name="Google Shape;477;p8"/>
            <p:cNvSpPr/>
            <p:nvPr/>
          </p:nvSpPr>
          <p:spPr>
            <a:xfrm>
              <a:off x="68927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478" name="Google Shape;478;p8"/>
          <p:cNvSpPr/>
          <p:nvPr/>
        </p:nvSpPr>
        <p:spPr>
          <a:xfrm>
            <a:off x="1693533" y="1056467"/>
            <a:ext cx="8887200" cy="4527200"/>
          </a:xfrm>
          <a:prstGeom prst="roundRect">
            <a:avLst>
              <a:gd name="adj" fmla="val 4928"/>
            </a:avLst>
          </a:prstGeom>
          <a:solidFill>
            <a:schemeClr val="lt1"/>
          </a:solidFill>
          <a:ln w="76200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79" name="Google Shape;479;p8"/>
          <p:cNvSpPr txBox="1">
            <a:spLocks noGrp="1"/>
          </p:cNvSpPr>
          <p:nvPr>
            <p:ph type="title"/>
          </p:nvPr>
        </p:nvSpPr>
        <p:spPr>
          <a:xfrm>
            <a:off x="1999400" y="1056600"/>
            <a:ext cx="8193200" cy="452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13333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endParaRPr/>
          </a:p>
        </p:txBody>
      </p:sp>
      <p:grpSp>
        <p:nvGrpSpPr>
          <p:cNvPr id="480" name="Google Shape;480;p8"/>
          <p:cNvGrpSpPr/>
          <p:nvPr/>
        </p:nvGrpSpPr>
        <p:grpSpPr>
          <a:xfrm flipH="1">
            <a:off x="1012087" y="4413213"/>
            <a:ext cx="1623928" cy="1170579"/>
            <a:chOff x="7783413" y="3715033"/>
            <a:chExt cx="1091839" cy="786961"/>
          </a:xfrm>
        </p:grpSpPr>
        <p:sp>
          <p:nvSpPr>
            <p:cNvPr id="481" name="Google Shape;481;p8"/>
            <p:cNvSpPr/>
            <p:nvPr/>
          </p:nvSpPr>
          <p:spPr>
            <a:xfrm>
              <a:off x="7897928" y="3729311"/>
              <a:ext cx="977324" cy="385808"/>
            </a:xfrm>
            <a:custGeom>
              <a:avLst/>
              <a:gdLst/>
              <a:ahLst/>
              <a:cxnLst/>
              <a:rect l="l" t="t" r="r" b="b"/>
              <a:pathLst>
                <a:path w="21046" h="8309" extrusionOk="0">
                  <a:moveTo>
                    <a:pt x="21045" y="0"/>
                  </a:moveTo>
                  <a:lnTo>
                    <a:pt x="21045" y="4155"/>
                  </a:lnTo>
                  <a:lnTo>
                    <a:pt x="17781" y="4155"/>
                  </a:lnTo>
                  <a:lnTo>
                    <a:pt x="17781" y="8309"/>
                  </a:lnTo>
                  <a:lnTo>
                    <a:pt x="0" y="8309"/>
                  </a:lnTo>
                  <a:lnTo>
                    <a:pt x="0" y="4155"/>
                  </a:lnTo>
                  <a:lnTo>
                    <a:pt x="3264" y="4155"/>
                  </a:lnTo>
                  <a:lnTo>
                    <a:pt x="3264" y="0"/>
                  </a:lnTo>
                  <a:close/>
                </a:path>
              </a:pathLst>
            </a:custGeom>
            <a:solidFill>
              <a:srgbClr val="FFFFFF"/>
            </a:solidFill>
            <a:ln w="1143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2" name="Google Shape;482;p8"/>
            <p:cNvSpPr/>
            <p:nvPr/>
          </p:nvSpPr>
          <p:spPr>
            <a:xfrm>
              <a:off x="7783459" y="4115073"/>
              <a:ext cx="976256" cy="386922"/>
            </a:xfrm>
            <a:custGeom>
              <a:avLst/>
              <a:gdLst/>
              <a:ahLst/>
              <a:cxnLst/>
              <a:rect l="l" t="t" r="r" b="b"/>
              <a:pathLst>
                <a:path w="21023" h="8333" extrusionOk="0">
                  <a:moveTo>
                    <a:pt x="21022" y="1"/>
                  </a:moveTo>
                  <a:lnTo>
                    <a:pt x="21022" y="4178"/>
                  </a:lnTo>
                  <a:lnTo>
                    <a:pt x="17758" y="4178"/>
                  </a:lnTo>
                  <a:lnTo>
                    <a:pt x="17758" y="8332"/>
                  </a:lnTo>
                  <a:lnTo>
                    <a:pt x="0" y="8332"/>
                  </a:lnTo>
                  <a:lnTo>
                    <a:pt x="0" y="4178"/>
                  </a:lnTo>
                  <a:lnTo>
                    <a:pt x="3264" y="4178"/>
                  </a:lnTo>
                  <a:lnTo>
                    <a:pt x="3264" y="1"/>
                  </a:lnTo>
                  <a:close/>
                </a:path>
              </a:pathLst>
            </a:custGeom>
            <a:solidFill>
              <a:srgbClr val="FFFFFF"/>
            </a:solidFill>
            <a:ln w="1143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3" name="Google Shape;483;p8"/>
            <p:cNvSpPr/>
            <p:nvPr/>
          </p:nvSpPr>
          <p:spPr>
            <a:xfrm>
              <a:off x="7783413" y="4294743"/>
              <a:ext cx="825752" cy="192927"/>
            </a:xfrm>
            <a:custGeom>
              <a:avLst/>
              <a:gdLst/>
              <a:ahLst/>
              <a:cxnLst/>
              <a:rect l="l" t="t" r="r" b="b"/>
              <a:pathLst>
                <a:path w="17782" h="4155" extrusionOk="0">
                  <a:moveTo>
                    <a:pt x="17782" y="4155"/>
                  </a:moveTo>
                  <a:lnTo>
                    <a:pt x="1" y="4155"/>
                  </a:lnTo>
                  <a:lnTo>
                    <a:pt x="1" y="1"/>
                  </a:lnTo>
                  <a:lnTo>
                    <a:pt x="17782" y="1"/>
                  </a:lnTo>
                  <a:close/>
                </a:path>
              </a:pathLst>
            </a:custGeom>
            <a:solidFill>
              <a:srgbClr val="FEAE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4" name="Google Shape;484;p8"/>
            <p:cNvSpPr/>
            <p:nvPr/>
          </p:nvSpPr>
          <p:spPr>
            <a:xfrm>
              <a:off x="7783413" y="4294743"/>
              <a:ext cx="825752" cy="27627"/>
            </a:xfrm>
            <a:custGeom>
              <a:avLst/>
              <a:gdLst/>
              <a:ahLst/>
              <a:cxnLst/>
              <a:rect l="l" t="t" r="r" b="b"/>
              <a:pathLst>
                <a:path w="17782" h="595" extrusionOk="0">
                  <a:moveTo>
                    <a:pt x="1" y="1"/>
                  </a:moveTo>
                  <a:lnTo>
                    <a:pt x="1" y="594"/>
                  </a:lnTo>
                  <a:lnTo>
                    <a:pt x="17782" y="594"/>
                  </a:lnTo>
                  <a:lnTo>
                    <a:pt x="17782" y="1"/>
                  </a:lnTo>
                  <a:close/>
                </a:path>
              </a:pathLst>
            </a:custGeom>
            <a:solidFill>
              <a:srgbClr val="FCCC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5" name="Google Shape;485;p8"/>
            <p:cNvSpPr/>
            <p:nvPr/>
          </p:nvSpPr>
          <p:spPr>
            <a:xfrm>
              <a:off x="7853394" y="429474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0" y="1"/>
                  </a:moveTo>
                  <a:lnTo>
                    <a:pt x="0" y="4155"/>
                  </a:lnTo>
                  <a:lnTo>
                    <a:pt x="776" y="4155"/>
                  </a:lnTo>
                  <a:lnTo>
                    <a:pt x="776" y="1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6" name="Google Shape;486;p8"/>
            <p:cNvSpPr/>
            <p:nvPr/>
          </p:nvSpPr>
          <p:spPr>
            <a:xfrm>
              <a:off x="7961500" y="429474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0" y="1"/>
                  </a:moveTo>
                  <a:lnTo>
                    <a:pt x="0" y="4155"/>
                  </a:lnTo>
                  <a:lnTo>
                    <a:pt x="776" y="4155"/>
                  </a:lnTo>
                  <a:lnTo>
                    <a:pt x="776" y="1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7" name="Google Shape;487;p8"/>
            <p:cNvSpPr/>
            <p:nvPr/>
          </p:nvSpPr>
          <p:spPr>
            <a:xfrm>
              <a:off x="8070675" y="4294743"/>
              <a:ext cx="35014" cy="192927"/>
            </a:xfrm>
            <a:custGeom>
              <a:avLst/>
              <a:gdLst/>
              <a:ahLst/>
              <a:cxnLst/>
              <a:rect l="l" t="t" r="r" b="b"/>
              <a:pathLst>
                <a:path w="754" h="4155" extrusionOk="0">
                  <a:moveTo>
                    <a:pt x="0" y="1"/>
                  </a:moveTo>
                  <a:lnTo>
                    <a:pt x="0" y="4155"/>
                  </a:lnTo>
                  <a:lnTo>
                    <a:pt x="754" y="4155"/>
                  </a:lnTo>
                  <a:lnTo>
                    <a:pt x="754" y="1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8" name="Google Shape;488;p8"/>
            <p:cNvSpPr/>
            <p:nvPr/>
          </p:nvSpPr>
          <p:spPr>
            <a:xfrm>
              <a:off x="8178782" y="429474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0" y="1"/>
                  </a:moveTo>
                  <a:lnTo>
                    <a:pt x="0" y="4155"/>
                  </a:lnTo>
                  <a:lnTo>
                    <a:pt x="777" y="4155"/>
                  </a:lnTo>
                  <a:lnTo>
                    <a:pt x="777" y="1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9" name="Google Shape;489;p8"/>
            <p:cNvSpPr/>
            <p:nvPr/>
          </p:nvSpPr>
          <p:spPr>
            <a:xfrm>
              <a:off x="8286888" y="429474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1" y="1"/>
                  </a:moveTo>
                  <a:lnTo>
                    <a:pt x="1" y="4155"/>
                  </a:lnTo>
                  <a:lnTo>
                    <a:pt x="777" y="4155"/>
                  </a:lnTo>
                  <a:lnTo>
                    <a:pt x="777" y="1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0" name="Google Shape;490;p8"/>
            <p:cNvSpPr/>
            <p:nvPr/>
          </p:nvSpPr>
          <p:spPr>
            <a:xfrm>
              <a:off x="8394995" y="429474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1" y="1"/>
                  </a:moveTo>
                  <a:lnTo>
                    <a:pt x="1" y="4155"/>
                  </a:lnTo>
                  <a:lnTo>
                    <a:pt x="777" y="4155"/>
                  </a:lnTo>
                  <a:lnTo>
                    <a:pt x="777" y="1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1" name="Google Shape;491;p8"/>
            <p:cNvSpPr/>
            <p:nvPr/>
          </p:nvSpPr>
          <p:spPr>
            <a:xfrm>
              <a:off x="8503147" y="429474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0" y="1"/>
                  </a:moveTo>
                  <a:lnTo>
                    <a:pt x="0" y="4155"/>
                  </a:lnTo>
                  <a:lnTo>
                    <a:pt x="776" y="4155"/>
                  </a:lnTo>
                  <a:lnTo>
                    <a:pt x="776" y="1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2" name="Google Shape;492;p8"/>
            <p:cNvSpPr/>
            <p:nvPr/>
          </p:nvSpPr>
          <p:spPr>
            <a:xfrm>
              <a:off x="8101417" y="4294743"/>
              <a:ext cx="451558" cy="192927"/>
            </a:xfrm>
            <a:custGeom>
              <a:avLst/>
              <a:gdLst/>
              <a:ahLst/>
              <a:cxnLst/>
              <a:rect l="l" t="t" r="r" b="b"/>
              <a:pathLst>
                <a:path w="9724" h="4155" extrusionOk="0">
                  <a:moveTo>
                    <a:pt x="0" y="1"/>
                  </a:moveTo>
                  <a:lnTo>
                    <a:pt x="0" y="4155"/>
                  </a:lnTo>
                  <a:lnTo>
                    <a:pt x="9724" y="4155"/>
                  </a:lnTo>
                  <a:lnTo>
                    <a:pt x="9724" y="1"/>
                  </a:lnTo>
                  <a:close/>
                </a:path>
              </a:pathLst>
            </a:custGeom>
            <a:solidFill>
              <a:srgbClr val="FFE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3" name="Google Shape;493;p8"/>
            <p:cNvSpPr/>
            <p:nvPr/>
          </p:nvSpPr>
          <p:spPr>
            <a:xfrm>
              <a:off x="8438460" y="4294743"/>
              <a:ext cx="114515" cy="192927"/>
            </a:xfrm>
            <a:custGeom>
              <a:avLst/>
              <a:gdLst/>
              <a:ahLst/>
              <a:cxnLst/>
              <a:rect l="l" t="t" r="r" b="b"/>
              <a:pathLst>
                <a:path w="2466" h="4155" extrusionOk="0">
                  <a:moveTo>
                    <a:pt x="1" y="1"/>
                  </a:moveTo>
                  <a:lnTo>
                    <a:pt x="1" y="4155"/>
                  </a:lnTo>
                  <a:lnTo>
                    <a:pt x="2466" y="4155"/>
                  </a:lnTo>
                  <a:lnTo>
                    <a:pt x="2466" y="1"/>
                  </a:lnTo>
                  <a:close/>
                </a:path>
              </a:pathLst>
            </a:custGeom>
            <a:solidFill>
              <a:srgbClr val="FCE8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4" name="Google Shape;494;p8"/>
            <p:cNvSpPr/>
            <p:nvPr/>
          </p:nvSpPr>
          <p:spPr>
            <a:xfrm>
              <a:off x="7934985" y="4101862"/>
              <a:ext cx="825752" cy="192927"/>
            </a:xfrm>
            <a:custGeom>
              <a:avLst/>
              <a:gdLst/>
              <a:ahLst/>
              <a:cxnLst/>
              <a:rect l="l" t="t" r="r" b="b"/>
              <a:pathLst>
                <a:path w="17782" h="4155" extrusionOk="0">
                  <a:moveTo>
                    <a:pt x="1" y="4155"/>
                  </a:moveTo>
                  <a:lnTo>
                    <a:pt x="17782" y="4155"/>
                  </a:lnTo>
                  <a:lnTo>
                    <a:pt x="17782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EAE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5" name="Google Shape;495;p8"/>
            <p:cNvSpPr/>
            <p:nvPr/>
          </p:nvSpPr>
          <p:spPr>
            <a:xfrm>
              <a:off x="7934985" y="4101862"/>
              <a:ext cx="825752" cy="27581"/>
            </a:xfrm>
            <a:custGeom>
              <a:avLst/>
              <a:gdLst/>
              <a:ahLst/>
              <a:cxnLst/>
              <a:rect l="l" t="t" r="r" b="b"/>
              <a:pathLst>
                <a:path w="17782" h="594" extrusionOk="0">
                  <a:moveTo>
                    <a:pt x="1" y="0"/>
                  </a:moveTo>
                  <a:lnTo>
                    <a:pt x="1" y="594"/>
                  </a:lnTo>
                  <a:lnTo>
                    <a:pt x="17782" y="594"/>
                  </a:lnTo>
                  <a:lnTo>
                    <a:pt x="17782" y="0"/>
                  </a:lnTo>
                  <a:close/>
                </a:path>
              </a:pathLst>
            </a:custGeom>
            <a:solidFill>
              <a:srgbClr val="FCCC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6" name="Google Shape;496;p8"/>
            <p:cNvSpPr/>
            <p:nvPr/>
          </p:nvSpPr>
          <p:spPr>
            <a:xfrm>
              <a:off x="8004966" y="4101862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6" y="4155"/>
                  </a:moveTo>
                  <a:lnTo>
                    <a:pt x="0" y="4155"/>
                  </a:lnTo>
                  <a:lnTo>
                    <a:pt x="0" y="0"/>
                  </a:lnTo>
                  <a:lnTo>
                    <a:pt x="776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7" name="Google Shape;497;p8"/>
            <p:cNvSpPr/>
            <p:nvPr/>
          </p:nvSpPr>
          <p:spPr>
            <a:xfrm>
              <a:off x="8113072" y="4101862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6" y="4155"/>
                  </a:moveTo>
                  <a:lnTo>
                    <a:pt x="0" y="4155"/>
                  </a:lnTo>
                  <a:lnTo>
                    <a:pt x="0" y="0"/>
                  </a:lnTo>
                  <a:lnTo>
                    <a:pt x="776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8" name="Google Shape;498;p8"/>
            <p:cNvSpPr/>
            <p:nvPr/>
          </p:nvSpPr>
          <p:spPr>
            <a:xfrm>
              <a:off x="8221179" y="4101862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5"/>
                  </a:moveTo>
                  <a:lnTo>
                    <a:pt x="0" y="4155"/>
                  </a:lnTo>
                  <a:lnTo>
                    <a:pt x="0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9" name="Google Shape;499;p8"/>
            <p:cNvSpPr/>
            <p:nvPr/>
          </p:nvSpPr>
          <p:spPr>
            <a:xfrm>
              <a:off x="8330354" y="4101862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5"/>
                  </a:moveTo>
                  <a:lnTo>
                    <a:pt x="0" y="4155"/>
                  </a:lnTo>
                  <a:lnTo>
                    <a:pt x="0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0" name="Google Shape;500;p8"/>
            <p:cNvSpPr/>
            <p:nvPr/>
          </p:nvSpPr>
          <p:spPr>
            <a:xfrm>
              <a:off x="8438460" y="4101862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5"/>
                  </a:moveTo>
                  <a:lnTo>
                    <a:pt x="1" y="4155"/>
                  </a:lnTo>
                  <a:lnTo>
                    <a:pt x="1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1" name="Google Shape;501;p8"/>
            <p:cNvSpPr/>
            <p:nvPr/>
          </p:nvSpPr>
          <p:spPr>
            <a:xfrm>
              <a:off x="8546567" y="4101862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5"/>
                  </a:moveTo>
                  <a:lnTo>
                    <a:pt x="1" y="4155"/>
                  </a:lnTo>
                  <a:lnTo>
                    <a:pt x="1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2" name="Google Shape;502;p8"/>
            <p:cNvSpPr/>
            <p:nvPr/>
          </p:nvSpPr>
          <p:spPr>
            <a:xfrm>
              <a:off x="8654719" y="4101862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6" y="4155"/>
                  </a:moveTo>
                  <a:lnTo>
                    <a:pt x="0" y="4155"/>
                  </a:lnTo>
                  <a:lnTo>
                    <a:pt x="0" y="0"/>
                  </a:lnTo>
                  <a:lnTo>
                    <a:pt x="776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3" name="Google Shape;503;p8"/>
            <p:cNvSpPr/>
            <p:nvPr/>
          </p:nvSpPr>
          <p:spPr>
            <a:xfrm>
              <a:off x="8252989" y="4101862"/>
              <a:ext cx="451558" cy="192927"/>
            </a:xfrm>
            <a:custGeom>
              <a:avLst/>
              <a:gdLst/>
              <a:ahLst/>
              <a:cxnLst/>
              <a:rect l="l" t="t" r="r" b="b"/>
              <a:pathLst>
                <a:path w="9724" h="4155" extrusionOk="0">
                  <a:moveTo>
                    <a:pt x="9724" y="4155"/>
                  </a:moveTo>
                  <a:lnTo>
                    <a:pt x="0" y="4155"/>
                  </a:lnTo>
                  <a:lnTo>
                    <a:pt x="0" y="0"/>
                  </a:lnTo>
                  <a:lnTo>
                    <a:pt x="9724" y="0"/>
                  </a:lnTo>
                  <a:close/>
                </a:path>
              </a:pathLst>
            </a:custGeom>
            <a:solidFill>
              <a:srgbClr val="FFE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4" name="Google Shape;504;p8"/>
            <p:cNvSpPr/>
            <p:nvPr/>
          </p:nvSpPr>
          <p:spPr>
            <a:xfrm>
              <a:off x="8590032" y="4101862"/>
              <a:ext cx="114515" cy="192927"/>
            </a:xfrm>
            <a:custGeom>
              <a:avLst/>
              <a:gdLst/>
              <a:ahLst/>
              <a:cxnLst/>
              <a:rect l="l" t="t" r="r" b="b"/>
              <a:pathLst>
                <a:path w="2466" h="4155" extrusionOk="0">
                  <a:moveTo>
                    <a:pt x="2466" y="4155"/>
                  </a:moveTo>
                  <a:lnTo>
                    <a:pt x="1" y="4155"/>
                  </a:lnTo>
                  <a:lnTo>
                    <a:pt x="1" y="0"/>
                  </a:lnTo>
                  <a:lnTo>
                    <a:pt x="2466" y="0"/>
                  </a:lnTo>
                  <a:close/>
                </a:path>
              </a:pathLst>
            </a:custGeom>
            <a:solidFill>
              <a:srgbClr val="FCE8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5" name="Google Shape;505;p8"/>
            <p:cNvSpPr/>
            <p:nvPr/>
          </p:nvSpPr>
          <p:spPr>
            <a:xfrm>
              <a:off x="7898949" y="3907914"/>
              <a:ext cx="825752" cy="192927"/>
            </a:xfrm>
            <a:custGeom>
              <a:avLst/>
              <a:gdLst/>
              <a:ahLst/>
              <a:cxnLst/>
              <a:rect l="l" t="t" r="r" b="b"/>
              <a:pathLst>
                <a:path w="17782" h="4155" extrusionOk="0">
                  <a:moveTo>
                    <a:pt x="1" y="4155"/>
                  </a:moveTo>
                  <a:lnTo>
                    <a:pt x="17782" y="4155"/>
                  </a:lnTo>
                  <a:lnTo>
                    <a:pt x="17782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EAE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6" name="Google Shape;506;p8"/>
            <p:cNvSpPr/>
            <p:nvPr/>
          </p:nvSpPr>
          <p:spPr>
            <a:xfrm>
              <a:off x="7898949" y="3907914"/>
              <a:ext cx="825752" cy="27581"/>
            </a:xfrm>
            <a:custGeom>
              <a:avLst/>
              <a:gdLst/>
              <a:ahLst/>
              <a:cxnLst/>
              <a:rect l="l" t="t" r="r" b="b"/>
              <a:pathLst>
                <a:path w="17782" h="594" extrusionOk="0">
                  <a:moveTo>
                    <a:pt x="1" y="0"/>
                  </a:moveTo>
                  <a:lnTo>
                    <a:pt x="1" y="594"/>
                  </a:lnTo>
                  <a:lnTo>
                    <a:pt x="17782" y="594"/>
                  </a:lnTo>
                  <a:lnTo>
                    <a:pt x="17782" y="0"/>
                  </a:lnTo>
                  <a:close/>
                </a:path>
              </a:pathLst>
            </a:custGeom>
            <a:solidFill>
              <a:srgbClr val="FCCC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7" name="Google Shape;507;p8"/>
            <p:cNvSpPr/>
            <p:nvPr/>
          </p:nvSpPr>
          <p:spPr>
            <a:xfrm>
              <a:off x="7968930" y="3907914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6" y="4155"/>
                  </a:moveTo>
                  <a:lnTo>
                    <a:pt x="0" y="4155"/>
                  </a:lnTo>
                  <a:lnTo>
                    <a:pt x="0" y="0"/>
                  </a:lnTo>
                  <a:lnTo>
                    <a:pt x="776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8" name="Google Shape;508;p8"/>
            <p:cNvSpPr/>
            <p:nvPr/>
          </p:nvSpPr>
          <p:spPr>
            <a:xfrm>
              <a:off x="8077037" y="3907914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6" y="4155"/>
                  </a:moveTo>
                  <a:lnTo>
                    <a:pt x="0" y="4155"/>
                  </a:lnTo>
                  <a:lnTo>
                    <a:pt x="0" y="0"/>
                  </a:lnTo>
                  <a:lnTo>
                    <a:pt x="776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9" name="Google Shape;509;p8"/>
            <p:cNvSpPr/>
            <p:nvPr/>
          </p:nvSpPr>
          <p:spPr>
            <a:xfrm>
              <a:off x="8185143" y="3907914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6" y="4155"/>
                  </a:moveTo>
                  <a:lnTo>
                    <a:pt x="0" y="4155"/>
                  </a:lnTo>
                  <a:lnTo>
                    <a:pt x="0" y="0"/>
                  </a:lnTo>
                  <a:lnTo>
                    <a:pt x="776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0" name="Google Shape;510;p8"/>
            <p:cNvSpPr/>
            <p:nvPr/>
          </p:nvSpPr>
          <p:spPr>
            <a:xfrm>
              <a:off x="8293250" y="3907914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5"/>
                  </a:moveTo>
                  <a:lnTo>
                    <a:pt x="1" y="4155"/>
                  </a:lnTo>
                  <a:lnTo>
                    <a:pt x="1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1" name="Google Shape;511;p8"/>
            <p:cNvSpPr/>
            <p:nvPr/>
          </p:nvSpPr>
          <p:spPr>
            <a:xfrm>
              <a:off x="8402425" y="3907914"/>
              <a:ext cx="35014" cy="192927"/>
            </a:xfrm>
            <a:custGeom>
              <a:avLst/>
              <a:gdLst/>
              <a:ahLst/>
              <a:cxnLst/>
              <a:rect l="l" t="t" r="r" b="b"/>
              <a:pathLst>
                <a:path w="754" h="4155" extrusionOk="0">
                  <a:moveTo>
                    <a:pt x="754" y="4155"/>
                  </a:moveTo>
                  <a:lnTo>
                    <a:pt x="1" y="4155"/>
                  </a:lnTo>
                  <a:lnTo>
                    <a:pt x="1" y="0"/>
                  </a:lnTo>
                  <a:lnTo>
                    <a:pt x="754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2" name="Google Shape;512;p8"/>
            <p:cNvSpPr/>
            <p:nvPr/>
          </p:nvSpPr>
          <p:spPr>
            <a:xfrm>
              <a:off x="8510531" y="3907914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5"/>
                  </a:moveTo>
                  <a:lnTo>
                    <a:pt x="1" y="4155"/>
                  </a:lnTo>
                  <a:lnTo>
                    <a:pt x="1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3" name="Google Shape;513;p8"/>
            <p:cNvSpPr/>
            <p:nvPr/>
          </p:nvSpPr>
          <p:spPr>
            <a:xfrm>
              <a:off x="8618638" y="3907914"/>
              <a:ext cx="36128" cy="192927"/>
            </a:xfrm>
            <a:custGeom>
              <a:avLst/>
              <a:gdLst/>
              <a:ahLst/>
              <a:cxnLst/>
              <a:rect l="l" t="t" r="r" b="b"/>
              <a:pathLst>
                <a:path w="778" h="4155" extrusionOk="0">
                  <a:moveTo>
                    <a:pt x="777" y="4155"/>
                  </a:moveTo>
                  <a:lnTo>
                    <a:pt x="1" y="4155"/>
                  </a:lnTo>
                  <a:lnTo>
                    <a:pt x="1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4" name="Google Shape;514;p8"/>
            <p:cNvSpPr/>
            <p:nvPr/>
          </p:nvSpPr>
          <p:spPr>
            <a:xfrm>
              <a:off x="8216953" y="3907914"/>
              <a:ext cx="451558" cy="192927"/>
            </a:xfrm>
            <a:custGeom>
              <a:avLst/>
              <a:gdLst/>
              <a:ahLst/>
              <a:cxnLst/>
              <a:rect l="l" t="t" r="r" b="b"/>
              <a:pathLst>
                <a:path w="9724" h="4155" extrusionOk="0">
                  <a:moveTo>
                    <a:pt x="9724" y="4155"/>
                  </a:moveTo>
                  <a:lnTo>
                    <a:pt x="0" y="4155"/>
                  </a:lnTo>
                  <a:lnTo>
                    <a:pt x="0" y="0"/>
                  </a:lnTo>
                  <a:lnTo>
                    <a:pt x="9724" y="0"/>
                  </a:lnTo>
                  <a:close/>
                </a:path>
              </a:pathLst>
            </a:custGeom>
            <a:solidFill>
              <a:srgbClr val="FFE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5" name="Google Shape;515;p8"/>
            <p:cNvSpPr/>
            <p:nvPr/>
          </p:nvSpPr>
          <p:spPr>
            <a:xfrm>
              <a:off x="8553997" y="3907914"/>
              <a:ext cx="114515" cy="192927"/>
            </a:xfrm>
            <a:custGeom>
              <a:avLst/>
              <a:gdLst/>
              <a:ahLst/>
              <a:cxnLst/>
              <a:rect l="l" t="t" r="r" b="b"/>
              <a:pathLst>
                <a:path w="2466" h="4155" extrusionOk="0">
                  <a:moveTo>
                    <a:pt x="2466" y="4155"/>
                  </a:moveTo>
                  <a:lnTo>
                    <a:pt x="1" y="4155"/>
                  </a:lnTo>
                  <a:lnTo>
                    <a:pt x="1" y="0"/>
                  </a:lnTo>
                  <a:lnTo>
                    <a:pt x="2466" y="0"/>
                  </a:lnTo>
                  <a:close/>
                </a:path>
              </a:pathLst>
            </a:custGeom>
            <a:solidFill>
              <a:srgbClr val="FCE8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6" name="Google Shape;516;p8"/>
            <p:cNvSpPr/>
            <p:nvPr/>
          </p:nvSpPr>
          <p:spPr>
            <a:xfrm>
              <a:off x="8050521" y="3715033"/>
              <a:ext cx="824684" cy="192927"/>
            </a:xfrm>
            <a:custGeom>
              <a:avLst/>
              <a:gdLst/>
              <a:ahLst/>
              <a:cxnLst/>
              <a:rect l="l" t="t" r="r" b="b"/>
              <a:pathLst>
                <a:path w="17759" h="4155" extrusionOk="0">
                  <a:moveTo>
                    <a:pt x="1" y="4154"/>
                  </a:moveTo>
                  <a:lnTo>
                    <a:pt x="17759" y="4154"/>
                  </a:lnTo>
                  <a:lnTo>
                    <a:pt x="17759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EAE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7" name="Google Shape;517;p8"/>
            <p:cNvSpPr/>
            <p:nvPr/>
          </p:nvSpPr>
          <p:spPr>
            <a:xfrm>
              <a:off x="8050521" y="3715033"/>
              <a:ext cx="824684" cy="27581"/>
            </a:xfrm>
            <a:custGeom>
              <a:avLst/>
              <a:gdLst/>
              <a:ahLst/>
              <a:cxnLst/>
              <a:rect l="l" t="t" r="r" b="b"/>
              <a:pathLst>
                <a:path w="17759" h="594" extrusionOk="0">
                  <a:moveTo>
                    <a:pt x="1" y="0"/>
                  </a:moveTo>
                  <a:lnTo>
                    <a:pt x="1" y="594"/>
                  </a:lnTo>
                  <a:lnTo>
                    <a:pt x="17759" y="594"/>
                  </a:lnTo>
                  <a:lnTo>
                    <a:pt x="17759" y="0"/>
                  </a:lnTo>
                  <a:close/>
                </a:path>
              </a:pathLst>
            </a:custGeom>
            <a:solidFill>
              <a:srgbClr val="FCCC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8" name="Google Shape;518;p8"/>
            <p:cNvSpPr/>
            <p:nvPr/>
          </p:nvSpPr>
          <p:spPr>
            <a:xfrm>
              <a:off x="8120502" y="371503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6" y="4154"/>
                  </a:moveTo>
                  <a:lnTo>
                    <a:pt x="0" y="4154"/>
                  </a:lnTo>
                  <a:lnTo>
                    <a:pt x="0" y="0"/>
                  </a:lnTo>
                  <a:lnTo>
                    <a:pt x="776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9" name="Google Shape;519;p8"/>
            <p:cNvSpPr/>
            <p:nvPr/>
          </p:nvSpPr>
          <p:spPr>
            <a:xfrm>
              <a:off x="8228609" y="371503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6" y="4154"/>
                  </a:moveTo>
                  <a:lnTo>
                    <a:pt x="0" y="4154"/>
                  </a:lnTo>
                  <a:lnTo>
                    <a:pt x="0" y="0"/>
                  </a:lnTo>
                  <a:lnTo>
                    <a:pt x="776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0" name="Google Shape;520;p8"/>
            <p:cNvSpPr/>
            <p:nvPr/>
          </p:nvSpPr>
          <p:spPr>
            <a:xfrm>
              <a:off x="8336715" y="371503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4"/>
                  </a:moveTo>
                  <a:lnTo>
                    <a:pt x="0" y="4154"/>
                  </a:lnTo>
                  <a:lnTo>
                    <a:pt x="0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1" name="Google Shape;521;p8"/>
            <p:cNvSpPr/>
            <p:nvPr/>
          </p:nvSpPr>
          <p:spPr>
            <a:xfrm>
              <a:off x="8444822" y="371503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4"/>
                  </a:moveTo>
                  <a:lnTo>
                    <a:pt x="1" y="4154"/>
                  </a:lnTo>
                  <a:lnTo>
                    <a:pt x="1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2" name="Google Shape;522;p8"/>
            <p:cNvSpPr/>
            <p:nvPr/>
          </p:nvSpPr>
          <p:spPr>
            <a:xfrm>
              <a:off x="8552928" y="371503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4"/>
                  </a:moveTo>
                  <a:lnTo>
                    <a:pt x="1" y="4154"/>
                  </a:lnTo>
                  <a:lnTo>
                    <a:pt x="1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3" name="Google Shape;523;p8"/>
            <p:cNvSpPr/>
            <p:nvPr/>
          </p:nvSpPr>
          <p:spPr>
            <a:xfrm>
              <a:off x="8662103" y="371503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4"/>
                  </a:moveTo>
                  <a:lnTo>
                    <a:pt x="1" y="4154"/>
                  </a:lnTo>
                  <a:lnTo>
                    <a:pt x="1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4" name="Google Shape;524;p8"/>
            <p:cNvSpPr/>
            <p:nvPr/>
          </p:nvSpPr>
          <p:spPr>
            <a:xfrm>
              <a:off x="8770210" y="3715033"/>
              <a:ext cx="36128" cy="192927"/>
            </a:xfrm>
            <a:custGeom>
              <a:avLst/>
              <a:gdLst/>
              <a:ahLst/>
              <a:cxnLst/>
              <a:rect l="l" t="t" r="r" b="b"/>
              <a:pathLst>
                <a:path w="778" h="4155" extrusionOk="0">
                  <a:moveTo>
                    <a:pt x="777" y="4154"/>
                  </a:moveTo>
                  <a:lnTo>
                    <a:pt x="1" y="4154"/>
                  </a:lnTo>
                  <a:lnTo>
                    <a:pt x="1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5" name="Google Shape;525;p8"/>
            <p:cNvSpPr/>
            <p:nvPr/>
          </p:nvSpPr>
          <p:spPr>
            <a:xfrm>
              <a:off x="8368525" y="3715033"/>
              <a:ext cx="451558" cy="192927"/>
            </a:xfrm>
            <a:custGeom>
              <a:avLst/>
              <a:gdLst/>
              <a:ahLst/>
              <a:cxnLst/>
              <a:rect l="l" t="t" r="r" b="b"/>
              <a:pathLst>
                <a:path w="9724" h="4155" extrusionOk="0">
                  <a:moveTo>
                    <a:pt x="9724" y="4154"/>
                  </a:moveTo>
                  <a:lnTo>
                    <a:pt x="0" y="4154"/>
                  </a:lnTo>
                  <a:lnTo>
                    <a:pt x="0" y="0"/>
                  </a:lnTo>
                  <a:lnTo>
                    <a:pt x="9724" y="0"/>
                  </a:lnTo>
                  <a:close/>
                </a:path>
              </a:pathLst>
            </a:custGeom>
            <a:solidFill>
              <a:srgbClr val="FFE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6" name="Google Shape;526;p8"/>
            <p:cNvSpPr/>
            <p:nvPr/>
          </p:nvSpPr>
          <p:spPr>
            <a:xfrm>
              <a:off x="8705569" y="3715033"/>
              <a:ext cx="114515" cy="192927"/>
            </a:xfrm>
            <a:custGeom>
              <a:avLst/>
              <a:gdLst/>
              <a:ahLst/>
              <a:cxnLst/>
              <a:rect l="l" t="t" r="r" b="b"/>
              <a:pathLst>
                <a:path w="2466" h="4155" extrusionOk="0">
                  <a:moveTo>
                    <a:pt x="2466" y="4154"/>
                  </a:moveTo>
                  <a:lnTo>
                    <a:pt x="1" y="4154"/>
                  </a:lnTo>
                  <a:lnTo>
                    <a:pt x="1" y="0"/>
                  </a:lnTo>
                  <a:lnTo>
                    <a:pt x="2466" y="0"/>
                  </a:lnTo>
                  <a:close/>
                </a:path>
              </a:pathLst>
            </a:custGeom>
            <a:solidFill>
              <a:srgbClr val="FCE8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527" name="Google Shape;527;p8"/>
          <p:cNvSpPr/>
          <p:nvPr/>
        </p:nvSpPr>
        <p:spPr>
          <a:xfrm>
            <a:off x="869030" y="2337764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28" name="Google Shape;528;p8"/>
          <p:cNvSpPr/>
          <p:nvPr/>
        </p:nvSpPr>
        <p:spPr>
          <a:xfrm>
            <a:off x="1023630" y="3446431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529" name="Google Shape;529;p8"/>
          <p:cNvGrpSpPr/>
          <p:nvPr/>
        </p:nvGrpSpPr>
        <p:grpSpPr>
          <a:xfrm>
            <a:off x="9799365" y="3446429"/>
            <a:ext cx="1169808" cy="1170627"/>
            <a:chOff x="6076688" y="1982663"/>
            <a:chExt cx="564797" cy="565193"/>
          </a:xfrm>
        </p:grpSpPr>
        <p:sp>
          <p:nvSpPr>
            <p:cNvPr id="530" name="Google Shape;530;p8"/>
            <p:cNvSpPr/>
            <p:nvPr/>
          </p:nvSpPr>
          <p:spPr>
            <a:xfrm>
              <a:off x="6076688" y="1982677"/>
              <a:ext cx="564797" cy="565178"/>
            </a:xfrm>
            <a:custGeom>
              <a:avLst/>
              <a:gdLst/>
              <a:ahLst/>
              <a:cxnLst/>
              <a:rect l="l" t="t" r="r" b="b"/>
              <a:pathLst>
                <a:path w="19278" h="19291" extrusionOk="0">
                  <a:moveTo>
                    <a:pt x="9645" y="19290"/>
                  </a:moveTo>
                  <a:cubicBezTo>
                    <a:pt x="14952" y="19290"/>
                    <a:pt x="19277" y="14952"/>
                    <a:pt x="19277" y="9645"/>
                  </a:cubicBezTo>
                  <a:cubicBezTo>
                    <a:pt x="19277" y="4339"/>
                    <a:pt x="14952" y="1"/>
                    <a:pt x="9645" y="1"/>
                  </a:cubicBezTo>
                  <a:cubicBezTo>
                    <a:pt x="4326" y="1"/>
                    <a:pt x="0" y="4339"/>
                    <a:pt x="0" y="9645"/>
                  </a:cubicBezTo>
                  <a:cubicBezTo>
                    <a:pt x="0" y="14952"/>
                    <a:pt x="4326" y="19290"/>
                    <a:pt x="9645" y="19290"/>
                  </a:cubicBezTo>
                  <a:close/>
                </a:path>
              </a:pathLst>
            </a:custGeom>
            <a:solidFill>
              <a:srgbClr val="F2A900"/>
            </a:solidFill>
            <a:ln w="1143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1" name="Google Shape;531;p8"/>
            <p:cNvSpPr/>
            <p:nvPr/>
          </p:nvSpPr>
          <p:spPr>
            <a:xfrm>
              <a:off x="6076688" y="1982663"/>
              <a:ext cx="564797" cy="565178"/>
            </a:xfrm>
            <a:custGeom>
              <a:avLst/>
              <a:gdLst/>
              <a:ahLst/>
              <a:cxnLst/>
              <a:rect l="l" t="t" r="r" b="b"/>
              <a:pathLst>
                <a:path w="19278" h="19291" extrusionOk="0">
                  <a:moveTo>
                    <a:pt x="9645" y="19290"/>
                  </a:moveTo>
                  <a:cubicBezTo>
                    <a:pt x="14952" y="19290"/>
                    <a:pt x="19277" y="14952"/>
                    <a:pt x="19277" y="9645"/>
                  </a:cubicBezTo>
                  <a:cubicBezTo>
                    <a:pt x="19277" y="4339"/>
                    <a:pt x="14952" y="1"/>
                    <a:pt x="9645" y="1"/>
                  </a:cubicBezTo>
                  <a:cubicBezTo>
                    <a:pt x="4326" y="1"/>
                    <a:pt x="0" y="4339"/>
                    <a:pt x="0" y="9645"/>
                  </a:cubicBezTo>
                  <a:cubicBezTo>
                    <a:pt x="0" y="14952"/>
                    <a:pt x="4326" y="19290"/>
                    <a:pt x="9645" y="19290"/>
                  </a:cubicBezTo>
                  <a:close/>
                </a:path>
              </a:pathLst>
            </a:custGeom>
            <a:solidFill>
              <a:srgbClr val="F2A9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2" name="Google Shape;532;p8"/>
            <p:cNvSpPr/>
            <p:nvPr/>
          </p:nvSpPr>
          <p:spPr>
            <a:xfrm>
              <a:off x="6131561" y="2037567"/>
              <a:ext cx="455019" cy="455371"/>
            </a:xfrm>
            <a:custGeom>
              <a:avLst/>
              <a:gdLst/>
              <a:ahLst/>
              <a:cxnLst/>
              <a:rect l="l" t="t" r="r" b="b"/>
              <a:pathLst>
                <a:path w="15531" h="15543" extrusionOk="0">
                  <a:moveTo>
                    <a:pt x="7772" y="15543"/>
                  </a:moveTo>
                  <a:cubicBezTo>
                    <a:pt x="12048" y="15543"/>
                    <a:pt x="15531" y="12047"/>
                    <a:pt x="15531" y="7771"/>
                  </a:cubicBezTo>
                  <a:cubicBezTo>
                    <a:pt x="15531" y="3496"/>
                    <a:pt x="12048" y="0"/>
                    <a:pt x="7772" y="0"/>
                  </a:cubicBezTo>
                  <a:cubicBezTo>
                    <a:pt x="3484" y="0"/>
                    <a:pt x="1" y="3496"/>
                    <a:pt x="1" y="7771"/>
                  </a:cubicBezTo>
                  <a:cubicBezTo>
                    <a:pt x="1" y="12047"/>
                    <a:pt x="3484" y="15543"/>
                    <a:pt x="7772" y="15543"/>
                  </a:cubicBezTo>
                  <a:close/>
                </a:path>
              </a:pathLst>
            </a:custGeom>
            <a:solidFill>
              <a:srgbClr val="FFD5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3" name="Google Shape;533;p8"/>
            <p:cNvSpPr/>
            <p:nvPr/>
          </p:nvSpPr>
          <p:spPr>
            <a:xfrm>
              <a:off x="6275263" y="2111602"/>
              <a:ext cx="167640" cy="307301"/>
            </a:xfrm>
            <a:custGeom>
              <a:avLst/>
              <a:gdLst/>
              <a:ahLst/>
              <a:cxnLst/>
              <a:rect l="l" t="t" r="r" b="b"/>
              <a:pathLst>
                <a:path w="5722" h="10489" extrusionOk="0">
                  <a:moveTo>
                    <a:pt x="2452" y="1862"/>
                  </a:moveTo>
                  <a:lnTo>
                    <a:pt x="2452" y="3886"/>
                  </a:lnTo>
                  <a:cubicBezTo>
                    <a:pt x="2301" y="3824"/>
                    <a:pt x="2176" y="3748"/>
                    <a:pt x="2075" y="3660"/>
                  </a:cubicBezTo>
                  <a:cubicBezTo>
                    <a:pt x="1999" y="3597"/>
                    <a:pt x="1937" y="3534"/>
                    <a:pt x="1886" y="3459"/>
                  </a:cubicBezTo>
                  <a:cubicBezTo>
                    <a:pt x="1761" y="3283"/>
                    <a:pt x="1698" y="3082"/>
                    <a:pt x="1698" y="2880"/>
                  </a:cubicBezTo>
                  <a:cubicBezTo>
                    <a:pt x="1698" y="2654"/>
                    <a:pt x="1761" y="2440"/>
                    <a:pt x="1899" y="2252"/>
                  </a:cubicBezTo>
                  <a:cubicBezTo>
                    <a:pt x="1949" y="2189"/>
                    <a:pt x="2012" y="2126"/>
                    <a:pt x="2075" y="2076"/>
                  </a:cubicBezTo>
                  <a:cubicBezTo>
                    <a:pt x="2188" y="1975"/>
                    <a:pt x="2301" y="1912"/>
                    <a:pt x="2452" y="1862"/>
                  </a:cubicBezTo>
                  <a:close/>
                  <a:moveTo>
                    <a:pt x="3295" y="5810"/>
                  </a:moveTo>
                  <a:cubicBezTo>
                    <a:pt x="3496" y="5861"/>
                    <a:pt x="3659" y="5936"/>
                    <a:pt x="3798" y="6024"/>
                  </a:cubicBezTo>
                  <a:cubicBezTo>
                    <a:pt x="3898" y="6087"/>
                    <a:pt x="3986" y="6162"/>
                    <a:pt x="4062" y="6250"/>
                  </a:cubicBezTo>
                  <a:cubicBezTo>
                    <a:pt x="4213" y="6439"/>
                    <a:pt x="4288" y="6653"/>
                    <a:pt x="4288" y="6917"/>
                  </a:cubicBezTo>
                  <a:cubicBezTo>
                    <a:pt x="4288" y="7219"/>
                    <a:pt x="4200" y="7470"/>
                    <a:pt x="4011" y="7684"/>
                  </a:cubicBezTo>
                  <a:cubicBezTo>
                    <a:pt x="3949" y="7759"/>
                    <a:pt x="3873" y="7835"/>
                    <a:pt x="3798" y="7885"/>
                  </a:cubicBezTo>
                  <a:cubicBezTo>
                    <a:pt x="3659" y="7986"/>
                    <a:pt x="3483" y="8061"/>
                    <a:pt x="3295" y="8086"/>
                  </a:cubicBezTo>
                  <a:lnTo>
                    <a:pt x="3295" y="5810"/>
                  </a:lnTo>
                  <a:close/>
                  <a:moveTo>
                    <a:pt x="2452" y="1"/>
                  </a:moveTo>
                  <a:lnTo>
                    <a:pt x="2452" y="579"/>
                  </a:lnTo>
                  <a:cubicBezTo>
                    <a:pt x="2326" y="592"/>
                    <a:pt x="2201" y="617"/>
                    <a:pt x="2075" y="642"/>
                  </a:cubicBezTo>
                  <a:cubicBezTo>
                    <a:pt x="1572" y="755"/>
                    <a:pt x="1157" y="982"/>
                    <a:pt x="843" y="1334"/>
                  </a:cubicBezTo>
                  <a:cubicBezTo>
                    <a:pt x="428" y="1774"/>
                    <a:pt x="226" y="2315"/>
                    <a:pt x="226" y="2943"/>
                  </a:cubicBezTo>
                  <a:cubicBezTo>
                    <a:pt x="226" y="3585"/>
                    <a:pt x="415" y="4113"/>
                    <a:pt x="767" y="4565"/>
                  </a:cubicBezTo>
                  <a:cubicBezTo>
                    <a:pt x="1069" y="4930"/>
                    <a:pt x="1496" y="5219"/>
                    <a:pt x="2075" y="5433"/>
                  </a:cubicBezTo>
                  <a:cubicBezTo>
                    <a:pt x="2188" y="5483"/>
                    <a:pt x="2326" y="5521"/>
                    <a:pt x="2452" y="5559"/>
                  </a:cubicBezTo>
                  <a:lnTo>
                    <a:pt x="2452" y="8011"/>
                  </a:lnTo>
                  <a:cubicBezTo>
                    <a:pt x="2314" y="7948"/>
                    <a:pt x="2188" y="7860"/>
                    <a:pt x="2075" y="7747"/>
                  </a:cubicBezTo>
                  <a:cubicBezTo>
                    <a:pt x="2012" y="7671"/>
                    <a:pt x="1937" y="7596"/>
                    <a:pt x="1874" y="7520"/>
                  </a:cubicBezTo>
                  <a:cubicBezTo>
                    <a:pt x="1710" y="7294"/>
                    <a:pt x="1585" y="7018"/>
                    <a:pt x="1522" y="6716"/>
                  </a:cubicBezTo>
                  <a:lnTo>
                    <a:pt x="0" y="6879"/>
                  </a:lnTo>
                  <a:cubicBezTo>
                    <a:pt x="113" y="7646"/>
                    <a:pt x="377" y="8237"/>
                    <a:pt x="805" y="8665"/>
                  </a:cubicBezTo>
                  <a:cubicBezTo>
                    <a:pt x="1144" y="9004"/>
                    <a:pt x="1572" y="9231"/>
                    <a:pt x="2075" y="9344"/>
                  </a:cubicBezTo>
                  <a:cubicBezTo>
                    <a:pt x="2201" y="9382"/>
                    <a:pt x="2326" y="9407"/>
                    <a:pt x="2452" y="9419"/>
                  </a:cubicBezTo>
                  <a:lnTo>
                    <a:pt x="2452" y="10488"/>
                  </a:lnTo>
                  <a:lnTo>
                    <a:pt x="3295" y="10488"/>
                  </a:lnTo>
                  <a:lnTo>
                    <a:pt x="3295" y="9394"/>
                  </a:lnTo>
                  <a:cubicBezTo>
                    <a:pt x="3471" y="9369"/>
                    <a:pt x="3634" y="9331"/>
                    <a:pt x="3798" y="9281"/>
                  </a:cubicBezTo>
                  <a:cubicBezTo>
                    <a:pt x="4326" y="9130"/>
                    <a:pt x="4753" y="8866"/>
                    <a:pt x="5080" y="8501"/>
                  </a:cubicBezTo>
                  <a:cubicBezTo>
                    <a:pt x="5508" y="8011"/>
                    <a:pt x="5722" y="7420"/>
                    <a:pt x="5722" y="6716"/>
                  </a:cubicBezTo>
                  <a:cubicBezTo>
                    <a:pt x="5722" y="6074"/>
                    <a:pt x="5558" y="5559"/>
                    <a:pt x="5219" y="5156"/>
                  </a:cubicBezTo>
                  <a:cubicBezTo>
                    <a:pt x="4942" y="4829"/>
                    <a:pt x="4464" y="4553"/>
                    <a:pt x="3798" y="4314"/>
                  </a:cubicBezTo>
                  <a:cubicBezTo>
                    <a:pt x="3647" y="4264"/>
                    <a:pt x="3471" y="4213"/>
                    <a:pt x="3295" y="4163"/>
                  </a:cubicBezTo>
                  <a:lnTo>
                    <a:pt x="3295" y="1874"/>
                  </a:lnTo>
                  <a:cubicBezTo>
                    <a:pt x="3508" y="1962"/>
                    <a:pt x="3672" y="2101"/>
                    <a:pt x="3798" y="2289"/>
                  </a:cubicBezTo>
                  <a:cubicBezTo>
                    <a:pt x="3898" y="2428"/>
                    <a:pt x="3961" y="2604"/>
                    <a:pt x="3999" y="2818"/>
                  </a:cubicBezTo>
                  <a:lnTo>
                    <a:pt x="5483" y="2616"/>
                  </a:lnTo>
                  <a:cubicBezTo>
                    <a:pt x="5382" y="2038"/>
                    <a:pt x="5156" y="1573"/>
                    <a:pt x="4779" y="1221"/>
                  </a:cubicBezTo>
                  <a:cubicBezTo>
                    <a:pt x="4514" y="969"/>
                    <a:pt x="4187" y="780"/>
                    <a:pt x="3798" y="680"/>
                  </a:cubicBezTo>
                  <a:cubicBezTo>
                    <a:pt x="3647" y="630"/>
                    <a:pt x="3471" y="604"/>
                    <a:pt x="3295" y="579"/>
                  </a:cubicBezTo>
                  <a:lnTo>
                    <a:pt x="3295" y="1"/>
                  </a:lnTo>
                  <a:close/>
                </a:path>
              </a:pathLst>
            </a:custGeom>
            <a:solidFill>
              <a:srgbClr val="F2A9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34" name="Google Shape;534;p8"/>
          <p:cNvGrpSpPr/>
          <p:nvPr/>
        </p:nvGrpSpPr>
        <p:grpSpPr>
          <a:xfrm>
            <a:off x="9370401" y="4743989"/>
            <a:ext cx="1870641" cy="916764"/>
            <a:chOff x="490825" y="1364150"/>
            <a:chExt cx="636850" cy="312150"/>
          </a:xfrm>
        </p:grpSpPr>
        <p:grpSp>
          <p:nvGrpSpPr>
            <p:cNvPr id="535" name="Google Shape;535;p8"/>
            <p:cNvGrpSpPr/>
            <p:nvPr/>
          </p:nvGrpSpPr>
          <p:grpSpPr>
            <a:xfrm>
              <a:off x="490825" y="1364150"/>
              <a:ext cx="636850" cy="312150"/>
              <a:chOff x="2858450" y="2652350"/>
              <a:chExt cx="636850" cy="312150"/>
            </a:xfrm>
          </p:grpSpPr>
          <p:sp>
            <p:nvSpPr>
              <p:cNvPr id="536" name="Google Shape;536;p8"/>
              <p:cNvSpPr/>
              <p:nvPr/>
            </p:nvSpPr>
            <p:spPr>
              <a:xfrm>
                <a:off x="2858450" y="2756775"/>
                <a:ext cx="636850" cy="207725"/>
              </a:xfrm>
              <a:custGeom>
                <a:avLst/>
                <a:gdLst/>
                <a:ahLst/>
                <a:cxnLst/>
                <a:rect l="l" t="t" r="r" b="b"/>
                <a:pathLst>
                  <a:path w="25474" h="8309" extrusionOk="0">
                    <a:moveTo>
                      <a:pt x="25474" y="0"/>
                    </a:moveTo>
                    <a:lnTo>
                      <a:pt x="25474" y="4155"/>
                    </a:lnTo>
                    <a:lnTo>
                      <a:pt x="17759" y="4155"/>
                    </a:lnTo>
                    <a:lnTo>
                      <a:pt x="17759" y="8309"/>
                    </a:lnTo>
                    <a:lnTo>
                      <a:pt x="1" y="8309"/>
                    </a:lnTo>
                    <a:lnTo>
                      <a:pt x="1" y="4155"/>
                    </a:lnTo>
                    <a:lnTo>
                      <a:pt x="7716" y="4155"/>
                    </a:lnTo>
                    <a:lnTo>
                      <a:pt x="7716" y="0"/>
                    </a:lnTo>
                    <a:close/>
                  </a:path>
                </a:pathLst>
              </a:custGeom>
              <a:solidFill>
                <a:srgbClr val="FFFFFF"/>
              </a:solidFill>
              <a:ln w="114300" cap="flat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blurRad="57150" dist="19050" dir="5400000" algn="bl" rotWithShape="0">
                  <a:srgbClr val="000000">
                    <a:alpha val="50000"/>
                  </a:srgb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37" name="Google Shape;537;p8"/>
              <p:cNvSpPr/>
              <p:nvPr/>
            </p:nvSpPr>
            <p:spPr>
              <a:xfrm>
                <a:off x="2983425" y="2652350"/>
                <a:ext cx="443975" cy="104450"/>
              </a:xfrm>
              <a:custGeom>
                <a:avLst/>
                <a:gdLst/>
                <a:ahLst/>
                <a:cxnLst/>
                <a:rect l="l" t="t" r="r" b="b"/>
                <a:pathLst>
                  <a:path w="17759" h="4178" extrusionOk="0">
                    <a:moveTo>
                      <a:pt x="1" y="0"/>
                    </a:moveTo>
                    <a:lnTo>
                      <a:pt x="17759" y="0"/>
                    </a:lnTo>
                    <a:lnTo>
                      <a:pt x="17759" y="4177"/>
                    </a:lnTo>
                    <a:lnTo>
                      <a:pt x="1" y="4177"/>
                    </a:lnTo>
                    <a:close/>
                  </a:path>
                </a:pathLst>
              </a:custGeom>
              <a:solidFill>
                <a:srgbClr val="FFFFFF"/>
              </a:solidFill>
              <a:ln w="114300" cap="flat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blurRad="57150" dist="19050" dir="5400000" algn="bl" rotWithShape="0">
                  <a:srgbClr val="000000">
                    <a:alpha val="50000"/>
                  </a:srgb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538" name="Google Shape;538;p8"/>
            <p:cNvGrpSpPr/>
            <p:nvPr/>
          </p:nvGrpSpPr>
          <p:grpSpPr>
            <a:xfrm>
              <a:off x="490825" y="1364425"/>
              <a:ext cx="636850" cy="311600"/>
              <a:chOff x="1721750" y="2408675"/>
              <a:chExt cx="636850" cy="311600"/>
            </a:xfrm>
          </p:grpSpPr>
          <p:sp>
            <p:nvSpPr>
              <p:cNvPr id="539" name="Google Shape;539;p8"/>
              <p:cNvSpPr/>
              <p:nvPr/>
            </p:nvSpPr>
            <p:spPr>
              <a:xfrm>
                <a:off x="1721750" y="2616400"/>
                <a:ext cx="443975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17759" h="4155" extrusionOk="0">
                    <a:moveTo>
                      <a:pt x="1" y="4155"/>
                    </a:moveTo>
                    <a:lnTo>
                      <a:pt x="17759" y="4155"/>
                    </a:lnTo>
                    <a:lnTo>
                      <a:pt x="17759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EAE0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40" name="Google Shape;540;p8"/>
              <p:cNvSpPr/>
              <p:nvPr/>
            </p:nvSpPr>
            <p:spPr>
              <a:xfrm>
                <a:off x="1721750" y="2616400"/>
                <a:ext cx="443975" cy="14850"/>
              </a:xfrm>
              <a:custGeom>
                <a:avLst/>
                <a:gdLst/>
                <a:ahLst/>
                <a:cxnLst/>
                <a:rect l="l" t="t" r="r" b="b"/>
                <a:pathLst>
                  <a:path w="17759" h="594" extrusionOk="0">
                    <a:moveTo>
                      <a:pt x="1" y="0"/>
                    </a:moveTo>
                    <a:lnTo>
                      <a:pt x="1" y="594"/>
                    </a:lnTo>
                    <a:lnTo>
                      <a:pt x="17759" y="594"/>
                    </a:lnTo>
                    <a:lnTo>
                      <a:pt x="17759" y="0"/>
                    </a:lnTo>
                    <a:close/>
                  </a:path>
                </a:pathLst>
              </a:custGeom>
              <a:solidFill>
                <a:srgbClr val="FCCC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41" name="Google Shape;541;p8"/>
              <p:cNvSpPr/>
              <p:nvPr/>
            </p:nvSpPr>
            <p:spPr>
              <a:xfrm>
                <a:off x="1758850" y="2616400"/>
                <a:ext cx="19425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5" extrusionOk="0">
                    <a:moveTo>
                      <a:pt x="777" y="4155"/>
                    </a:moveTo>
                    <a:lnTo>
                      <a:pt x="0" y="4155"/>
                    </a:lnTo>
                    <a:lnTo>
                      <a:pt x="0" y="0"/>
                    </a:lnTo>
                    <a:lnTo>
                      <a:pt x="777" y="0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42" name="Google Shape;542;p8"/>
              <p:cNvSpPr/>
              <p:nvPr/>
            </p:nvSpPr>
            <p:spPr>
              <a:xfrm>
                <a:off x="1817625" y="2616400"/>
                <a:ext cx="19425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5" extrusionOk="0">
                    <a:moveTo>
                      <a:pt x="777" y="4155"/>
                    </a:moveTo>
                    <a:lnTo>
                      <a:pt x="0" y="4155"/>
                    </a:lnTo>
                    <a:lnTo>
                      <a:pt x="0" y="0"/>
                    </a:lnTo>
                    <a:lnTo>
                      <a:pt x="777" y="0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43" name="Google Shape;543;p8"/>
              <p:cNvSpPr/>
              <p:nvPr/>
            </p:nvSpPr>
            <p:spPr>
              <a:xfrm>
                <a:off x="1875825" y="2616400"/>
                <a:ext cx="19425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5" extrusionOk="0">
                    <a:moveTo>
                      <a:pt x="777" y="4155"/>
                    </a:moveTo>
                    <a:lnTo>
                      <a:pt x="1" y="4155"/>
                    </a:lnTo>
                    <a:lnTo>
                      <a:pt x="1" y="0"/>
                    </a:lnTo>
                    <a:lnTo>
                      <a:pt x="777" y="0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44" name="Google Shape;544;p8"/>
              <p:cNvSpPr/>
              <p:nvPr/>
            </p:nvSpPr>
            <p:spPr>
              <a:xfrm>
                <a:off x="1934025" y="2616400"/>
                <a:ext cx="19425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5" extrusionOk="0">
                    <a:moveTo>
                      <a:pt x="777" y="4155"/>
                    </a:moveTo>
                    <a:lnTo>
                      <a:pt x="1" y="4155"/>
                    </a:lnTo>
                    <a:lnTo>
                      <a:pt x="1" y="0"/>
                    </a:lnTo>
                    <a:lnTo>
                      <a:pt x="777" y="0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45" name="Google Shape;545;p8"/>
              <p:cNvSpPr/>
              <p:nvPr/>
            </p:nvSpPr>
            <p:spPr>
              <a:xfrm>
                <a:off x="1992225" y="2616400"/>
                <a:ext cx="19450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778" h="4155" extrusionOk="0">
                    <a:moveTo>
                      <a:pt x="777" y="4155"/>
                    </a:moveTo>
                    <a:lnTo>
                      <a:pt x="1" y="4155"/>
                    </a:lnTo>
                    <a:lnTo>
                      <a:pt x="1" y="0"/>
                    </a:lnTo>
                    <a:lnTo>
                      <a:pt x="777" y="0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46" name="Google Shape;546;p8"/>
              <p:cNvSpPr/>
              <p:nvPr/>
            </p:nvSpPr>
            <p:spPr>
              <a:xfrm>
                <a:off x="2050450" y="2616400"/>
                <a:ext cx="19425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5" extrusionOk="0">
                    <a:moveTo>
                      <a:pt x="776" y="4155"/>
                    </a:moveTo>
                    <a:lnTo>
                      <a:pt x="0" y="4155"/>
                    </a:lnTo>
                    <a:lnTo>
                      <a:pt x="0" y="0"/>
                    </a:lnTo>
                    <a:lnTo>
                      <a:pt x="776" y="0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47" name="Google Shape;547;p8"/>
              <p:cNvSpPr/>
              <p:nvPr/>
            </p:nvSpPr>
            <p:spPr>
              <a:xfrm>
                <a:off x="2109225" y="2616400"/>
                <a:ext cx="18850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754" h="4155" extrusionOk="0">
                    <a:moveTo>
                      <a:pt x="753" y="4155"/>
                    </a:moveTo>
                    <a:lnTo>
                      <a:pt x="0" y="4155"/>
                    </a:lnTo>
                    <a:lnTo>
                      <a:pt x="0" y="0"/>
                    </a:lnTo>
                    <a:lnTo>
                      <a:pt x="753" y="0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48" name="Google Shape;548;p8"/>
              <p:cNvSpPr/>
              <p:nvPr/>
            </p:nvSpPr>
            <p:spPr>
              <a:xfrm>
                <a:off x="1892950" y="2616400"/>
                <a:ext cx="243100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9724" h="4155" extrusionOk="0">
                    <a:moveTo>
                      <a:pt x="9724" y="4155"/>
                    </a:moveTo>
                    <a:lnTo>
                      <a:pt x="0" y="4155"/>
                    </a:lnTo>
                    <a:lnTo>
                      <a:pt x="0" y="0"/>
                    </a:lnTo>
                    <a:lnTo>
                      <a:pt x="9724" y="0"/>
                    </a:lnTo>
                    <a:close/>
                  </a:path>
                </a:pathLst>
              </a:custGeom>
              <a:solidFill>
                <a:srgbClr val="FFE6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49" name="Google Shape;549;p8"/>
              <p:cNvSpPr/>
              <p:nvPr/>
            </p:nvSpPr>
            <p:spPr>
              <a:xfrm>
                <a:off x="2074400" y="2616400"/>
                <a:ext cx="61650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4155" extrusionOk="0">
                    <a:moveTo>
                      <a:pt x="2466" y="4155"/>
                    </a:moveTo>
                    <a:lnTo>
                      <a:pt x="1" y="4155"/>
                    </a:lnTo>
                    <a:lnTo>
                      <a:pt x="1" y="0"/>
                    </a:lnTo>
                    <a:lnTo>
                      <a:pt x="2466" y="0"/>
                    </a:lnTo>
                    <a:close/>
                  </a:path>
                </a:pathLst>
              </a:custGeom>
              <a:solidFill>
                <a:srgbClr val="FCE8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0" name="Google Shape;550;p8"/>
              <p:cNvSpPr/>
              <p:nvPr/>
            </p:nvSpPr>
            <p:spPr>
              <a:xfrm>
                <a:off x="1914625" y="2512550"/>
                <a:ext cx="443975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17759" h="4155" extrusionOk="0">
                    <a:moveTo>
                      <a:pt x="1" y="4154"/>
                    </a:moveTo>
                    <a:lnTo>
                      <a:pt x="17759" y="4154"/>
                    </a:lnTo>
                    <a:lnTo>
                      <a:pt x="17759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EAE0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1" name="Google Shape;551;p8"/>
              <p:cNvSpPr/>
              <p:nvPr/>
            </p:nvSpPr>
            <p:spPr>
              <a:xfrm>
                <a:off x="1914625" y="2512550"/>
                <a:ext cx="443975" cy="14850"/>
              </a:xfrm>
              <a:custGeom>
                <a:avLst/>
                <a:gdLst/>
                <a:ahLst/>
                <a:cxnLst/>
                <a:rect l="l" t="t" r="r" b="b"/>
                <a:pathLst>
                  <a:path w="17759" h="594" extrusionOk="0">
                    <a:moveTo>
                      <a:pt x="1" y="0"/>
                    </a:moveTo>
                    <a:lnTo>
                      <a:pt x="1" y="594"/>
                    </a:lnTo>
                    <a:lnTo>
                      <a:pt x="17759" y="594"/>
                    </a:lnTo>
                    <a:lnTo>
                      <a:pt x="17759" y="0"/>
                    </a:lnTo>
                    <a:close/>
                  </a:path>
                </a:pathLst>
              </a:custGeom>
              <a:solidFill>
                <a:srgbClr val="FCCC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2" name="Google Shape;552;p8"/>
              <p:cNvSpPr/>
              <p:nvPr/>
            </p:nvSpPr>
            <p:spPr>
              <a:xfrm>
                <a:off x="1951725" y="2512550"/>
                <a:ext cx="19425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5" extrusionOk="0">
                    <a:moveTo>
                      <a:pt x="776" y="4154"/>
                    </a:moveTo>
                    <a:lnTo>
                      <a:pt x="0" y="4154"/>
                    </a:lnTo>
                    <a:lnTo>
                      <a:pt x="0" y="0"/>
                    </a:lnTo>
                    <a:lnTo>
                      <a:pt x="776" y="0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3" name="Google Shape;553;p8"/>
              <p:cNvSpPr/>
              <p:nvPr/>
            </p:nvSpPr>
            <p:spPr>
              <a:xfrm>
                <a:off x="2010500" y="2512550"/>
                <a:ext cx="18850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754" h="4155" extrusionOk="0">
                    <a:moveTo>
                      <a:pt x="754" y="4154"/>
                    </a:moveTo>
                    <a:lnTo>
                      <a:pt x="0" y="4154"/>
                    </a:lnTo>
                    <a:lnTo>
                      <a:pt x="0" y="0"/>
                    </a:lnTo>
                    <a:lnTo>
                      <a:pt x="754" y="0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4" name="Google Shape;554;p8"/>
              <p:cNvSpPr/>
              <p:nvPr/>
            </p:nvSpPr>
            <p:spPr>
              <a:xfrm>
                <a:off x="2068700" y="2512550"/>
                <a:ext cx="19425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5" extrusionOk="0">
                    <a:moveTo>
                      <a:pt x="777" y="4154"/>
                    </a:moveTo>
                    <a:lnTo>
                      <a:pt x="1" y="4154"/>
                    </a:lnTo>
                    <a:lnTo>
                      <a:pt x="1" y="0"/>
                    </a:lnTo>
                    <a:lnTo>
                      <a:pt x="777" y="0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5" name="Google Shape;555;p8"/>
              <p:cNvSpPr/>
              <p:nvPr/>
            </p:nvSpPr>
            <p:spPr>
              <a:xfrm>
                <a:off x="2126900" y="2512550"/>
                <a:ext cx="19425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5" extrusionOk="0">
                    <a:moveTo>
                      <a:pt x="777" y="4154"/>
                    </a:moveTo>
                    <a:lnTo>
                      <a:pt x="1" y="4154"/>
                    </a:lnTo>
                    <a:lnTo>
                      <a:pt x="1" y="0"/>
                    </a:lnTo>
                    <a:lnTo>
                      <a:pt x="777" y="0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6" name="Google Shape;556;p8"/>
              <p:cNvSpPr/>
              <p:nvPr/>
            </p:nvSpPr>
            <p:spPr>
              <a:xfrm>
                <a:off x="2185100" y="2512550"/>
                <a:ext cx="19425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5" extrusionOk="0">
                    <a:moveTo>
                      <a:pt x="777" y="4154"/>
                    </a:moveTo>
                    <a:lnTo>
                      <a:pt x="1" y="4154"/>
                    </a:lnTo>
                    <a:lnTo>
                      <a:pt x="1" y="0"/>
                    </a:lnTo>
                    <a:lnTo>
                      <a:pt x="777" y="0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7" name="Google Shape;557;p8"/>
              <p:cNvSpPr/>
              <p:nvPr/>
            </p:nvSpPr>
            <p:spPr>
              <a:xfrm>
                <a:off x="2243325" y="2512550"/>
                <a:ext cx="19425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5" extrusionOk="0">
                    <a:moveTo>
                      <a:pt x="776" y="4154"/>
                    </a:moveTo>
                    <a:lnTo>
                      <a:pt x="0" y="4154"/>
                    </a:lnTo>
                    <a:lnTo>
                      <a:pt x="0" y="0"/>
                    </a:lnTo>
                    <a:lnTo>
                      <a:pt x="776" y="0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8" name="Google Shape;558;p8"/>
              <p:cNvSpPr/>
              <p:nvPr/>
            </p:nvSpPr>
            <p:spPr>
              <a:xfrm>
                <a:off x="2302100" y="2512550"/>
                <a:ext cx="18850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754" h="4155" extrusionOk="0">
                    <a:moveTo>
                      <a:pt x="753" y="4154"/>
                    </a:moveTo>
                    <a:lnTo>
                      <a:pt x="0" y="4154"/>
                    </a:lnTo>
                    <a:lnTo>
                      <a:pt x="0" y="0"/>
                    </a:lnTo>
                    <a:lnTo>
                      <a:pt x="753" y="0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9" name="Google Shape;559;p8"/>
              <p:cNvSpPr/>
              <p:nvPr/>
            </p:nvSpPr>
            <p:spPr>
              <a:xfrm>
                <a:off x="2085825" y="2512550"/>
                <a:ext cx="243100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9724" h="4155" extrusionOk="0">
                    <a:moveTo>
                      <a:pt x="9724" y="4154"/>
                    </a:moveTo>
                    <a:lnTo>
                      <a:pt x="0" y="4154"/>
                    </a:lnTo>
                    <a:lnTo>
                      <a:pt x="0" y="0"/>
                    </a:lnTo>
                    <a:lnTo>
                      <a:pt x="9724" y="0"/>
                    </a:lnTo>
                    <a:close/>
                  </a:path>
                </a:pathLst>
              </a:custGeom>
              <a:solidFill>
                <a:srgbClr val="FFE6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60" name="Google Shape;560;p8"/>
              <p:cNvSpPr/>
              <p:nvPr/>
            </p:nvSpPr>
            <p:spPr>
              <a:xfrm>
                <a:off x="2267275" y="2512550"/>
                <a:ext cx="61650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4155" extrusionOk="0">
                    <a:moveTo>
                      <a:pt x="2466" y="4154"/>
                    </a:moveTo>
                    <a:lnTo>
                      <a:pt x="1" y="4154"/>
                    </a:lnTo>
                    <a:lnTo>
                      <a:pt x="1" y="0"/>
                    </a:lnTo>
                    <a:lnTo>
                      <a:pt x="2466" y="0"/>
                    </a:lnTo>
                    <a:close/>
                  </a:path>
                </a:pathLst>
              </a:custGeom>
              <a:solidFill>
                <a:srgbClr val="FCE8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61" name="Google Shape;561;p8"/>
              <p:cNvSpPr/>
              <p:nvPr/>
            </p:nvSpPr>
            <p:spPr>
              <a:xfrm>
                <a:off x="1846725" y="2408675"/>
                <a:ext cx="443975" cy="103900"/>
              </a:xfrm>
              <a:custGeom>
                <a:avLst/>
                <a:gdLst/>
                <a:ahLst/>
                <a:cxnLst/>
                <a:rect l="l" t="t" r="r" b="b"/>
                <a:pathLst>
                  <a:path w="17759" h="4156" extrusionOk="0">
                    <a:moveTo>
                      <a:pt x="1" y="4155"/>
                    </a:moveTo>
                    <a:lnTo>
                      <a:pt x="17759" y="4155"/>
                    </a:lnTo>
                    <a:lnTo>
                      <a:pt x="17759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EAE0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62" name="Google Shape;562;p8"/>
              <p:cNvSpPr/>
              <p:nvPr/>
            </p:nvSpPr>
            <p:spPr>
              <a:xfrm>
                <a:off x="1846725" y="2408675"/>
                <a:ext cx="443975" cy="14875"/>
              </a:xfrm>
              <a:custGeom>
                <a:avLst/>
                <a:gdLst/>
                <a:ahLst/>
                <a:cxnLst/>
                <a:rect l="l" t="t" r="r" b="b"/>
                <a:pathLst>
                  <a:path w="17759" h="595" extrusionOk="0">
                    <a:moveTo>
                      <a:pt x="1" y="1"/>
                    </a:moveTo>
                    <a:lnTo>
                      <a:pt x="1" y="594"/>
                    </a:lnTo>
                    <a:lnTo>
                      <a:pt x="17759" y="594"/>
                    </a:lnTo>
                    <a:lnTo>
                      <a:pt x="17759" y="1"/>
                    </a:lnTo>
                    <a:close/>
                  </a:path>
                </a:pathLst>
              </a:custGeom>
              <a:solidFill>
                <a:srgbClr val="FCCC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63" name="Google Shape;563;p8"/>
              <p:cNvSpPr/>
              <p:nvPr/>
            </p:nvSpPr>
            <p:spPr>
              <a:xfrm>
                <a:off x="1883825" y="2408675"/>
                <a:ext cx="19425" cy="103900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6" extrusionOk="0">
                    <a:moveTo>
                      <a:pt x="776" y="4155"/>
                    </a:moveTo>
                    <a:lnTo>
                      <a:pt x="0" y="4155"/>
                    </a:lnTo>
                    <a:lnTo>
                      <a:pt x="0" y="1"/>
                    </a:lnTo>
                    <a:lnTo>
                      <a:pt x="776" y="1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64" name="Google Shape;564;p8"/>
              <p:cNvSpPr/>
              <p:nvPr/>
            </p:nvSpPr>
            <p:spPr>
              <a:xfrm>
                <a:off x="1942600" y="2408675"/>
                <a:ext cx="18850" cy="103900"/>
              </a:xfrm>
              <a:custGeom>
                <a:avLst/>
                <a:gdLst/>
                <a:ahLst/>
                <a:cxnLst/>
                <a:rect l="l" t="t" r="r" b="b"/>
                <a:pathLst>
                  <a:path w="754" h="4156" extrusionOk="0">
                    <a:moveTo>
                      <a:pt x="753" y="4155"/>
                    </a:moveTo>
                    <a:lnTo>
                      <a:pt x="0" y="4155"/>
                    </a:lnTo>
                    <a:lnTo>
                      <a:pt x="0" y="1"/>
                    </a:lnTo>
                    <a:lnTo>
                      <a:pt x="753" y="1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65" name="Google Shape;565;p8"/>
              <p:cNvSpPr/>
              <p:nvPr/>
            </p:nvSpPr>
            <p:spPr>
              <a:xfrm>
                <a:off x="2000800" y="2408675"/>
                <a:ext cx="19425" cy="103900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6" extrusionOk="0">
                    <a:moveTo>
                      <a:pt x="776" y="4155"/>
                    </a:moveTo>
                    <a:lnTo>
                      <a:pt x="0" y="4155"/>
                    </a:lnTo>
                    <a:lnTo>
                      <a:pt x="0" y="1"/>
                    </a:lnTo>
                    <a:lnTo>
                      <a:pt x="776" y="1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66" name="Google Shape;566;p8"/>
              <p:cNvSpPr/>
              <p:nvPr/>
            </p:nvSpPr>
            <p:spPr>
              <a:xfrm>
                <a:off x="2059000" y="2408675"/>
                <a:ext cx="19425" cy="103900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6" extrusionOk="0">
                    <a:moveTo>
                      <a:pt x="777" y="4155"/>
                    </a:moveTo>
                    <a:lnTo>
                      <a:pt x="1" y="4155"/>
                    </a:lnTo>
                    <a:lnTo>
                      <a:pt x="1" y="1"/>
                    </a:lnTo>
                    <a:lnTo>
                      <a:pt x="777" y="1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67" name="Google Shape;567;p8"/>
              <p:cNvSpPr/>
              <p:nvPr/>
            </p:nvSpPr>
            <p:spPr>
              <a:xfrm>
                <a:off x="2117200" y="2408675"/>
                <a:ext cx="19425" cy="103900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6" extrusionOk="0">
                    <a:moveTo>
                      <a:pt x="777" y="4155"/>
                    </a:moveTo>
                    <a:lnTo>
                      <a:pt x="1" y="4155"/>
                    </a:lnTo>
                    <a:lnTo>
                      <a:pt x="1" y="1"/>
                    </a:lnTo>
                    <a:lnTo>
                      <a:pt x="777" y="1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68" name="Google Shape;568;p8"/>
              <p:cNvSpPr/>
              <p:nvPr/>
            </p:nvSpPr>
            <p:spPr>
              <a:xfrm>
                <a:off x="2175400" y="2408675"/>
                <a:ext cx="19425" cy="103900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6" extrusionOk="0">
                    <a:moveTo>
                      <a:pt x="777" y="4155"/>
                    </a:moveTo>
                    <a:lnTo>
                      <a:pt x="1" y="4155"/>
                    </a:lnTo>
                    <a:lnTo>
                      <a:pt x="1" y="1"/>
                    </a:lnTo>
                    <a:lnTo>
                      <a:pt x="777" y="1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69" name="Google Shape;569;p8"/>
              <p:cNvSpPr/>
              <p:nvPr/>
            </p:nvSpPr>
            <p:spPr>
              <a:xfrm>
                <a:off x="2233625" y="2408675"/>
                <a:ext cx="19425" cy="103900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6" extrusionOk="0">
                    <a:moveTo>
                      <a:pt x="776" y="4155"/>
                    </a:moveTo>
                    <a:lnTo>
                      <a:pt x="0" y="4155"/>
                    </a:lnTo>
                    <a:lnTo>
                      <a:pt x="0" y="1"/>
                    </a:lnTo>
                    <a:lnTo>
                      <a:pt x="776" y="1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70" name="Google Shape;570;p8"/>
              <p:cNvSpPr/>
              <p:nvPr/>
            </p:nvSpPr>
            <p:spPr>
              <a:xfrm>
                <a:off x="2017925" y="2408675"/>
                <a:ext cx="243100" cy="103900"/>
              </a:xfrm>
              <a:custGeom>
                <a:avLst/>
                <a:gdLst/>
                <a:ahLst/>
                <a:cxnLst/>
                <a:rect l="l" t="t" r="r" b="b"/>
                <a:pathLst>
                  <a:path w="9724" h="4156" extrusionOk="0">
                    <a:moveTo>
                      <a:pt x="9724" y="4155"/>
                    </a:moveTo>
                    <a:lnTo>
                      <a:pt x="0" y="4155"/>
                    </a:lnTo>
                    <a:lnTo>
                      <a:pt x="0" y="1"/>
                    </a:lnTo>
                    <a:lnTo>
                      <a:pt x="9724" y="1"/>
                    </a:lnTo>
                    <a:close/>
                  </a:path>
                </a:pathLst>
              </a:custGeom>
              <a:solidFill>
                <a:srgbClr val="FFE6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71" name="Google Shape;571;p8"/>
              <p:cNvSpPr/>
              <p:nvPr/>
            </p:nvSpPr>
            <p:spPr>
              <a:xfrm>
                <a:off x="2198800" y="2408675"/>
                <a:ext cx="62225" cy="103900"/>
              </a:xfrm>
              <a:custGeom>
                <a:avLst/>
                <a:gdLst/>
                <a:ahLst/>
                <a:cxnLst/>
                <a:rect l="l" t="t" r="r" b="b"/>
                <a:pathLst>
                  <a:path w="2489" h="4156" extrusionOk="0">
                    <a:moveTo>
                      <a:pt x="2489" y="4155"/>
                    </a:moveTo>
                    <a:lnTo>
                      <a:pt x="1" y="4155"/>
                    </a:lnTo>
                    <a:lnTo>
                      <a:pt x="1" y="1"/>
                    </a:lnTo>
                    <a:lnTo>
                      <a:pt x="2489" y="1"/>
                    </a:lnTo>
                    <a:close/>
                  </a:path>
                </a:pathLst>
              </a:custGeom>
              <a:solidFill>
                <a:srgbClr val="FCE8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572" name="Google Shape;572;p8"/>
          <p:cNvSpPr/>
          <p:nvPr/>
        </p:nvSpPr>
        <p:spPr>
          <a:xfrm>
            <a:off x="10580730" y="3767748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73" name="Google Shape;573;p8"/>
          <p:cNvSpPr/>
          <p:nvPr/>
        </p:nvSpPr>
        <p:spPr>
          <a:xfrm>
            <a:off x="10825263" y="1912231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73713848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bg>
      <p:bgPr>
        <a:solidFill>
          <a:schemeClr val="dk1"/>
        </a:solidFill>
        <a:effectLst/>
      </p:bgPr>
    </p:bg>
    <p:spTree>
      <p:nvGrpSpPr>
        <p:cNvPr id="1" name="Shape 5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75" name="Google Shape;575;p9"/>
          <p:cNvGrpSpPr/>
          <p:nvPr/>
        </p:nvGrpSpPr>
        <p:grpSpPr>
          <a:xfrm>
            <a:off x="-184227" y="-399294"/>
            <a:ext cx="13152739" cy="7397993"/>
            <a:chOff x="238125" y="822050"/>
            <a:chExt cx="7136850" cy="4051475"/>
          </a:xfrm>
        </p:grpSpPr>
        <p:sp>
          <p:nvSpPr>
            <p:cNvPr id="576" name="Google Shape;576;p9"/>
            <p:cNvSpPr/>
            <p:nvPr/>
          </p:nvSpPr>
          <p:spPr>
            <a:xfrm>
              <a:off x="238125" y="114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7" name="Google Shape;577;p9"/>
            <p:cNvSpPr/>
            <p:nvPr/>
          </p:nvSpPr>
          <p:spPr>
            <a:xfrm>
              <a:off x="238125" y="27590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8" name="Google Shape;578;p9"/>
            <p:cNvSpPr/>
            <p:nvPr/>
          </p:nvSpPr>
          <p:spPr>
            <a:xfrm>
              <a:off x="238125" y="250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9" name="Google Shape;579;p9"/>
            <p:cNvSpPr/>
            <p:nvPr/>
          </p:nvSpPr>
          <p:spPr>
            <a:xfrm>
              <a:off x="238125" y="22460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0" name="Google Shape;580;p9"/>
            <p:cNvSpPr/>
            <p:nvPr/>
          </p:nvSpPr>
          <p:spPr>
            <a:xfrm>
              <a:off x="238125" y="1971075"/>
              <a:ext cx="7136850" cy="0"/>
            </a:xfrm>
            <a:custGeom>
              <a:avLst/>
              <a:gdLst/>
              <a:ahLst/>
              <a:cxnLst/>
              <a:rect l="l" t="t" r="r" b="b"/>
              <a:pathLst>
                <a:path w="285474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1" name="Google Shape;581;p9"/>
            <p:cNvSpPr/>
            <p:nvPr/>
          </p:nvSpPr>
          <p:spPr>
            <a:xfrm>
              <a:off x="238125" y="169607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2" name="Google Shape;582;p9"/>
            <p:cNvSpPr/>
            <p:nvPr/>
          </p:nvSpPr>
          <p:spPr>
            <a:xfrm>
              <a:off x="238125" y="1420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3" name="Google Shape;583;p9"/>
            <p:cNvSpPr/>
            <p:nvPr/>
          </p:nvSpPr>
          <p:spPr>
            <a:xfrm>
              <a:off x="238125" y="33092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4" name="Google Shape;584;p9"/>
            <p:cNvSpPr/>
            <p:nvPr/>
          </p:nvSpPr>
          <p:spPr>
            <a:xfrm>
              <a:off x="238125" y="30155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5" name="Google Shape;585;p9"/>
            <p:cNvSpPr/>
            <p:nvPr/>
          </p:nvSpPr>
          <p:spPr>
            <a:xfrm>
              <a:off x="238125" y="47439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6" name="Google Shape;586;p9"/>
            <p:cNvSpPr/>
            <p:nvPr/>
          </p:nvSpPr>
          <p:spPr>
            <a:xfrm>
              <a:off x="238125" y="44549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7" name="Google Shape;587;p9"/>
            <p:cNvSpPr/>
            <p:nvPr/>
          </p:nvSpPr>
          <p:spPr>
            <a:xfrm>
              <a:off x="238125" y="4167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8" name="Google Shape;588;p9"/>
            <p:cNvSpPr/>
            <p:nvPr/>
          </p:nvSpPr>
          <p:spPr>
            <a:xfrm>
              <a:off x="238125" y="38817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9" name="Google Shape;589;p9"/>
            <p:cNvSpPr/>
            <p:nvPr/>
          </p:nvSpPr>
          <p:spPr>
            <a:xfrm>
              <a:off x="238125" y="35953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0" name="Google Shape;590;p9"/>
            <p:cNvSpPr/>
            <p:nvPr/>
          </p:nvSpPr>
          <p:spPr>
            <a:xfrm>
              <a:off x="5075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1" name="Google Shape;591;p9"/>
            <p:cNvSpPr/>
            <p:nvPr/>
          </p:nvSpPr>
          <p:spPr>
            <a:xfrm>
              <a:off x="3244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2" name="Google Shape;592;p9"/>
            <p:cNvSpPr/>
            <p:nvPr/>
          </p:nvSpPr>
          <p:spPr>
            <a:xfrm>
              <a:off x="29400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3" name="Google Shape;593;p9"/>
            <p:cNvSpPr/>
            <p:nvPr/>
          </p:nvSpPr>
          <p:spPr>
            <a:xfrm>
              <a:off x="2635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4" name="Google Shape;594;p9"/>
            <p:cNvSpPr/>
            <p:nvPr/>
          </p:nvSpPr>
          <p:spPr>
            <a:xfrm>
              <a:off x="2331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5" name="Google Shape;595;p9"/>
            <p:cNvSpPr/>
            <p:nvPr/>
          </p:nvSpPr>
          <p:spPr>
            <a:xfrm>
              <a:off x="20279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6" name="Google Shape;596;p9"/>
            <p:cNvSpPr/>
            <p:nvPr/>
          </p:nvSpPr>
          <p:spPr>
            <a:xfrm>
              <a:off x="17239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7" name="Google Shape;597;p9"/>
            <p:cNvSpPr/>
            <p:nvPr/>
          </p:nvSpPr>
          <p:spPr>
            <a:xfrm>
              <a:off x="14197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8" name="Google Shape;598;p9"/>
            <p:cNvSpPr/>
            <p:nvPr/>
          </p:nvSpPr>
          <p:spPr>
            <a:xfrm>
              <a:off x="1115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9" name="Google Shape;599;p9"/>
            <p:cNvSpPr/>
            <p:nvPr/>
          </p:nvSpPr>
          <p:spPr>
            <a:xfrm>
              <a:off x="811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0" name="Google Shape;600;p9"/>
            <p:cNvSpPr/>
            <p:nvPr/>
          </p:nvSpPr>
          <p:spPr>
            <a:xfrm>
              <a:off x="3548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1" name="Google Shape;601;p9"/>
            <p:cNvSpPr/>
            <p:nvPr/>
          </p:nvSpPr>
          <p:spPr>
            <a:xfrm>
              <a:off x="62845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2" name="Google Shape;602;p9"/>
            <p:cNvSpPr/>
            <p:nvPr/>
          </p:nvSpPr>
          <p:spPr>
            <a:xfrm>
              <a:off x="5980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3" name="Google Shape;603;p9"/>
            <p:cNvSpPr/>
            <p:nvPr/>
          </p:nvSpPr>
          <p:spPr>
            <a:xfrm>
              <a:off x="5676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4" name="Google Shape;604;p9"/>
            <p:cNvSpPr/>
            <p:nvPr/>
          </p:nvSpPr>
          <p:spPr>
            <a:xfrm>
              <a:off x="53724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5" name="Google Shape;605;p9"/>
            <p:cNvSpPr/>
            <p:nvPr/>
          </p:nvSpPr>
          <p:spPr>
            <a:xfrm>
              <a:off x="50684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6" name="Google Shape;606;p9"/>
            <p:cNvSpPr/>
            <p:nvPr/>
          </p:nvSpPr>
          <p:spPr>
            <a:xfrm>
              <a:off x="47644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7" name="Google Shape;607;p9"/>
            <p:cNvSpPr/>
            <p:nvPr/>
          </p:nvSpPr>
          <p:spPr>
            <a:xfrm>
              <a:off x="4460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8" name="Google Shape;608;p9"/>
            <p:cNvSpPr/>
            <p:nvPr/>
          </p:nvSpPr>
          <p:spPr>
            <a:xfrm>
              <a:off x="4156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9" name="Google Shape;609;p9"/>
            <p:cNvSpPr/>
            <p:nvPr/>
          </p:nvSpPr>
          <p:spPr>
            <a:xfrm>
              <a:off x="38522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0" name="Google Shape;610;p9"/>
            <p:cNvSpPr/>
            <p:nvPr/>
          </p:nvSpPr>
          <p:spPr>
            <a:xfrm>
              <a:off x="65885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1" name="Google Shape;611;p9"/>
            <p:cNvSpPr/>
            <p:nvPr/>
          </p:nvSpPr>
          <p:spPr>
            <a:xfrm>
              <a:off x="71967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2" name="Google Shape;612;p9"/>
            <p:cNvSpPr/>
            <p:nvPr/>
          </p:nvSpPr>
          <p:spPr>
            <a:xfrm>
              <a:off x="68927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613" name="Google Shape;613;p9"/>
          <p:cNvSpPr/>
          <p:nvPr/>
        </p:nvSpPr>
        <p:spPr>
          <a:xfrm>
            <a:off x="921767" y="1644233"/>
            <a:ext cx="5145200" cy="2093200"/>
          </a:xfrm>
          <a:prstGeom prst="roundRect">
            <a:avLst>
              <a:gd name="adj" fmla="val 16667"/>
            </a:avLst>
          </a:prstGeom>
          <a:solidFill>
            <a:schemeClr val="lt1"/>
          </a:solidFill>
          <a:ln w="76200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14" name="Google Shape;614;p9"/>
          <p:cNvSpPr/>
          <p:nvPr/>
        </p:nvSpPr>
        <p:spPr>
          <a:xfrm>
            <a:off x="936367" y="4148333"/>
            <a:ext cx="5145200" cy="1146000"/>
          </a:xfrm>
          <a:prstGeom prst="roundRect">
            <a:avLst>
              <a:gd name="adj" fmla="val 16667"/>
            </a:avLst>
          </a:prstGeom>
          <a:solidFill>
            <a:schemeClr val="accent1"/>
          </a:solidFill>
          <a:ln w="762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15" name="Google Shape;615;p9"/>
          <p:cNvSpPr txBox="1">
            <a:spLocks noGrp="1"/>
          </p:cNvSpPr>
          <p:nvPr>
            <p:ph type="title"/>
          </p:nvPr>
        </p:nvSpPr>
        <p:spPr>
          <a:xfrm>
            <a:off x="950967" y="1801233"/>
            <a:ext cx="5116000" cy="177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667"/>
            </a:lvl1pPr>
            <a:lvl2pPr lvl="1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2pPr>
            <a:lvl3pPr lvl="2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3pPr>
            <a:lvl4pPr lvl="3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4pPr>
            <a:lvl5pPr lvl="4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5pPr>
            <a:lvl6pPr lvl="5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6pPr>
            <a:lvl7pPr lvl="6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7pPr>
            <a:lvl8pPr lvl="7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8pPr>
            <a:lvl9pPr lvl="8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9pPr>
          </a:lstStyle>
          <a:p>
            <a:endParaRPr/>
          </a:p>
        </p:txBody>
      </p:sp>
      <p:sp>
        <p:nvSpPr>
          <p:cNvPr id="616" name="Google Shape;616;p9"/>
          <p:cNvSpPr txBox="1">
            <a:spLocks noGrp="1"/>
          </p:cNvSpPr>
          <p:nvPr>
            <p:ph type="subTitle" idx="1"/>
          </p:nvPr>
        </p:nvSpPr>
        <p:spPr>
          <a:xfrm>
            <a:off x="950967" y="4189933"/>
            <a:ext cx="5116000" cy="1062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grpSp>
        <p:nvGrpSpPr>
          <p:cNvPr id="617" name="Google Shape;617;p9"/>
          <p:cNvGrpSpPr/>
          <p:nvPr/>
        </p:nvGrpSpPr>
        <p:grpSpPr>
          <a:xfrm rot="-4500389">
            <a:off x="5490929" y="5016493"/>
            <a:ext cx="675800" cy="675843"/>
            <a:chOff x="3312800" y="1179225"/>
            <a:chExt cx="473725" cy="473700"/>
          </a:xfrm>
        </p:grpSpPr>
        <p:sp>
          <p:nvSpPr>
            <p:cNvPr id="618" name="Google Shape;618;p9"/>
            <p:cNvSpPr/>
            <p:nvPr/>
          </p:nvSpPr>
          <p:spPr>
            <a:xfrm>
              <a:off x="3312800" y="1179225"/>
              <a:ext cx="473725" cy="473700"/>
            </a:xfrm>
            <a:custGeom>
              <a:avLst/>
              <a:gdLst/>
              <a:ahLst/>
              <a:cxnLst/>
              <a:rect l="l" t="t" r="r" b="b"/>
              <a:pathLst>
                <a:path w="18949" h="18948" extrusionOk="0">
                  <a:moveTo>
                    <a:pt x="9474" y="0"/>
                  </a:moveTo>
                  <a:cubicBezTo>
                    <a:pt x="4236" y="0"/>
                    <a:pt x="1" y="4236"/>
                    <a:pt x="1" y="9474"/>
                  </a:cubicBezTo>
                  <a:cubicBezTo>
                    <a:pt x="1" y="14712"/>
                    <a:pt x="4236" y="18948"/>
                    <a:pt x="9474" y="18948"/>
                  </a:cubicBezTo>
                  <a:cubicBezTo>
                    <a:pt x="14713" y="18948"/>
                    <a:pt x="18948" y="14712"/>
                    <a:pt x="18948" y="9474"/>
                  </a:cubicBezTo>
                  <a:cubicBezTo>
                    <a:pt x="18948" y="4236"/>
                    <a:pt x="14713" y="0"/>
                    <a:pt x="9474" y="0"/>
                  </a:cubicBezTo>
                  <a:close/>
                </a:path>
              </a:pathLst>
            </a:custGeom>
            <a:solidFill>
              <a:schemeClr val="lt2"/>
            </a:solidFill>
            <a:ln w="762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9" name="Google Shape;619;p9"/>
            <p:cNvSpPr/>
            <p:nvPr/>
          </p:nvSpPr>
          <p:spPr>
            <a:xfrm>
              <a:off x="3366075" y="1255250"/>
              <a:ext cx="367175" cy="321750"/>
            </a:xfrm>
            <a:custGeom>
              <a:avLst/>
              <a:gdLst/>
              <a:ahLst/>
              <a:cxnLst/>
              <a:rect l="l" t="t" r="r" b="b"/>
              <a:pathLst>
                <a:path w="14687" h="12870" extrusionOk="0">
                  <a:moveTo>
                    <a:pt x="7320" y="1"/>
                  </a:moveTo>
                  <a:cubicBezTo>
                    <a:pt x="6348" y="1"/>
                    <a:pt x="5362" y="223"/>
                    <a:pt x="4436" y="694"/>
                  </a:cubicBezTo>
                  <a:cubicBezTo>
                    <a:pt x="1253" y="2323"/>
                    <a:pt x="0" y="6182"/>
                    <a:pt x="1604" y="9340"/>
                  </a:cubicBezTo>
                  <a:cubicBezTo>
                    <a:pt x="2753" y="11585"/>
                    <a:pt x="5011" y="12870"/>
                    <a:pt x="7350" y="12870"/>
                  </a:cubicBezTo>
                  <a:cubicBezTo>
                    <a:pt x="8328" y="12870"/>
                    <a:pt x="9320" y="12645"/>
                    <a:pt x="10251" y="12172"/>
                  </a:cubicBezTo>
                  <a:cubicBezTo>
                    <a:pt x="13409" y="10543"/>
                    <a:pt x="14687" y="6684"/>
                    <a:pt x="13058" y="3526"/>
                  </a:cubicBezTo>
                  <a:cubicBezTo>
                    <a:pt x="11924" y="1294"/>
                    <a:pt x="9664" y="1"/>
                    <a:pt x="732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0" name="Google Shape;620;p9"/>
            <p:cNvSpPr/>
            <p:nvPr/>
          </p:nvSpPr>
          <p:spPr>
            <a:xfrm>
              <a:off x="3424950" y="1327400"/>
              <a:ext cx="249400" cy="180100"/>
            </a:xfrm>
            <a:custGeom>
              <a:avLst/>
              <a:gdLst/>
              <a:ahLst/>
              <a:cxnLst/>
              <a:rect l="l" t="t" r="r" b="b"/>
              <a:pathLst>
                <a:path w="9976" h="7204" extrusionOk="0">
                  <a:moveTo>
                    <a:pt x="6917" y="1"/>
                  </a:moveTo>
                  <a:cubicBezTo>
                    <a:pt x="6507" y="1"/>
                    <a:pt x="6115" y="101"/>
                    <a:pt x="5740" y="289"/>
                  </a:cubicBezTo>
                  <a:cubicBezTo>
                    <a:pt x="5289" y="514"/>
                    <a:pt x="4913" y="865"/>
                    <a:pt x="4663" y="1316"/>
                  </a:cubicBezTo>
                  <a:cubicBezTo>
                    <a:pt x="4462" y="1667"/>
                    <a:pt x="4287" y="2118"/>
                    <a:pt x="4161" y="2695"/>
                  </a:cubicBezTo>
                  <a:cubicBezTo>
                    <a:pt x="3986" y="3397"/>
                    <a:pt x="3886" y="3923"/>
                    <a:pt x="3810" y="4224"/>
                  </a:cubicBezTo>
                  <a:cubicBezTo>
                    <a:pt x="3710" y="4575"/>
                    <a:pt x="3560" y="4800"/>
                    <a:pt x="3359" y="4900"/>
                  </a:cubicBezTo>
                  <a:cubicBezTo>
                    <a:pt x="3184" y="4976"/>
                    <a:pt x="3109" y="4976"/>
                    <a:pt x="3084" y="4976"/>
                  </a:cubicBezTo>
                  <a:cubicBezTo>
                    <a:pt x="2908" y="4951"/>
                    <a:pt x="2783" y="4875"/>
                    <a:pt x="2708" y="4725"/>
                  </a:cubicBezTo>
                  <a:cubicBezTo>
                    <a:pt x="2658" y="4625"/>
                    <a:pt x="2658" y="4550"/>
                    <a:pt x="2683" y="4424"/>
                  </a:cubicBezTo>
                  <a:cubicBezTo>
                    <a:pt x="2733" y="4249"/>
                    <a:pt x="2933" y="4048"/>
                    <a:pt x="3234" y="3848"/>
                  </a:cubicBezTo>
                  <a:lnTo>
                    <a:pt x="3585" y="3622"/>
                  </a:lnTo>
                  <a:lnTo>
                    <a:pt x="2482" y="1743"/>
                  </a:lnTo>
                  <a:lnTo>
                    <a:pt x="2106" y="1968"/>
                  </a:lnTo>
                  <a:cubicBezTo>
                    <a:pt x="1605" y="2269"/>
                    <a:pt x="1204" y="2670"/>
                    <a:pt x="953" y="3121"/>
                  </a:cubicBezTo>
                  <a:cubicBezTo>
                    <a:pt x="678" y="3597"/>
                    <a:pt x="577" y="4098"/>
                    <a:pt x="627" y="4625"/>
                  </a:cubicBezTo>
                  <a:lnTo>
                    <a:pt x="1" y="4951"/>
                  </a:lnTo>
                  <a:lnTo>
                    <a:pt x="928" y="6755"/>
                  </a:lnTo>
                  <a:lnTo>
                    <a:pt x="1505" y="6454"/>
                  </a:lnTo>
                  <a:cubicBezTo>
                    <a:pt x="1755" y="6705"/>
                    <a:pt x="2006" y="6905"/>
                    <a:pt x="2307" y="7031"/>
                  </a:cubicBezTo>
                  <a:cubicBezTo>
                    <a:pt x="2588" y="7146"/>
                    <a:pt x="2879" y="7204"/>
                    <a:pt x="3174" y="7204"/>
                  </a:cubicBezTo>
                  <a:cubicBezTo>
                    <a:pt x="3589" y="7204"/>
                    <a:pt x="4013" y="7089"/>
                    <a:pt x="4437" y="6855"/>
                  </a:cubicBezTo>
                  <a:cubicBezTo>
                    <a:pt x="4813" y="6655"/>
                    <a:pt x="5164" y="6304"/>
                    <a:pt x="5440" y="5803"/>
                  </a:cubicBezTo>
                  <a:cubicBezTo>
                    <a:pt x="5640" y="5502"/>
                    <a:pt x="5790" y="5076"/>
                    <a:pt x="5916" y="4600"/>
                  </a:cubicBezTo>
                  <a:cubicBezTo>
                    <a:pt x="5966" y="4474"/>
                    <a:pt x="6016" y="4174"/>
                    <a:pt x="6091" y="3773"/>
                  </a:cubicBezTo>
                  <a:cubicBezTo>
                    <a:pt x="6141" y="3447"/>
                    <a:pt x="6191" y="3221"/>
                    <a:pt x="6242" y="3071"/>
                  </a:cubicBezTo>
                  <a:cubicBezTo>
                    <a:pt x="6392" y="2695"/>
                    <a:pt x="6592" y="2419"/>
                    <a:pt x="6818" y="2319"/>
                  </a:cubicBezTo>
                  <a:cubicBezTo>
                    <a:pt x="6943" y="2244"/>
                    <a:pt x="7069" y="2219"/>
                    <a:pt x="7169" y="2219"/>
                  </a:cubicBezTo>
                  <a:cubicBezTo>
                    <a:pt x="7244" y="2244"/>
                    <a:pt x="7294" y="2269"/>
                    <a:pt x="7369" y="2369"/>
                  </a:cubicBezTo>
                  <a:cubicBezTo>
                    <a:pt x="7420" y="2469"/>
                    <a:pt x="7420" y="2545"/>
                    <a:pt x="7420" y="2595"/>
                  </a:cubicBezTo>
                  <a:cubicBezTo>
                    <a:pt x="7344" y="2745"/>
                    <a:pt x="7219" y="2895"/>
                    <a:pt x="7019" y="3046"/>
                  </a:cubicBezTo>
                  <a:lnTo>
                    <a:pt x="6668" y="3271"/>
                  </a:lnTo>
                  <a:lnTo>
                    <a:pt x="7946" y="5051"/>
                  </a:lnTo>
                  <a:lnTo>
                    <a:pt x="8272" y="4850"/>
                  </a:lnTo>
                  <a:cubicBezTo>
                    <a:pt x="8873" y="4474"/>
                    <a:pt x="9249" y="3973"/>
                    <a:pt x="9399" y="3296"/>
                  </a:cubicBezTo>
                  <a:cubicBezTo>
                    <a:pt x="9450" y="3021"/>
                    <a:pt x="9450" y="2745"/>
                    <a:pt x="9399" y="2444"/>
                  </a:cubicBezTo>
                  <a:lnTo>
                    <a:pt x="9976" y="2144"/>
                  </a:lnTo>
                  <a:lnTo>
                    <a:pt x="9049" y="339"/>
                  </a:lnTo>
                  <a:lnTo>
                    <a:pt x="8497" y="640"/>
                  </a:lnTo>
                  <a:cubicBezTo>
                    <a:pt x="8121" y="289"/>
                    <a:pt x="7670" y="63"/>
                    <a:pt x="7169" y="13"/>
                  </a:cubicBezTo>
                  <a:cubicBezTo>
                    <a:pt x="7084" y="5"/>
                    <a:pt x="7000" y="1"/>
                    <a:pt x="69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621" name="Google Shape;621;p9"/>
          <p:cNvSpPr/>
          <p:nvPr/>
        </p:nvSpPr>
        <p:spPr>
          <a:xfrm>
            <a:off x="4793263" y="5484331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67610014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spTree>
      <p:nvGrpSpPr>
        <p:cNvPr id="1" name="Shape 21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66" name="Google Shape;2166;p34"/>
          <p:cNvGrpSpPr/>
          <p:nvPr/>
        </p:nvGrpSpPr>
        <p:grpSpPr>
          <a:xfrm>
            <a:off x="-184227" y="-399294"/>
            <a:ext cx="13152739" cy="7397993"/>
            <a:chOff x="238125" y="822050"/>
            <a:chExt cx="7136850" cy="4051475"/>
          </a:xfrm>
        </p:grpSpPr>
        <p:sp>
          <p:nvSpPr>
            <p:cNvPr id="2167" name="Google Shape;2167;p34"/>
            <p:cNvSpPr/>
            <p:nvPr/>
          </p:nvSpPr>
          <p:spPr>
            <a:xfrm>
              <a:off x="238125" y="114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8" name="Google Shape;2168;p34"/>
            <p:cNvSpPr/>
            <p:nvPr/>
          </p:nvSpPr>
          <p:spPr>
            <a:xfrm>
              <a:off x="238125" y="27590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9" name="Google Shape;2169;p34"/>
            <p:cNvSpPr/>
            <p:nvPr/>
          </p:nvSpPr>
          <p:spPr>
            <a:xfrm>
              <a:off x="238125" y="250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0" name="Google Shape;2170;p34"/>
            <p:cNvSpPr/>
            <p:nvPr/>
          </p:nvSpPr>
          <p:spPr>
            <a:xfrm>
              <a:off x="238125" y="22460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1" name="Google Shape;2171;p34"/>
            <p:cNvSpPr/>
            <p:nvPr/>
          </p:nvSpPr>
          <p:spPr>
            <a:xfrm>
              <a:off x="238125" y="1971075"/>
              <a:ext cx="7136850" cy="0"/>
            </a:xfrm>
            <a:custGeom>
              <a:avLst/>
              <a:gdLst/>
              <a:ahLst/>
              <a:cxnLst/>
              <a:rect l="l" t="t" r="r" b="b"/>
              <a:pathLst>
                <a:path w="285474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2" name="Google Shape;2172;p34"/>
            <p:cNvSpPr/>
            <p:nvPr/>
          </p:nvSpPr>
          <p:spPr>
            <a:xfrm>
              <a:off x="238125" y="169607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3" name="Google Shape;2173;p34"/>
            <p:cNvSpPr/>
            <p:nvPr/>
          </p:nvSpPr>
          <p:spPr>
            <a:xfrm>
              <a:off x="238125" y="1420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4" name="Google Shape;2174;p34"/>
            <p:cNvSpPr/>
            <p:nvPr/>
          </p:nvSpPr>
          <p:spPr>
            <a:xfrm>
              <a:off x="238125" y="33092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5" name="Google Shape;2175;p34"/>
            <p:cNvSpPr/>
            <p:nvPr/>
          </p:nvSpPr>
          <p:spPr>
            <a:xfrm>
              <a:off x="238125" y="30155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6" name="Google Shape;2176;p34"/>
            <p:cNvSpPr/>
            <p:nvPr/>
          </p:nvSpPr>
          <p:spPr>
            <a:xfrm>
              <a:off x="238125" y="47439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7" name="Google Shape;2177;p34"/>
            <p:cNvSpPr/>
            <p:nvPr/>
          </p:nvSpPr>
          <p:spPr>
            <a:xfrm>
              <a:off x="238125" y="44549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8" name="Google Shape;2178;p34"/>
            <p:cNvSpPr/>
            <p:nvPr/>
          </p:nvSpPr>
          <p:spPr>
            <a:xfrm>
              <a:off x="238125" y="4167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9" name="Google Shape;2179;p34"/>
            <p:cNvSpPr/>
            <p:nvPr/>
          </p:nvSpPr>
          <p:spPr>
            <a:xfrm>
              <a:off x="238125" y="38817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0" name="Google Shape;2180;p34"/>
            <p:cNvSpPr/>
            <p:nvPr/>
          </p:nvSpPr>
          <p:spPr>
            <a:xfrm>
              <a:off x="238125" y="35953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1" name="Google Shape;2181;p34"/>
            <p:cNvSpPr/>
            <p:nvPr/>
          </p:nvSpPr>
          <p:spPr>
            <a:xfrm>
              <a:off x="5075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2" name="Google Shape;2182;p34"/>
            <p:cNvSpPr/>
            <p:nvPr/>
          </p:nvSpPr>
          <p:spPr>
            <a:xfrm>
              <a:off x="3244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3" name="Google Shape;2183;p34"/>
            <p:cNvSpPr/>
            <p:nvPr/>
          </p:nvSpPr>
          <p:spPr>
            <a:xfrm>
              <a:off x="29400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4" name="Google Shape;2184;p34"/>
            <p:cNvSpPr/>
            <p:nvPr/>
          </p:nvSpPr>
          <p:spPr>
            <a:xfrm>
              <a:off x="2635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5" name="Google Shape;2185;p34"/>
            <p:cNvSpPr/>
            <p:nvPr/>
          </p:nvSpPr>
          <p:spPr>
            <a:xfrm>
              <a:off x="2331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6" name="Google Shape;2186;p34"/>
            <p:cNvSpPr/>
            <p:nvPr/>
          </p:nvSpPr>
          <p:spPr>
            <a:xfrm>
              <a:off x="20279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7" name="Google Shape;2187;p34"/>
            <p:cNvSpPr/>
            <p:nvPr/>
          </p:nvSpPr>
          <p:spPr>
            <a:xfrm>
              <a:off x="17239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8" name="Google Shape;2188;p34"/>
            <p:cNvSpPr/>
            <p:nvPr/>
          </p:nvSpPr>
          <p:spPr>
            <a:xfrm>
              <a:off x="14197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9" name="Google Shape;2189;p34"/>
            <p:cNvSpPr/>
            <p:nvPr/>
          </p:nvSpPr>
          <p:spPr>
            <a:xfrm>
              <a:off x="1115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0" name="Google Shape;2190;p34"/>
            <p:cNvSpPr/>
            <p:nvPr/>
          </p:nvSpPr>
          <p:spPr>
            <a:xfrm>
              <a:off x="811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1" name="Google Shape;2191;p34"/>
            <p:cNvSpPr/>
            <p:nvPr/>
          </p:nvSpPr>
          <p:spPr>
            <a:xfrm>
              <a:off x="3548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2" name="Google Shape;2192;p34"/>
            <p:cNvSpPr/>
            <p:nvPr/>
          </p:nvSpPr>
          <p:spPr>
            <a:xfrm>
              <a:off x="62845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3" name="Google Shape;2193;p34"/>
            <p:cNvSpPr/>
            <p:nvPr/>
          </p:nvSpPr>
          <p:spPr>
            <a:xfrm>
              <a:off x="5980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4" name="Google Shape;2194;p34"/>
            <p:cNvSpPr/>
            <p:nvPr/>
          </p:nvSpPr>
          <p:spPr>
            <a:xfrm>
              <a:off x="5676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5" name="Google Shape;2195;p34"/>
            <p:cNvSpPr/>
            <p:nvPr/>
          </p:nvSpPr>
          <p:spPr>
            <a:xfrm>
              <a:off x="53724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6" name="Google Shape;2196;p34"/>
            <p:cNvSpPr/>
            <p:nvPr/>
          </p:nvSpPr>
          <p:spPr>
            <a:xfrm>
              <a:off x="50684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7" name="Google Shape;2197;p34"/>
            <p:cNvSpPr/>
            <p:nvPr/>
          </p:nvSpPr>
          <p:spPr>
            <a:xfrm>
              <a:off x="47644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8" name="Google Shape;2198;p34"/>
            <p:cNvSpPr/>
            <p:nvPr/>
          </p:nvSpPr>
          <p:spPr>
            <a:xfrm>
              <a:off x="4460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9" name="Google Shape;2199;p34"/>
            <p:cNvSpPr/>
            <p:nvPr/>
          </p:nvSpPr>
          <p:spPr>
            <a:xfrm>
              <a:off x="4156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0" name="Google Shape;2200;p34"/>
            <p:cNvSpPr/>
            <p:nvPr/>
          </p:nvSpPr>
          <p:spPr>
            <a:xfrm>
              <a:off x="38522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1" name="Google Shape;2201;p34"/>
            <p:cNvSpPr/>
            <p:nvPr/>
          </p:nvSpPr>
          <p:spPr>
            <a:xfrm>
              <a:off x="65885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2" name="Google Shape;2202;p34"/>
            <p:cNvSpPr/>
            <p:nvPr/>
          </p:nvSpPr>
          <p:spPr>
            <a:xfrm>
              <a:off x="71967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3" name="Google Shape;2203;p34"/>
            <p:cNvSpPr/>
            <p:nvPr/>
          </p:nvSpPr>
          <p:spPr>
            <a:xfrm>
              <a:off x="68927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204" name="Google Shape;2204;p34"/>
          <p:cNvGrpSpPr/>
          <p:nvPr/>
        </p:nvGrpSpPr>
        <p:grpSpPr>
          <a:xfrm>
            <a:off x="9370200" y="4206167"/>
            <a:ext cx="1691933" cy="1691967"/>
            <a:chOff x="94500" y="533550"/>
            <a:chExt cx="1268950" cy="1268975"/>
          </a:xfrm>
        </p:grpSpPr>
        <p:sp>
          <p:nvSpPr>
            <p:cNvPr id="2205" name="Google Shape;2205;p34"/>
            <p:cNvSpPr/>
            <p:nvPr/>
          </p:nvSpPr>
          <p:spPr>
            <a:xfrm>
              <a:off x="94500" y="533550"/>
              <a:ext cx="1268950" cy="1268975"/>
            </a:xfrm>
            <a:custGeom>
              <a:avLst/>
              <a:gdLst/>
              <a:ahLst/>
              <a:cxnLst/>
              <a:rect l="l" t="t" r="r" b="b"/>
              <a:pathLst>
                <a:path w="50758" h="50759" extrusionOk="0">
                  <a:moveTo>
                    <a:pt x="25389" y="1"/>
                  </a:moveTo>
                  <a:cubicBezTo>
                    <a:pt x="11370" y="1"/>
                    <a:pt x="1" y="11370"/>
                    <a:pt x="1" y="25369"/>
                  </a:cubicBezTo>
                  <a:cubicBezTo>
                    <a:pt x="1" y="39389"/>
                    <a:pt x="11370" y="50758"/>
                    <a:pt x="25389" y="50758"/>
                  </a:cubicBezTo>
                  <a:cubicBezTo>
                    <a:pt x="39409" y="50758"/>
                    <a:pt x="50758" y="39389"/>
                    <a:pt x="50758" y="25369"/>
                  </a:cubicBezTo>
                  <a:cubicBezTo>
                    <a:pt x="50758" y="11370"/>
                    <a:pt x="39409" y="1"/>
                    <a:pt x="25389" y="1"/>
                  </a:cubicBezTo>
                  <a:close/>
                </a:path>
              </a:pathLst>
            </a:custGeom>
            <a:solidFill>
              <a:srgbClr val="FFFFFF"/>
            </a:solidFill>
            <a:ln w="1143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2206" name="Google Shape;2206;p34"/>
            <p:cNvGrpSpPr/>
            <p:nvPr/>
          </p:nvGrpSpPr>
          <p:grpSpPr>
            <a:xfrm>
              <a:off x="94500" y="533550"/>
              <a:ext cx="1268950" cy="1268975"/>
              <a:chOff x="756000" y="1451225"/>
              <a:chExt cx="1268950" cy="1268975"/>
            </a:xfrm>
          </p:grpSpPr>
          <p:sp>
            <p:nvSpPr>
              <p:cNvPr id="2207" name="Google Shape;2207;p34"/>
              <p:cNvSpPr/>
              <p:nvPr/>
            </p:nvSpPr>
            <p:spPr>
              <a:xfrm>
                <a:off x="756000" y="1451225"/>
                <a:ext cx="1268950" cy="1268975"/>
              </a:xfrm>
              <a:custGeom>
                <a:avLst/>
                <a:gdLst/>
                <a:ahLst/>
                <a:cxnLst/>
                <a:rect l="l" t="t" r="r" b="b"/>
                <a:pathLst>
                  <a:path w="50758" h="50759" extrusionOk="0">
                    <a:moveTo>
                      <a:pt x="25389" y="1"/>
                    </a:moveTo>
                    <a:cubicBezTo>
                      <a:pt x="11370" y="1"/>
                      <a:pt x="1" y="11370"/>
                      <a:pt x="1" y="25369"/>
                    </a:cubicBezTo>
                    <a:cubicBezTo>
                      <a:pt x="1" y="39389"/>
                      <a:pt x="11370" y="50758"/>
                      <a:pt x="25389" y="50758"/>
                    </a:cubicBezTo>
                    <a:cubicBezTo>
                      <a:pt x="39409" y="50758"/>
                      <a:pt x="50758" y="39389"/>
                      <a:pt x="50758" y="25369"/>
                    </a:cubicBezTo>
                    <a:cubicBezTo>
                      <a:pt x="50758" y="11370"/>
                      <a:pt x="39409" y="1"/>
                      <a:pt x="2538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08" name="Google Shape;2208;p34"/>
              <p:cNvSpPr/>
              <p:nvPr/>
            </p:nvSpPr>
            <p:spPr>
              <a:xfrm>
                <a:off x="773700" y="1805000"/>
                <a:ext cx="922525" cy="911650"/>
              </a:xfrm>
              <a:custGeom>
                <a:avLst/>
                <a:gdLst/>
                <a:ahLst/>
                <a:cxnLst/>
                <a:rect l="l" t="t" r="r" b="b"/>
                <a:pathLst>
                  <a:path w="36901" h="36466" extrusionOk="0">
                    <a:moveTo>
                      <a:pt x="24631" y="0"/>
                    </a:moveTo>
                    <a:cubicBezTo>
                      <a:pt x="16210" y="0"/>
                      <a:pt x="5583" y="3149"/>
                      <a:pt x="1" y="17166"/>
                    </a:cubicBezTo>
                    <a:cubicBezTo>
                      <a:pt x="2469" y="27463"/>
                      <a:pt x="11228" y="35333"/>
                      <a:pt x="22011" y="36465"/>
                    </a:cubicBezTo>
                    <a:cubicBezTo>
                      <a:pt x="27878" y="31529"/>
                      <a:pt x="36111" y="21252"/>
                      <a:pt x="36900" y="2095"/>
                    </a:cubicBezTo>
                    <a:cubicBezTo>
                      <a:pt x="36900" y="2095"/>
                      <a:pt x="31500" y="0"/>
                      <a:pt x="24631" y="0"/>
                    </a:cubicBezTo>
                    <a:close/>
                  </a:path>
                </a:pathLst>
              </a:custGeom>
              <a:solidFill>
                <a:srgbClr val="7AAF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09" name="Google Shape;2209;p34"/>
              <p:cNvSpPr/>
              <p:nvPr/>
            </p:nvSpPr>
            <p:spPr>
              <a:xfrm>
                <a:off x="969425" y="1451225"/>
                <a:ext cx="796075" cy="404625"/>
              </a:xfrm>
              <a:custGeom>
                <a:avLst/>
                <a:gdLst/>
                <a:ahLst/>
                <a:cxnLst/>
                <a:rect l="l" t="t" r="r" b="b"/>
                <a:pathLst>
                  <a:path w="31843" h="16185" extrusionOk="0">
                    <a:moveTo>
                      <a:pt x="16852" y="1"/>
                    </a:moveTo>
                    <a:cubicBezTo>
                      <a:pt x="10379" y="1"/>
                      <a:pt x="4492" y="2429"/>
                      <a:pt x="1" y="6394"/>
                    </a:cubicBezTo>
                    <a:cubicBezTo>
                      <a:pt x="2553" y="5483"/>
                      <a:pt x="5031" y="5099"/>
                      <a:pt x="7397" y="5099"/>
                    </a:cubicBezTo>
                    <a:cubicBezTo>
                      <a:pt x="20104" y="5099"/>
                      <a:pt x="29537" y="16185"/>
                      <a:pt x="29537" y="16185"/>
                    </a:cubicBezTo>
                    <a:cubicBezTo>
                      <a:pt x="31843" y="11573"/>
                      <a:pt x="31398" y="7223"/>
                      <a:pt x="30083" y="3723"/>
                    </a:cubicBezTo>
                    <a:cubicBezTo>
                      <a:pt x="26219" y="1356"/>
                      <a:pt x="21687" y="1"/>
                      <a:pt x="16852" y="1"/>
                    </a:cubicBezTo>
                    <a:close/>
                  </a:path>
                </a:pathLst>
              </a:custGeom>
              <a:solidFill>
                <a:srgbClr val="E51F2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10" name="Google Shape;2210;p34"/>
              <p:cNvSpPr/>
              <p:nvPr/>
            </p:nvSpPr>
            <p:spPr>
              <a:xfrm>
                <a:off x="1710350" y="1862325"/>
                <a:ext cx="314600" cy="548850"/>
              </a:xfrm>
              <a:custGeom>
                <a:avLst/>
                <a:gdLst/>
                <a:ahLst/>
                <a:cxnLst/>
                <a:rect l="l" t="t" r="r" b="b"/>
                <a:pathLst>
                  <a:path w="12584" h="21954" extrusionOk="0">
                    <a:moveTo>
                      <a:pt x="2088" y="1"/>
                    </a:moveTo>
                    <a:cubicBezTo>
                      <a:pt x="801" y="1"/>
                      <a:pt x="1" y="146"/>
                      <a:pt x="1" y="146"/>
                    </a:cubicBezTo>
                    <a:cubicBezTo>
                      <a:pt x="1" y="146"/>
                      <a:pt x="8477" y="10362"/>
                      <a:pt x="9003" y="21954"/>
                    </a:cubicBezTo>
                    <a:cubicBezTo>
                      <a:pt x="11269" y="18130"/>
                      <a:pt x="12584" y="13679"/>
                      <a:pt x="12584" y="8925"/>
                    </a:cubicBezTo>
                    <a:cubicBezTo>
                      <a:pt x="12584" y="6923"/>
                      <a:pt x="12341" y="4960"/>
                      <a:pt x="11896" y="3079"/>
                    </a:cubicBezTo>
                    <a:cubicBezTo>
                      <a:pt x="8272" y="468"/>
                      <a:pt x="4397" y="1"/>
                      <a:pt x="2088" y="1"/>
                    </a:cubicBezTo>
                    <a:close/>
                  </a:path>
                </a:pathLst>
              </a:custGeom>
              <a:solidFill>
                <a:srgbClr val="FFC1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11" name="Google Shape;2211;p34"/>
              <p:cNvSpPr/>
              <p:nvPr/>
            </p:nvSpPr>
            <p:spPr>
              <a:xfrm>
                <a:off x="1561150" y="1745925"/>
                <a:ext cx="239750" cy="222375"/>
              </a:xfrm>
              <a:custGeom>
                <a:avLst/>
                <a:gdLst/>
                <a:ahLst/>
                <a:cxnLst/>
                <a:rect l="l" t="t" r="r" b="b"/>
                <a:pathLst>
                  <a:path w="9590" h="8895" extrusionOk="0">
                    <a:moveTo>
                      <a:pt x="4215" y="1"/>
                    </a:moveTo>
                    <a:cubicBezTo>
                      <a:pt x="3347" y="1"/>
                      <a:pt x="2506" y="272"/>
                      <a:pt x="1822" y="837"/>
                    </a:cubicBezTo>
                    <a:cubicBezTo>
                      <a:pt x="82" y="2273"/>
                      <a:pt x="1" y="5065"/>
                      <a:pt x="1640" y="7047"/>
                    </a:cubicBezTo>
                    <a:cubicBezTo>
                      <a:pt x="2634" y="8250"/>
                      <a:pt x="4037" y="8894"/>
                      <a:pt x="5376" y="8894"/>
                    </a:cubicBezTo>
                    <a:cubicBezTo>
                      <a:pt x="6244" y="8894"/>
                      <a:pt x="7085" y="8624"/>
                      <a:pt x="7769" y="8059"/>
                    </a:cubicBezTo>
                    <a:cubicBezTo>
                      <a:pt x="9509" y="6622"/>
                      <a:pt x="9590" y="3831"/>
                      <a:pt x="7951" y="1848"/>
                    </a:cubicBezTo>
                    <a:cubicBezTo>
                      <a:pt x="6957" y="645"/>
                      <a:pt x="5553" y="1"/>
                      <a:pt x="4215" y="1"/>
                    </a:cubicBezTo>
                    <a:close/>
                  </a:path>
                </a:pathLst>
              </a:custGeom>
              <a:solidFill>
                <a:srgbClr val="DCEAF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12" name="Google Shape;2212;p34"/>
              <p:cNvSpPr/>
              <p:nvPr/>
            </p:nvSpPr>
            <p:spPr>
              <a:xfrm>
                <a:off x="1667875" y="1778000"/>
                <a:ext cx="101175" cy="79350"/>
              </a:xfrm>
              <a:custGeom>
                <a:avLst/>
                <a:gdLst/>
                <a:ahLst/>
                <a:cxnLst/>
                <a:rect l="l" t="t" r="r" b="b"/>
                <a:pathLst>
                  <a:path w="4047" h="3174" extrusionOk="0">
                    <a:moveTo>
                      <a:pt x="1255" y="0"/>
                    </a:moveTo>
                    <a:cubicBezTo>
                      <a:pt x="910" y="0"/>
                      <a:pt x="613" y="112"/>
                      <a:pt x="425" y="342"/>
                    </a:cubicBezTo>
                    <a:cubicBezTo>
                      <a:pt x="0" y="889"/>
                      <a:pt x="365" y="1880"/>
                      <a:pt x="1255" y="2568"/>
                    </a:cubicBezTo>
                    <a:cubicBezTo>
                      <a:pt x="1757" y="2965"/>
                      <a:pt x="2327" y="3173"/>
                      <a:pt x="2800" y="3173"/>
                    </a:cubicBezTo>
                    <a:cubicBezTo>
                      <a:pt x="3147" y="3173"/>
                      <a:pt x="3442" y="3062"/>
                      <a:pt x="3622" y="2831"/>
                    </a:cubicBezTo>
                    <a:cubicBezTo>
                      <a:pt x="4046" y="2305"/>
                      <a:pt x="3682" y="1293"/>
                      <a:pt x="2792" y="605"/>
                    </a:cubicBezTo>
                    <a:cubicBezTo>
                      <a:pt x="2290" y="208"/>
                      <a:pt x="1727" y="0"/>
                      <a:pt x="125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2213" name="Google Shape;2213;p34"/>
          <p:cNvGrpSpPr/>
          <p:nvPr/>
        </p:nvGrpSpPr>
        <p:grpSpPr>
          <a:xfrm>
            <a:off x="8614017" y="4653258"/>
            <a:ext cx="840907" cy="841473"/>
            <a:chOff x="1300400" y="1688700"/>
            <a:chExt cx="481950" cy="482275"/>
          </a:xfrm>
        </p:grpSpPr>
        <p:sp>
          <p:nvSpPr>
            <p:cNvPr id="2214" name="Google Shape;2214;p34"/>
            <p:cNvSpPr/>
            <p:nvPr/>
          </p:nvSpPr>
          <p:spPr>
            <a:xfrm>
              <a:off x="1300400" y="1688700"/>
              <a:ext cx="481950" cy="482275"/>
            </a:xfrm>
            <a:custGeom>
              <a:avLst/>
              <a:gdLst/>
              <a:ahLst/>
              <a:cxnLst/>
              <a:rect l="l" t="t" r="r" b="b"/>
              <a:pathLst>
                <a:path w="19278" h="19291" extrusionOk="0">
                  <a:moveTo>
                    <a:pt x="9645" y="19290"/>
                  </a:moveTo>
                  <a:cubicBezTo>
                    <a:pt x="14952" y="19290"/>
                    <a:pt x="19277" y="14952"/>
                    <a:pt x="19277" y="9645"/>
                  </a:cubicBezTo>
                  <a:cubicBezTo>
                    <a:pt x="19277" y="4339"/>
                    <a:pt x="14952" y="1"/>
                    <a:pt x="9645" y="1"/>
                  </a:cubicBezTo>
                  <a:cubicBezTo>
                    <a:pt x="4326" y="1"/>
                    <a:pt x="0" y="4339"/>
                    <a:pt x="0" y="9645"/>
                  </a:cubicBezTo>
                  <a:cubicBezTo>
                    <a:pt x="0" y="14952"/>
                    <a:pt x="4326" y="19290"/>
                    <a:pt x="9645" y="19290"/>
                  </a:cubicBezTo>
                  <a:close/>
                </a:path>
              </a:pathLst>
            </a:custGeom>
            <a:solidFill>
              <a:srgbClr val="A54D05"/>
            </a:solidFill>
            <a:ln w="762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ct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A54D05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5" name="Google Shape;2215;p34"/>
            <p:cNvSpPr/>
            <p:nvPr/>
          </p:nvSpPr>
          <p:spPr>
            <a:xfrm>
              <a:off x="1347225" y="1735550"/>
              <a:ext cx="388275" cy="388575"/>
            </a:xfrm>
            <a:custGeom>
              <a:avLst/>
              <a:gdLst/>
              <a:ahLst/>
              <a:cxnLst/>
              <a:rect l="l" t="t" r="r" b="b"/>
              <a:pathLst>
                <a:path w="15531" h="15543" extrusionOk="0">
                  <a:moveTo>
                    <a:pt x="7772" y="15543"/>
                  </a:moveTo>
                  <a:cubicBezTo>
                    <a:pt x="12048" y="15543"/>
                    <a:pt x="15531" y="12047"/>
                    <a:pt x="15531" y="7771"/>
                  </a:cubicBezTo>
                  <a:cubicBezTo>
                    <a:pt x="15531" y="3496"/>
                    <a:pt x="12048" y="0"/>
                    <a:pt x="7772" y="0"/>
                  </a:cubicBezTo>
                  <a:cubicBezTo>
                    <a:pt x="3484" y="0"/>
                    <a:pt x="1" y="3496"/>
                    <a:pt x="1" y="7771"/>
                  </a:cubicBezTo>
                  <a:cubicBezTo>
                    <a:pt x="1" y="12047"/>
                    <a:pt x="3484" y="15543"/>
                    <a:pt x="7772" y="15543"/>
                  </a:cubicBezTo>
                  <a:close/>
                </a:path>
              </a:pathLst>
            </a:custGeom>
            <a:solidFill>
              <a:srgbClr val="E69138"/>
            </a:solidFill>
            <a:ln w="76200" cap="flat" cmpd="sng">
              <a:solidFill>
                <a:srgbClr val="A54D0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ct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r>
                <a:rPr kumimoji="0" lang="en" sz="3067" b="1" i="0" u="none" strike="noStrike" kern="0" cap="none" spc="0" normalizeH="0" baseline="0" noProof="0">
                  <a:ln>
                    <a:noFill/>
                  </a:ln>
                  <a:solidFill>
                    <a:srgbClr val="A54D05"/>
                  </a:solidFill>
                  <a:effectLst/>
                  <a:uLnTx/>
                  <a:uFillTx/>
                  <a:latin typeface="Dosis"/>
                  <a:ea typeface="Dosis"/>
                  <a:cs typeface="Dosis"/>
                  <a:sym typeface="Dosis"/>
                </a:rPr>
                <a:t>1¢</a:t>
              </a:r>
              <a:endParaRPr kumimoji="0" sz="3067" b="1" i="0" u="none" strike="noStrike" kern="0" cap="none" spc="0" normalizeH="0" baseline="0" noProof="0">
                <a:ln>
                  <a:noFill/>
                </a:ln>
                <a:solidFill>
                  <a:srgbClr val="A54D05"/>
                </a:solidFill>
                <a:effectLst/>
                <a:uLnTx/>
                <a:uFillTx/>
                <a:latin typeface="Dosis"/>
                <a:ea typeface="Dosis"/>
                <a:cs typeface="Dosis"/>
                <a:sym typeface="Dosis"/>
              </a:endParaRPr>
            </a:p>
          </p:txBody>
        </p:sp>
      </p:grpSp>
      <p:grpSp>
        <p:nvGrpSpPr>
          <p:cNvPr id="2216" name="Google Shape;2216;p34"/>
          <p:cNvGrpSpPr/>
          <p:nvPr/>
        </p:nvGrpSpPr>
        <p:grpSpPr>
          <a:xfrm>
            <a:off x="8833733" y="5056658"/>
            <a:ext cx="840907" cy="841473"/>
            <a:chOff x="1300400" y="1688700"/>
            <a:chExt cx="481950" cy="482275"/>
          </a:xfrm>
        </p:grpSpPr>
        <p:sp>
          <p:nvSpPr>
            <p:cNvPr id="2217" name="Google Shape;2217;p34"/>
            <p:cNvSpPr/>
            <p:nvPr/>
          </p:nvSpPr>
          <p:spPr>
            <a:xfrm>
              <a:off x="1300400" y="1688700"/>
              <a:ext cx="481950" cy="482275"/>
            </a:xfrm>
            <a:custGeom>
              <a:avLst/>
              <a:gdLst/>
              <a:ahLst/>
              <a:cxnLst/>
              <a:rect l="l" t="t" r="r" b="b"/>
              <a:pathLst>
                <a:path w="19278" h="19291" extrusionOk="0">
                  <a:moveTo>
                    <a:pt x="9645" y="19290"/>
                  </a:moveTo>
                  <a:cubicBezTo>
                    <a:pt x="14952" y="19290"/>
                    <a:pt x="19277" y="14952"/>
                    <a:pt x="19277" y="9645"/>
                  </a:cubicBezTo>
                  <a:cubicBezTo>
                    <a:pt x="19277" y="4339"/>
                    <a:pt x="14952" y="1"/>
                    <a:pt x="9645" y="1"/>
                  </a:cubicBezTo>
                  <a:cubicBezTo>
                    <a:pt x="4326" y="1"/>
                    <a:pt x="0" y="4339"/>
                    <a:pt x="0" y="9645"/>
                  </a:cubicBezTo>
                  <a:cubicBezTo>
                    <a:pt x="0" y="14952"/>
                    <a:pt x="4326" y="19290"/>
                    <a:pt x="9645" y="19290"/>
                  </a:cubicBezTo>
                  <a:close/>
                </a:path>
              </a:pathLst>
            </a:custGeom>
            <a:solidFill>
              <a:srgbClr val="A54D05"/>
            </a:solidFill>
            <a:ln w="762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ct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A54D05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8" name="Google Shape;2218;p34"/>
            <p:cNvSpPr/>
            <p:nvPr/>
          </p:nvSpPr>
          <p:spPr>
            <a:xfrm>
              <a:off x="1347225" y="1735550"/>
              <a:ext cx="388275" cy="388575"/>
            </a:xfrm>
            <a:custGeom>
              <a:avLst/>
              <a:gdLst/>
              <a:ahLst/>
              <a:cxnLst/>
              <a:rect l="l" t="t" r="r" b="b"/>
              <a:pathLst>
                <a:path w="15531" h="15543" extrusionOk="0">
                  <a:moveTo>
                    <a:pt x="7772" y="15543"/>
                  </a:moveTo>
                  <a:cubicBezTo>
                    <a:pt x="12048" y="15543"/>
                    <a:pt x="15531" y="12047"/>
                    <a:pt x="15531" y="7771"/>
                  </a:cubicBezTo>
                  <a:cubicBezTo>
                    <a:pt x="15531" y="3496"/>
                    <a:pt x="12048" y="0"/>
                    <a:pt x="7772" y="0"/>
                  </a:cubicBezTo>
                  <a:cubicBezTo>
                    <a:pt x="3484" y="0"/>
                    <a:pt x="1" y="3496"/>
                    <a:pt x="1" y="7771"/>
                  </a:cubicBezTo>
                  <a:cubicBezTo>
                    <a:pt x="1" y="12047"/>
                    <a:pt x="3484" y="15543"/>
                    <a:pt x="7772" y="15543"/>
                  </a:cubicBezTo>
                  <a:close/>
                </a:path>
              </a:pathLst>
            </a:custGeom>
            <a:solidFill>
              <a:srgbClr val="E69138"/>
            </a:solidFill>
            <a:ln w="76200" cap="flat" cmpd="sng">
              <a:solidFill>
                <a:srgbClr val="A54D0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ct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r>
                <a:rPr kumimoji="0" lang="en" sz="3067" b="1" i="0" u="none" strike="noStrike" kern="0" cap="none" spc="0" normalizeH="0" baseline="0" noProof="0">
                  <a:ln>
                    <a:noFill/>
                  </a:ln>
                  <a:solidFill>
                    <a:srgbClr val="A54D05"/>
                  </a:solidFill>
                  <a:effectLst/>
                  <a:uLnTx/>
                  <a:uFillTx/>
                  <a:latin typeface="Dosis"/>
                  <a:ea typeface="Dosis"/>
                  <a:cs typeface="Dosis"/>
                  <a:sym typeface="Dosis"/>
                </a:rPr>
                <a:t>1¢</a:t>
              </a:r>
              <a:endParaRPr kumimoji="0" sz="3067" b="1" i="0" u="none" strike="noStrike" kern="0" cap="none" spc="0" normalizeH="0" baseline="0" noProof="0">
                <a:ln>
                  <a:noFill/>
                </a:ln>
                <a:solidFill>
                  <a:srgbClr val="A54D05"/>
                </a:solidFill>
                <a:effectLst/>
                <a:uLnTx/>
                <a:uFillTx/>
                <a:latin typeface="Dosis"/>
                <a:ea typeface="Dosis"/>
                <a:cs typeface="Dosis"/>
                <a:sym typeface="Dosis"/>
              </a:endParaRPr>
            </a:p>
          </p:txBody>
        </p:sp>
      </p:grpSp>
      <p:sp>
        <p:nvSpPr>
          <p:cNvPr id="2219" name="Google Shape;2219;p34"/>
          <p:cNvSpPr/>
          <p:nvPr/>
        </p:nvSpPr>
        <p:spPr>
          <a:xfrm>
            <a:off x="8614030" y="4358664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BE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220" name="Google Shape;2220;p34"/>
          <p:cNvSpPr/>
          <p:nvPr/>
        </p:nvSpPr>
        <p:spPr>
          <a:xfrm>
            <a:off x="9046347" y="3021164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BE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221" name="Google Shape;2221;p34"/>
          <p:cNvSpPr/>
          <p:nvPr/>
        </p:nvSpPr>
        <p:spPr>
          <a:xfrm>
            <a:off x="10747763" y="2886164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BE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48784923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33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1219170">
              <a:buClr>
                <a:srgbClr val="000000"/>
              </a:buClr>
            </a:pPr>
            <a:fld id="{D2D769DF-72D7-400B-8D46-2CA7E227B53C}" type="datetimeFigureOut">
              <a:rPr lang="en-US" sz="1867" kern="0" smtClean="0">
                <a:solidFill>
                  <a:srgbClr val="000000"/>
                </a:solidFill>
                <a:cs typeface="Arial"/>
                <a:sym typeface="Arial"/>
              </a:rPr>
              <a:pPr defTabSz="1219170">
                <a:buClr>
                  <a:srgbClr val="000000"/>
                </a:buClr>
              </a:pPr>
              <a:t>1/8/2025</a:t>
            </a:fld>
            <a:endParaRPr lang="en-US"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1219170">
              <a:buClr>
                <a:srgbClr val="000000"/>
              </a:buClr>
            </a:pPr>
            <a:endParaRPr lang="en-US"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1219170">
              <a:buClr>
                <a:srgbClr val="000000"/>
              </a:buClr>
            </a:pPr>
            <a:fld id="{69B50EDA-12E8-486B-B293-B7EEEFB6F524}" type="slidenum">
              <a:rPr lang="en-US" sz="1867" kern="0" smtClean="0">
                <a:solidFill>
                  <a:srgbClr val="000000"/>
                </a:solidFill>
                <a:cs typeface="Arial"/>
                <a:sym typeface="Arial"/>
              </a:rPr>
              <a:pPr defTabSz="1219170">
                <a:buClr>
                  <a:srgbClr val="000000"/>
                </a:buClr>
              </a:pPr>
              <a:t>‹#›</a:t>
            </a:fld>
            <a:endParaRPr lang="en-US"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5825932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3">
  <p:cSld name="Section header 3">
    <p:bg>
      <p:bgPr>
        <a:solidFill>
          <a:schemeClr val="dk1"/>
        </a:solidFill>
        <a:effectLst/>
      </p:bgPr>
    </p:bg>
    <p:spTree>
      <p:nvGrpSpPr>
        <p:cNvPr id="1" name="Shape 10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16" name="Google Shape;1016;p16"/>
          <p:cNvGrpSpPr/>
          <p:nvPr/>
        </p:nvGrpSpPr>
        <p:grpSpPr>
          <a:xfrm>
            <a:off x="-184227" y="-399294"/>
            <a:ext cx="13152739" cy="7397993"/>
            <a:chOff x="238125" y="822050"/>
            <a:chExt cx="7136850" cy="4051475"/>
          </a:xfrm>
        </p:grpSpPr>
        <p:sp>
          <p:nvSpPr>
            <p:cNvPr id="1017" name="Google Shape;1017;p16"/>
            <p:cNvSpPr/>
            <p:nvPr/>
          </p:nvSpPr>
          <p:spPr>
            <a:xfrm>
              <a:off x="238125" y="114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8" name="Google Shape;1018;p16"/>
            <p:cNvSpPr/>
            <p:nvPr/>
          </p:nvSpPr>
          <p:spPr>
            <a:xfrm>
              <a:off x="238125" y="27590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9" name="Google Shape;1019;p16"/>
            <p:cNvSpPr/>
            <p:nvPr/>
          </p:nvSpPr>
          <p:spPr>
            <a:xfrm>
              <a:off x="238125" y="250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0" name="Google Shape;1020;p16"/>
            <p:cNvSpPr/>
            <p:nvPr/>
          </p:nvSpPr>
          <p:spPr>
            <a:xfrm>
              <a:off x="238125" y="22460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1" name="Google Shape;1021;p16"/>
            <p:cNvSpPr/>
            <p:nvPr/>
          </p:nvSpPr>
          <p:spPr>
            <a:xfrm>
              <a:off x="238125" y="1971075"/>
              <a:ext cx="7136850" cy="0"/>
            </a:xfrm>
            <a:custGeom>
              <a:avLst/>
              <a:gdLst/>
              <a:ahLst/>
              <a:cxnLst/>
              <a:rect l="l" t="t" r="r" b="b"/>
              <a:pathLst>
                <a:path w="285474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2" name="Google Shape;1022;p16"/>
            <p:cNvSpPr/>
            <p:nvPr/>
          </p:nvSpPr>
          <p:spPr>
            <a:xfrm>
              <a:off x="238125" y="169607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3" name="Google Shape;1023;p16"/>
            <p:cNvSpPr/>
            <p:nvPr/>
          </p:nvSpPr>
          <p:spPr>
            <a:xfrm>
              <a:off x="238125" y="1420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4" name="Google Shape;1024;p16"/>
            <p:cNvSpPr/>
            <p:nvPr/>
          </p:nvSpPr>
          <p:spPr>
            <a:xfrm>
              <a:off x="238125" y="33092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5" name="Google Shape;1025;p16"/>
            <p:cNvSpPr/>
            <p:nvPr/>
          </p:nvSpPr>
          <p:spPr>
            <a:xfrm>
              <a:off x="238125" y="30155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6" name="Google Shape;1026;p16"/>
            <p:cNvSpPr/>
            <p:nvPr/>
          </p:nvSpPr>
          <p:spPr>
            <a:xfrm>
              <a:off x="238125" y="47439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7" name="Google Shape;1027;p16"/>
            <p:cNvSpPr/>
            <p:nvPr/>
          </p:nvSpPr>
          <p:spPr>
            <a:xfrm>
              <a:off x="238125" y="44549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8" name="Google Shape;1028;p16"/>
            <p:cNvSpPr/>
            <p:nvPr/>
          </p:nvSpPr>
          <p:spPr>
            <a:xfrm>
              <a:off x="238125" y="4167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9" name="Google Shape;1029;p16"/>
            <p:cNvSpPr/>
            <p:nvPr/>
          </p:nvSpPr>
          <p:spPr>
            <a:xfrm>
              <a:off x="238125" y="38817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0" name="Google Shape;1030;p16"/>
            <p:cNvSpPr/>
            <p:nvPr/>
          </p:nvSpPr>
          <p:spPr>
            <a:xfrm>
              <a:off x="238125" y="35953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1" name="Google Shape;1031;p16"/>
            <p:cNvSpPr/>
            <p:nvPr/>
          </p:nvSpPr>
          <p:spPr>
            <a:xfrm>
              <a:off x="5075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2" name="Google Shape;1032;p16"/>
            <p:cNvSpPr/>
            <p:nvPr/>
          </p:nvSpPr>
          <p:spPr>
            <a:xfrm>
              <a:off x="3244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3" name="Google Shape;1033;p16"/>
            <p:cNvSpPr/>
            <p:nvPr/>
          </p:nvSpPr>
          <p:spPr>
            <a:xfrm>
              <a:off x="29400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4" name="Google Shape;1034;p16"/>
            <p:cNvSpPr/>
            <p:nvPr/>
          </p:nvSpPr>
          <p:spPr>
            <a:xfrm>
              <a:off x="2635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5" name="Google Shape;1035;p16"/>
            <p:cNvSpPr/>
            <p:nvPr/>
          </p:nvSpPr>
          <p:spPr>
            <a:xfrm>
              <a:off x="2331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6" name="Google Shape;1036;p16"/>
            <p:cNvSpPr/>
            <p:nvPr/>
          </p:nvSpPr>
          <p:spPr>
            <a:xfrm>
              <a:off x="20279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7" name="Google Shape;1037;p16"/>
            <p:cNvSpPr/>
            <p:nvPr/>
          </p:nvSpPr>
          <p:spPr>
            <a:xfrm>
              <a:off x="17239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8" name="Google Shape;1038;p16"/>
            <p:cNvSpPr/>
            <p:nvPr/>
          </p:nvSpPr>
          <p:spPr>
            <a:xfrm>
              <a:off x="14197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9" name="Google Shape;1039;p16"/>
            <p:cNvSpPr/>
            <p:nvPr/>
          </p:nvSpPr>
          <p:spPr>
            <a:xfrm>
              <a:off x="1115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0" name="Google Shape;1040;p16"/>
            <p:cNvSpPr/>
            <p:nvPr/>
          </p:nvSpPr>
          <p:spPr>
            <a:xfrm>
              <a:off x="811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1" name="Google Shape;1041;p16"/>
            <p:cNvSpPr/>
            <p:nvPr/>
          </p:nvSpPr>
          <p:spPr>
            <a:xfrm>
              <a:off x="3548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2" name="Google Shape;1042;p16"/>
            <p:cNvSpPr/>
            <p:nvPr/>
          </p:nvSpPr>
          <p:spPr>
            <a:xfrm>
              <a:off x="62845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3" name="Google Shape;1043;p16"/>
            <p:cNvSpPr/>
            <p:nvPr/>
          </p:nvSpPr>
          <p:spPr>
            <a:xfrm>
              <a:off x="5980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4" name="Google Shape;1044;p16"/>
            <p:cNvSpPr/>
            <p:nvPr/>
          </p:nvSpPr>
          <p:spPr>
            <a:xfrm>
              <a:off x="5676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5" name="Google Shape;1045;p16"/>
            <p:cNvSpPr/>
            <p:nvPr/>
          </p:nvSpPr>
          <p:spPr>
            <a:xfrm>
              <a:off x="53724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6" name="Google Shape;1046;p16"/>
            <p:cNvSpPr/>
            <p:nvPr/>
          </p:nvSpPr>
          <p:spPr>
            <a:xfrm>
              <a:off x="50684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7" name="Google Shape;1047;p16"/>
            <p:cNvSpPr/>
            <p:nvPr/>
          </p:nvSpPr>
          <p:spPr>
            <a:xfrm>
              <a:off x="47644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8" name="Google Shape;1048;p16"/>
            <p:cNvSpPr/>
            <p:nvPr/>
          </p:nvSpPr>
          <p:spPr>
            <a:xfrm>
              <a:off x="4460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9" name="Google Shape;1049;p16"/>
            <p:cNvSpPr/>
            <p:nvPr/>
          </p:nvSpPr>
          <p:spPr>
            <a:xfrm>
              <a:off x="4156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0" name="Google Shape;1050;p16"/>
            <p:cNvSpPr/>
            <p:nvPr/>
          </p:nvSpPr>
          <p:spPr>
            <a:xfrm>
              <a:off x="38522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1" name="Google Shape;1051;p16"/>
            <p:cNvSpPr/>
            <p:nvPr/>
          </p:nvSpPr>
          <p:spPr>
            <a:xfrm>
              <a:off x="65885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2" name="Google Shape;1052;p16"/>
            <p:cNvSpPr/>
            <p:nvPr/>
          </p:nvSpPr>
          <p:spPr>
            <a:xfrm>
              <a:off x="71967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3" name="Google Shape;1053;p16"/>
            <p:cNvSpPr/>
            <p:nvPr/>
          </p:nvSpPr>
          <p:spPr>
            <a:xfrm>
              <a:off x="68927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054" name="Google Shape;1054;p16"/>
          <p:cNvSpPr txBox="1">
            <a:spLocks noGrp="1"/>
          </p:cNvSpPr>
          <p:nvPr>
            <p:ph type="title"/>
          </p:nvPr>
        </p:nvSpPr>
        <p:spPr>
          <a:xfrm>
            <a:off x="1014933" y="3029067"/>
            <a:ext cx="7366000" cy="166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200"/>
              <a:buNone/>
              <a:defRPr sz="7333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9pPr>
          </a:lstStyle>
          <a:p>
            <a:endParaRPr/>
          </a:p>
        </p:txBody>
      </p:sp>
      <p:sp>
        <p:nvSpPr>
          <p:cNvPr id="1055" name="Google Shape;1055;p16"/>
          <p:cNvSpPr txBox="1">
            <a:spLocks noGrp="1"/>
          </p:cNvSpPr>
          <p:nvPr>
            <p:ph type="subTitle" idx="1"/>
          </p:nvPr>
        </p:nvSpPr>
        <p:spPr>
          <a:xfrm>
            <a:off x="1014933" y="5379133"/>
            <a:ext cx="7366000" cy="59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1056" name="Google Shape;1056;p16"/>
          <p:cNvSpPr txBox="1">
            <a:spLocks noGrp="1"/>
          </p:cNvSpPr>
          <p:nvPr>
            <p:ph type="title" idx="2" hasCustomPrompt="1"/>
          </p:nvPr>
        </p:nvSpPr>
        <p:spPr>
          <a:xfrm>
            <a:off x="1083967" y="998433"/>
            <a:ext cx="1715200" cy="166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3333" b="1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grpSp>
        <p:nvGrpSpPr>
          <p:cNvPr id="1057" name="Google Shape;1057;p16"/>
          <p:cNvGrpSpPr/>
          <p:nvPr/>
        </p:nvGrpSpPr>
        <p:grpSpPr>
          <a:xfrm>
            <a:off x="8937103" y="3438280"/>
            <a:ext cx="2087215" cy="2626781"/>
            <a:chOff x="7667575" y="2133515"/>
            <a:chExt cx="359600" cy="452550"/>
          </a:xfrm>
        </p:grpSpPr>
        <p:sp>
          <p:nvSpPr>
            <p:cNvPr id="1058" name="Google Shape;1058;p16"/>
            <p:cNvSpPr/>
            <p:nvPr/>
          </p:nvSpPr>
          <p:spPr>
            <a:xfrm>
              <a:off x="7667950" y="2133515"/>
              <a:ext cx="359225" cy="452550"/>
            </a:xfrm>
            <a:custGeom>
              <a:avLst/>
              <a:gdLst/>
              <a:ahLst/>
              <a:cxnLst/>
              <a:rect l="l" t="t" r="r" b="b"/>
              <a:pathLst>
                <a:path w="14369" h="18102" extrusionOk="0">
                  <a:moveTo>
                    <a:pt x="7214" y="0"/>
                  </a:moveTo>
                  <a:cubicBezTo>
                    <a:pt x="7095" y="0"/>
                    <a:pt x="7005" y="90"/>
                    <a:pt x="6990" y="194"/>
                  </a:cubicBezTo>
                  <a:lnTo>
                    <a:pt x="1420" y="194"/>
                  </a:lnTo>
                  <a:lnTo>
                    <a:pt x="1420" y="7423"/>
                  </a:lnTo>
                  <a:lnTo>
                    <a:pt x="6990" y="7423"/>
                  </a:lnTo>
                  <a:lnTo>
                    <a:pt x="6990" y="7438"/>
                  </a:lnTo>
                  <a:lnTo>
                    <a:pt x="449" y="7438"/>
                  </a:lnTo>
                  <a:lnTo>
                    <a:pt x="449" y="9962"/>
                  </a:lnTo>
                  <a:lnTo>
                    <a:pt x="285" y="9962"/>
                  </a:lnTo>
                  <a:cubicBezTo>
                    <a:pt x="135" y="9962"/>
                    <a:pt x="1" y="10081"/>
                    <a:pt x="1" y="10245"/>
                  </a:cubicBezTo>
                  <a:cubicBezTo>
                    <a:pt x="1" y="10395"/>
                    <a:pt x="135" y="10514"/>
                    <a:pt x="285" y="10514"/>
                  </a:cubicBezTo>
                  <a:lnTo>
                    <a:pt x="449" y="10514"/>
                  </a:lnTo>
                  <a:lnTo>
                    <a:pt x="449" y="17549"/>
                  </a:lnTo>
                  <a:lnTo>
                    <a:pt x="6990" y="17549"/>
                  </a:lnTo>
                  <a:lnTo>
                    <a:pt x="6990" y="17892"/>
                  </a:lnTo>
                  <a:cubicBezTo>
                    <a:pt x="6990" y="17997"/>
                    <a:pt x="7095" y="18101"/>
                    <a:pt x="7214" y="18101"/>
                  </a:cubicBezTo>
                  <a:cubicBezTo>
                    <a:pt x="7334" y="18101"/>
                    <a:pt x="7424" y="17997"/>
                    <a:pt x="7424" y="17892"/>
                  </a:cubicBezTo>
                  <a:lnTo>
                    <a:pt x="7424" y="17549"/>
                  </a:lnTo>
                  <a:lnTo>
                    <a:pt x="13905" y="17549"/>
                  </a:lnTo>
                  <a:lnTo>
                    <a:pt x="13905" y="10514"/>
                  </a:lnTo>
                  <a:lnTo>
                    <a:pt x="14085" y="10514"/>
                  </a:lnTo>
                  <a:cubicBezTo>
                    <a:pt x="14249" y="10514"/>
                    <a:pt x="14368" y="10395"/>
                    <a:pt x="14368" y="10245"/>
                  </a:cubicBezTo>
                  <a:cubicBezTo>
                    <a:pt x="14368" y="10081"/>
                    <a:pt x="14249" y="9962"/>
                    <a:pt x="14085" y="9962"/>
                  </a:cubicBezTo>
                  <a:lnTo>
                    <a:pt x="13905" y="9962"/>
                  </a:lnTo>
                  <a:lnTo>
                    <a:pt x="13905" y="7438"/>
                  </a:lnTo>
                  <a:lnTo>
                    <a:pt x="7424" y="7438"/>
                  </a:lnTo>
                  <a:lnTo>
                    <a:pt x="7424" y="7423"/>
                  </a:lnTo>
                  <a:lnTo>
                    <a:pt x="12307" y="7423"/>
                  </a:lnTo>
                  <a:lnTo>
                    <a:pt x="12307" y="194"/>
                  </a:lnTo>
                  <a:lnTo>
                    <a:pt x="7424" y="194"/>
                  </a:lnTo>
                  <a:cubicBezTo>
                    <a:pt x="7409" y="90"/>
                    <a:pt x="7319" y="0"/>
                    <a:pt x="7214" y="0"/>
                  </a:cubicBezTo>
                  <a:close/>
                </a:path>
              </a:pathLst>
            </a:custGeom>
            <a:solidFill>
              <a:srgbClr val="FFFFFF"/>
            </a:solidFill>
            <a:ln w="2286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9" name="Google Shape;1059;p16"/>
            <p:cNvSpPr/>
            <p:nvPr/>
          </p:nvSpPr>
          <p:spPr>
            <a:xfrm>
              <a:off x="7678775" y="2319625"/>
              <a:ext cx="336075" cy="252425"/>
            </a:xfrm>
            <a:custGeom>
              <a:avLst/>
              <a:gdLst/>
              <a:ahLst/>
              <a:cxnLst/>
              <a:rect l="l" t="t" r="r" b="b"/>
              <a:pathLst>
                <a:path w="13443" h="10097" extrusionOk="0">
                  <a:moveTo>
                    <a:pt x="1" y="1"/>
                  </a:moveTo>
                  <a:lnTo>
                    <a:pt x="1" y="10097"/>
                  </a:lnTo>
                  <a:lnTo>
                    <a:pt x="13442" y="10097"/>
                  </a:lnTo>
                  <a:lnTo>
                    <a:pt x="13442" y="1"/>
                  </a:lnTo>
                  <a:close/>
                </a:path>
              </a:pathLst>
            </a:custGeom>
            <a:solidFill>
              <a:srgbClr val="FAA0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0" name="Google Shape;1060;p16"/>
            <p:cNvSpPr/>
            <p:nvPr/>
          </p:nvSpPr>
          <p:spPr>
            <a:xfrm>
              <a:off x="7716875" y="2354350"/>
              <a:ext cx="72825" cy="72850"/>
            </a:xfrm>
            <a:custGeom>
              <a:avLst/>
              <a:gdLst/>
              <a:ahLst/>
              <a:cxnLst/>
              <a:rect l="l" t="t" r="r" b="b"/>
              <a:pathLst>
                <a:path w="2913" h="2914" extrusionOk="0">
                  <a:moveTo>
                    <a:pt x="0" y="1"/>
                  </a:moveTo>
                  <a:lnTo>
                    <a:pt x="0" y="2913"/>
                  </a:lnTo>
                  <a:lnTo>
                    <a:pt x="2912" y="2913"/>
                  </a:lnTo>
                  <a:lnTo>
                    <a:pt x="2912" y="1"/>
                  </a:lnTo>
                  <a:close/>
                </a:path>
              </a:pathLst>
            </a:custGeom>
            <a:solidFill>
              <a:srgbClr val="6146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1" name="Google Shape;1061;p16"/>
            <p:cNvSpPr/>
            <p:nvPr/>
          </p:nvSpPr>
          <p:spPr>
            <a:xfrm>
              <a:off x="7829250" y="2478700"/>
              <a:ext cx="147875" cy="19050"/>
            </a:xfrm>
            <a:custGeom>
              <a:avLst/>
              <a:gdLst/>
              <a:ahLst/>
              <a:cxnLst/>
              <a:rect l="l" t="t" r="r" b="b"/>
              <a:pathLst>
                <a:path w="5915" h="762" extrusionOk="0">
                  <a:moveTo>
                    <a:pt x="1" y="0"/>
                  </a:moveTo>
                  <a:lnTo>
                    <a:pt x="1" y="762"/>
                  </a:lnTo>
                  <a:lnTo>
                    <a:pt x="5915" y="762"/>
                  </a:lnTo>
                  <a:lnTo>
                    <a:pt x="5915" y="0"/>
                  </a:lnTo>
                  <a:close/>
                </a:path>
              </a:pathLst>
            </a:custGeom>
            <a:solidFill>
              <a:srgbClr val="FFC0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2" name="Google Shape;1062;p16"/>
            <p:cNvSpPr/>
            <p:nvPr/>
          </p:nvSpPr>
          <p:spPr>
            <a:xfrm>
              <a:off x="7829250" y="2516400"/>
              <a:ext cx="147875" cy="18700"/>
            </a:xfrm>
            <a:custGeom>
              <a:avLst/>
              <a:gdLst/>
              <a:ahLst/>
              <a:cxnLst/>
              <a:rect l="l" t="t" r="r" b="b"/>
              <a:pathLst>
                <a:path w="5915" h="748" extrusionOk="0">
                  <a:moveTo>
                    <a:pt x="1" y="1"/>
                  </a:moveTo>
                  <a:lnTo>
                    <a:pt x="1" y="747"/>
                  </a:lnTo>
                  <a:lnTo>
                    <a:pt x="5915" y="747"/>
                  </a:lnTo>
                  <a:lnTo>
                    <a:pt x="5915" y="1"/>
                  </a:lnTo>
                  <a:close/>
                </a:path>
              </a:pathLst>
            </a:custGeom>
            <a:solidFill>
              <a:srgbClr val="FFC0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3" name="Google Shape;1063;p16"/>
            <p:cNvSpPr/>
            <p:nvPr/>
          </p:nvSpPr>
          <p:spPr>
            <a:xfrm>
              <a:off x="7702675" y="2138550"/>
              <a:ext cx="272225" cy="180750"/>
            </a:xfrm>
            <a:custGeom>
              <a:avLst/>
              <a:gdLst/>
              <a:ahLst/>
              <a:cxnLst/>
              <a:rect l="l" t="t" r="r" b="b"/>
              <a:pathLst>
                <a:path w="10889" h="7230" extrusionOk="0">
                  <a:moveTo>
                    <a:pt x="1" y="1"/>
                  </a:moveTo>
                  <a:lnTo>
                    <a:pt x="1" y="7229"/>
                  </a:lnTo>
                  <a:lnTo>
                    <a:pt x="10888" y="7229"/>
                  </a:lnTo>
                  <a:lnTo>
                    <a:pt x="10888" y="1"/>
                  </a:lnTo>
                  <a:close/>
                </a:path>
              </a:pathLst>
            </a:custGeom>
            <a:solidFill>
              <a:srgbClr val="F28B0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4" name="Google Shape;1064;p16"/>
            <p:cNvSpPr/>
            <p:nvPr/>
          </p:nvSpPr>
          <p:spPr>
            <a:xfrm>
              <a:off x="7726200" y="2185225"/>
              <a:ext cx="98600" cy="14200"/>
            </a:xfrm>
            <a:custGeom>
              <a:avLst/>
              <a:gdLst/>
              <a:ahLst/>
              <a:cxnLst/>
              <a:rect l="l" t="t" r="r" b="b"/>
              <a:pathLst>
                <a:path w="3944" h="568" extrusionOk="0">
                  <a:moveTo>
                    <a:pt x="1" y="0"/>
                  </a:moveTo>
                  <a:lnTo>
                    <a:pt x="1" y="568"/>
                  </a:lnTo>
                  <a:lnTo>
                    <a:pt x="3943" y="568"/>
                  </a:lnTo>
                  <a:lnTo>
                    <a:pt x="3943" y="0"/>
                  </a:lnTo>
                  <a:close/>
                </a:path>
              </a:pathLst>
            </a:custGeom>
            <a:solidFill>
              <a:srgbClr val="FFC0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5" name="Google Shape;1065;p16"/>
            <p:cNvSpPr/>
            <p:nvPr/>
          </p:nvSpPr>
          <p:spPr>
            <a:xfrm>
              <a:off x="7723575" y="2218075"/>
              <a:ext cx="98975" cy="14225"/>
            </a:xfrm>
            <a:custGeom>
              <a:avLst/>
              <a:gdLst/>
              <a:ahLst/>
              <a:cxnLst/>
              <a:rect l="l" t="t" r="r" b="b"/>
              <a:pathLst>
                <a:path w="3959" h="569" extrusionOk="0">
                  <a:moveTo>
                    <a:pt x="1" y="1"/>
                  </a:moveTo>
                  <a:lnTo>
                    <a:pt x="1" y="568"/>
                  </a:lnTo>
                  <a:lnTo>
                    <a:pt x="3959" y="568"/>
                  </a:lnTo>
                  <a:lnTo>
                    <a:pt x="3959" y="1"/>
                  </a:lnTo>
                  <a:close/>
                </a:path>
              </a:pathLst>
            </a:custGeom>
            <a:solidFill>
              <a:srgbClr val="FFC0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6" name="Google Shape;1066;p16"/>
            <p:cNvSpPr/>
            <p:nvPr/>
          </p:nvSpPr>
          <p:spPr>
            <a:xfrm>
              <a:off x="7871825" y="2178500"/>
              <a:ext cx="82150" cy="121750"/>
            </a:xfrm>
            <a:custGeom>
              <a:avLst/>
              <a:gdLst/>
              <a:ahLst/>
              <a:cxnLst/>
              <a:rect l="l" t="t" r="r" b="b"/>
              <a:pathLst>
                <a:path w="3286" h="4870" extrusionOk="0">
                  <a:moveTo>
                    <a:pt x="0" y="1"/>
                  </a:moveTo>
                  <a:lnTo>
                    <a:pt x="0" y="4869"/>
                  </a:lnTo>
                  <a:lnTo>
                    <a:pt x="3286" y="4869"/>
                  </a:lnTo>
                  <a:lnTo>
                    <a:pt x="3286" y="1"/>
                  </a:lnTo>
                  <a:close/>
                </a:path>
              </a:pathLst>
            </a:custGeom>
            <a:solidFill>
              <a:srgbClr val="FFC0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7" name="Google Shape;1067;p16"/>
            <p:cNvSpPr/>
            <p:nvPr/>
          </p:nvSpPr>
          <p:spPr>
            <a:xfrm>
              <a:off x="7842325" y="2133700"/>
              <a:ext cx="10475" cy="452175"/>
            </a:xfrm>
            <a:custGeom>
              <a:avLst/>
              <a:gdLst/>
              <a:ahLst/>
              <a:cxnLst/>
              <a:rect l="l" t="t" r="r" b="b"/>
              <a:pathLst>
                <a:path w="419" h="18087" extrusionOk="0">
                  <a:moveTo>
                    <a:pt x="209" y="0"/>
                  </a:moveTo>
                  <a:cubicBezTo>
                    <a:pt x="90" y="0"/>
                    <a:pt x="0" y="90"/>
                    <a:pt x="0" y="209"/>
                  </a:cubicBezTo>
                  <a:lnTo>
                    <a:pt x="0" y="17892"/>
                  </a:lnTo>
                  <a:cubicBezTo>
                    <a:pt x="0" y="17997"/>
                    <a:pt x="90" y="18087"/>
                    <a:pt x="209" y="18087"/>
                  </a:cubicBezTo>
                  <a:cubicBezTo>
                    <a:pt x="329" y="18087"/>
                    <a:pt x="418" y="17997"/>
                    <a:pt x="418" y="17892"/>
                  </a:cubicBezTo>
                  <a:lnTo>
                    <a:pt x="418" y="209"/>
                  </a:lnTo>
                  <a:cubicBezTo>
                    <a:pt x="418" y="90"/>
                    <a:pt x="329" y="0"/>
                    <a:pt x="209" y="0"/>
                  </a:cubicBezTo>
                  <a:close/>
                </a:path>
              </a:pathLst>
            </a:custGeom>
            <a:solidFill>
              <a:srgbClr val="FCD1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8" name="Google Shape;1068;p16"/>
            <p:cNvSpPr/>
            <p:nvPr/>
          </p:nvSpPr>
          <p:spPr>
            <a:xfrm>
              <a:off x="7667575" y="2382375"/>
              <a:ext cx="358850" cy="14200"/>
            </a:xfrm>
            <a:custGeom>
              <a:avLst/>
              <a:gdLst/>
              <a:ahLst/>
              <a:cxnLst/>
              <a:rect l="l" t="t" r="r" b="b"/>
              <a:pathLst>
                <a:path w="14354" h="568" extrusionOk="0">
                  <a:moveTo>
                    <a:pt x="270" y="0"/>
                  </a:moveTo>
                  <a:cubicBezTo>
                    <a:pt x="120" y="0"/>
                    <a:pt x="1" y="134"/>
                    <a:pt x="1" y="284"/>
                  </a:cubicBezTo>
                  <a:cubicBezTo>
                    <a:pt x="1" y="448"/>
                    <a:pt x="120" y="568"/>
                    <a:pt x="270" y="568"/>
                  </a:cubicBezTo>
                  <a:lnTo>
                    <a:pt x="14084" y="568"/>
                  </a:lnTo>
                  <a:cubicBezTo>
                    <a:pt x="14234" y="568"/>
                    <a:pt x="14353" y="448"/>
                    <a:pt x="14353" y="284"/>
                  </a:cubicBezTo>
                  <a:cubicBezTo>
                    <a:pt x="14353" y="134"/>
                    <a:pt x="14234" y="0"/>
                    <a:pt x="14084" y="0"/>
                  </a:cubicBezTo>
                  <a:close/>
                </a:path>
              </a:pathLst>
            </a:custGeom>
            <a:solidFill>
              <a:srgbClr val="FFC0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69" name="Google Shape;1069;p16"/>
          <p:cNvGrpSpPr/>
          <p:nvPr/>
        </p:nvGrpSpPr>
        <p:grpSpPr>
          <a:xfrm>
            <a:off x="9171199" y="1568962"/>
            <a:ext cx="863885" cy="863903"/>
            <a:chOff x="3312800" y="1179225"/>
            <a:chExt cx="473725" cy="473700"/>
          </a:xfrm>
        </p:grpSpPr>
        <p:sp>
          <p:nvSpPr>
            <p:cNvPr id="1070" name="Google Shape;1070;p16"/>
            <p:cNvSpPr/>
            <p:nvPr/>
          </p:nvSpPr>
          <p:spPr>
            <a:xfrm>
              <a:off x="3312800" y="1179225"/>
              <a:ext cx="473725" cy="473700"/>
            </a:xfrm>
            <a:custGeom>
              <a:avLst/>
              <a:gdLst/>
              <a:ahLst/>
              <a:cxnLst/>
              <a:rect l="l" t="t" r="r" b="b"/>
              <a:pathLst>
                <a:path w="18949" h="18948" extrusionOk="0">
                  <a:moveTo>
                    <a:pt x="9474" y="0"/>
                  </a:moveTo>
                  <a:cubicBezTo>
                    <a:pt x="4236" y="0"/>
                    <a:pt x="1" y="4236"/>
                    <a:pt x="1" y="9474"/>
                  </a:cubicBezTo>
                  <a:cubicBezTo>
                    <a:pt x="1" y="14712"/>
                    <a:pt x="4236" y="18948"/>
                    <a:pt x="9474" y="18948"/>
                  </a:cubicBezTo>
                  <a:cubicBezTo>
                    <a:pt x="14713" y="18948"/>
                    <a:pt x="18948" y="14712"/>
                    <a:pt x="18948" y="9474"/>
                  </a:cubicBezTo>
                  <a:cubicBezTo>
                    <a:pt x="18948" y="4236"/>
                    <a:pt x="14713" y="0"/>
                    <a:pt x="9474" y="0"/>
                  </a:cubicBezTo>
                  <a:close/>
                </a:path>
              </a:pathLst>
            </a:custGeom>
            <a:solidFill>
              <a:schemeClr val="lt2"/>
            </a:solidFill>
            <a:ln w="762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1" name="Google Shape;1071;p16"/>
            <p:cNvSpPr/>
            <p:nvPr/>
          </p:nvSpPr>
          <p:spPr>
            <a:xfrm>
              <a:off x="3366075" y="1255250"/>
              <a:ext cx="367175" cy="321750"/>
            </a:xfrm>
            <a:custGeom>
              <a:avLst/>
              <a:gdLst/>
              <a:ahLst/>
              <a:cxnLst/>
              <a:rect l="l" t="t" r="r" b="b"/>
              <a:pathLst>
                <a:path w="14687" h="12870" extrusionOk="0">
                  <a:moveTo>
                    <a:pt x="7320" y="1"/>
                  </a:moveTo>
                  <a:cubicBezTo>
                    <a:pt x="6348" y="1"/>
                    <a:pt x="5362" y="223"/>
                    <a:pt x="4436" y="694"/>
                  </a:cubicBezTo>
                  <a:cubicBezTo>
                    <a:pt x="1253" y="2323"/>
                    <a:pt x="0" y="6182"/>
                    <a:pt x="1604" y="9340"/>
                  </a:cubicBezTo>
                  <a:cubicBezTo>
                    <a:pt x="2753" y="11585"/>
                    <a:pt x="5011" y="12870"/>
                    <a:pt x="7350" y="12870"/>
                  </a:cubicBezTo>
                  <a:cubicBezTo>
                    <a:pt x="8328" y="12870"/>
                    <a:pt x="9320" y="12645"/>
                    <a:pt x="10251" y="12172"/>
                  </a:cubicBezTo>
                  <a:cubicBezTo>
                    <a:pt x="13409" y="10543"/>
                    <a:pt x="14687" y="6684"/>
                    <a:pt x="13058" y="3526"/>
                  </a:cubicBezTo>
                  <a:cubicBezTo>
                    <a:pt x="11924" y="1294"/>
                    <a:pt x="9664" y="1"/>
                    <a:pt x="732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2" name="Google Shape;1072;p16"/>
            <p:cNvSpPr/>
            <p:nvPr/>
          </p:nvSpPr>
          <p:spPr>
            <a:xfrm>
              <a:off x="3424950" y="1327400"/>
              <a:ext cx="249400" cy="180100"/>
            </a:xfrm>
            <a:custGeom>
              <a:avLst/>
              <a:gdLst/>
              <a:ahLst/>
              <a:cxnLst/>
              <a:rect l="l" t="t" r="r" b="b"/>
              <a:pathLst>
                <a:path w="9976" h="7204" extrusionOk="0">
                  <a:moveTo>
                    <a:pt x="6917" y="1"/>
                  </a:moveTo>
                  <a:cubicBezTo>
                    <a:pt x="6507" y="1"/>
                    <a:pt x="6115" y="101"/>
                    <a:pt x="5740" y="289"/>
                  </a:cubicBezTo>
                  <a:cubicBezTo>
                    <a:pt x="5289" y="514"/>
                    <a:pt x="4913" y="865"/>
                    <a:pt x="4663" y="1316"/>
                  </a:cubicBezTo>
                  <a:cubicBezTo>
                    <a:pt x="4462" y="1667"/>
                    <a:pt x="4287" y="2118"/>
                    <a:pt x="4161" y="2695"/>
                  </a:cubicBezTo>
                  <a:cubicBezTo>
                    <a:pt x="3986" y="3397"/>
                    <a:pt x="3886" y="3923"/>
                    <a:pt x="3810" y="4224"/>
                  </a:cubicBezTo>
                  <a:cubicBezTo>
                    <a:pt x="3710" y="4575"/>
                    <a:pt x="3560" y="4800"/>
                    <a:pt x="3359" y="4900"/>
                  </a:cubicBezTo>
                  <a:cubicBezTo>
                    <a:pt x="3184" y="4976"/>
                    <a:pt x="3109" y="4976"/>
                    <a:pt x="3084" y="4976"/>
                  </a:cubicBezTo>
                  <a:cubicBezTo>
                    <a:pt x="2908" y="4951"/>
                    <a:pt x="2783" y="4875"/>
                    <a:pt x="2708" y="4725"/>
                  </a:cubicBezTo>
                  <a:cubicBezTo>
                    <a:pt x="2658" y="4625"/>
                    <a:pt x="2658" y="4550"/>
                    <a:pt x="2683" y="4424"/>
                  </a:cubicBezTo>
                  <a:cubicBezTo>
                    <a:pt x="2733" y="4249"/>
                    <a:pt x="2933" y="4048"/>
                    <a:pt x="3234" y="3848"/>
                  </a:cubicBezTo>
                  <a:lnTo>
                    <a:pt x="3585" y="3622"/>
                  </a:lnTo>
                  <a:lnTo>
                    <a:pt x="2482" y="1743"/>
                  </a:lnTo>
                  <a:lnTo>
                    <a:pt x="2106" y="1968"/>
                  </a:lnTo>
                  <a:cubicBezTo>
                    <a:pt x="1605" y="2269"/>
                    <a:pt x="1204" y="2670"/>
                    <a:pt x="953" y="3121"/>
                  </a:cubicBezTo>
                  <a:cubicBezTo>
                    <a:pt x="678" y="3597"/>
                    <a:pt x="577" y="4098"/>
                    <a:pt x="627" y="4625"/>
                  </a:cubicBezTo>
                  <a:lnTo>
                    <a:pt x="1" y="4951"/>
                  </a:lnTo>
                  <a:lnTo>
                    <a:pt x="928" y="6755"/>
                  </a:lnTo>
                  <a:lnTo>
                    <a:pt x="1505" y="6454"/>
                  </a:lnTo>
                  <a:cubicBezTo>
                    <a:pt x="1755" y="6705"/>
                    <a:pt x="2006" y="6905"/>
                    <a:pt x="2307" y="7031"/>
                  </a:cubicBezTo>
                  <a:cubicBezTo>
                    <a:pt x="2588" y="7146"/>
                    <a:pt x="2879" y="7204"/>
                    <a:pt x="3174" y="7204"/>
                  </a:cubicBezTo>
                  <a:cubicBezTo>
                    <a:pt x="3589" y="7204"/>
                    <a:pt x="4013" y="7089"/>
                    <a:pt x="4437" y="6855"/>
                  </a:cubicBezTo>
                  <a:cubicBezTo>
                    <a:pt x="4813" y="6655"/>
                    <a:pt x="5164" y="6304"/>
                    <a:pt x="5440" y="5803"/>
                  </a:cubicBezTo>
                  <a:cubicBezTo>
                    <a:pt x="5640" y="5502"/>
                    <a:pt x="5790" y="5076"/>
                    <a:pt x="5916" y="4600"/>
                  </a:cubicBezTo>
                  <a:cubicBezTo>
                    <a:pt x="5966" y="4474"/>
                    <a:pt x="6016" y="4174"/>
                    <a:pt x="6091" y="3773"/>
                  </a:cubicBezTo>
                  <a:cubicBezTo>
                    <a:pt x="6141" y="3447"/>
                    <a:pt x="6191" y="3221"/>
                    <a:pt x="6242" y="3071"/>
                  </a:cubicBezTo>
                  <a:cubicBezTo>
                    <a:pt x="6392" y="2695"/>
                    <a:pt x="6592" y="2419"/>
                    <a:pt x="6818" y="2319"/>
                  </a:cubicBezTo>
                  <a:cubicBezTo>
                    <a:pt x="6943" y="2244"/>
                    <a:pt x="7069" y="2219"/>
                    <a:pt x="7169" y="2219"/>
                  </a:cubicBezTo>
                  <a:cubicBezTo>
                    <a:pt x="7244" y="2244"/>
                    <a:pt x="7294" y="2269"/>
                    <a:pt x="7369" y="2369"/>
                  </a:cubicBezTo>
                  <a:cubicBezTo>
                    <a:pt x="7420" y="2469"/>
                    <a:pt x="7420" y="2545"/>
                    <a:pt x="7420" y="2595"/>
                  </a:cubicBezTo>
                  <a:cubicBezTo>
                    <a:pt x="7344" y="2745"/>
                    <a:pt x="7219" y="2895"/>
                    <a:pt x="7019" y="3046"/>
                  </a:cubicBezTo>
                  <a:lnTo>
                    <a:pt x="6668" y="3271"/>
                  </a:lnTo>
                  <a:lnTo>
                    <a:pt x="7946" y="5051"/>
                  </a:lnTo>
                  <a:lnTo>
                    <a:pt x="8272" y="4850"/>
                  </a:lnTo>
                  <a:cubicBezTo>
                    <a:pt x="8873" y="4474"/>
                    <a:pt x="9249" y="3973"/>
                    <a:pt x="9399" y="3296"/>
                  </a:cubicBezTo>
                  <a:cubicBezTo>
                    <a:pt x="9450" y="3021"/>
                    <a:pt x="9450" y="2745"/>
                    <a:pt x="9399" y="2444"/>
                  </a:cubicBezTo>
                  <a:lnTo>
                    <a:pt x="9976" y="2144"/>
                  </a:lnTo>
                  <a:lnTo>
                    <a:pt x="9049" y="339"/>
                  </a:lnTo>
                  <a:lnTo>
                    <a:pt x="8497" y="640"/>
                  </a:lnTo>
                  <a:cubicBezTo>
                    <a:pt x="8121" y="289"/>
                    <a:pt x="7670" y="63"/>
                    <a:pt x="7169" y="13"/>
                  </a:cubicBezTo>
                  <a:cubicBezTo>
                    <a:pt x="7084" y="5"/>
                    <a:pt x="7000" y="1"/>
                    <a:pt x="69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73" name="Google Shape;1073;p16"/>
          <p:cNvGrpSpPr/>
          <p:nvPr/>
        </p:nvGrpSpPr>
        <p:grpSpPr>
          <a:xfrm rot="-2700000">
            <a:off x="10410610" y="2366297"/>
            <a:ext cx="404381" cy="404449"/>
            <a:chOff x="3312800" y="1179225"/>
            <a:chExt cx="473725" cy="473700"/>
          </a:xfrm>
        </p:grpSpPr>
        <p:sp>
          <p:nvSpPr>
            <p:cNvPr id="1074" name="Google Shape;1074;p16"/>
            <p:cNvSpPr/>
            <p:nvPr/>
          </p:nvSpPr>
          <p:spPr>
            <a:xfrm>
              <a:off x="3312800" y="1179225"/>
              <a:ext cx="473725" cy="473700"/>
            </a:xfrm>
            <a:custGeom>
              <a:avLst/>
              <a:gdLst/>
              <a:ahLst/>
              <a:cxnLst/>
              <a:rect l="l" t="t" r="r" b="b"/>
              <a:pathLst>
                <a:path w="18949" h="18948" extrusionOk="0">
                  <a:moveTo>
                    <a:pt x="9474" y="0"/>
                  </a:moveTo>
                  <a:cubicBezTo>
                    <a:pt x="4236" y="0"/>
                    <a:pt x="1" y="4236"/>
                    <a:pt x="1" y="9474"/>
                  </a:cubicBezTo>
                  <a:cubicBezTo>
                    <a:pt x="1" y="14712"/>
                    <a:pt x="4236" y="18948"/>
                    <a:pt x="9474" y="18948"/>
                  </a:cubicBezTo>
                  <a:cubicBezTo>
                    <a:pt x="14713" y="18948"/>
                    <a:pt x="18948" y="14712"/>
                    <a:pt x="18948" y="9474"/>
                  </a:cubicBezTo>
                  <a:cubicBezTo>
                    <a:pt x="18948" y="4236"/>
                    <a:pt x="14713" y="0"/>
                    <a:pt x="9474" y="0"/>
                  </a:cubicBezTo>
                  <a:close/>
                </a:path>
              </a:pathLst>
            </a:custGeom>
            <a:solidFill>
              <a:schemeClr val="lt2"/>
            </a:solidFill>
            <a:ln w="381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5" name="Google Shape;1075;p16"/>
            <p:cNvSpPr/>
            <p:nvPr/>
          </p:nvSpPr>
          <p:spPr>
            <a:xfrm>
              <a:off x="3394319" y="1278762"/>
              <a:ext cx="312099" cy="273488"/>
            </a:xfrm>
            <a:custGeom>
              <a:avLst/>
              <a:gdLst/>
              <a:ahLst/>
              <a:cxnLst/>
              <a:rect l="l" t="t" r="r" b="b"/>
              <a:pathLst>
                <a:path w="14687" h="12870" extrusionOk="0">
                  <a:moveTo>
                    <a:pt x="7320" y="1"/>
                  </a:moveTo>
                  <a:cubicBezTo>
                    <a:pt x="6348" y="1"/>
                    <a:pt x="5362" y="223"/>
                    <a:pt x="4436" y="694"/>
                  </a:cubicBezTo>
                  <a:cubicBezTo>
                    <a:pt x="1253" y="2323"/>
                    <a:pt x="0" y="6182"/>
                    <a:pt x="1604" y="9340"/>
                  </a:cubicBezTo>
                  <a:cubicBezTo>
                    <a:pt x="2753" y="11585"/>
                    <a:pt x="5011" y="12870"/>
                    <a:pt x="7350" y="12870"/>
                  </a:cubicBezTo>
                  <a:cubicBezTo>
                    <a:pt x="8328" y="12870"/>
                    <a:pt x="9320" y="12645"/>
                    <a:pt x="10251" y="12172"/>
                  </a:cubicBezTo>
                  <a:cubicBezTo>
                    <a:pt x="13409" y="10543"/>
                    <a:pt x="14687" y="6684"/>
                    <a:pt x="13058" y="3526"/>
                  </a:cubicBezTo>
                  <a:cubicBezTo>
                    <a:pt x="11924" y="1294"/>
                    <a:pt x="9664" y="1"/>
                    <a:pt x="732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6" name="Google Shape;1076;p16"/>
            <p:cNvSpPr/>
            <p:nvPr/>
          </p:nvSpPr>
          <p:spPr>
            <a:xfrm>
              <a:off x="3439806" y="1335618"/>
              <a:ext cx="220794" cy="159443"/>
            </a:xfrm>
            <a:custGeom>
              <a:avLst/>
              <a:gdLst/>
              <a:ahLst/>
              <a:cxnLst/>
              <a:rect l="l" t="t" r="r" b="b"/>
              <a:pathLst>
                <a:path w="9976" h="7204" extrusionOk="0">
                  <a:moveTo>
                    <a:pt x="6917" y="1"/>
                  </a:moveTo>
                  <a:cubicBezTo>
                    <a:pt x="6507" y="1"/>
                    <a:pt x="6115" y="101"/>
                    <a:pt x="5740" y="289"/>
                  </a:cubicBezTo>
                  <a:cubicBezTo>
                    <a:pt x="5289" y="514"/>
                    <a:pt x="4913" y="865"/>
                    <a:pt x="4663" y="1316"/>
                  </a:cubicBezTo>
                  <a:cubicBezTo>
                    <a:pt x="4462" y="1667"/>
                    <a:pt x="4287" y="2118"/>
                    <a:pt x="4161" y="2695"/>
                  </a:cubicBezTo>
                  <a:cubicBezTo>
                    <a:pt x="3986" y="3397"/>
                    <a:pt x="3886" y="3923"/>
                    <a:pt x="3810" y="4224"/>
                  </a:cubicBezTo>
                  <a:cubicBezTo>
                    <a:pt x="3710" y="4575"/>
                    <a:pt x="3560" y="4800"/>
                    <a:pt x="3359" y="4900"/>
                  </a:cubicBezTo>
                  <a:cubicBezTo>
                    <a:pt x="3184" y="4976"/>
                    <a:pt x="3109" y="4976"/>
                    <a:pt x="3084" y="4976"/>
                  </a:cubicBezTo>
                  <a:cubicBezTo>
                    <a:pt x="2908" y="4951"/>
                    <a:pt x="2783" y="4875"/>
                    <a:pt x="2708" y="4725"/>
                  </a:cubicBezTo>
                  <a:cubicBezTo>
                    <a:pt x="2658" y="4625"/>
                    <a:pt x="2658" y="4550"/>
                    <a:pt x="2683" y="4424"/>
                  </a:cubicBezTo>
                  <a:cubicBezTo>
                    <a:pt x="2733" y="4249"/>
                    <a:pt x="2933" y="4048"/>
                    <a:pt x="3234" y="3848"/>
                  </a:cubicBezTo>
                  <a:lnTo>
                    <a:pt x="3585" y="3622"/>
                  </a:lnTo>
                  <a:lnTo>
                    <a:pt x="2482" y="1743"/>
                  </a:lnTo>
                  <a:lnTo>
                    <a:pt x="2106" y="1968"/>
                  </a:lnTo>
                  <a:cubicBezTo>
                    <a:pt x="1605" y="2269"/>
                    <a:pt x="1204" y="2670"/>
                    <a:pt x="953" y="3121"/>
                  </a:cubicBezTo>
                  <a:cubicBezTo>
                    <a:pt x="678" y="3597"/>
                    <a:pt x="577" y="4098"/>
                    <a:pt x="627" y="4625"/>
                  </a:cubicBezTo>
                  <a:lnTo>
                    <a:pt x="1" y="4951"/>
                  </a:lnTo>
                  <a:lnTo>
                    <a:pt x="928" y="6755"/>
                  </a:lnTo>
                  <a:lnTo>
                    <a:pt x="1505" y="6454"/>
                  </a:lnTo>
                  <a:cubicBezTo>
                    <a:pt x="1755" y="6705"/>
                    <a:pt x="2006" y="6905"/>
                    <a:pt x="2307" y="7031"/>
                  </a:cubicBezTo>
                  <a:cubicBezTo>
                    <a:pt x="2588" y="7146"/>
                    <a:pt x="2879" y="7204"/>
                    <a:pt x="3174" y="7204"/>
                  </a:cubicBezTo>
                  <a:cubicBezTo>
                    <a:pt x="3589" y="7204"/>
                    <a:pt x="4013" y="7089"/>
                    <a:pt x="4437" y="6855"/>
                  </a:cubicBezTo>
                  <a:cubicBezTo>
                    <a:pt x="4813" y="6655"/>
                    <a:pt x="5164" y="6304"/>
                    <a:pt x="5440" y="5803"/>
                  </a:cubicBezTo>
                  <a:cubicBezTo>
                    <a:pt x="5640" y="5502"/>
                    <a:pt x="5790" y="5076"/>
                    <a:pt x="5916" y="4600"/>
                  </a:cubicBezTo>
                  <a:cubicBezTo>
                    <a:pt x="5966" y="4474"/>
                    <a:pt x="6016" y="4174"/>
                    <a:pt x="6091" y="3773"/>
                  </a:cubicBezTo>
                  <a:cubicBezTo>
                    <a:pt x="6141" y="3447"/>
                    <a:pt x="6191" y="3221"/>
                    <a:pt x="6242" y="3071"/>
                  </a:cubicBezTo>
                  <a:cubicBezTo>
                    <a:pt x="6392" y="2695"/>
                    <a:pt x="6592" y="2419"/>
                    <a:pt x="6818" y="2319"/>
                  </a:cubicBezTo>
                  <a:cubicBezTo>
                    <a:pt x="6943" y="2244"/>
                    <a:pt x="7069" y="2219"/>
                    <a:pt x="7169" y="2219"/>
                  </a:cubicBezTo>
                  <a:cubicBezTo>
                    <a:pt x="7244" y="2244"/>
                    <a:pt x="7294" y="2269"/>
                    <a:pt x="7369" y="2369"/>
                  </a:cubicBezTo>
                  <a:cubicBezTo>
                    <a:pt x="7420" y="2469"/>
                    <a:pt x="7420" y="2545"/>
                    <a:pt x="7420" y="2595"/>
                  </a:cubicBezTo>
                  <a:cubicBezTo>
                    <a:pt x="7344" y="2745"/>
                    <a:pt x="7219" y="2895"/>
                    <a:pt x="7019" y="3046"/>
                  </a:cubicBezTo>
                  <a:lnTo>
                    <a:pt x="6668" y="3271"/>
                  </a:lnTo>
                  <a:lnTo>
                    <a:pt x="7946" y="5051"/>
                  </a:lnTo>
                  <a:lnTo>
                    <a:pt x="8272" y="4850"/>
                  </a:lnTo>
                  <a:cubicBezTo>
                    <a:pt x="8873" y="4474"/>
                    <a:pt x="9249" y="3973"/>
                    <a:pt x="9399" y="3296"/>
                  </a:cubicBezTo>
                  <a:cubicBezTo>
                    <a:pt x="9450" y="3021"/>
                    <a:pt x="9450" y="2745"/>
                    <a:pt x="9399" y="2444"/>
                  </a:cubicBezTo>
                  <a:lnTo>
                    <a:pt x="9976" y="2144"/>
                  </a:lnTo>
                  <a:lnTo>
                    <a:pt x="9049" y="339"/>
                  </a:lnTo>
                  <a:lnTo>
                    <a:pt x="8497" y="640"/>
                  </a:lnTo>
                  <a:cubicBezTo>
                    <a:pt x="8121" y="289"/>
                    <a:pt x="7670" y="63"/>
                    <a:pt x="7169" y="13"/>
                  </a:cubicBezTo>
                  <a:cubicBezTo>
                    <a:pt x="7084" y="5"/>
                    <a:pt x="7000" y="1"/>
                    <a:pt x="69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77" name="Google Shape;1077;p16"/>
          <p:cNvGrpSpPr/>
          <p:nvPr/>
        </p:nvGrpSpPr>
        <p:grpSpPr>
          <a:xfrm rot="-4500389">
            <a:off x="10533296" y="5452727"/>
            <a:ext cx="675800" cy="675843"/>
            <a:chOff x="3312800" y="1179225"/>
            <a:chExt cx="473725" cy="473700"/>
          </a:xfrm>
        </p:grpSpPr>
        <p:sp>
          <p:nvSpPr>
            <p:cNvPr id="1078" name="Google Shape;1078;p16"/>
            <p:cNvSpPr/>
            <p:nvPr/>
          </p:nvSpPr>
          <p:spPr>
            <a:xfrm>
              <a:off x="3312800" y="1179225"/>
              <a:ext cx="473725" cy="473700"/>
            </a:xfrm>
            <a:custGeom>
              <a:avLst/>
              <a:gdLst/>
              <a:ahLst/>
              <a:cxnLst/>
              <a:rect l="l" t="t" r="r" b="b"/>
              <a:pathLst>
                <a:path w="18949" h="18948" extrusionOk="0">
                  <a:moveTo>
                    <a:pt x="9474" y="0"/>
                  </a:moveTo>
                  <a:cubicBezTo>
                    <a:pt x="4236" y="0"/>
                    <a:pt x="1" y="4236"/>
                    <a:pt x="1" y="9474"/>
                  </a:cubicBezTo>
                  <a:cubicBezTo>
                    <a:pt x="1" y="14712"/>
                    <a:pt x="4236" y="18948"/>
                    <a:pt x="9474" y="18948"/>
                  </a:cubicBezTo>
                  <a:cubicBezTo>
                    <a:pt x="14713" y="18948"/>
                    <a:pt x="18948" y="14712"/>
                    <a:pt x="18948" y="9474"/>
                  </a:cubicBezTo>
                  <a:cubicBezTo>
                    <a:pt x="18948" y="4236"/>
                    <a:pt x="14713" y="0"/>
                    <a:pt x="9474" y="0"/>
                  </a:cubicBezTo>
                  <a:close/>
                </a:path>
              </a:pathLst>
            </a:custGeom>
            <a:solidFill>
              <a:schemeClr val="lt2"/>
            </a:solidFill>
            <a:ln w="762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9" name="Google Shape;1079;p16"/>
            <p:cNvSpPr/>
            <p:nvPr/>
          </p:nvSpPr>
          <p:spPr>
            <a:xfrm>
              <a:off x="3366075" y="1255250"/>
              <a:ext cx="367175" cy="321750"/>
            </a:xfrm>
            <a:custGeom>
              <a:avLst/>
              <a:gdLst/>
              <a:ahLst/>
              <a:cxnLst/>
              <a:rect l="l" t="t" r="r" b="b"/>
              <a:pathLst>
                <a:path w="14687" h="12870" extrusionOk="0">
                  <a:moveTo>
                    <a:pt x="7320" y="1"/>
                  </a:moveTo>
                  <a:cubicBezTo>
                    <a:pt x="6348" y="1"/>
                    <a:pt x="5362" y="223"/>
                    <a:pt x="4436" y="694"/>
                  </a:cubicBezTo>
                  <a:cubicBezTo>
                    <a:pt x="1253" y="2323"/>
                    <a:pt x="0" y="6182"/>
                    <a:pt x="1604" y="9340"/>
                  </a:cubicBezTo>
                  <a:cubicBezTo>
                    <a:pt x="2753" y="11585"/>
                    <a:pt x="5011" y="12870"/>
                    <a:pt x="7350" y="12870"/>
                  </a:cubicBezTo>
                  <a:cubicBezTo>
                    <a:pt x="8328" y="12870"/>
                    <a:pt x="9320" y="12645"/>
                    <a:pt x="10251" y="12172"/>
                  </a:cubicBezTo>
                  <a:cubicBezTo>
                    <a:pt x="13409" y="10543"/>
                    <a:pt x="14687" y="6684"/>
                    <a:pt x="13058" y="3526"/>
                  </a:cubicBezTo>
                  <a:cubicBezTo>
                    <a:pt x="11924" y="1294"/>
                    <a:pt x="9664" y="1"/>
                    <a:pt x="732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0" name="Google Shape;1080;p16"/>
            <p:cNvSpPr/>
            <p:nvPr/>
          </p:nvSpPr>
          <p:spPr>
            <a:xfrm>
              <a:off x="3424950" y="1327400"/>
              <a:ext cx="249400" cy="180100"/>
            </a:xfrm>
            <a:custGeom>
              <a:avLst/>
              <a:gdLst/>
              <a:ahLst/>
              <a:cxnLst/>
              <a:rect l="l" t="t" r="r" b="b"/>
              <a:pathLst>
                <a:path w="9976" h="7204" extrusionOk="0">
                  <a:moveTo>
                    <a:pt x="6917" y="1"/>
                  </a:moveTo>
                  <a:cubicBezTo>
                    <a:pt x="6507" y="1"/>
                    <a:pt x="6115" y="101"/>
                    <a:pt x="5740" y="289"/>
                  </a:cubicBezTo>
                  <a:cubicBezTo>
                    <a:pt x="5289" y="514"/>
                    <a:pt x="4913" y="865"/>
                    <a:pt x="4663" y="1316"/>
                  </a:cubicBezTo>
                  <a:cubicBezTo>
                    <a:pt x="4462" y="1667"/>
                    <a:pt x="4287" y="2118"/>
                    <a:pt x="4161" y="2695"/>
                  </a:cubicBezTo>
                  <a:cubicBezTo>
                    <a:pt x="3986" y="3397"/>
                    <a:pt x="3886" y="3923"/>
                    <a:pt x="3810" y="4224"/>
                  </a:cubicBezTo>
                  <a:cubicBezTo>
                    <a:pt x="3710" y="4575"/>
                    <a:pt x="3560" y="4800"/>
                    <a:pt x="3359" y="4900"/>
                  </a:cubicBezTo>
                  <a:cubicBezTo>
                    <a:pt x="3184" y="4976"/>
                    <a:pt x="3109" y="4976"/>
                    <a:pt x="3084" y="4976"/>
                  </a:cubicBezTo>
                  <a:cubicBezTo>
                    <a:pt x="2908" y="4951"/>
                    <a:pt x="2783" y="4875"/>
                    <a:pt x="2708" y="4725"/>
                  </a:cubicBezTo>
                  <a:cubicBezTo>
                    <a:pt x="2658" y="4625"/>
                    <a:pt x="2658" y="4550"/>
                    <a:pt x="2683" y="4424"/>
                  </a:cubicBezTo>
                  <a:cubicBezTo>
                    <a:pt x="2733" y="4249"/>
                    <a:pt x="2933" y="4048"/>
                    <a:pt x="3234" y="3848"/>
                  </a:cubicBezTo>
                  <a:lnTo>
                    <a:pt x="3585" y="3622"/>
                  </a:lnTo>
                  <a:lnTo>
                    <a:pt x="2482" y="1743"/>
                  </a:lnTo>
                  <a:lnTo>
                    <a:pt x="2106" y="1968"/>
                  </a:lnTo>
                  <a:cubicBezTo>
                    <a:pt x="1605" y="2269"/>
                    <a:pt x="1204" y="2670"/>
                    <a:pt x="953" y="3121"/>
                  </a:cubicBezTo>
                  <a:cubicBezTo>
                    <a:pt x="678" y="3597"/>
                    <a:pt x="577" y="4098"/>
                    <a:pt x="627" y="4625"/>
                  </a:cubicBezTo>
                  <a:lnTo>
                    <a:pt x="1" y="4951"/>
                  </a:lnTo>
                  <a:lnTo>
                    <a:pt x="928" y="6755"/>
                  </a:lnTo>
                  <a:lnTo>
                    <a:pt x="1505" y="6454"/>
                  </a:lnTo>
                  <a:cubicBezTo>
                    <a:pt x="1755" y="6705"/>
                    <a:pt x="2006" y="6905"/>
                    <a:pt x="2307" y="7031"/>
                  </a:cubicBezTo>
                  <a:cubicBezTo>
                    <a:pt x="2588" y="7146"/>
                    <a:pt x="2879" y="7204"/>
                    <a:pt x="3174" y="7204"/>
                  </a:cubicBezTo>
                  <a:cubicBezTo>
                    <a:pt x="3589" y="7204"/>
                    <a:pt x="4013" y="7089"/>
                    <a:pt x="4437" y="6855"/>
                  </a:cubicBezTo>
                  <a:cubicBezTo>
                    <a:pt x="4813" y="6655"/>
                    <a:pt x="5164" y="6304"/>
                    <a:pt x="5440" y="5803"/>
                  </a:cubicBezTo>
                  <a:cubicBezTo>
                    <a:pt x="5640" y="5502"/>
                    <a:pt x="5790" y="5076"/>
                    <a:pt x="5916" y="4600"/>
                  </a:cubicBezTo>
                  <a:cubicBezTo>
                    <a:pt x="5966" y="4474"/>
                    <a:pt x="6016" y="4174"/>
                    <a:pt x="6091" y="3773"/>
                  </a:cubicBezTo>
                  <a:cubicBezTo>
                    <a:pt x="6141" y="3447"/>
                    <a:pt x="6191" y="3221"/>
                    <a:pt x="6242" y="3071"/>
                  </a:cubicBezTo>
                  <a:cubicBezTo>
                    <a:pt x="6392" y="2695"/>
                    <a:pt x="6592" y="2419"/>
                    <a:pt x="6818" y="2319"/>
                  </a:cubicBezTo>
                  <a:cubicBezTo>
                    <a:pt x="6943" y="2244"/>
                    <a:pt x="7069" y="2219"/>
                    <a:pt x="7169" y="2219"/>
                  </a:cubicBezTo>
                  <a:cubicBezTo>
                    <a:pt x="7244" y="2244"/>
                    <a:pt x="7294" y="2269"/>
                    <a:pt x="7369" y="2369"/>
                  </a:cubicBezTo>
                  <a:cubicBezTo>
                    <a:pt x="7420" y="2469"/>
                    <a:pt x="7420" y="2545"/>
                    <a:pt x="7420" y="2595"/>
                  </a:cubicBezTo>
                  <a:cubicBezTo>
                    <a:pt x="7344" y="2745"/>
                    <a:pt x="7219" y="2895"/>
                    <a:pt x="7019" y="3046"/>
                  </a:cubicBezTo>
                  <a:lnTo>
                    <a:pt x="6668" y="3271"/>
                  </a:lnTo>
                  <a:lnTo>
                    <a:pt x="7946" y="5051"/>
                  </a:lnTo>
                  <a:lnTo>
                    <a:pt x="8272" y="4850"/>
                  </a:lnTo>
                  <a:cubicBezTo>
                    <a:pt x="8873" y="4474"/>
                    <a:pt x="9249" y="3973"/>
                    <a:pt x="9399" y="3296"/>
                  </a:cubicBezTo>
                  <a:cubicBezTo>
                    <a:pt x="9450" y="3021"/>
                    <a:pt x="9450" y="2745"/>
                    <a:pt x="9399" y="2444"/>
                  </a:cubicBezTo>
                  <a:lnTo>
                    <a:pt x="9976" y="2144"/>
                  </a:lnTo>
                  <a:lnTo>
                    <a:pt x="9049" y="339"/>
                  </a:lnTo>
                  <a:lnTo>
                    <a:pt x="8497" y="640"/>
                  </a:lnTo>
                  <a:cubicBezTo>
                    <a:pt x="8121" y="289"/>
                    <a:pt x="7670" y="63"/>
                    <a:pt x="7169" y="13"/>
                  </a:cubicBezTo>
                  <a:cubicBezTo>
                    <a:pt x="7084" y="5"/>
                    <a:pt x="7000" y="1"/>
                    <a:pt x="69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081" name="Google Shape;1081;p16"/>
          <p:cNvSpPr/>
          <p:nvPr/>
        </p:nvSpPr>
        <p:spPr>
          <a:xfrm>
            <a:off x="8444930" y="719331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82" name="Google Shape;1082;p16"/>
          <p:cNvSpPr/>
          <p:nvPr/>
        </p:nvSpPr>
        <p:spPr>
          <a:xfrm>
            <a:off x="10404963" y="891031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83" name="Google Shape;1083;p16"/>
          <p:cNvSpPr/>
          <p:nvPr/>
        </p:nvSpPr>
        <p:spPr>
          <a:xfrm>
            <a:off x="950933" y="2657233"/>
            <a:ext cx="7494000" cy="2458400"/>
          </a:xfrm>
          <a:prstGeom prst="roundRect">
            <a:avLst>
              <a:gd name="adj" fmla="val 16667"/>
            </a:avLst>
          </a:prstGeom>
          <a:solidFill>
            <a:schemeClr val="lt1"/>
          </a:solidFill>
          <a:ln w="76200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84" name="Google Shape;1084;p16"/>
          <p:cNvSpPr/>
          <p:nvPr/>
        </p:nvSpPr>
        <p:spPr>
          <a:xfrm>
            <a:off x="950933" y="5333967"/>
            <a:ext cx="7494000" cy="760000"/>
          </a:xfrm>
          <a:prstGeom prst="roundRect">
            <a:avLst>
              <a:gd name="adj" fmla="val 16667"/>
            </a:avLst>
          </a:prstGeom>
          <a:solidFill>
            <a:schemeClr val="accent1"/>
          </a:solidFill>
          <a:ln w="762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85" name="Google Shape;1085;p16"/>
          <p:cNvSpPr/>
          <p:nvPr/>
        </p:nvSpPr>
        <p:spPr>
          <a:xfrm>
            <a:off x="950967" y="745084"/>
            <a:ext cx="1981200" cy="1981200"/>
          </a:xfrm>
          <a:prstGeom prst="ellipse">
            <a:avLst/>
          </a:prstGeom>
          <a:solidFill>
            <a:schemeClr val="accent2"/>
          </a:solidFill>
          <a:ln w="762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46720675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 1">
  <p:cSld name="Title and three columns 1">
    <p:spTree>
      <p:nvGrpSpPr>
        <p:cNvPr id="1" name="Shape 13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43" name="Google Shape;1343;p20"/>
          <p:cNvGrpSpPr/>
          <p:nvPr/>
        </p:nvGrpSpPr>
        <p:grpSpPr>
          <a:xfrm>
            <a:off x="-184227" y="-399294"/>
            <a:ext cx="13152739" cy="7397993"/>
            <a:chOff x="238125" y="822050"/>
            <a:chExt cx="7136850" cy="4051475"/>
          </a:xfrm>
        </p:grpSpPr>
        <p:sp>
          <p:nvSpPr>
            <p:cNvPr id="1344" name="Google Shape;1344;p20"/>
            <p:cNvSpPr/>
            <p:nvPr/>
          </p:nvSpPr>
          <p:spPr>
            <a:xfrm>
              <a:off x="238125" y="114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5" name="Google Shape;1345;p20"/>
            <p:cNvSpPr/>
            <p:nvPr/>
          </p:nvSpPr>
          <p:spPr>
            <a:xfrm>
              <a:off x="238125" y="27590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6" name="Google Shape;1346;p20"/>
            <p:cNvSpPr/>
            <p:nvPr/>
          </p:nvSpPr>
          <p:spPr>
            <a:xfrm>
              <a:off x="238125" y="250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7" name="Google Shape;1347;p20"/>
            <p:cNvSpPr/>
            <p:nvPr/>
          </p:nvSpPr>
          <p:spPr>
            <a:xfrm>
              <a:off x="238125" y="22460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8" name="Google Shape;1348;p20"/>
            <p:cNvSpPr/>
            <p:nvPr/>
          </p:nvSpPr>
          <p:spPr>
            <a:xfrm>
              <a:off x="238125" y="1971075"/>
              <a:ext cx="7136850" cy="0"/>
            </a:xfrm>
            <a:custGeom>
              <a:avLst/>
              <a:gdLst/>
              <a:ahLst/>
              <a:cxnLst/>
              <a:rect l="l" t="t" r="r" b="b"/>
              <a:pathLst>
                <a:path w="285474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9" name="Google Shape;1349;p20"/>
            <p:cNvSpPr/>
            <p:nvPr/>
          </p:nvSpPr>
          <p:spPr>
            <a:xfrm>
              <a:off x="238125" y="169607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0" name="Google Shape;1350;p20"/>
            <p:cNvSpPr/>
            <p:nvPr/>
          </p:nvSpPr>
          <p:spPr>
            <a:xfrm>
              <a:off x="238125" y="1420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1" name="Google Shape;1351;p20"/>
            <p:cNvSpPr/>
            <p:nvPr/>
          </p:nvSpPr>
          <p:spPr>
            <a:xfrm>
              <a:off x="238125" y="33092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2" name="Google Shape;1352;p20"/>
            <p:cNvSpPr/>
            <p:nvPr/>
          </p:nvSpPr>
          <p:spPr>
            <a:xfrm>
              <a:off x="238125" y="30155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3" name="Google Shape;1353;p20"/>
            <p:cNvSpPr/>
            <p:nvPr/>
          </p:nvSpPr>
          <p:spPr>
            <a:xfrm>
              <a:off x="238125" y="47439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4" name="Google Shape;1354;p20"/>
            <p:cNvSpPr/>
            <p:nvPr/>
          </p:nvSpPr>
          <p:spPr>
            <a:xfrm>
              <a:off x="238125" y="44549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5" name="Google Shape;1355;p20"/>
            <p:cNvSpPr/>
            <p:nvPr/>
          </p:nvSpPr>
          <p:spPr>
            <a:xfrm>
              <a:off x="238125" y="4167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6" name="Google Shape;1356;p20"/>
            <p:cNvSpPr/>
            <p:nvPr/>
          </p:nvSpPr>
          <p:spPr>
            <a:xfrm>
              <a:off x="238125" y="38817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7" name="Google Shape;1357;p20"/>
            <p:cNvSpPr/>
            <p:nvPr/>
          </p:nvSpPr>
          <p:spPr>
            <a:xfrm>
              <a:off x="238125" y="35953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8" name="Google Shape;1358;p20"/>
            <p:cNvSpPr/>
            <p:nvPr/>
          </p:nvSpPr>
          <p:spPr>
            <a:xfrm>
              <a:off x="5075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9" name="Google Shape;1359;p20"/>
            <p:cNvSpPr/>
            <p:nvPr/>
          </p:nvSpPr>
          <p:spPr>
            <a:xfrm>
              <a:off x="3244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0" name="Google Shape;1360;p20"/>
            <p:cNvSpPr/>
            <p:nvPr/>
          </p:nvSpPr>
          <p:spPr>
            <a:xfrm>
              <a:off x="29400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1" name="Google Shape;1361;p20"/>
            <p:cNvSpPr/>
            <p:nvPr/>
          </p:nvSpPr>
          <p:spPr>
            <a:xfrm>
              <a:off x="2635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2" name="Google Shape;1362;p20"/>
            <p:cNvSpPr/>
            <p:nvPr/>
          </p:nvSpPr>
          <p:spPr>
            <a:xfrm>
              <a:off x="2331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3" name="Google Shape;1363;p20"/>
            <p:cNvSpPr/>
            <p:nvPr/>
          </p:nvSpPr>
          <p:spPr>
            <a:xfrm>
              <a:off x="20279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4" name="Google Shape;1364;p20"/>
            <p:cNvSpPr/>
            <p:nvPr/>
          </p:nvSpPr>
          <p:spPr>
            <a:xfrm>
              <a:off x="17239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5" name="Google Shape;1365;p20"/>
            <p:cNvSpPr/>
            <p:nvPr/>
          </p:nvSpPr>
          <p:spPr>
            <a:xfrm>
              <a:off x="14197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6" name="Google Shape;1366;p20"/>
            <p:cNvSpPr/>
            <p:nvPr/>
          </p:nvSpPr>
          <p:spPr>
            <a:xfrm>
              <a:off x="1115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7" name="Google Shape;1367;p20"/>
            <p:cNvSpPr/>
            <p:nvPr/>
          </p:nvSpPr>
          <p:spPr>
            <a:xfrm>
              <a:off x="811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8" name="Google Shape;1368;p20"/>
            <p:cNvSpPr/>
            <p:nvPr/>
          </p:nvSpPr>
          <p:spPr>
            <a:xfrm>
              <a:off x="3548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9" name="Google Shape;1369;p20"/>
            <p:cNvSpPr/>
            <p:nvPr/>
          </p:nvSpPr>
          <p:spPr>
            <a:xfrm>
              <a:off x="62845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0" name="Google Shape;1370;p20"/>
            <p:cNvSpPr/>
            <p:nvPr/>
          </p:nvSpPr>
          <p:spPr>
            <a:xfrm>
              <a:off x="5980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1" name="Google Shape;1371;p20"/>
            <p:cNvSpPr/>
            <p:nvPr/>
          </p:nvSpPr>
          <p:spPr>
            <a:xfrm>
              <a:off x="5676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2" name="Google Shape;1372;p20"/>
            <p:cNvSpPr/>
            <p:nvPr/>
          </p:nvSpPr>
          <p:spPr>
            <a:xfrm>
              <a:off x="53724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3" name="Google Shape;1373;p20"/>
            <p:cNvSpPr/>
            <p:nvPr/>
          </p:nvSpPr>
          <p:spPr>
            <a:xfrm>
              <a:off x="50684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4" name="Google Shape;1374;p20"/>
            <p:cNvSpPr/>
            <p:nvPr/>
          </p:nvSpPr>
          <p:spPr>
            <a:xfrm>
              <a:off x="47644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5" name="Google Shape;1375;p20"/>
            <p:cNvSpPr/>
            <p:nvPr/>
          </p:nvSpPr>
          <p:spPr>
            <a:xfrm>
              <a:off x="4460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6" name="Google Shape;1376;p20"/>
            <p:cNvSpPr/>
            <p:nvPr/>
          </p:nvSpPr>
          <p:spPr>
            <a:xfrm>
              <a:off x="4156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7" name="Google Shape;1377;p20"/>
            <p:cNvSpPr/>
            <p:nvPr/>
          </p:nvSpPr>
          <p:spPr>
            <a:xfrm>
              <a:off x="38522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8" name="Google Shape;1378;p20"/>
            <p:cNvSpPr/>
            <p:nvPr/>
          </p:nvSpPr>
          <p:spPr>
            <a:xfrm>
              <a:off x="65885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9" name="Google Shape;1379;p20"/>
            <p:cNvSpPr/>
            <p:nvPr/>
          </p:nvSpPr>
          <p:spPr>
            <a:xfrm>
              <a:off x="71967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0" name="Google Shape;1380;p20"/>
            <p:cNvSpPr/>
            <p:nvPr/>
          </p:nvSpPr>
          <p:spPr>
            <a:xfrm>
              <a:off x="68927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381" name="Google Shape;1381;p20"/>
          <p:cNvSpPr/>
          <p:nvPr/>
        </p:nvSpPr>
        <p:spPr>
          <a:xfrm>
            <a:off x="950967" y="641533"/>
            <a:ext cx="10290000" cy="919200"/>
          </a:xfrm>
          <a:prstGeom prst="roundRect">
            <a:avLst>
              <a:gd name="adj" fmla="val 16667"/>
            </a:avLst>
          </a:prstGeom>
          <a:solidFill>
            <a:srgbClr val="FFBE00"/>
          </a:solidFill>
          <a:ln w="762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82" name="Google Shape;1382;p20"/>
          <p:cNvSpPr txBox="1">
            <a:spLocks noGrp="1"/>
          </p:cNvSpPr>
          <p:nvPr>
            <p:ph type="title"/>
          </p:nvPr>
        </p:nvSpPr>
        <p:spPr>
          <a:xfrm>
            <a:off x="960000" y="4139335"/>
            <a:ext cx="3115200" cy="8744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383" name="Google Shape;1383;p20"/>
          <p:cNvSpPr txBox="1">
            <a:spLocks noGrp="1"/>
          </p:cNvSpPr>
          <p:nvPr>
            <p:ph type="subTitle" idx="1"/>
          </p:nvPr>
        </p:nvSpPr>
        <p:spPr>
          <a:xfrm>
            <a:off x="959967" y="4973133"/>
            <a:ext cx="3115200" cy="94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84" name="Google Shape;1384;p20"/>
          <p:cNvSpPr txBox="1">
            <a:spLocks noGrp="1"/>
          </p:cNvSpPr>
          <p:nvPr>
            <p:ph type="title" idx="2"/>
          </p:nvPr>
        </p:nvSpPr>
        <p:spPr>
          <a:xfrm>
            <a:off x="4538400" y="4139649"/>
            <a:ext cx="3115200" cy="8744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385" name="Google Shape;1385;p20"/>
          <p:cNvSpPr txBox="1">
            <a:spLocks noGrp="1"/>
          </p:cNvSpPr>
          <p:nvPr>
            <p:ph type="subTitle" idx="3"/>
          </p:nvPr>
        </p:nvSpPr>
        <p:spPr>
          <a:xfrm>
            <a:off x="4538367" y="4973133"/>
            <a:ext cx="3115200" cy="94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86" name="Google Shape;1386;p20"/>
          <p:cNvSpPr txBox="1">
            <a:spLocks noGrp="1"/>
          </p:cNvSpPr>
          <p:nvPr>
            <p:ph type="title" idx="4"/>
          </p:nvPr>
        </p:nvSpPr>
        <p:spPr>
          <a:xfrm>
            <a:off x="8116800" y="4139653"/>
            <a:ext cx="3115200" cy="8744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387" name="Google Shape;1387;p20"/>
          <p:cNvSpPr txBox="1">
            <a:spLocks noGrp="1"/>
          </p:cNvSpPr>
          <p:nvPr>
            <p:ph type="subTitle" idx="5"/>
          </p:nvPr>
        </p:nvSpPr>
        <p:spPr>
          <a:xfrm>
            <a:off x="8116767" y="4973133"/>
            <a:ext cx="3115200" cy="94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88" name="Google Shape;1388;p20"/>
          <p:cNvSpPr txBox="1">
            <a:spLocks noGrp="1"/>
          </p:cNvSpPr>
          <p:nvPr>
            <p:ph type="title" idx="6" hasCustomPrompt="1"/>
          </p:nvPr>
        </p:nvSpPr>
        <p:spPr>
          <a:xfrm>
            <a:off x="959633" y="3500059"/>
            <a:ext cx="3115200" cy="702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9pPr>
          </a:lstStyle>
          <a:p>
            <a:r>
              <a:t>xx%</a:t>
            </a:r>
          </a:p>
        </p:txBody>
      </p:sp>
      <p:sp>
        <p:nvSpPr>
          <p:cNvPr id="1389" name="Google Shape;1389;p20"/>
          <p:cNvSpPr txBox="1">
            <a:spLocks noGrp="1"/>
          </p:cNvSpPr>
          <p:nvPr>
            <p:ph type="title" idx="7" hasCustomPrompt="1"/>
          </p:nvPr>
        </p:nvSpPr>
        <p:spPr>
          <a:xfrm>
            <a:off x="8116767" y="3500059"/>
            <a:ext cx="3115200" cy="702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9pPr>
          </a:lstStyle>
          <a:p>
            <a:r>
              <a:t>xx%</a:t>
            </a:r>
          </a:p>
        </p:txBody>
      </p:sp>
      <p:sp>
        <p:nvSpPr>
          <p:cNvPr id="1390" name="Google Shape;1390;p20"/>
          <p:cNvSpPr txBox="1">
            <a:spLocks noGrp="1"/>
          </p:cNvSpPr>
          <p:nvPr>
            <p:ph type="title" idx="8" hasCustomPrompt="1"/>
          </p:nvPr>
        </p:nvSpPr>
        <p:spPr>
          <a:xfrm>
            <a:off x="4538200" y="3500059"/>
            <a:ext cx="3115200" cy="702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9pPr>
          </a:lstStyle>
          <a:p>
            <a:r>
              <a:t>xx%</a:t>
            </a:r>
          </a:p>
        </p:txBody>
      </p:sp>
      <p:sp>
        <p:nvSpPr>
          <p:cNvPr id="1391" name="Google Shape;1391;p20"/>
          <p:cNvSpPr txBox="1">
            <a:spLocks noGrp="1"/>
          </p:cNvSpPr>
          <p:nvPr>
            <p:ph type="title" idx="9"/>
          </p:nvPr>
        </p:nvSpPr>
        <p:spPr>
          <a:xfrm>
            <a:off x="950967" y="719333"/>
            <a:ext cx="10290000" cy="75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392" name="Google Shape;1392;p20"/>
          <p:cNvSpPr/>
          <p:nvPr/>
        </p:nvSpPr>
        <p:spPr>
          <a:xfrm>
            <a:off x="4538200" y="1887867"/>
            <a:ext cx="3115200" cy="4199600"/>
          </a:xfrm>
          <a:prstGeom prst="roundRect">
            <a:avLst>
              <a:gd name="adj" fmla="val 11561"/>
            </a:avLst>
          </a:prstGeom>
          <a:solidFill>
            <a:schemeClr val="lt1"/>
          </a:solidFill>
          <a:ln w="76200" cap="flat" cmpd="sng">
            <a:solidFill>
              <a:srgbClr val="FFBE00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93" name="Google Shape;1393;p20"/>
          <p:cNvSpPr/>
          <p:nvPr/>
        </p:nvSpPr>
        <p:spPr>
          <a:xfrm>
            <a:off x="959633" y="1887867"/>
            <a:ext cx="3115200" cy="4199600"/>
          </a:xfrm>
          <a:prstGeom prst="roundRect">
            <a:avLst>
              <a:gd name="adj" fmla="val 11561"/>
            </a:avLst>
          </a:prstGeom>
          <a:solidFill>
            <a:schemeClr val="lt1"/>
          </a:solidFill>
          <a:ln w="76200" cap="flat" cmpd="sng">
            <a:solidFill>
              <a:srgbClr val="FFBE00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94" name="Google Shape;1394;p20"/>
          <p:cNvSpPr/>
          <p:nvPr/>
        </p:nvSpPr>
        <p:spPr>
          <a:xfrm>
            <a:off x="8116800" y="1887867"/>
            <a:ext cx="3115200" cy="4199600"/>
          </a:xfrm>
          <a:prstGeom prst="roundRect">
            <a:avLst>
              <a:gd name="adj" fmla="val 11561"/>
            </a:avLst>
          </a:prstGeom>
          <a:solidFill>
            <a:schemeClr val="lt1"/>
          </a:solidFill>
          <a:ln w="76200" cap="flat" cmpd="sng">
            <a:solidFill>
              <a:srgbClr val="FFBE00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395" name="Google Shape;1395;p20"/>
          <p:cNvGrpSpPr/>
          <p:nvPr/>
        </p:nvGrpSpPr>
        <p:grpSpPr>
          <a:xfrm>
            <a:off x="1995333" y="2379393"/>
            <a:ext cx="1044547" cy="1045251"/>
            <a:chOff x="1300400" y="1688700"/>
            <a:chExt cx="481950" cy="482275"/>
          </a:xfrm>
        </p:grpSpPr>
        <p:sp>
          <p:nvSpPr>
            <p:cNvPr id="1396" name="Google Shape;1396;p20"/>
            <p:cNvSpPr/>
            <p:nvPr/>
          </p:nvSpPr>
          <p:spPr>
            <a:xfrm>
              <a:off x="1300400" y="1688700"/>
              <a:ext cx="481950" cy="482275"/>
            </a:xfrm>
            <a:custGeom>
              <a:avLst/>
              <a:gdLst/>
              <a:ahLst/>
              <a:cxnLst/>
              <a:rect l="l" t="t" r="r" b="b"/>
              <a:pathLst>
                <a:path w="19278" h="19291" extrusionOk="0">
                  <a:moveTo>
                    <a:pt x="9645" y="19290"/>
                  </a:moveTo>
                  <a:cubicBezTo>
                    <a:pt x="14952" y="19290"/>
                    <a:pt x="19277" y="14952"/>
                    <a:pt x="19277" y="9645"/>
                  </a:cubicBezTo>
                  <a:cubicBezTo>
                    <a:pt x="19277" y="4339"/>
                    <a:pt x="14952" y="1"/>
                    <a:pt x="9645" y="1"/>
                  </a:cubicBezTo>
                  <a:cubicBezTo>
                    <a:pt x="4326" y="1"/>
                    <a:pt x="0" y="4339"/>
                    <a:pt x="0" y="9645"/>
                  </a:cubicBezTo>
                  <a:cubicBezTo>
                    <a:pt x="0" y="14952"/>
                    <a:pt x="4326" y="19290"/>
                    <a:pt x="9645" y="19290"/>
                  </a:cubicBezTo>
                  <a:close/>
                </a:path>
              </a:pathLst>
            </a:custGeom>
            <a:solidFill>
              <a:srgbClr val="A54D05"/>
            </a:solidFill>
            <a:ln w="762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A54D05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7" name="Google Shape;1397;p20"/>
            <p:cNvSpPr/>
            <p:nvPr/>
          </p:nvSpPr>
          <p:spPr>
            <a:xfrm>
              <a:off x="1347225" y="1735550"/>
              <a:ext cx="388275" cy="388575"/>
            </a:xfrm>
            <a:custGeom>
              <a:avLst/>
              <a:gdLst/>
              <a:ahLst/>
              <a:cxnLst/>
              <a:rect l="l" t="t" r="r" b="b"/>
              <a:pathLst>
                <a:path w="15531" h="15543" extrusionOk="0">
                  <a:moveTo>
                    <a:pt x="7772" y="15543"/>
                  </a:moveTo>
                  <a:cubicBezTo>
                    <a:pt x="12048" y="15543"/>
                    <a:pt x="15531" y="12047"/>
                    <a:pt x="15531" y="7771"/>
                  </a:cubicBezTo>
                  <a:cubicBezTo>
                    <a:pt x="15531" y="3496"/>
                    <a:pt x="12048" y="0"/>
                    <a:pt x="7772" y="0"/>
                  </a:cubicBezTo>
                  <a:cubicBezTo>
                    <a:pt x="3484" y="0"/>
                    <a:pt x="1" y="3496"/>
                    <a:pt x="1" y="7771"/>
                  </a:cubicBezTo>
                  <a:cubicBezTo>
                    <a:pt x="1" y="12047"/>
                    <a:pt x="3484" y="15543"/>
                    <a:pt x="7772" y="15543"/>
                  </a:cubicBezTo>
                  <a:close/>
                </a:path>
              </a:pathLst>
            </a:custGeom>
            <a:solidFill>
              <a:srgbClr val="E69138"/>
            </a:solidFill>
            <a:ln w="76200" cap="flat" cmpd="sng">
              <a:solidFill>
                <a:srgbClr val="A54D0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ct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r>
                <a:rPr kumimoji="0" lang="en" sz="5333" b="1" i="0" u="none" strike="noStrike" kern="0" cap="none" spc="0" normalizeH="0" baseline="0" noProof="0">
                  <a:ln>
                    <a:noFill/>
                  </a:ln>
                  <a:solidFill>
                    <a:srgbClr val="A54D05"/>
                  </a:solidFill>
                  <a:effectLst/>
                  <a:uLnTx/>
                  <a:uFillTx/>
                  <a:latin typeface="Dosis"/>
                  <a:ea typeface="Dosis"/>
                  <a:cs typeface="Dosis"/>
                  <a:sym typeface="Dosis"/>
                </a:rPr>
                <a:t>1¢</a:t>
              </a:r>
              <a:endParaRPr kumimoji="0" sz="5333" b="1" i="0" u="none" strike="noStrike" kern="0" cap="none" spc="0" normalizeH="0" baseline="0" noProof="0">
                <a:ln>
                  <a:noFill/>
                </a:ln>
                <a:solidFill>
                  <a:srgbClr val="A54D05"/>
                </a:solidFill>
                <a:effectLst/>
                <a:uLnTx/>
                <a:uFillTx/>
                <a:latin typeface="Dosis"/>
                <a:ea typeface="Dosis"/>
                <a:cs typeface="Dosis"/>
                <a:sym typeface="Dosis"/>
              </a:endParaRPr>
            </a:p>
          </p:txBody>
        </p:sp>
      </p:grpSp>
      <p:grpSp>
        <p:nvGrpSpPr>
          <p:cNvPr id="1398" name="Google Shape;1398;p20"/>
          <p:cNvGrpSpPr/>
          <p:nvPr/>
        </p:nvGrpSpPr>
        <p:grpSpPr>
          <a:xfrm>
            <a:off x="5487013" y="2206288"/>
            <a:ext cx="1217599" cy="1218355"/>
            <a:chOff x="1300400" y="1688700"/>
            <a:chExt cx="481950" cy="482275"/>
          </a:xfrm>
        </p:grpSpPr>
        <p:sp>
          <p:nvSpPr>
            <p:cNvPr id="1399" name="Google Shape;1399;p20"/>
            <p:cNvSpPr/>
            <p:nvPr/>
          </p:nvSpPr>
          <p:spPr>
            <a:xfrm>
              <a:off x="1300400" y="1688700"/>
              <a:ext cx="481950" cy="482275"/>
            </a:xfrm>
            <a:custGeom>
              <a:avLst/>
              <a:gdLst/>
              <a:ahLst/>
              <a:cxnLst/>
              <a:rect l="l" t="t" r="r" b="b"/>
              <a:pathLst>
                <a:path w="19278" h="19291" extrusionOk="0">
                  <a:moveTo>
                    <a:pt x="9645" y="19290"/>
                  </a:moveTo>
                  <a:cubicBezTo>
                    <a:pt x="14952" y="19290"/>
                    <a:pt x="19277" y="14952"/>
                    <a:pt x="19277" y="9645"/>
                  </a:cubicBezTo>
                  <a:cubicBezTo>
                    <a:pt x="19277" y="4339"/>
                    <a:pt x="14952" y="1"/>
                    <a:pt x="9645" y="1"/>
                  </a:cubicBezTo>
                  <a:cubicBezTo>
                    <a:pt x="4326" y="1"/>
                    <a:pt x="0" y="4339"/>
                    <a:pt x="0" y="9645"/>
                  </a:cubicBezTo>
                  <a:cubicBezTo>
                    <a:pt x="0" y="14952"/>
                    <a:pt x="4326" y="19290"/>
                    <a:pt x="9645" y="19290"/>
                  </a:cubicBezTo>
                  <a:close/>
                </a:path>
              </a:pathLst>
            </a:custGeom>
            <a:solidFill>
              <a:srgbClr val="999999"/>
            </a:solidFill>
            <a:ln w="762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A54D05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0" name="Google Shape;1400;p20"/>
            <p:cNvSpPr/>
            <p:nvPr/>
          </p:nvSpPr>
          <p:spPr>
            <a:xfrm>
              <a:off x="1347225" y="1735550"/>
              <a:ext cx="388275" cy="388575"/>
            </a:xfrm>
            <a:custGeom>
              <a:avLst/>
              <a:gdLst/>
              <a:ahLst/>
              <a:cxnLst/>
              <a:rect l="l" t="t" r="r" b="b"/>
              <a:pathLst>
                <a:path w="15531" h="15543" extrusionOk="0">
                  <a:moveTo>
                    <a:pt x="7772" y="15543"/>
                  </a:moveTo>
                  <a:cubicBezTo>
                    <a:pt x="12048" y="15543"/>
                    <a:pt x="15531" y="12047"/>
                    <a:pt x="15531" y="7771"/>
                  </a:cubicBezTo>
                  <a:cubicBezTo>
                    <a:pt x="15531" y="3496"/>
                    <a:pt x="12048" y="0"/>
                    <a:pt x="7772" y="0"/>
                  </a:cubicBezTo>
                  <a:cubicBezTo>
                    <a:pt x="3484" y="0"/>
                    <a:pt x="1" y="3496"/>
                    <a:pt x="1" y="7771"/>
                  </a:cubicBezTo>
                  <a:cubicBezTo>
                    <a:pt x="1" y="12047"/>
                    <a:pt x="3484" y="15543"/>
                    <a:pt x="7772" y="15543"/>
                  </a:cubicBezTo>
                  <a:close/>
                </a:path>
              </a:pathLst>
            </a:custGeom>
            <a:solidFill>
              <a:srgbClr val="CCCCCC"/>
            </a:solidFill>
            <a:ln w="76200" cap="flat" cmpd="sng">
              <a:solidFill>
                <a:srgbClr val="99999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ct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r>
                <a:rPr kumimoji="0" lang="en" sz="5333" b="1" i="0" u="none" strike="noStrike" kern="0" cap="none" spc="0" normalizeH="0" baseline="0" noProof="0">
                  <a:ln>
                    <a:noFill/>
                  </a:ln>
                  <a:solidFill>
                    <a:srgbClr val="999999"/>
                  </a:solidFill>
                  <a:effectLst/>
                  <a:uLnTx/>
                  <a:uFillTx/>
                  <a:latin typeface="Dosis"/>
                  <a:ea typeface="Dosis"/>
                  <a:cs typeface="Dosis"/>
                  <a:sym typeface="Dosis"/>
                </a:rPr>
                <a:t>5¢</a:t>
              </a:r>
              <a:endParaRPr kumimoji="0" sz="5333" b="1" i="0" u="none" strike="noStrike" kern="0" cap="none" spc="0" normalizeH="0" baseline="0" noProof="0">
                <a:ln>
                  <a:noFill/>
                </a:ln>
                <a:solidFill>
                  <a:srgbClr val="999999"/>
                </a:solidFill>
                <a:effectLst/>
                <a:uLnTx/>
                <a:uFillTx/>
                <a:latin typeface="Dosis"/>
                <a:ea typeface="Dosis"/>
                <a:cs typeface="Dosis"/>
                <a:sym typeface="Dosis"/>
              </a:endParaRPr>
            </a:p>
          </p:txBody>
        </p:sp>
      </p:grpSp>
      <p:grpSp>
        <p:nvGrpSpPr>
          <p:cNvPr id="1401" name="Google Shape;1401;p20"/>
          <p:cNvGrpSpPr/>
          <p:nvPr/>
        </p:nvGrpSpPr>
        <p:grpSpPr>
          <a:xfrm>
            <a:off x="9264306" y="2532049"/>
            <a:ext cx="891993" cy="892595"/>
            <a:chOff x="1300400" y="1688700"/>
            <a:chExt cx="481950" cy="482275"/>
          </a:xfrm>
        </p:grpSpPr>
        <p:sp>
          <p:nvSpPr>
            <p:cNvPr id="1402" name="Google Shape;1402;p20"/>
            <p:cNvSpPr/>
            <p:nvPr/>
          </p:nvSpPr>
          <p:spPr>
            <a:xfrm>
              <a:off x="1300400" y="1688700"/>
              <a:ext cx="481950" cy="482275"/>
            </a:xfrm>
            <a:custGeom>
              <a:avLst/>
              <a:gdLst/>
              <a:ahLst/>
              <a:cxnLst/>
              <a:rect l="l" t="t" r="r" b="b"/>
              <a:pathLst>
                <a:path w="19278" h="19291" extrusionOk="0">
                  <a:moveTo>
                    <a:pt x="9645" y="19290"/>
                  </a:moveTo>
                  <a:cubicBezTo>
                    <a:pt x="14952" y="19290"/>
                    <a:pt x="19277" y="14952"/>
                    <a:pt x="19277" y="9645"/>
                  </a:cubicBezTo>
                  <a:cubicBezTo>
                    <a:pt x="19277" y="4339"/>
                    <a:pt x="14952" y="1"/>
                    <a:pt x="9645" y="1"/>
                  </a:cubicBezTo>
                  <a:cubicBezTo>
                    <a:pt x="4326" y="1"/>
                    <a:pt x="0" y="4339"/>
                    <a:pt x="0" y="9645"/>
                  </a:cubicBezTo>
                  <a:cubicBezTo>
                    <a:pt x="0" y="14952"/>
                    <a:pt x="4326" y="19290"/>
                    <a:pt x="9645" y="19290"/>
                  </a:cubicBezTo>
                  <a:close/>
                </a:path>
              </a:pathLst>
            </a:custGeom>
            <a:solidFill>
              <a:srgbClr val="A54D05"/>
            </a:solidFill>
            <a:ln w="762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A54D05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3" name="Google Shape;1403;p20"/>
            <p:cNvSpPr/>
            <p:nvPr/>
          </p:nvSpPr>
          <p:spPr>
            <a:xfrm>
              <a:off x="1347225" y="1735550"/>
              <a:ext cx="388275" cy="388575"/>
            </a:xfrm>
            <a:custGeom>
              <a:avLst/>
              <a:gdLst/>
              <a:ahLst/>
              <a:cxnLst/>
              <a:rect l="l" t="t" r="r" b="b"/>
              <a:pathLst>
                <a:path w="15531" h="15543" extrusionOk="0">
                  <a:moveTo>
                    <a:pt x="7772" y="15543"/>
                  </a:moveTo>
                  <a:cubicBezTo>
                    <a:pt x="12048" y="15543"/>
                    <a:pt x="15531" y="12047"/>
                    <a:pt x="15531" y="7771"/>
                  </a:cubicBezTo>
                  <a:cubicBezTo>
                    <a:pt x="15531" y="3496"/>
                    <a:pt x="12048" y="0"/>
                    <a:pt x="7772" y="0"/>
                  </a:cubicBezTo>
                  <a:cubicBezTo>
                    <a:pt x="3484" y="0"/>
                    <a:pt x="1" y="3496"/>
                    <a:pt x="1" y="7771"/>
                  </a:cubicBezTo>
                  <a:cubicBezTo>
                    <a:pt x="1" y="12047"/>
                    <a:pt x="3484" y="15543"/>
                    <a:pt x="7772" y="15543"/>
                  </a:cubicBezTo>
                  <a:close/>
                </a:path>
              </a:pathLst>
            </a:custGeom>
            <a:solidFill>
              <a:srgbClr val="CCCCCC"/>
            </a:solidFill>
            <a:ln w="76200" cap="flat" cmpd="sng">
              <a:solidFill>
                <a:srgbClr val="66666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ct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r>
                <a:rPr kumimoji="0" lang="en" sz="2800" b="1" i="0" u="none" strike="noStrike" kern="0" cap="none" spc="0" normalizeH="0" baseline="0" noProof="0">
                  <a:ln>
                    <a:noFill/>
                  </a:ln>
                  <a:solidFill>
                    <a:srgbClr val="666666"/>
                  </a:solidFill>
                  <a:effectLst/>
                  <a:uLnTx/>
                  <a:uFillTx/>
                  <a:latin typeface="Dosis"/>
                  <a:ea typeface="Dosis"/>
                  <a:cs typeface="Dosis"/>
                  <a:sym typeface="Dosis"/>
                </a:rPr>
                <a:t>10¢</a:t>
              </a:r>
              <a:endParaRPr kumimoji="0" sz="2800" b="1" i="0" u="none" strike="noStrike" kern="0" cap="none" spc="0" normalizeH="0" baseline="0" noProof="0">
                <a:ln>
                  <a:noFill/>
                </a:ln>
                <a:solidFill>
                  <a:srgbClr val="666666"/>
                </a:solidFill>
                <a:effectLst/>
                <a:uLnTx/>
                <a:uFillTx/>
                <a:latin typeface="Dosis"/>
                <a:ea typeface="Dosis"/>
                <a:cs typeface="Dosis"/>
                <a:sym typeface="Dosis"/>
              </a:endParaRPr>
            </a:p>
          </p:txBody>
        </p:sp>
      </p:grpSp>
      <p:sp>
        <p:nvSpPr>
          <p:cNvPr id="1404" name="Google Shape;1404;p20"/>
          <p:cNvSpPr/>
          <p:nvPr/>
        </p:nvSpPr>
        <p:spPr>
          <a:xfrm flipH="1">
            <a:off x="2728763" y="2265531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BE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05" name="Google Shape;1405;p20"/>
          <p:cNvSpPr/>
          <p:nvPr/>
        </p:nvSpPr>
        <p:spPr>
          <a:xfrm flipH="1">
            <a:off x="5370497" y="2811898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BE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06" name="Google Shape;1406;p20"/>
          <p:cNvSpPr/>
          <p:nvPr/>
        </p:nvSpPr>
        <p:spPr>
          <a:xfrm flipH="1">
            <a:off x="9911797" y="2896631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BE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47684275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spTree>
      <p:nvGrpSpPr>
        <p:cNvPr id="1" name="Shape 1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8" name="Google Shape;178;p4"/>
          <p:cNvGrpSpPr/>
          <p:nvPr/>
        </p:nvGrpSpPr>
        <p:grpSpPr>
          <a:xfrm>
            <a:off x="-184227" y="-399294"/>
            <a:ext cx="13152739" cy="7397993"/>
            <a:chOff x="238125" y="822050"/>
            <a:chExt cx="7136850" cy="4051475"/>
          </a:xfrm>
        </p:grpSpPr>
        <p:sp>
          <p:nvSpPr>
            <p:cNvPr id="179" name="Google Shape;179;p4"/>
            <p:cNvSpPr/>
            <p:nvPr/>
          </p:nvSpPr>
          <p:spPr>
            <a:xfrm>
              <a:off x="238125" y="114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0" name="Google Shape;180;p4"/>
            <p:cNvSpPr/>
            <p:nvPr/>
          </p:nvSpPr>
          <p:spPr>
            <a:xfrm>
              <a:off x="238125" y="27590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1" name="Google Shape;181;p4"/>
            <p:cNvSpPr/>
            <p:nvPr/>
          </p:nvSpPr>
          <p:spPr>
            <a:xfrm>
              <a:off x="238125" y="250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2" name="Google Shape;182;p4"/>
            <p:cNvSpPr/>
            <p:nvPr/>
          </p:nvSpPr>
          <p:spPr>
            <a:xfrm>
              <a:off x="238125" y="22460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3" name="Google Shape;183;p4"/>
            <p:cNvSpPr/>
            <p:nvPr/>
          </p:nvSpPr>
          <p:spPr>
            <a:xfrm>
              <a:off x="238125" y="1971075"/>
              <a:ext cx="7136850" cy="0"/>
            </a:xfrm>
            <a:custGeom>
              <a:avLst/>
              <a:gdLst/>
              <a:ahLst/>
              <a:cxnLst/>
              <a:rect l="l" t="t" r="r" b="b"/>
              <a:pathLst>
                <a:path w="285474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4" name="Google Shape;184;p4"/>
            <p:cNvSpPr/>
            <p:nvPr/>
          </p:nvSpPr>
          <p:spPr>
            <a:xfrm>
              <a:off x="238125" y="169607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5" name="Google Shape;185;p4"/>
            <p:cNvSpPr/>
            <p:nvPr/>
          </p:nvSpPr>
          <p:spPr>
            <a:xfrm>
              <a:off x="238125" y="1420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6" name="Google Shape;186;p4"/>
            <p:cNvSpPr/>
            <p:nvPr/>
          </p:nvSpPr>
          <p:spPr>
            <a:xfrm>
              <a:off x="238125" y="33092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7" name="Google Shape;187;p4"/>
            <p:cNvSpPr/>
            <p:nvPr/>
          </p:nvSpPr>
          <p:spPr>
            <a:xfrm>
              <a:off x="238125" y="30155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8" name="Google Shape;188;p4"/>
            <p:cNvSpPr/>
            <p:nvPr/>
          </p:nvSpPr>
          <p:spPr>
            <a:xfrm>
              <a:off x="238125" y="47439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" name="Google Shape;189;p4"/>
            <p:cNvSpPr/>
            <p:nvPr/>
          </p:nvSpPr>
          <p:spPr>
            <a:xfrm>
              <a:off x="238125" y="44549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" name="Google Shape;190;p4"/>
            <p:cNvSpPr/>
            <p:nvPr/>
          </p:nvSpPr>
          <p:spPr>
            <a:xfrm>
              <a:off x="238125" y="4167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" name="Google Shape;191;p4"/>
            <p:cNvSpPr/>
            <p:nvPr/>
          </p:nvSpPr>
          <p:spPr>
            <a:xfrm>
              <a:off x="238125" y="38817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" name="Google Shape;192;p4"/>
            <p:cNvSpPr/>
            <p:nvPr/>
          </p:nvSpPr>
          <p:spPr>
            <a:xfrm>
              <a:off x="238125" y="35953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" name="Google Shape;193;p4"/>
            <p:cNvSpPr/>
            <p:nvPr/>
          </p:nvSpPr>
          <p:spPr>
            <a:xfrm>
              <a:off x="5075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" name="Google Shape;194;p4"/>
            <p:cNvSpPr/>
            <p:nvPr/>
          </p:nvSpPr>
          <p:spPr>
            <a:xfrm>
              <a:off x="3244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" name="Google Shape;195;p4"/>
            <p:cNvSpPr/>
            <p:nvPr/>
          </p:nvSpPr>
          <p:spPr>
            <a:xfrm>
              <a:off x="29400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" name="Google Shape;196;p4"/>
            <p:cNvSpPr/>
            <p:nvPr/>
          </p:nvSpPr>
          <p:spPr>
            <a:xfrm>
              <a:off x="2635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" name="Google Shape;197;p4"/>
            <p:cNvSpPr/>
            <p:nvPr/>
          </p:nvSpPr>
          <p:spPr>
            <a:xfrm>
              <a:off x="2331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" name="Google Shape;198;p4"/>
            <p:cNvSpPr/>
            <p:nvPr/>
          </p:nvSpPr>
          <p:spPr>
            <a:xfrm>
              <a:off x="20279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" name="Google Shape;199;p4"/>
            <p:cNvSpPr/>
            <p:nvPr/>
          </p:nvSpPr>
          <p:spPr>
            <a:xfrm>
              <a:off x="17239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" name="Google Shape;200;p4"/>
            <p:cNvSpPr/>
            <p:nvPr/>
          </p:nvSpPr>
          <p:spPr>
            <a:xfrm>
              <a:off x="14197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" name="Google Shape;201;p4"/>
            <p:cNvSpPr/>
            <p:nvPr/>
          </p:nvSpPr>
          <p:spPr>
            <a:xfrm>
              <a:off x="1115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" name="Google Shape;202;p4"/>
            <p:cNvSpPr/>
            <p:nvPr/>
          </p:nvSpPr>
          <p:spPr>
            <a:xfrm>
              <a:off x="811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" name="Google Shape;203;p4"/>
            <p:cNvSpPr/>
            <p:nvPr/>
          </p:nvSpPr>
          <p:spPr>
            <a:xfrm>
              <a:off x="3548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" name="Google Shape;204;p4"/>
            <p:cNvSpPr/>
            <p:nvPr/>
          </p:nvSpPr>
          <p:spPr>
            <a:xfrm>
              <a:off x="62845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" name="Google Shape;205;p4"/>
            <p:cNvSpPr/>
            <p:nvPr/>
          </p:nvSpPr>
          <p:spPr>
            <a:xfrm>
              <a:off x="5980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" name="Google Shape;206;p4"/>
            <p:cNvSpPr/>
            <p:nvPr/>
          </p:nvSpPr>
          <p:spPr>
            <a:xfrm>
              <a:off x="5676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" name="Google Shape;207;p4"/>
            <p:cNvSpPr/>
            <p:nvPr/>
          </p:nvSpPr>
          <p:spPr>
            <a:xfrm>
              <a:off x="53724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" name="Google Shape;208;p4"/>
            <p:cNvSpPr/>
            <p:nvPr/>
          </p:nvSpPr>
          <p:spPr>
            <a:xfrm>
              <a:off x="50684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" name="Google Shape;209;p4"/>
            <p:cNvSpPr/>
            <p:nvPr/>
          </p:nvSpPr>
          <p:spPr>
            <a:xfrm>
              <a:off x="47644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" name="Google Shape;210;p4"/>
            <p:cNvSpPr/>
            <p:nvPr/>
          </p:nvSpPr>
          <p:spPr>
            <a:xfrm>
              <a:off x="4460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" name="Google Shape;211;p4"/>
            <p:cNvSpPr/>
            <p:nvPr/>
          </p:nvSpPr>
          <p:spPr>
            <a:xfrm>
              <a:off x="4156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" name="Google Shape;212;p4"/>
            <p:cNvSpPr/>
            <p:nvPr/>
          </p:nvSpPr>
          <p:spPr>
            <a:xfrm>
              <a:off x="38522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" name="Google Shape;213;p4"/>
            <p:cNvSpPr/>
            <p:nvPr/>
          </p:nvSpPr>
          <p:spPr>
            <a:xfrm>
              <a:off x="65885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" name="Google Shape;214;p4"/>
            <p:cNvSpPr/>
            <p:nvPr/>
          </p:nvSpPr>
          <p:spPr>
            <a:xfrm>
              <a:off x="71967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" name="Google Shape;215;p4"/>
            <p:cNvSpPr/>
            <p:nvPr/>
          </p:nvSpPr>
          <p:spPr>
            <a:xfrm>
              <a:off x="68927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216" name="Google Shape;216;p4"/>
          <p:cNvSpPr/>
          <p:nvPr/>
        </p:nvSpPr>
        <p:spPr>
          <a:xfrm>
            <a:off x="950933" y="1764600"/>
            <a:ext cx="10290000" cy="4329600"/>
          </a:xfrm>
          <a:prstGeom prst="roundRect">
            <a:avLst>
              <a:gd name="adj" fmla="val 5150"/>
            </a:avLst>
          </a:prstGeom>
          <a:solidFill>
            <a:schemeClr val="lt1"/>
          </a:solidFill>
          <a:ln w="76200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6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17" name="Google Shape;217;p4"/>
          <p:cNvSpPr/>
          <p:nvPr/>
        </p:nvSpPr>
        <p:spPr>
          <a:xfrm>
            <a:off x="950967" y="641533"/>
            <a:ext cx="10290000" cy="919200"/>
          </a:xfrm>
          <a:prstGeom prst="roundRect">
            <a:avLst>
              <a:gd name="adj" fmla="val 16667"/>
            </a:avLst>
          </a:prstGeom>
          <a:solidFill>
            <a:schemeClr val="accent1"/>
          </a:solidFill>
          <a:ln w="762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18" name="Google Shape;218;p4"/>
          <p:cNvSpPr txBox="1">
            <a:spLocks noGrp="1"/>
          </p:cNvSpPr>
          <p:nvPr>
            <p:ph type="title"/>
          </p:nvPr>
        </p:nvSpPr>
        <p:spPr>
          <a:xfrm>
            <a:off x="950967" y="719333"/>
            <a:ext cx="10290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19" name="Google Shape;219;p4"/>
          <p:cNvSpPr txBox="1">
            <a:spLocks noGrp="1"/>
          </p:cNvSpPr>
          <p:nvPr>
            <p:ph type="body" idx="1"/>
          </p:nvPr>
        </p:nvSpPr>
        <p:spPr>
          <a:xfrm>
            <a:off x="950967" y="1764600"/>
            <a:ext cx="10290000" cy="427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57189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AutoNum type="arabicPeriod"/>
              <a:defRPr sz="1600"/>
            </a:lvl1pPr>
            <a:lvl2pPr marL="1219170" lvl="1" indent="-423323">
              <a:spcBef>
                <a:spcPts val="0"/>
              </a:spcBef>
              <a:spcAft>
                <a:spcPts val="0"/>
              </a:spcAft>
              <a:buSzPts val="1400"/>
              <a:buAutoNum type="alphaLcPeriod"/>
              <a:defRPr/>
            </a:lvl2pPr>
            <a:lvl3pPr marL="1828754" lvl="2" indent="-423323">
              <a:spcBef>
                <a:spcPts val="0"/>
              </a:spcBef>
              <a:spcAft>
                <a:spcPts val="0"/>
              </a:spcAft>
              <a:buSzPts val="1400"/>
              <a:buAutoNum type="romanLcPeriod"/>
              <a:defRPr/>
            </a:lvl3pPr>
            <a:lvl4pPr marL="2438339" lvl="3" indent="-423323">
              <a:spcBef>
                <a:spcPts val="0"/>
              </a:spcBef>
              <a:spcAft>
                <a:spcPts val="0"/>
              </a:spcAft>
              <a:buSzPts val="1400"/>
              <a:buAutoNum type="arabicPeriod"/>
              <a:defRPr/>
            </a:lvl4pPr>
            <a:lvl5pPr marL="3047924" lvl="4" indent="-423323">
              <a:spcBef>
                <a:spcPts val="0"/>
              </a:spcBef>
              <a:spcAft>
                <a:spcPts val="0"/>
              </a:spcAft>
              <a:buSzPts val="1400"/>
              <a:buAutoNum type="alphaLcPeriod"/>
              <a:defRPr/>
            </a:lvl5pPr>
            <a:lvl6pPr marL="3657509" lvl="5" indent="-423323">
              <a:spcBef>
                <a:spcPts val="0"/>
              </a:spcBef>
              <a:spcAft>
                <a:spcPts val="0"/>
              </a:spcAft>
              <a:buSzPts val="1400"/>
              <a:buAutoNum type="romanLcPeriod"/>
              <a:defRPr/>
            </a:lvl6pPr>
            <a:lvl7pPr marL="4267093" lvl="6" indent="-423323">
              <a:spcBef>
                <a:spcPts val="0"/>
              </a:spcBef>
              <a:spcAft>
                <a:spcPts val="0"/>
              </a:spcAft>
              <a:buSzPts val="1400"/>
              <a:buAutoNum type="arabicPeriod"/>
              <a:defRPr/>
            </a:lvl7pPr>
            <a:lvl8pPr marL="4876678" lvl="7" indent="-423323">
              <a:spcBef>
                <a:spcPts val="0"/>
              </a:spcBef>
              <a:spcAft>
                <a:spcPts val="0"/>
              </a:spcAft>
              <a:buSzPts val="1400"/>
              <a:buAutoNum type="alphaLcPeriod"/>
              <a:defRPr/>
            </a:lvl8pPr>
            <a:lvl9pPr marL="5486263" lvl="8" indent="-423323">
              <a:spcBef>
                <a:spcPts val="0"/>
              </a:spcBef>
              <a:spcAft>
                <a:spcPts val="0"/>
              </a:spcAft>
              <a:buSzPts val="1400"/>
              <a:buAutoNum type="romanLcPeriod"/>
              <a:defRPr/>
            </a:lvl9pPr>
          </a:lstStyle>
          <a:p>
            <a:endParaRPr/>
          </a:p>
        </p:txBody>
      </p:sp>
      <p:sp>
        <p:nvSpPr>
          <p:cNvPr id="220" name="Google Shape;220;p4"/>
          <p:cNvSpPr/>
          <p:nvPr/>
        </p:nvSpPr>
        <p:spPr>
          <a:xfrm>
            <a:off x="11511297" y="323164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BE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221" name="Google Shape;221;p4"/>
          <p:cNvGrpSpPr/>
          <p:nvPr/>
        </p:nvGrpSpPr>
        <p:grpSpPr>
          <a:xfrm>
            <a:off x="10170785" y="592808"/>
            <a:ext cx="1155783" cy="1243739"/>
            <a:chOff x="7627750" y="181828"/>
            <a:chExt cx="1196793" cy="1288048"/>
          </a:xfrm>
        </p:grpSpPr>
        <p:sp>
          <p:nvSpPr>
            <p:cNvPr id="222" name="Google Shape;222;p4"/>
            <p:cNvSpPr/>
            <p:nvPr/>
          </p:nvSpPr>
          <p:spPr>
            <a:xfrm>
              <a:off x="7627750" y="183417"/>
              <a:ext cx="1196793" cy="1286458"/>
            </a:xfrm>
            <a:custGeom>
              <a:avLst/>
              <a:gdLst/>
              <a:ahLst/>
              <a:cxnLst/>
              <a:rect l="l" t="t" r="r" b="b"/>
              <a:pathLst>
                <a:path w="40916" h="43989" extrusionOk="0">
                  <a:moveTo>
                    <a:pt x="16330" y="1"/>
                  </a:moveTo>
                  <a:cubicBezTo>
                    <a:pt x="10854" y="1"/>
                    <a:pt x="6328" y="1956"/>
                    <a:pt x="5700" y="4471"/>
                  </a:cubicBezTo>
                  <a:cubicBezTo>
                    <a:pt x="2738" y="5379"/>
                    <a:pt x="769" y="6943"/>
                    <a:pt x="769" y="8731"/>
                  </a:cubicBezTo>
                  <a:lnTo>
                    <a:pt x="769" y="10813"/>
                  </a:lnTo>
                  <a:cubicBezTo>
                    <a:pt x="769" y="12112"/>
                    <a:pt x="1816" y="13285"/>
                    <a:pt x="3507" y="14193"/>
                  </a:cubicBezTo>
                  <a:cubicBezTo>
                    <a:pt x="3674" y="14864"/>
                    <a:pt x="4121" y="15506"/>
                    <a:pt x="4792" y="16079"/>
                  </a:cubicBezTo>
                  <a:cubicBezTo>
                    <a:pt x="4526" y="16526"/>
                    <a:pt x="4387" y="17001"/>
                    <a:pt x="4387" y="17476"/>
                  </a:cubicBezTo>
                  <a:lnTo>
                    <a:pt x="4387" y="19557"/>
                  </a:lnTo>
                  <a:cubicBezTo>
                    <a:pt x="4387" y="19948"/>
                    <a:pt x="4470" y="20311"/>
                    <a:pt x="4638" y="20675"/>
                  </a:cubicBezTo>
                  <a:cubicBezTo>
                    <a:pt x="1844" y="21583"/>
                    <a:pt x="0" y="23105"/>
                    <a:pt x="0" y="24837"/>
                  </a:cubicBezTo>
                  <a:lnTo>
                    <a:pt x="0" y="26919"/>
                  </a:lnTo>
                  <a:cubicBezTo>
                    <a:pt x="0" y="28078"/>
                    <a:pt x="838" y="29140"/>
                    <a:pt x="2221" y="30006"/>
                  </a:cubicBezTo>
                  <a:cubicBezTo>
                    <a:pt x="1718" y="30593"/>
                    <a:pt x="1439" y="31235"/>
                    <a:pt x="1439" y="31906"/>
                  </a:cubicBezTo>
                  <a:lnTo>
                    <a:pt x="1439" y="33987"/>
                  </a:lnTo>
                  <a:cubicBezTo>
                    <a:pt x="1439" y="36767"/>
                    <a:pt x="6258" y="39044"/>
                    <a:pt x="12153" y="39044"/>
                  </a:cubicBezTo>
                  <a:cubicBezTo>
                    <a:pt x="15394" y="39044"/>
                    <a:pt x="18300" y="38359"/>
                    <a:pt x="20269" y="37284"/>
                  </a:cubicBezTo>
                  <a:cubicBezTo>
                    <a:pt x="21862" y="41209"/>
                    <a:pt x="25717" y="43989"/>
                    <a:pt x="30201" y="43989"/>
                  </a:cubicBezTo>
                  <a:cubicBezTo>
                    <a:pt x="36096" y="43989"/>
                    <a:pt x="40916" y="39183"/>
                    <a:pt x="40916" y="33289"/>
                  </a:cubicBezTo>
                  <a:cubicBezTo>
                    <a:pt x="40916" y="27380"/>
                    <a:pt x="36096" y="22574"/>
                    <a:pt x="30201" y="22574"/>
                  </a:cubicBezTo>
                  <a:cubicBezTo>
                    <a:pt x="29824" y="22574"/>
                    <a:pt x="29461" y="22588"/>
                    <a:pt x="29098" y="22630"/>
                  </a:cubicBezTo>
                  <a:lnTo>
                    <a:pt x="29098" y="21164"/>
                  </a:lnTo>
                  <a:cubicBezTo>
                    <a:pt x="29098" y="20242"/>
                    <a:pt x="28581" y="19389"/>
                    <a:pt x="27687" y="18649"/>
                  </a:cubicBezTo>
                  <a:cubicBezTo>
                    <a:pt x="28232" y="18034"/>
                    <a:pt x="28539" y="17364"/>
                    <a:pt x="28539" y="16666"/>
                  </a:cubicBezTo>
                  <a:lnTo>
                    <a:pt x="28539" y="14584"/>
                  </a:lnTo>
                  <a:cubicBezTo>
                    <a:pt x="28539" y="13034"/>
                    <a:pt x="27058" y="11637"/>
                    <a:pt x="24711" y="10701"/>
                  </a:cubicBezTo>
                  <a:cubicBezTo>
                    <a:pt x="24684" y="10589"/>
                    <a:pt x="24628" y="10491"/>
                    <a:pt x="24572" y="10379"/>
                  </a:cubicBezTo>
                  <a:cubicBezTo>
                    <a:pt x="26108" y="9499"/>
                    <a:pt x="27044" y="8382"/>
                    <a:pt x="27044" y="7153"/>
                  </a:cubicBezTo>
                  <a:lnTo>
                    <a:pt x="27044" y="5071"/>
                  </a:lnTo>
                  <a:cubicBezTo>
                    <a:pt x="27044" y="2277"/>
                    <a:pt x="22225" y="1"/>
                    <a:pt x="16330" y="1"/>
                  </a:cubicBezTo>
                  <a:close/>
                </a:path>
              </a:pathLst>
            </a:custGeom>
            <a:solidFill>
              <a:srgbClr val="FFFFFF"/>
            </a:solidFill>
            <a:ln w="1143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223" name="Google Shape;223;p4"/>
            <p:cNvGrpSpPr/>
            <p:nvPr/>
          </p:nvGrpSpPr>
          <p:grpSpPr>
            <a:xfrm>
              <a:off x="7627838" y="181828"/>
              <a:ext cx="1196383" cy="1286458"/>
              <a:chOff x="-1780025" y="3601513"/>
              <a:chExt cx="1022550" cy="1099725"/>
            </a:xfrm>
          </p:grpSpPr>
          <p:sp>
            <p:nvSpPr>
              <p:cNvPr id="224" name="Google Shape;224;p4"/>
              <p:cNvSpPr/>
              <p:nvPr/>
            </p:nvSpPr>
            <p:spPr>
              <a:xfrm>
                <a:off x="-1744050" y="4324388"/>
                <a:ext cx="535375" cy="253225"/>
              </a:xfrm>
              <a:custGeom>
                <a:avLst/>
                <a:gdLst/>
                <a:ahLst/>
                <a:cxnLst/>
                <a:rect l="l" t="t" r="r" b="b"/>
                <a:pathLst>
                  <a:path w="21415" h="10129" extrusionOk="0">
                    <a:moveTo>
                      <a:pt x="10700" y="10128"/>
                    </a:moveTo>
                    <a:cubicBezTo>
                      <a:pt x="16609" y="10128"/>
                      <a:pt x="21415" y="7865"/>
                      <a:pt x="21415" y="5072"/>
                    </a:cubicBezTo>
                    <a:cubicBezTo>
                      <a:pt x="21415" y="2278"/>
                      <a:pt x="16609" y="1"/>
                      <a:pt x="10700" y="1"/>
                    </a:cubicBezTo>
                    <a:cubicBezTo>
                      <a:pt x="4806" y="1"/>
                      <a:pt x="0" y="2278"/>
                      <a:pt x="0" y="5072"/>
                    </a:cubicBezTo>
                    <a:cubicBezTo>
                      <a:pt x="0" y="7865"/>
                      <a:pt x="4806" y="10128"/>
                      <a:pt x="10700" y="10128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5" name="Google Shape;225;p4"/>
              <p:cNvSpPr/>
              <p:nvPr/>
            </p:nvSpPr>
            <p:spPr>
              <a:xfrm>
                <a:off x="-1744050" y="4399138"/>
                <a:ext cx="535375" cy="52050"/>
              </a:xfrm>
              <a:custGeom>
                <a:avLst/>
                <a:gdLst/>
                <a:ahLst/>
                <a:cxnLst/>
                <a:rect l="l" t="t" r="r" b="b"/>
                <a:pathLst>
                  <a:path w="21415" h="2082" extrusionOk="0">
                    <a:moveTo>
                      <a:pt x="0" y="2082"/>
                    </a:moveTo>
                    <a:lnTo>
                      <a:pt x="21415" y="2082"/>
                    </a:lnTo>
                    <a:lnTo>
                      <a:pt x="21415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6" name="Google Shape;226;p4"/>
              <p:cNvSpPr/>
              <p:nvPr/>
            </p:nvSpPr>
            <p:spPr>
              <a:xfrm>
                <a:off x="-1744050" y="4272363"/>
                <a:ext cx="535375" cy="253200"/>
              </a:xfrm>
              <a:custGeom>
                <a:avLst/>
                <a:gdLst/>
                <a:ahLst/>
                <a:cxnLst/>
                <a:rect l="l" t="t" r="r" b="b"/>
                <a:pathLst>
                  <a:path w="21415" h="10128" extrusionOk="0">
                    <a:moveTo>
                      <a:pt x="10700" y="10128"/>
                    </a:moveTo>
                    <a:cubicBezTo>
                      <a:pt x="16609" y="10128"/>
                      <a:pt x="21415" y="7851"/>
                      <a:pt x="21415" y="5071"/>
                    </a:cubicBezTo>
                    <a:cubicBezTo>
                      <a:pt x="21415" y="2277"/>
                      <a:pt x="16609" y="0"/>
                      <a:pt x="10700" y="0"/>
                    </a:cubicBezTo>
                    <a:cubicBezTo>
                      <a:pt x="4806" y="0"/>
                      <a:pt x="0" y="2277"/>
                      <a:pt x="0" y="5071"/>
                    </a:cubicBezTo>
                    <a:cubicBezTo>
                      <a:pt x="0" y="7851"/>
                      <a:pt x="4806" y="10128"/>
                      <a:pt x="10700" y="10128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7" name="Google Shape;227;p4"/>
              <p:cNvSpPr/>
              <p:nvPr/>
            </p:nvSpPr>
            <p:spPr>
              <a:xfrm>
                <a:off x="-1709125" y="4296813"/>
                <a:ext cx="465525" cy="204325"/>
              </a:xfrm>
              <a:custGeom>
                <a:avLst/>
                <a:gdLst/>
                <a:ahLst/>
                <a:cxnLst/>
                <a:rect l="l" t="t" r="r" b="b"/>
                <a:pathLst>
                  <a:path w="18621" h="8173" extrusionOk="0">
                    <a:moveTo>
                      <a:pt x="9303" y="8172"/>
                    </a:moveTo>
                    <a:cubicBezTo>
                      <a:pt x="14430" y="8172"/>
                      <a:pt x="18621" y="6342"/>
                      <a:pt x="18621" y="4093"/>
                    </a:cubicBezTo>
                    <a:cubicBezTo>
                      <a:pt x="18621" y="1844"/>
                      <a:pt x="14430" y="0"/>
                      <a:pt x="9303" y="0"/>
                    </a:cubicBezTo>
                    <a:cubicBezTo>
                      <a:pt x="4177" y="0"/>
                      <a:pt x="0" y="1844"/>
                      <a:pt x="0" y="4093"/>
                    </a:cubicBezTo>
                    <a:cubicBezTo>
                      <a:pt x="0" y="6342"/>
                      <a:pt x="4177" y="8172"/>
                      <a:pt x="9303" y="8172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8" name="Google Shape;228;p4"/>
              <p:cNvSpPr/>
              <p:nvPr/>
            </p:nvSpPr>
            <p:spPr>
              <a:xfrm>
                <a:off x="-1556175" y="4329988"/>
                <a:ext cx="159275" cy="137975"/>
              </a:xfrm>
              <a:custGeom>
                <a:avLst/>
                <a:gdLst/>
                <a:ahLst/>
                <a:cxnLst/>
                <a:rect l="l" t="t" r="r" b="b"/>
                <a:pathLst>
                  <a:path w="6371" h="5519" extrusionOk="0">
                    <a:moveTo>
                      <a:pt x="2738" y="978"/>
                    </a:moveTo>
                    <a:lnTo>
                      <a:pt x="2738" y="2054"/>
                    </a:lnTo>
                    <a:cubicBezTo>
                      <a:pt x="2571" y="2012"/>
                      <a:pt x="2431" y="1970"/>
                      <a:pt x="2319" y="1928"/>
                    </a:cubicBezTo>
                    <a:cubicBezTo>
                      <a:pt x="2236" y="1900"/>
                      <a:pt x="2166" y="1858"/>
                      <a:pt x="2096" y="1816"/>
                    </a:cubicBezTo>
                    <a:cubicBezTo>
                      <a:pt x="1970" y="1732"/>
                      <a:pt x="1900" y="1621"/>
                      <a:pt x="1900" y="1523"/>
                    </a:cubicBezTo>
                    <a:cubicBezTo>
                      <a:pt x="1900" y="1397"/>
                      <a:pt x="1970" y="1285"/>
                      <a:pt x="2124" y="1188"/>
                    </a:cubicBezTo>
                    <a:cubicBezTo>
                      <a:pt x="2180" y="1160"/>
                      <a:pt x="2250" y="1118"/>
                      <a:pt x="2319" y="1090"/>
                    </a:cubicBezTo>
                    <a:cubicBezTo>
                      <a:pt x="2431" y="1048"/>
                      <a:pt x="2571" y="1006"/>
                      <a:pt x="2738" y="978"/>
                    </a:cubicBezTo>
                    <a:close/>
                    <a:moveTo>
                      <a:pt x="3674" y="3060"/>
                    </a:moveTo>
                    <a:cubicBezTo>
                      <a:pt x="3898" y="3087"/>
                      <a:pt x="4079" y="3129"/>
                      <a:pt x="4233" y="3171"/>
                    </a:cubicBezTo>
                    <a:cubicBezTo>
                      <a:pt x="4345" y="3199"/>
                      <a:pt x="4443" y="3241"/>
                      <a:pt x="4526" y="3283"/>
                    </a:cubicBezTo>
                    <a:cubicBezTo>
                      <a:pt x="4694" y="3381"/>
                      <a:pt x="4778" y="3507"/>
                      <a:pt x="4778" y="3646"/>
                    </a:cubicBezTo>
                    <a:cubicBezTo>
                      <a:pt x="4778" y="3800"/>
                      <a:pt x="4680" y="3926"/>
                      <a:pt x="4471" y="4051"/>
                    </a:cubicBezTo>
                    <a:cubicBezTo>
                      <a:pt x="4401" y="4079"/>
                      <a:pt x="4317" y="4121"/>
                      <a:pt x="4233" y="4149"/>
                    </a:cubicBezTo>
                    <a:cubicBezTo>
                      <a:pt x="4065" y="4205"/>
                      <a:pt x="3884" y="4247"/>
                      <a:pt x="3674" y="4261"/>
                    </a:cubicBezTo>
                    <a:lnTo>
                      <a:pt x="3674" y="3060"/>
                    </a:lnTo>
                    <a:close/>
                    <a:moveTo>
                      <a:pt x="2738" y="0"/>
                    </a:moveTo>
                    <a:lnTo>
                      <a:pt x="2738" y="308"/>
                    </a:lnTo>
                    <a:cubicBezTo>
                      <a:pt x="2585" y="322"/>
                      <a:pt x="2445" y="322"/>
                      <a:pt x="2319" y="336"/>
                    </a:cubicBezTo>
                    <a:cubicBezTo>
                      <a:pt x="1761" y="405"/>
                      <a:pt x="1300" y="517"/>
                      <a:pt x="936" y="713"/>
                    </a:cubicBezTo>
                    <a:cubicBezTo>
                      <a:pt x="489" y="936"/>
                      <a:pt x="266" y="1216"/>
                      <a:pt x="266" y="1551"/>
                    </a:cubicBezTo>
                    <a:cubicBezTo>
                      <a:pt x="266" y="1886"/>
                      <a:pt x="461" y="2166"/>
                      <a:pt x="867" y="2403"/>
                    </a:cubicBezTo>
                    <a:cubicBezTo>
                      <a:pt x="1188" y="2599"/>
                      <a:pt x="1677" y="2752"/>
                      <a:pt x="2319" y="2864"/>
                    </a:cubicBezTo>
                    <a:cubicBezTo>
                      <a:pt x="2445" y="2878"/>
                      <a:pt x="2585" y="2906"/>
                      <a:pt x="2738" y="2920"/>
                    </a:cubicBezTo>
                    <a:lnTo>
                      <a:pt x="2738" y="4219"/>
                    </a:lnTo>
                    <a:cubicBezTo>
                      <a:pt x="2585" y="4177"/>
                      <a:pt x="2445" y="4135"/>
                      <a:pt x="2319" y="4079"/>
                    </a:cubicBezTo>
                    <a:cubicBezTo>
                      <a:pt x="2236" y="4037"/>
                      <a:pt x="2166" y="3995"/>
                      <a:pt x="2096" y="3954"/>
                    </a:cubicBezTo>
                    <a:cubicBezTo>
                      <a:pt x="1900" y="3842"/>
                      <a:pt x="1775" y="3702"/>
                      <a:pt x="1705" y="3534"/>
                    </a:cubicBezTo>
                    <a:lnTo>
                      <a:pt x="0" y="3618"/>
                    </a:lnTo>
                    <a:cubicBezTo>
                      <a:pt x="140" y="4023"/>
                      <a:pt x="434" y="4331"/>
                      <a:pt x="908" y="4554"/>
                    </a:cubicBezTo>
                    <a:cubicBezTo>
                      <a:pt x="1286" y="4736"/>
                      <a:pt x="1747" y="4862"/>
                      <a:pt x="2319" y="4917"/>
                    </a:cubicBezTo>
                    <a:cubicBezTo>
                      <a:pt x="2445" y="4931"/>
                      <a:pt x="2585" y="4945"/>
                      <a:pt x="2738" y="4959"/>
                    </a:cubicBezTo>
                    <a:lnTo>
                      <a:pt x="2738" y="5518"/>
                    </a:lnTo>
                    <a:lnTo>
                      <a:pt x="3674" y="5518"/>
                    </a:lnTo>
                    <a:lnTo>
                      <a:pt x="3674" y="4945"/>
                    </a:lnTo>
                    <a:cubicBezTo>
                      <a:pt x="3870" y="4931"/>
                      <a:pt x="4052" y="4903"/>
                      <a:pt x="4233" y="4889"/>
                    </a:cubicBezTo>
                    <a:cubicBezTo>
                      <a:pt x="4820" y="4806"/>
                      <a:pt x="5295" y="4666"/>
                      <a:pt x="5658" y="4470"/>
                    </a:cubicBezTo>
                    <a:cubicBezTo>
                      <a:pt x="6133" y="4219"/>
                      <a:pt x="6370" y="3898"/>
                      <a:pt x="6370" y="3534"/>
                    </a:cubicBezTo>
                    <a:cubicBezTo>
                      <a:pt x="6370" y="3199"/>
                      <a:pt x="6189" y="2920"/>
                      <a:pt x="5798" y="2710"/>
                    </a:cubicBezTo>
                    <a:cubicBezTo>
                      <a:pt x="5504" y="2543"/>
                      <a:pt x="4973" y="2389"/>
                      <a:pt x="4233" y="2277"/>
                    </a:cubicBezTo>
                    <a:cubicBezTo>
                      <a:pt x="4052" y="2249"/>
                      <a:pt x="3870" y="2221"/>
                      <a:pt x="3674" y="2193"/>
                    </a:cubicBezTo>
                    <a:lnTo>
                      <a:pt x="3674" y="992"/>
                    </a:lnTo>
                    <a:cubicBezTo>
                      <a:pt x="3912" y="1034"/>
                      <a:pt x="4093" y="1104"/>
                      <a:pt x="4233" y="1202"/>
                    </a:cubicBezTo>
                    <a:cubicBezTo>
                      <a:pt x="4331" y="1285"/>
                      <a:pt x="4415" y="1369"/>
                      <a:pt x="4457" y="1481"/>
                    </a:cubicBezTo>
                    <a:lnTo>
                      <a:pt x="6105" y="1383"/>
                    </a:lnTo>
                    <a:cubicBezTo>
                      <a:pt x="5993" y="1076"/>
                      <a:pt x="5728" y="824"/>
                      <a:pt x="5323" y="643"/>
                    </a:cubicBezTo>
                    <a:cubicBezTo>
                      <a:pt x="5029" y="517"/>
                      <a:pt x="4666" y="419"/>
                      <a:pt x="4233" y="364"/>
                    </a:cubicBezTo>
                    <a:cubicBezTo>
                      <a:pt x="4052" y="336"/>
                      <a:pt x="3870" y="322"/>
                      <a:pt x="3674" y="308"/>
                    </a:cubicBezTo>
                    <a:lnTo>
                      <a:pt x="3674" y="0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9" name="Google Shape;229;p4"/>
              <p:cNvSpPr/>
              <p:nvPr/>
            </p:nvSpPr>
            <p:spPr>
              <a:xfrm>
                <a:off x="-1563850" y="4256988"/>
                <a:ext cx="535725" cy="253225"/>
              </a:xfrm>
              <a:custGeom>
                <a:avLst/>
                <a:gdLst/>
                <a:ahLst/>
                <a:cxnLst/>
                <a:rect l="l" t="t" r="r" b="b"/>
                <a:pathLst>
                  <a:path w="21429" h="10129" extrusionOk="0">
                    <a:moveTo>
                      <a:pt x="10714" y="10128"/>
                    </a:moveTo>
                    <a:cubicBezTo>
                      <a:pt x="16609" y="10128"/>
                      <a:pt x="21429" y="7851"/>
                      <a:pt x="21429" y="5072"/>
                    </a:cubicBezTo>
                    <a:cubicBezTo>
                      <a:pt x="21429" y="2278"/>
                      <a:pt x="16609" y="1"/>
                      <a:pt x="10714" y="1"/>
                    </a:cubicBezTo>
                    <a:cubicBezTo>
                      <a:pt x="4819" y="1"/>
                      <a:pt x="0" y="2278"/>
                      <a:pt x="0" y="5072"/>
                    </a:cubicBezTo>
                    <a:cubicBezTo>
                      <a:pt x="0" y="7851"/>
                      <a:pt x="4819" y="10128"/>
                      <a:pt x="10714" y="10128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0" name="Google Shape;230;p4"/>
              <p:cNvSpPr/>
              <p:nvPr/>
            </p:nvSpPr>
            <p:spPr>
              <a:xfrm>
                <a:off x="-1563850" y="4331738"/>
                <a:ext cx="535725" cy="52050"/>
              </a:xfrm>
              <a:custGeom>
                <a:avLst/>
                <a:gdLst/>
                <a:ahLst/>
                <a:cxnLst/>
                <a:rect l="l" t="t" r="r" b="b"/>
                <a:pathLst>
                  <a:path w="21429" h="2082" extrusionOk="0">
                    <a:moveTo>
                      <a:pt x="0" y="2082"/>
                    </a:moveTo>
                    <a:lnTo>
                      <a:pt x="21429" y="2082"/>
                    </a:lnTo>
                    <a:lnTo>
                      <a:pt x="2142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1" name="Google Shape;231;p4"/>
              <p:cNvSpPr/>
              <p:nvPr/>
            </p:nvSpPr>
            <p:spPr>
              <a:xfrm>
                <a:off x="-1563850" y="4204963"/>
                <a:ext cx="535725" cy="253200"/>
              </a:xfrm>
              <a:custGeom>
                <a:avLst/>
                <a:gdLst/>
                <a:ahLst/>
                <a:cxnLst/>
                <a:rect l="l" t="t" r="r" b="b"/>
                <a:pathLst>
                  <a:path w="21429" h="10128" extrusionOk="0">
                    <a:moveTo>
                      <a:pt x="10714" y="10128"/>
                    </a:moveTo>
                    <a:cubicBezTo>
                      <a:pt x="16609" y="10128"/>
                      <a:pt x="21429" y="7851"/>
                      <a:pt x="21429" y="5071"/>
                    </a:cubicBezTo>
                    <a:cubicBezTo>
                      <a:pt x="21429" y="2277"/>
                      <a:pt x="16609" y="0"/>
                      <a:pt x="10714" y="0"/>
                    </a:cubicBezTo>
                    <a:cubicBezTo>
                      <a:pt x="4819" y="0"/>
                      <a:pt x="0" y="2277"/>
                      <a:pt x="0" y="5071"/>
                    </a:cubicBezTo>
                    <a:cubicBezTo>
                      <a:pt x="0" y="7851"/>
                      <a:pt x="4819" y="10128"/>
                      <a:pt x="10714" y="10128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2" name="Google Shape;232;p4"/>
              <p:cNvSpPr/>
              <p:nvPr/>
            </p:nvSpPr>
            <p:spPr>
              <a:xfrm>
                <a:off x="-1528575" y="4229413"/>
                <a:ext cx="465525" cy="204325"/>
              </a:xfrm>
              <a:custGeom>
                <a:avLst/>
                <a:gdLst/>
                <a:ahLst/>
                <a:cxnLst/>
                <a:rect l="l" t="t" r="r" b="b"/>
                <a:pathLst>
                  <a:path w="18621" h="8173" extrusionOk="0">
                    <a:moveTo>
                      <a:pt x="9303" y="8172"/>
                    </a:moveTo>
                    <a:cubicBezTo>
                      <a:pt x="14430" y="8172"/>
                      <a:pt x="18621" y="6328"/>
                      <a:pt x="18621" y="4093"/>
                    </a:cubicBezTo>
                    <a:cubicBezTo>
                      <a:pt x="18621" y="1844"/>
                      <a:pt x="14430" y="0"/>
                      <a:pt x="9303" y="0"/>
                    </a:cubicBezTo>
                    <a:cubicBezTo>
                      <a:pt x="4177" y="0"/>
                      <a:pt x="0" y="1844"/>
                      <a:pt x="0" y="4093"/>
                    </a:cubicBezTo>
                    <a:cubicBezTo>
                      <a:pt x="0" y="6328"/>
                      <a:pt x="4177" y="8172"/>
                      <a:pt x="9303" y="8172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3" name="Google Shape;233;p4"/>
              <p:cNvSpPr/>
              <p:nvPr/>
            </p:nvSpPr>
            <p:spPr>
              <a:xfrm>
                <a:off x="-1375625" y="4262588"/>
                <a:ext cx="159275" cy="137975"/>
              </a:xfrm>
              <a:custGeom>
                <a:avLst/>
                <a:gdLst/>
                <a:ahLst/>
                <a:cxnLst/>
                <a:rect l="l" t="t" r="r" b="b"/>
                <a:pathLst>
                  <a:path w="6371" h="5519" extrusionOk="0">
                    <a:moveTo>
                      <a:pt x="2738" y="978"/>
                    </a:moveTo>
                    <a:lnTo>
                      <a:pt x="2738" y="2054"/>
                    </a:lnTo>
                    <a:cubicBezTo>
                      <a:pt x="2571" y="2012"/>
                      <a:pt x="2431" y="1970"/>
                      <a:pt x="2319" y="1928"/>
                    </a:cubicBezTo>
                    <a:cubicBezTo>
                      <a:pt x="2236" y="1900"/>
                      <a:pt x="2166" y="1858"/>
                      <a:pt x="2096" y="1816"/>
                    </a:cubicBezTo>
                    <a:cubicBezTo>
                      <a:pt x="1956" y="1732"/>
                      <a:pt x="1886" y="1621"/>
                      <a:pt x="1886" y="1523"/>
                    </a:cubicBezTo>
                    <a:cubicBezTo>
                      <a:pt x="1886" y="1397"/>
                      <a:pt x="1970" y="1285"/>
                      <a:pt x="2124" y="1188"/>
                    </a:cubicBezTo>
                    <a:cubicBezTo>
                      <a:pt x="2180" y="1160"/>
                      <a:pt x="2236" y="1118"/>
                      <a:pt x="2319" y="1090"/>
                    </a:cubicBezTo>
                    <a:cubicBezTo>
                      <a:pt x="2431" y="1048"/>
                      <a:pt x="2571" y="1006"/>
                      <a:pt x="2738" y="978"/>
                    </a:cubicBezTo>
                    <a:close/>
                    <a:moveTo>
                      <a:pt x="3674" y="3060"/>
                    </a:moveTo>
                    <a:cubicBezTo>
                      <a:pt x="3898" y="3087"/>
                      <a:pt x="4079" y="3129"/>
                      <a:pt x="4219" y="3171"/>
                    </a:cubicBezTo>
                    <a:cubicBezTo>
                      <a:pt x="4345" y="3199"/>
                      <a:pt x="4443" y="3241"/>
                      <a:pt x="4512" y="3283"/>
                    </a:cubicBezTo>
                    <a:cubicBezTo>
                      <a:pt x="4694" y="3381"/>
                      <a:pt x="4778" y="3507"/>
                      <a:pt x="4778" y="3646"/>
                    </a:cubicBezTo>
                    <a:cubicBezTo>
                      <a:pt x="4778" y="3800"/>
                      <a:pt x="4680" y="3926"/>
                      <a:pt x="4471" y="4037"/>
                    </a:cubicBezTo>
                    <a:cubicBezTo>
                      <a:pt x="4401" y="4079"/>
                      <a:pt x="4317" y="4121"/>
                      <a:pt x="4219" y="4149"/>
                    </a:cubicBezTo>
                    <a:cubicBezTo>
                      <a:pt x="4065" y="4205"/>
                      <a:pt x="3884" y="4233"/>
                      <a:pt x="3674" y="4261"/>
                    </a:cubicBezTo>
                    <a:lnTo>
                      <a:pt x="3674" y="3060"/>
                    </a:lnTo>
                    <a:close/>
                    <a:moveTo>
                      <a:pt x="2738" y="0"/>
                    </a:moveTo>
                    <a:lnTo>
                      <a:pt x="2738" y="308"/>
                    </a:lnTo>
                    <a:cubicBezTo>
                      <a:pt x="2585" y="322"/>
                      <a:pt x="2445" y="322"/>
                      <a:pt x="2319" y="336"/>
                    </a:cubicBezTo>
                    <a:cubicBezTo>
                      <a:pt x="1761" y="405"/>
                      <a:pt x="1300" y="517"/>
                      <a:pt x="936" y="699"/>
                    </a:cubicBezTo>
                    <a:cubicBezTo>
                      <a:pt x="489" y="936"/>
                      <a:pt x="266" y="1216"/>
                      <a:pt x="266" y="1551"/>
                    </a:cubicBezTo>
                    <a:cubicBezTo>
                      <a:pt x="266" y="1886"/>
                      <a:pt x="461" y="2165"/>
                      <a:pt x="867" y="2403"/>
                    </a:cubicBezTo>
                    <a:cubicBezTo>
                      <a:pt x="1188" y="2599"/>
                      <a:pt x="1677" y="2752"/>
                      <a:pt x="2319" y="2864"/>
                    </a:cubicBezTo>
                    <a:cubicBezTo>
                      <a:pt x="2445" y="2878"/>
                      <a:pt x="2585" y="2906"/>
                      <a:pt x="2738" y="2920"/>
                    </a:cubicBezTo>
                    <a:lnTo>
                      <a:pt x="2738" y="4219"/>
                    </a:lnTo>
                    <a:cubicBezTo>
                      <a:pt x="2585" y="4177"/>
                      <a:pt x="2445" y="4135"/>
                      <a:pt x="2319" y="4079"/>
                    </a:cubicBezTo>
                    <a:cubicBezTo>
                      <a:pt x="2236" y="4037"/>
                      <a:pt x="2166" y="3995"/>
                      <a:pt x="2096" y="3954"/>
                    </a:cubicBezTo>
                    <a:cubicBezTo>
                      <a:pt x="1900" y="3842"/>
                      <a:pt x="1775" y="3688"/>
                      <a:pt x="1705" y="3534"/>
                    </a:cubicBezTo>
                    <a:lnTo>
                      <a:pt x="0" y="3618"/>
                    </a:lnTo>
                    <a:cubicBezTo>
                      <a:pt x="140" y="4023"/>
                      <a:pt x="434" y="4331"/>
                      <a:pt x="908" y="4554"/>
                    </a:cubicBezTo>
                    <a:cubicBezTo>
                      <a:pt x="1286" y="4736"/>
                      <a:pt x="1747" y="4862"/>
                      <a:pt x="2319" y="4917"/>
                    </a:cubicBezTo>
                    <a:cubicBezTo>
                      <a:pt x="2445" y="4931"/>
                      <a:pt x="2585" y="4945"/>
                      <a:pt x="2738" y="4959"/>
                    </a:cubicBezTo>
                    <a:lnTo>
                      <a:pt x="2738" y="5518"/>
                    </a:lnTo>
                    <a:lnTo>
                      <a:pt x="3674" y="5518"/>
                    </a:lnTo>
                    <a:lnTo>
                      <a:pt x="3674" y="4931"/>
                    </a:lnTo>
                    <a:cubicBezTo>
                      <a:pt x="3870" y="4931"/>
                      <a:pt x="4051" y="4903"/>
                      <a:pt x="4219" y="4889"/>
                    </a:cubicBezTo>
                    <a:cubicBezTo>
                      <a:pt x="4820" y="4806"/>
                      <a:pt x="5295" y="4666"/>
                      <a:pt x="5658" y="4470"/>
                    </a:cubicBezTo>
                    <a:cubicBezTo>
                      <a:pt x="6133" y="4219"/>
                      <a:pt x="6370" y="3898"/>
                      <a:pt x="6370" y="3534"/>
                    </a:cubicBezTo>
                    <a:cubicBezTo>
                      <a:pt x="6370" y="3199"/>
                      <a:pt x="6175" y="2920"/>
                      <a:pt x="5798" y="2710"/>
                    </a:cubicBezTo>
                    <a:cubicBezTo>
                      <a:pt x="5504" y="2543"/>
                      <a:pt x="4973" y="2389"/>
                      <a:pt x="4219" y="2277"/>
                    </a:cubicBezTo>
                    <a:cubicBezTo>
                      <a:pt x="4051" y="2249"/>
                      <a:pt x="3870" y="2221"/>
                      <a:pt x="3674" y="2193"/>
                    </a:cubicBezTo>
                    <a:lnTo>
                      <a:pt x="3674" y="992"/>
                    </a:lnTo>
                    <a:cubicBezTo>
                      <a:pt x="3912" y="1034"/>
                      <a:pt x="4093" y="1104"/>
                      <a:pt x="4219" y="1202"/>
                    </a:cubicBezTo>
                    <a:cubicBezTo>
                      <a:pt x="4331" y="1285"/>
                      <a:pt x="4415" y="1369"/>
                      <a:pt x="4457" y="1481"/>
                    </a:cubicBezTo>
                    <a:lnTo>
                      <a:pt x="6105" y="1383"/>
                    </a:lnTo>
                    <a:cubicBezTo>
                      <a:pt x="5993" y="1076"/>
                      <a:pt x="5728" y="824"/>
                      <a:pt x="5323" y="643"/>
                    </a:cubicBezTo>
                    <a:cubicBezTo>
                      <a:pt x="5029" y="517"/>
                      <a:pt x="4666" y="419"/>
                      <a:pt x="4219" y="363"/>
                    </a:cubicBezTo>
                    <a:cubicBezTo>
                      <a:pt x="4051" y="336"/>
                      <a:pt x="3870" y="322"/>
                      <a:pt x="3674" y="308"/>
                    </a:cubicBezTo>
                    <a:lnTo>
                      <a:pt x="3674" y="0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4" name="Google Shape;234;p4"/>
              <p:cNvSpPr/>
              <p:nvPr/>
            </p:nvSpPr>
            <p:spPr>
              <a:xfrm>
                <a:off x="-1780025" y="4147688"/>
                <a:ext cx="535375" cy="253550"/>
              </a:xfrm>
              <a:custGeom>
                <a:avLst/>
                <a:gdLst/>
                <a:ahLst/>
                <a:cxnLst/>
                <a:rect l="l" t="t" r="r" b="b"/>
                <a:pathLst>
                  <a:path w="21415" h="10142" extrusionOk="0">
                    <a:moveTo>
                      <a:pt x="10701" y="10142"/>
                    </a:moveTo>
                    <a:cubicBezTo>
                      <a:pt x="16610" y="10142"/>
                      <a:pt x="21415" y="7865"/>
                      <a:pt x="21415" y="5071"/>
                    </a:cubicBezTo>
                    <a:cubicBezTo>
                      <a:pt x="21415" y="2277"/>
                      <a:pt x="16610" y="1"/>
                      <a:pt x="10701" y="1"/>
                    </a:cubicBezTo>
                    <a:cubicBezTo>
                      <a:pt x="4806" y="1"/>
                      <a:pt x="0" y="2277"/>
                      <a:pt x="0" y="5071"/>
                    </a:cubicBezTo>
                    <a:cubicBezTo>
                      <a:pt x="0" y="7865"/>
                      <a:pt x="4806" y="10142"/>
                      <a:pt x="10701" y="10142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5" name="Google Shape;235;p4"/>
              <p:cNvSpPr/>
              <p:nvPr/>
            </p:nvSpPr>
            <p:spPr>
              <a:xfrm>
                <a:off x="-1780025" y="4222413"/>
                <a:ext cx="535375" cy="52075"/>
              </a:xfrm>
              <a:custGeom>
                <a:avLst/>
                <a:gdLst/>
                <a:ahLst/>
                <a:cxnLst/>
                <a:rect l="l" t="t" r="r" b="b"/>
                <a:pathLst>
                  <a:path w="21415" h="2083" extrusionOk="0">
                    <a:moveTo>
                      <a:pt x="0" y="2082"/>
                    </a:moveTo>
                    <a:lnTo>
                      <a:pt x="21415" y="2082"/>
                    </a:lnTo>
                    <a:lnTo>
                      <a:pt x="21415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6" name="Google Shape;236;p4"/>
              <p:cNvSpPr/>
              <p:nvPr/>
            </p:nvSpPr>
            <p:spPr>
              <a:xfrm>
                <a:off x="-1780025" y="4095663"/>
                <a:ext cx="535375" cy="253550"/>
              </a:xfrm>
              <a:custGeom>
                <a:avLst/>
                <a:gdLst/>
                <a:ahLst/>
                <a:cxnLst/>
                <a:rect l="l" t="t" r="r" b="b"/>
                <a:pathLst>
                  <a:path w="21415" h="10142" extrusionOk="0">
                    <a:moveTo>
                      <a:pt x="10701" y="10142"/>
                    </a:moveTo>
                    <a:cubicBezTo>
                      <a:pt x="16610" y="10142"/>
                      <a:pt x="21415" y="7865"/>
                      <a:pt x="21415" y="5071"/>
                    </a:cubicBezTo>
                    <a:cubicBezTo>
                      <a:pt x="21415" y="2277"/>
                      <a:pt x="16610" y="0"/>
                      <a:pt x="10701" y="0"/>
                    </a:cubicBezTo>
                    <a:cubicBezTo>
                      <a:pt x="4806" y="0"/>
                      <a:pt x="0" y="2277"/>
                      <a:pt x="0" y="5071"/>
                    </a:cubicBezTo>
                    <a:cubicBezTo>
                      <a:pt x="0" y="7865"/>
                      <a:pt x="4806" y="10142"/>
                      <a:pt x="10701" y="10142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7" name="Google Shape;237;p4"/>
              <p:cNvSpPr/>
              <p:nvPr/>
            </p:nvSpPr>
            <p:spPr>
              <a:xfrm>
                <a:off x="-1745100" y="4120438"/>
                <a:ext cx="465525" cy="203975"/>
              </a:xfrm>
              <a:custGeom>
                <a:avLst/>
                <a:gdLst/>
                <a:ahLst/>
                <a:cxnLst/>
                <a:rect l="l" t="t" r="r" b="b"/>
                <a:pathLst>
                  <a:path w="18621" h="8159" extrusionOk="0">
                    <a:moveTo>
                      <a:pt x="9304" y="8159"/>
                    </a:moveTo>
                    <a:cubicBezTo>
                      <a:pt x="14430" y="8159"/>
                      <a:pt x="18621" y="6329"/>
                      <a:pt x="18621" y="4080"/>
                    </a:cubicBezTo>
                    <a:cubicBezTo>
                      <a:pt x="18621" y="1831"/>
                      <a:pt x="14430" y="1"/>
                      <a:pt x="9304" y="1"/>
                    </a:cubicBezTo>
                    <a:cubicBezTo>
                      <a:pt x="4177" y="1"/>
                      <a:pt x="0" y="1831"/>
                      <a:pt x="0" y="4080"/>
                    </a:cubicBezTo>
                    <a:cubicBezTo>
                      <a:pt x="0" y="6329"/>
                      <a:pt x="4177" y="8159"/>
                      <a:pt x="9304" y="8159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8" name="Google Shape;238;p4"/>
              <p:cNvSpPr/>
              <p:nvPr/>
            </p:nvSpPr>
            <p:spPr>
              <a:xfrm>
                <a:off x="-1591800" y="4153613"/>
                <a:ext cx="158925" cy="137625"/>
              </a:xfrm>
              <a:custGeom>
                <a:avLst/>
                <a:gdLst/>
                <a:ahLst/>
                <a:cxnLst/>
                <a:rect l="l" t="t" r="r" b="b"/>
                <a:pathLst>
                  <a:path w="6357" h="5505" extrusionOk="0">
                    <a:moveTo>
                      <a:pt x="2725" y="979"/>
                    </a:moveTo>
                    <a:lnTo>
                      <a:pt x="2725" y="2040"/>
                    </a:lnTo>
                    <a:cubicBezTo>
                      <a:pt x="2557" y="1999"/>
                      <a:pt x="2417" y="1971"/>
                      <a:pt x="2306" y="1915"/>
                    </a:cubicBezTo>
                    <a:cubicBezTo>
                      <a:pt x="2222" y="1887"/>
                      <a:pt x="2152" y="1845"/>
                      <a:pt x="2082" y="1817"/>
                    </a:cubicBezTo>
                    <a:cubicBezTo>
                      <a:pt x="1956" y="1719"/>
                      <a:pt x="1886" y="1621"/>
                      <a:pt x="1886" y="1510"/>
                    </a:cubicBezTo>
                    <a:cubicBezTo>
                      <a:pt x="1886" y="1384"/>
                      <a:pt x="1956" y="1286"/>
                      <a:pt x="2110" y="1188"/>
                    </a:cubicBezTo>
                    <a:cubicBezTo>
                      <a:pt x="2166" y="1146"/>
                      <a:pt x="2236" y="1119"/>
                      <a:pt x="2306" y="1091"/>
                    </a:cubicBezTo>
                    <a:cubicBezTo>
                      <a:pt x="2417" y="1035"/>
                      <a:pt x="2557" y="993"/>
                      <a:pt x="2725" y="979"/>
                    </a:cubicBezTo>
                    <a:close/>
                    <a:moveTo>
                      <a:pt x="3661" y="3046"/>
                    </a:moveTo>
                    <a:cubicBezTo>
                      <a:pt x="3884" y="3074"/>
                      <a:pt x="4066" y="3116"/>
                      <a:pt x="4219" y="3158"/>
                    </a:cubicBezTo>
                    <a:cubicBezTo>
                      <a:pt x="4331" y="3200"/>
                      <a:pt x="4429" y="3228"/>
                      <a:pt x="4513" y="3284"/>
                    </a:cubicBezTo>
                    <a:cubicBezTo>
                      <a:pt x="4680" y="3381"/>
                      <a:pt x="4764" y="3493"/>
                      <a:pt x="4764" y="3633"/>
                    </a:cubicBezTo>
                    <a:cubicBezTo>
                      <a:pt x="4764" y="3787"/>
                      <a:pt x="4666" y="3926"/>
                      <a:pt x="4457" y="4038"/>
                    </a:cubicBezTo>
                    <a:cubicBezTo>
                      <a:pt x="4387" y="4080"/>
                      <a:pt x="4303" y="4108"/>
                      <a:pt x="4219" y="4136"/>
                    </a:cubicBezTo>
                    <a:cubicBezTo>
                      <a:pt x="4052" y="4192"/>
                      <a:pt x="3870" y="4234"/>
                      <a:pt x="3661" y="4248"/>
                    </a:cubicBezTo>
                    <a:lnTo>
                      <a:pt x="3661" y="3046"/>
                    </a:lnTo>
                    <a:close/>
                    <a:moveTo>
                      <a:pt x="2725" y="1"/>
                    </a:moveTo>
                    <a:lnTo>
                      <a:pt x="2725" y="308"/>
                    </a:lnTo>
                    <a:cubicBezTo>
                      <a:pt x="2571" y="308"/>
                      <a:pt x="2431" y="322"/>
                      <a:pt x="2306" y="336"/>
                    </a:cubicBezTo>
                    <a:cubicBezTo>
                      <a:pt x="1747" y="392"/>
                      <a:pt x="1286" y="518"/>
                      <a:pt x="923" y="699"/>
                    </a:cubicBezTo>
                    <a:cubicBezTo>
                      <a:pt x="476" y="923"/>
                      <a:pt x="252" y="1216"/>
                      <a:pt x="252" y="1552"/>
                    </a:cubicBezTo>
                    <a:cubicBezTo>
                      <a:pt x="252" y="1873"/>
                      <a:pt x="448" y="2166"/>
                      <a:pt x="853" y="2390"/>
                    </a:cubicBezTo>
                    <a:cubicBezTo>
                      <a:pt x="1174" y="2585"/>
                      <a:pt x="1663" y="2739"/>
                      <a:pt x="2306" y="2851"/>
                    </a:cubicBezTo>
                    <a:cubicBezTo>
                      <a:pt x="2431" y="2879"/>
                      <a:pt x="2571" y="2893"/>
                      <a:pt x="2725" y="2921"/>
                    </a:cubicBezTo>
                    <a:lnTo>
                      <a:pt x="2725" y="4206"/>
                    </a:lnTo>
                    <a:cubicBezTo>
                      <a:pt x="2571" y="4178"/>
                      <a:pt x="2431" y="4122"/>
                      <a:pt x="2306" y="4066"/>
                    </a:cubicBezTo>
                    <a:cubicBezTo>
                      <a:pt x="2222" y="4024"/>
                      <a:pt x="2152" y="3996"/>
                      <a:pt x="2082" y="3954"/>
                    </a:cubicBezTo>
                    <a:cubicBezTo>
                      <a:pt x="1886" y="3828"/>
                      <a:pt x="1761" y="3689"/>
                      <a:pt x="1691" y="3521"/>
                    </a:cubicBezTo>
                    <a:lnTo>
                      <a:pt x="1" y="3605"/>
                    </a:lnTo>
                    <a:cubicBezTo>
                      <a:pt x="126" y="4010"/>
                      <a:pt x="420" y="4331"/>
                      <a:pt x="895" y="4541"/>
                    </a:cubicBezTo>
                    <a:cubicBezTo>
                      <a:pt x="1272" y="4722"/>
                      <a:pt x="1747" y="4848"/>
                      <a:pt x="2306" y="4904"/>
                    </a:cubicBezTo>
                    <a:cubicBezTo>
                      <a:pt x="2431" y="4918"/>
                      <a:pt x="2571" y="4932"/>
                      <a:pt x="2725" y="4946"/>
                    </a:cubicBezTo>
                    <a:lnTo>
                      <a:pt x="2725" y="5505"/>
                    </a:lnTo>
                    <a:lnTo>
                      <a:pt x="3661" y="5505"/>
                    </a:lnTo>
                    <a:lnTo>
                      <a:pt x="3661" y="4932"/>
                    </a:lnTo>
                    <a:cubicBezTo>
                      <a:pt x="3856" y="4918"/>
                      <a:pt x="4038" y="4904"/>
                      <a:pt x="4219" y="4876"/>
                    </a:cubicBezTo>
                    <a:cubicBezTo>
                      <a:pt x="4806" y="4792"/>
                      <a:pt x="5281" y="4653"/>
                      <a:pt x="5644" y="4457"/>
                    </a:cubicBezTo>
                    <a:cubicBezTo>
                      <a:pt x="6119" y="4206"/>
                      <a:pt x="6357" y="3898"/>
                      <a:pt x="6357" y="3521"/>
                    </a:cubicBezTo>
                    <a:cubicBezTo>
                      <a:pt x="6357" y="3186"/>
                      <a:pt x="6175" y="2921"/>
                      <a:pt x="5798" y="2711"/>
                    </a:cubicBezTo>
                    <a:cubicBezTo>
                      <a:pt x="5490" y="2529"/>
                      <a:pt x="4960" y="2390"/>
                      <a:pt x="4219" y="2264"/>
                    </a:cubicBezTo>
                    <a:cubicBezTo>
                      <a:pt x="4038" y="2236"/>
                      <a:pt x="3856" y="2208"/>
                      <a:pt x="3661" y="2180"/>
                    </a:cubicBezTo>
                    <a:lnTo>
                      <a:pt x="3661" y="979"/>
                    </a:lnTo>
                    <a:cubicBezTo>
                      <a:pt x="3898" y="1035"/>
                      <a:pt x="4080" y="1105"/>
                      <a:pt x="4219" y="1202"/>
                    </a:cubicBezTo>
                    <a:cubicBezTo>
                      <a:pt x="4331" y="1272"/>
                      <a:pt x="4401" y="1370"/>
                      <a:pt x="4443" y="1482"/>
                    </a:cubicBezTo>
                    <a:lnTo>
                      <a:pt x="6091" y="1370"/>
                    </a:lnTo>
                    <a:cubicBezTo>
                      <a:pt x="5979" y="1063"/>
                      <a:pt x="5714" y="825"/>
                      <a:pt x="5309" y="630"/>
                    </a:cubicBezTo>
                    <a:cubicBezTo>
                      <a:pt x="5016" y="504"/>
                      <a:pt x="4652" y="406"/>
                      <a:pt x="4219" y="350"/>
                    </a:cubicBezTo>
                    <a:cubicBezTo>
                      <a:pt x="4038" y="336"/>
                      <a:pt x="3856" y="308"/>
                      <a:pt x="3661" y="308"/>
                    </a:cubicBezTo>
                    <a:lnTo>
                      <a:pt x="3661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9" name="Google Shape;239;p4"/>
              <p:cNvSpPr/>
              <p:nvPr/>
            </p:nvSpPr>
            <p:spPr>
              <a:xfrm>
                <a:off x="-1588650" y="4055838"/>
                <a:ext cx="535725" cy="253575"/>
              </a:xfrm>
              <a:custGeom>
                <a:avLst/>
                <a:gdLst/>
                <a:ahLst/>
                <a:cxnLst/>
                <a:rect l="l" t="t" r="r" b="b"/>
                <a:pathLst>
                  <a:path w="21429" h="10143" extrusionOk="0">
                    <a:moveTo>
                      <a:pt x="10715" y="10142"/>
                    </a:moveTo>
                    <a:cubicBezTo>
                      <a:pt x="16610" y="10142"/>
                      <a:pt x="21429" y="7865"/>
                      <a:pt x="21429" y="5071"/>
                    </a:cubicBezTo>
                    <a:cubicBezTo>
                      <a:pt x="21429" y="2278"/>
                      <a:pt x="16610" y="1"/>
                      <a:pt x="10715" y="1"/>
                    </a:cubicBezTo>
                    <a:cubicBezTo>
                      <a:pt x="4820" y="1"/>
                      <a:pt x="0" y="2278"/>
                      <a:pt x="0" y="5071"/>
                    </a:cubicBezTo>
                    <a:cubicBezTo>
                      <a:pt x="0" y="7865"/>
                      <a:pt x="4820" y="10142"/>
                      <a:pt x="10715" y="10142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0" name="Google Shape;240;p4"/>
              <p:cNvSpPr/>
              <p:nvPr/>
            </p:nvSpPr>
            <p:spPr>
              <a:xfrm>
                <a:off x="-1588650" y="4130588"/>
                <a:ext cx="535725" cy="52050"/>
              </a:xfrm>
              <a:custGeom>
                <a:avLst/>
                <a:gdLst/>
                <a:ahLst/>
                <a:cxnLst/>
                <a:rect l="l" t="t" r="r" b="b"/>
                <a:pathLst>
                  <a:path w="21429" h="2082" extrusionOk="0">
                    <a:moveTo>
                      <a:pt x="0" y="2081"/>
                    </a:moveTo>
                    <a:lnTo>
                      <a:pt x="21429" y="2081"/>
                    </a:lnTo>
                    <a:lnTo>
                      <a:pt x="2142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1" name="Google Shape;241;p4"/>
              <p:cNvSpPr/>
              <p:nvPr/>
            </p:nvSpPr>
            <p:spPr>
              <a:xfrm>
                <a:off x="-1588650" y="4003813"/>
                <a:ext cx="535725" cy="253200"/>
              </a:xfrm>
              <a:custGeom>
                <a:avLst/>
                <a:gdLst/>
                <a:ahLst/>
                <a:cxnLst/>
                <a:rect l="l" t="t" r="r" b="b"/>
                <a:pathLst>
                  <a:path w="21429" h="10128" extrusionOk="0">
                    <a:moveTo>
                      <a:pt x="10715" y="10128"/>
                    </a:moveTo>
                    <a:cubicBezTo>
                      <a:pt x="16610" y="10128"/>
                      <a:pt x="21429" y="7865"/>
                      <a:pt x="21429" y="5071"/>
                    </a:cubicBezTo>
                    <a:cubicBezTo>
                      <a:pt x="21429" y="2277"/>
                      <a:pt x="16610" y="0"/>
                      <a:pt x="10715" y="0"/>
                    </a:cubicBezTo>
                    <a:cubicBezTo>
                      <a:pt x="4820" y="0"/>
                      <a:pt x="0" y="2277"/>
                      <a:pt x="0" y="5071"/>
                    </a:cubicBezTo>
                    <a:cubicBezTo>
                      <a:pt x="0" y="7865"/>
                      <a:pt x="4820" y="10128"/>
                      <a:pt x="10715" y="10128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2" name="Google Shape;242;p4"/>
              <p:cNvSpPr/>
              <p:nvPr/>
            </p:nvSpPr>
            <p:spPr>
              <a:xfrm>
                <a:off x="-1553375" y="4028263"/>
                <a:ext cx="465175" cy="204300"/>
              </a:xfrm>
              <a:custGeom>
                <a:avLst/>
                <a:gdLst/>
                <a:ahLst/>
                <a:cxnLst/>
                <a:rect l="l" t="t" r="r" b="b"/>
                <a:pathLst>
                  <a:path w="18607" h="8172" extrusionOk="0">
                    <a:moveTo>
                      <a:pt x="9304" y="8172"/>
                    </a:moveTo>
                    <a:cubicBezTo>
                      <a:pt x="14430" y="8172"/>
                      <a:pt x="18607" y="6342"/>
                      <a:pt x="18607" y="4093"/>
                    </a:cubicBezTo>
                    <a:cubicBezTo>
                      <a:pt x="18607" y="1844"/>
                      <a:pt x="14430" y="0"/>
                      <a:pt x="9304" y="0"/>
                    </a:cubicBezTo>
                    <a:cubicBezTo>
                      <a:pt x="4177" y="0"/>
                      <a:pt x="0" y="1844"/>
                      <a:pt x="0" y="4093"/>
                    </a:cubicBezTo>
                    <a:cubicBezTo>
                      <a:pt x="0" y="6342"/>
                      <a:pt x="4177" y="8172"/>
                      <a:pt x="9304" y="8172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3" name="Google Shape;243;p4"/>
              <p:cNvSpPr/>
              <p:nvPr/>
            </p:nvSpPr>
            <p:spPr>
              <a:xfrm>
                <a:off x="-1400425" y="4061788"/>
                <a:ext cx="159275" cy="137600"/>
              </a:xfrm>
              <a:custGeom>
                <a:avLst/>
                <a:gdLst/>
                <a:ahLst/>
                <a:cxnLst/>
                <a:rect l="l" t="t" r="r" b="b"/>
                <a:pathLst>
                  <a:path w="6371" h="5504" extrusionOk="0">
                    <a:moveTo>
                      <a:pt x="2725" y="964"/>
                    </a:moveTo>
                    <a:lnTo>
                      <a:pt x="2725" y="2040"/>
                    </a:lnTo>
                    <a:cubicBezTo>
                      <a:pt x="2571" y="1998"/>
                      <a:pt x="2431" y="1956"/>
                      <a:pt x="2306" y="1914"/>
                    </a:cubicBezTo>
                    <a:cubicBezTo>
                      <a:pt x="2222" y="1886"/>
                      <a:pt x="2152" y="1844"/>
                      <a:pt x="2096" y="1802"/>
                    </a:cubicBezTo>
                    <a:cubicBezTo>
                      <a:pt x="1956" y="1718"/>
                      <a:pt x="1886" y="1621"/>
                      <a:pt x="1886" y="1509"/>
                    </a:cubicBezTo>
                    <a:cubicBezTo>
                      <a:pt x="1886" y="1383"/>
                      <a:pt x="1970" y="1271"/>
                      <a:pt x="2124" y="1174"/>
                    </a:cubicBezTo>
                    <a:cubicBezTo>
                      <a:pt x="2180" y="1146"/>
                      <a:pt x="2236" y="1104"/>
                      <a:pt x="2306" y="1076"/>
                    </a:cubicBezTo>
                    <a:cubicBezTo>
                      <a:pt x="2431" y="1034"/>
                      <a:pt x="2571" y="992"/>
                      <a:pt x="2725" y="964"/>
                    </a:cubicBezTo>
                    <a:close/>
                    <a:moveTo>
                      <a:pt x="3675" y="3045"/>
                    </a:moveTo>
                    <a:cubicBezTo>
                      <a:pt x="3898" y="3073"/>
                      <a:pt x="4080" y="3115"/>
                      <a:pt x="4219" y="3157"/>
                    </a:cubicBezTo>
                    <a:cubicBezTo>
                      <a:pt x="4345" y="3185"/>
                      <a:pt x="4443" y="3227"/>
                      <a:pt x="4513" y="3269"/>
                    </a:cubicBezTo>
                    <a:cubicBezTo>
                      <a:pt x="4694" y="3381"/>
                      <a:pt x="4778" y="3492"/>
                      <a:pt x="4778" y="3632"/>
                    </a:cubicBezTo>
                    <a:cubicBezTo>
                      <a:pt x="4778" y="3786"/>
                      <a:pt x="4666" y="3911"/>
                      <a:pt x="4471" y="4037"/>
                    </a:cubicBezTo>
                    <a:cubicBezTo>
                      <a:pt x="4401" y="4079"/>
                      <a:pt x="4317" y="4107"/>
                      <a:pt x="4219" y="4135"/>
                    </a:cubicBezTo>
                    <a:cubicBezTo>
                      <a:pt x="4066" y="4191"/>
                      <a:pt x="3884" y="4233"/>
                      <a:pt x="3675" y="4247"/>
                    </a:cubicBezTo>
                    <a:lnTo>
                      <a:pt x="3675" y="3045"/>
                    </a:lnTo>
                    <a:close/>
                    <a:moveTo>
                      <a:pt x="2725" y="0"/>
                    </a:moveTo>
                    <a:lnTo>
                      <a:pt x="2725" y="294"/>
                    </a:lnTo>
                    <a:cubicBezTo>
                      <a:pt x="2585" y="307"/>
                      <a:pt x="2445" y="321"/>
                      <a:pt x="2306" y="335"/>
                    </a:cubicBezTo>
                    <a:cubicBezTo>
                      <a:pt x="1761" y="391"/>
                      <a:pt x="1300" y="503"/>
                      <a:pt x="937" y="699"/>
                    </a:cubicBezTo>
                    <a:cubicBezTo>
                      <a:pt x="490" y="922"/>
                      <a:pt x="266" y="1201"/>
                      <a:pt x="266" y="1537"/>
                    </a:cubicBezTo>
                    <a:cubicBezTo>
                      <a:pt x="266" y="1872"/>
                      <a:pt x="462" y="2151"/>
                      <a:pt x="853" y="2389"/>
                    </a:cubicBezTo>
                    <a:cubicBezTo>
                      <a:pt x="1188" y="2584"/>
                      <a:pt x="1677" y="2738"/>
                      <a:pt x="2306" y="2850"/>
                    </a:cubicBezTo>
                    <a:cubicBezTo>
                      <a:pt x="2445" y="2878"/>
                      <a:pt x="2585" y="2892"/>
                      <a:pt x="2725" y="2920"/>
                    </a:cubicBezTo>
                    <a:lnTo>
                      <a:pt x="2725" y="4205"/>
                    </a:lnTo>
                    <a:cubicBezTo>
                      <a:pt x="2585" y="4163"/>
                      <a:pt x="2445" y="4121"/>
                      <a:pt x="2306" y="4065"/>
                    </a:cubicBezTo>
                    <a:cubicBezTo>
                      <a:pt x="2236" y="4023"/>
                      <a:pt x="2166" y="3981"/>
                      <a:pt x="2096" y="3939"/>
                    </a:cubicBezTo>
                    <a:cubicBezTo>
                      <a:pt x="1900" y="3828"/>
                      <a:pt x="1775" y="3688"/>
                      <a:pt x="1705" y="3520"/>
                    </a:cubicBezTo>
                    <a:lnTo>
                      <a:pt x="1" y="3604"/>
                    </a:lnTo>
                    <a:cubicBezTo>
                      <a:pt x="140" y="4009"/>
                      <a:pt x="434" y="4331"/>
                      <a:pt x="895" y="4540"/>
                    </a:cubicBezTo>
                    <a:cubicBezTo>
                      <a:pt x="1286" y="4722"/>
                      <a:pt x="1747" y="4847"/>
                      <a:pt x="2306" y="4903"/>
                    </a:cubicBezTo>
                    <a:cubicBezTo>
                      <a:pt x="2445" y="4917"/>
                      <a:pt x="2585" y="4931"/>
                      <a:pt x="2725" y="4945"/>
                    </a:cubicBezTo>
                    <a:lnTo>
                      <a:pt x="2725" y="5504"/>
                    </a:lnTo>
                    <a:lnTo>
                      <a:pt x="3675" y="5504"/>
                    </a:lnTo>
                    <a:lnTo>
                      <a:pt x="3675" y="4931"/>
                    </a:lnTo>
                    <a:cubicBezTo>
                      <a:pt x="3870" y="4917"/>
                      <a:pt x="4052" y="4889"/>
                      <a:pt x="4219" y="4875"/>
                    </a:cubicBezTo>
                    <a:cubicBezTo>
                      <a:pt x="4806" y="4792"/>
                      <a:pt x="5295" y="4652"/>
                      <a:pt x="5658" y="4456"/>
                    </a:cubicBezTo>
                    <a:cubicBezTo>
                      <a:pt x="6133" y="4205"/>
                      <a:pt x="6371" y="3897"/>
                      <a:pt x="6371" y="3520"/>
                    </a:cubicBezTo>
                    <a:cubicBezTo>
                      <a:pt x="6371" y="3185"/>
                      <a:pt x="6175" y="2920"/>
                      <a:pt x="5798" y="2696"/>
                    </a:cubicBezTo>
                    <a:cubicBezTo>
                      <a:pt x="5490" y="2529"/>
                      <a:pt x="4974" y="2389"/>
                      <a:pt x="4219" y="2263"/>
                    </a:cubicBezTo>
                    <a:cubicBezTo>
                      <a:pt x="4052" y="2235"/>
                      <a:pt x="3870" y="2207"/>
                      <a:pt x="3675" y="2179"/>
                    </a:cubicBezTo>
                    <a:lnTo>
                      <a:pt x="3675" y="978"/>
                    </a:lnTo>
                    <a:cubicBezTo>
                      <a:pt x="3912" y="1020"/>
                      <a:pt x="4094" y="1104"/>
                      <a:pt x="4219" y="1188"/>
                    </a:cubicBezTo>
                    <a:cubicBezTo>
                      <a:pt x="4331" y="1271"/>
                      <a:pt x="4415" y="1369"/>
                      <a:pt x="4457" y="1467"/>
                    </a:cubicBezTo>
                    <a:lnTo>
                      <a:pt x="6105" y="1369"/>
                    </a:lnTo>
                    <a:cubicBezTo>
                      <a:pt x="5993" y="1062"/>
                      <a:pt x="5728" y="810"/>
                      <a:pt x="5323" y="629"/>
                    </a:cubicBezTo>
                    <a:cubicBezTo>
                      <a:pt x="5030" y="503"/>
                      <a:pt x="4666" y="405"/>
                      <a:pt x="4219" y="349"/>
                    </a:cubicBezTo>
                    <a:cubicBezTo>
                      <a:pt x="4052" y="321"/>
                      <a:pt x="3870" y="307"/>
                      <a:pt x="3675" y="294"/>
                    </a:cubicBezTo>
                    <a:lnTo>
                      <a:pt x="3675" y="0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4" name="Google Shape;244;p4"/>
              <p:cNvSpPr/>
              <p:nvPr/>
            </p:nvSpPr>
            <p:spPr>
              <a:xfrm>
                <a:off x="-1670725" y="3963988"/>
                <a:ext cx="535400" cy="253225"/>
              </a:xfrm>
              <a:custGeom>
                <a:avLst/>
                <a:gdLst/>
                <a:ahLst/>
                <a:cxnLst/>
                <a:rect l="l" t="t" r="r" b="b"/>
                <a:pathLst>
                  <a:path w="21416" h="10129" extrusionOk="0">
                    <a:moveTo>
                      <a:pt x="10715" y="10128"/>
                    </a:moveTo>
                    <a:cubicBezTo>
                      <a:pt x="16610" y="10128"/>
                      <a:pt x="21415" y="7851"/>
                      <a:pt x="21415" y="5058"/>
                    </a:cubicBezTo>
                    <a:cubicBezTo>
                      <a:pt x="21415" y="2278"/>
                      <a:pt x="16610" y="1"/>
                      <a:pt x="10715" y="1"/>
                    </a:cubicBezTo>
                    <a:cubicBezTo>
                      <a:pt x="4806" y="1"/>
                      <a:pt x="1" y="2278"/>
                      <a:pt x="1" y="5058"/>
                    </a:cubicBezTo>
                    <a:cubicBezTo>
                      <a:pt x="1" y="7851"/>
                      <a:pt x="4806" y="10128"/>
                      <a:pt x="10715" y="10128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5" name="Google Shape;245;p4"/>
              <p:cNvSpPr/>
              <p:nvPr/>
            </p:nvSpPr>
            <p:spPr>
              <a:xfrm>
                <a:off x="-1670725" y="4038388"/>
                <a:ext cx="535400" cy="52050"/>
              </a:xfrm>
              <a:custGeom>
                <a:avLst/>
                <a:gdLst/>
                <a:ahLst/>
                <a:cxnLst/>
                <a:rect l="l" t="t" r="r" b="b"/>
                <a:pathLst>
                  <a:path w="21416" h="2082" extrusionOk="0">
                    <a:moveTo>
                      <a:pt x="1" y="2082"/>
                    </a:moveTo>
                    <a:lnTo>
                      <a:pt x="21415" y="2082"/>
                    </a:lnTo>
                    <a:lnTo>
                      <a:pt x="21415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6" name="Google Shape;246;p4"/>
              <p:cNvSpPr/>
              <p:nvPr/>
            </p:nvSpPr>
            <p:spPr>
              <a:xfrm>
                <a:off x="-1670725" y="3911963"/>
                <a:ext cx="535400" cy="253200"/>
              </a:xfrm>
              <a:custGeom>
                <a:avLst/>
                <a:gdLst/>
                <a:ahLst/>
                <a:cxnLst/>
                <a:rect l="l" t="t" r="r" b="b"/>
                <a:pathLst>
                  <a:path w="21416" h="10128" extrusionOk="0">
                    <a:moveTo>
                      <a:pt x="10715" y="10128"/>
                    </a:moveTo>
                    <a:cubicBezTo>
                      <a:pt x="16610" y="10128"/>
                      <a:pt x="21415" y="7851"/>
                      <a:pt x="21415" y="5057"/>
                    </a:cubicBezTo>
                    <a:cubicBezTo>
                      <a:pt x="21415" y="2277"/>
                      <a:pt x="16610" y="0"/>
                      <a:pt x="10715" y="0"/>
                    </a:cubicBezTo>
                    <a:cubicBezTo>
                      <a:pt x="4806" y="0"/>
                      <a:pt x="1" y="2277"/>
                      <a:pt x="1" y="5057"/>
                    </a:cubicBezTo>
                    <a:cubicBezTo>
                      <a:pt x="1" y="7851"/>
                      <a:pt x="4806" y="10128"/>
                      <a:pt x="10715" y="10128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7" name="Google Shape;247;p4"/>
              <p:cNvSpPr/>
              <p:nvPr/>
            </p:nvSpPr>
            <p:spPr>
              <a:xfrm>
                <a:off x="-1635800" y="3936413"/>
                <a:ext cx="465550" cy="204325"/>
              </a:xfrm>
              <a:custGeom>
                <a:avLst/>
                <a:gdLst/>
                <a:ahLst/>
                <a:cxnLst/>
                <a:rect l="l" t="t" r="r" b="b"/>
                <a:pathLst>
                  <a:path w="18622" h="8173" extrusionOk="0">
                    <a:moveTo>
                      <a:pt x="9318" y="8172"/>
                    </a:moveTo>
                    <a:cubicBezTo>
                      <a:pt x="14445" y="8172"/>
                      <a:pt x="18621" y="6328"/>
                      <a:pt x="18621" y="4079"/>
                    </a:cubicBezTo>
                    <a:cubicBezTo>
                      <a:pt x="18621" y="1830"/>
                      <a:pt x="14445" y="0"/>
                      <a:pt x="9318" y="0"/>
                    </a:cubicBezTo>
                    <a:cubicBezTo>
                      <a:pt x="4191" y="0"/>
                      <a:pt x="1" y="1830"/>
                      <a:pt x="1" y="4079"/>
                    </a:cubicBezTo>
                    <a:cubicBezTo>
                      <a:pt x="1" y="6328"/>
                      <a:pt x="4191" y="8172"/>
                      <a:pt x="9318" y="8172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8" name="Google Shape;248;p4"/>
              <p:cNvSpPr/>
              <p:nvPr/>
            </p:nvSpPr>
            <p:spPr>
              <a:xfrm>
                <a:off x="-1482500" y="3969588"/>
                <a:ext cx="158925" cy="137975"/>
              </a:xfrm>
              <a:custGeom>
                <a:avLst/>
                <a:gdLst/>
                <a:ahLst/>
                <a:cxnLst/>
                <a:rect l="l" t="t" r="r" b="b"/>
                <a:pathLst>
                  <a:path w="6357" h="5519" extrusionOk="0">
                    <a:moveTo>
                      <a:pt x="2725" y="978"/>
                    </a:moveTo>
                    <a:lnTo>
                      <a:pt x="2725" y="2040"/>
                    </a:lnTo>
                    <a:cubicBezTo>
                      <a:pt x="2557" y="2012"/>
                      <a:pt x="2418" y="1970"/>
                      <a:pt x="2306" y="1928"/>
                    </a:cubicBezTo>
                    <a:cubicBezTo>
                      <a:pt x="2222" y="1886"/>
                      <a:pt x="2152" y="1858"/>
                      <a:pt x="2096" y="1816"/>
                    </a:cubicBezTo>
                    <a:cubicBezTo>
                      <a:pt x="1957" y="1719"/>
                      <a:pt x="1887" y="1621"/>
                      <a:pt x="1887" y="1509"/>
                    </a:cubicBezTo>
                    <a:cubicBezTo>
                      <a:pt x="1887" y="1397"/>
                      <a:pt x="1957" y="1285"/>
                      <a:pt x="2110" y="1188"/>
                    </a:cubicBezTo>
                    <a:cubicBezTo>
                      <a:pt x="2166" y="1146"/>
                      <a:pt x="2236" y="1118"/>
                      <a:pt x="2306" y="1090"/>
                    </a:cubicBezTo>
                    <a:cubicBezTo>
                      <a:pt x="2432" y="1048"/>
                      <a:pt x="2571" y="1006"/>
                      <a:pt x="2725" y="978"/>
                    </a:cubicBezTo>
                    <a:close/>
                    <a:moveTo>
                      <a:pt x="3675" y="3060"/>
                    </a:moveTo>
                    <a:cubicBezTo>
                      <a:pt x="3884" y="3087"/>
                      <a:pt x="4066" y="3115"/>
                      <a:pt x="4220" y="3171"/>
                    </a:cubicBezTo>
                    <a:cubicBezTo>
                      <a:pt x="4345" y="3199"/>
                      <a:pt x="4443" y="3241"/>
                      <a:pt x="4513" y="3283"/>
                    </a:cubicBezTo>
                    <a:cubicBezTo>
                      <a:pt x="4681" y="3381"/>
                      <a:pt x="4764" y="3507"/>
                      <a:pt x="4764" y="3646"/>
                    </a:cubicBezTo>
                    <a:cubicBezTo>
                      <a:pt x="4764" y="3800"/>
                      <a:pt x="4667" y="3926"/>
                      <a:pt x="4457" y="4037"/>
                    </a:cubicBezTo>
                    <a:cubicBezTo>
                      <a:pt x="4387" y="4079"/>
                      <a:pt x="4303" y="4121"/>
                      <a:pt x="4220" y="4149"/>
                    </a:cubicBezTo>
                    <a:cubicBezTo>
                      <a:pt x="4066" y="4205"/>
                      <a:pt x="3884" y="4233"/>
                      <a:pt x="3675" y="4261"/>
                    </a:cubicBezTo>
                    <a:lnTo>
                      <a:pt x="3675" y="3060"/>
                    </a:lnTo>
                    <a:close/>
                    <a:moveTo>
                      <a:pt x="2725" y="0"/>
                    </a:moveTo>
                    <a:lnTo>
                      <a:pt x="2725" y="308"/>
                    </a:lnTo>
                    <a:cubicBezTo>
                      <a:pt x="2585" y="308"/>
                      <a:pt x="2446" y="322"/>
                      <a:pt x="2306" y="336"/>
                    </a:cubicBezTo>
                    <a:cubicBezTo>
                      <a:pt x="1747" y="391"/>
                      <a:pt x="1300" y="517"/>
                      <a:pt x="937" y="699"/>
                    </a:cubicBezTo>
                    <a:cubicBezTo>
                      <a:pt x="476" y="936"/>
                      <a:pt x="252" y="1216"/>
                      <a:pt x="252" y="1551"/>
                    </a:cubicBezTo>
                    <a:cubicBezTo>
                      <a:pt x="252" y="1886"/>
                      <a:pt x="462" y="2166"/>
                      <a:pt x="853" y="2403"/>
                    </a:cubicBezTo>
                    <a:cubicBezTo>
                      <a:pt x="1188" y="2599"/>
                      <a:pt x="1663" y="2738"/>
                      <a:pt x="2306" y="2864"/>
                    </a:cubicBezTo>
                    <a:cubicBezTo>
                      <a:pt x="2446" y="2878"/>
                      <a:pt x="2585" y="2906"/>
                      <a:pt x="2725" y="2920"/>
                    </a:cubicBezTo>
                    <a:lnTo>
                      <a:pt x="2725" y="4219"/>
                    </a:lnTo>
                    <a:cubicBezTo>
                      <a:pt x="2571" y="4177"/>
                      <a:pt x="2432" y="4135"/>
                      <a:pt x="2306" y="4065"/>
                    </a:cubicBezTo>
                    <a:cubicBezTo>
                      <a:pt x="2236" y="4037"/>
                      <a:pt x="2152" y="3995"/>
                      <a:pt x="2082" y="3954"/>
                    </a:cubicBezTo>
                    <a:cubicBezTo>
                      <a:pt x="1901" y="3828"/>
                      <a:pt x="1761" y="3688"/>
                      <a:pt x="1691" y="3534"/>
                    </a:cubicBezTo>
                    <a:lnTo>
                      <a:pt x="1" y="3618"/>
                    </a:lnTo>
                    <a:cubicBezTo>
                      <a:pt x="127" y="4023"/>
                      <a:pt x="434" y="4331"/>
                      <a:pt x="895" y="4554"/>
                    </a:cubicBezTo>
                    <a:cubicBezTo>
                      <a:pt x="1272" y="4736"/>
                      <a:pt x="1747" y="4848"/>
                      <a:pt x="2306" y="4917"/>
                    </a:cubicBezTo>
                    <a:cubicBezTo>
                      <a:pt x="2446" y="4931"/>
                      <a:pt x="2585" y="4945"/>
                      <a:pt x="2725" y="4945"/>
                    </a:cubicBezTo>
                    <a:lnTo>
                      <a:pt x="2725" y="5518"/>
                    </a:lnTo>
                    <a:lnTo>
                      <a:pt x="3675" y="5518"/>
                    </a:lnTo>
                    <a:lnTo>
                      <a:pt x="3675" y="4931"/>
                    </a:lnTo>
                    <a:cubicBezTo>
                      <a:pt x="3856" y="4917"/>
                      <a:pt x="4052" y="4903"/>
                      <a:pt x="4220" y="4876"/>
                    </a:cubicBezTo>
                    <a:cubicBezTo>
                      <a:pt x="4806" y="4806"/>
                      <a:pt x="5281" y="4666"/>
                      <a:pt x="5658" y="4470"/>
                    </a:cubicBezTo>
                    <a:cubicBezTo>
                      <a:pt x="6119" y="4219"/>
                      <a:pt x="6357" y="3898"/>
                      <a:pt x="6357" y="3534"/>
                    </a:cubicBezTo>
                    <a:cubicBezTo>
                      <a:pt x="6357" y="3199"/>
                      <a:pt x="6175" y="2920"/>
                      <a:pt x="5798" y="2710"/>
                    </a:cubicBezTo>
                    <a:cubicBezTo>
                      <a:pt x="5491" y="2543"/>
                      <a:pt x="4960" y="2389"/>
                      <a:pt x="4220" y="2277"/>
                    </a:cubicBezTo>
                    <a:cubicBezTo>
                      <a:pt x="4052" y="2249"/>
                      <a:pt x="3870" y="2221"/>
                      <a:pt x="3675" y="2193"/>
                    </a:cubicBezTo>
                    <a:lnTo>
                      <a:pt x="3675" y="992"/>
                    </a:lnTo>
                    <a:cubicBezTo>
                      <a:pt x="3898" y="1034"/>
                      <a:pt x="4080" y="1104"/>
                      <a:pt x="4220" y="1202"/>
                    </a:cubicBezTo>
                    <a:cubicBezTo>
                      <a:pt x="4331" y="1285"/>
                      <a:pt x="4401" y="1369"/>
                      <a:pt x="4457" y="1481"/>
                    </a:cubicBezTo>
                    <a:lnTo>
                      <a:pt x="6091" y="1383"/>
                    </a:lnTo>
                    <a:cubicBezTo>
                      <a:pt x="5980" y="1076"/>
                      <a:pt x="5728" y="825"/>
                      <a:pt x="5323" y="643"/>
                    </a:cubicBezTo>
                    <a:cubicBezTo>
                      <a:pt x="5030" y="503"/>
                      <a:pt x="4653" y="419"/>
                      <a:pt x="4220" y="364"/>
                    </a:cubicBezTo>
                    <a:cubicBezTo>
                      <a:pt x="4052" y="336"/>
                      <a:pt x="3870" y="322"/>
                      <a:pt x="3675" y="308"/>
                    </a:cubicBezTo>
                    <a:lnTo>
                      <a:pt x="3675" y="0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9" name="Google Shape;249;p4"/>
              <p:cNvSpPr/>
              <p:nvPr/>
            </p:nvSpPr>
            <p:spPr>
              <a:xfrm>
                <a:off x="-1602275" y="3891363"/>
                <a:ext cx="535400" cy="253550"/>
              </a:xfrm>
              <a:custGeom>
                <a:avLst/>
                <a:gdLst/>
                <a:ahLst/>
                <a:cxnLst/>
                <a:rect l="l" t="t" r="r" b="b"/>
                <a:pathLst>
                  <a:path w="21416" h="10142" extrusionOk="0">
                    <a:moveTo>
                      <a:pt x="10715" y="10142"/>
                    </a:moveTo>
                    <a:cubicBezTo>
                      <a:pt x="16610" y="10142"/>
                      <a:pt x="21415" y="7865"/>
                      <a:pt x="21415" y="5071"/>
                    </a:cubicBezTo>
                    <a:cubicBezTo>
                      <a:pt x="21415" y="2277"/>
                      <a:pt x="16610" y="0"/>
                      <a:pt x="10715" y="0"/>
                    </a:cubicBezTo>
                    <a:cubicBezTo>
                      <a:pt x="4806" y="0"/>
                      <a:pt x="1" y="2277"/>
                      <a:pt x="1" y="5071"/>
                    </a:cubicBezTo>
                    <a:cubicBezTo>
                      <a:pt x="1" y="7865"/>
                      <a:pt x="4806" y="10142"/>
                      <a:pt x="10715" y="10142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0" name="Google Shape;250;p4"/>
              <p:cNvSpPr/>
              <p:nvPr/>
            </p:nvSpPr>
            <p:spPr>
              <a:xfrm>
                <a:off x="-1602275" y="3966088"/>
                <a:ext cx="535400" cy="52075"/>
              </a:xfrm>
              <a:custGeom>
                <a:avLst/>
                <a:gdLst/>
                <a:ahLst/>
                <a:cxnLst/>
                <a:rect l="l" t="t" r="r" b="b"/>
                <a:pathLst>
                  <a:path w="21416" h="2083" extrusionOk="0">
                    <a:moveTo>
                      <a:pt x="1" y="2082"/>
                    </a:moveTo>
                    <a:lnTo>
                      <a:pt x="21415" y="2082"/>
                    </a:lnTo>
                    <a:lnTo>
                      <a:pt x="21415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1" name="Google Shape;251;p4"/>
              <p:cNvSpPr/>
              <p:nvPr/>
            </p:nvSpPr>
            <p:spPr>
              <a:xfrm>
                <a:off x="-1602275" y="3839313"/>
                <a:ext cx="535400" cy="253575"/>
              </a:xfrm>
              <a:custGeom>
                <a:avLst/>
                <a:gdLst/>
                <a:ahLst/>
                <a:cxnLst/>
                <a:rect l="l" t="t" r="r" b="b"/>
                <a:pathLst>
                  <a:path w="21416" h="10143" extrusionOk="0">
                    <a:moveTo>
                      <a:pt x="10715" y="10142"/>
                    </a:moveTo>
                    <a:cubicBezTo>
                      <a:pt x="16610" y="10142"/>
                      <a:pt x="21415" y="7865"/>
                      <a:pt x="21415" y="5072"/>
                    </a:cubicBezTo>
                    <a:cubicBezTo>
                      <a:pt x="21415" y="2278"/>
                      <a:pt x="16610" y="1"/>
                      <a:pt x="10715" y="1"/>
                    </a:cubicBezTo>
                    <a:cubicBezTo>
                      <a:pt x="4806" y="1"/>
                      <a:pt x="1" y="2278"/>
                      <a:pt x="1" y="5072"/>
                    </a:cubicBezTo>
                    <a:cubicBezTo>
                      <a:pt x="1" y="7865"/>
                      <a:pt x="4806" y="10142"/>
                      <a:pt x="10715" y="10142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2" name="Google Shape;252;p4"/>
              <p:cNvSpPr/>
              <p:nvPr/>
            </p:nvSpPr>
            <p:spPr>
              <a:xfrm>
                <a:off x="-1567350" y="3863763"/>
                <a:ext cx="465550" cy="204325"/>
              </a:xfrm>
              <a:custGeom>
                <a:avLst/>
                <a:gdLst/>
                <a:ahLst/>
                <a:cxnLst/>
                <a:rect l="l" t="t" r="r" b="b"/>
                <a:pathLst>
                  <a:path w="18622" h="8173" extrusionOk="0">
                    <a:moveTo>
                      <a:pt x="9318" y="8173"/>
                    </a:moveTo>
                    <a:cubicBezTo>
                      <a:pt x="14444" y="8173"/>
                      <a:pt x="18621" y="6343"/>
                      <a:pt x="18621" y="4094"/>
                    </a:cubicBezTo>
                    <a:cubicBezTo>
                      <a:pt x="18621" y="1845"/>
                      <a:pt x="14444" y="1"/>
                      <a:pt x="9318" y="1"/>
                    </a:cubicBezTo>
                    <a:cubicBezTo>
                      <a:pt x="4191" y="1"/>
                      <a:pt x="0" y="1845"/>
                      <a:pt x="0" y="4094"/>
                    </a:cubicBezTo>
                    <a:cubicBezTo>
                      <a:pt x="0" y="6343"/>
                      <a:pt x="4191" y="8173"/>
                      <a:pt x="9318" y="8173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3" name="Google Shape;253;p4"/>
              <p:cNvSpPr/>
              <p:nvPr/>
            </p:nvSpPr>
            <p:spPr>
              <a:xfrm>
                <a:off x="-1414050" y="3897288"/>
                <a:ext cx="158925" cy="137625"/>
              </a:xfrm>
              <a:custGeom>
                <a:avLst/>
                <a:gdLst/>
                <a:ahLst/>
                <a:cxnLst/>
                <a:rect l="l" t="t" r="r" b="b"/>
                <a:pathLst>
                  <a:path w="6357" h="5505" extrusionOk="0">
                    <a:moveTo>
                      <a:pt x="2725" y="965"/>
                    </a:moveTo>
                    <a:lnTo>
                      <a:pt x="2725" y="2040"/>
                    </a:lnTo>
                    <a:cubicBezTo>
                      <a:pt x="2557" y="1998"/>
                      <a:pt x="2418" y="1970"/>
                      <a:pt x="2306" y="1915"/>
                    </a:cubicBezTo>
                    <a:cubicBezTo>
                      <a:pt x="2222" y="1887"/>
                      <a:pt x="2152" y="1845"/>
                      <a:pt x="2096" y="1817"/>
                    </a:cubicBezTo>
                    <a:cubicBezTo>
                      <a:pt x="1957" y="1719"/>
                      <a:pt x="1887" y="1621"/>
                      <a:pt x="1887" y="1509"/>
                    </a:cubicBezTo>
                    <a:cubicBezTo>
                      <a:pt x="1887" y="1384"/>
                      <a:pt x="1957" y="1286"/>
                      <a:pt x="2110" y="1174"/>
                    </a:cubicBezTo>
                    <a:cubicBezTo>
                      <a:pt x="2166" y="1146"/>
                      <a:pt x="2236" y="1104"/>
                      <a:pt x="2306" y="1076"/>
                    </a:cubicBezTo>
                    <a:cubicBezTo>
                      <a:pt x="2431" y="1034"/>
                      <a:pt x="2571" y="993"/>
                      <a:pt x="2725" y="965"/>
                    </a:cubicBezTo>
                    <a:close/>
                    <a:moveTo>
                      <a:pt x="3675" y="3046"/>
                    </a:moveTo>
                    <a:cubicBezTo>
                      <a:pt x="3884" y="3074"/>
                      <a:pt x="4066" y="3116"/>
                      <a:pt x="4220" y="3158"/>
                    </a:cubicBezTo>
                    <a:cubicBezTo>
                      <a:pt x="4345" y="3186"/>
                      <a:pt x="4443" y="3228"/>
                      <a:pt x="4513" y="3270"/>
                    </a:cubicBezTo>
                    <a:cubicBezTo>
                      <a:pt x="4681" y="3381"/>
                      <a:pt x="4764" y="3493"/>
                      <a:pt x="4764" y="3633"/>
                    </a:cubicBezTo>
                    <a:cubicBezTo>
                      <a:pt x="4764" y="3786"/>
                      <a:pt x="4667" y="3926"/>
                      <a:pt x="4457" y="4038"/>
                    </a:cubicBezTo>
                    <a:cubicBezTo>
                      <a:pt x="4387" y="4080"/>
                      <a:pt x="4303" y="4108"/>
                      <a:pt x="4220" y="4136"/>
                    </a:cubicBezTo>
                    <a:cubicBezTo>
                      <a:pt x="4066" y="4191"/>
                      <a:pt x="3884" y="4233"/>
                      <a:pt x="3675" y="4247"/>
                    </a:cubicBezTo>
                    <a:lnTo>
                      <a:pt x="3675" y="3046"/>
                    </a:lnTo>
                    <a:close/>
                    <a:moveTo>
                      <a:pt x="2725" y="1"/>
                    </a:moveTo>
                    <a:lnTo>
                      <a:pt x="2725" y="294"/>
                    </a:lnTo>
                    <a:cubicBezTo>
                      <a:pt x="2585" y="308"/>
                      <a:pt x="2445" y="322"/>
                      <a:pt x="2306" y="336"/>
                    </a:cubicBezTo>
                    <a:cubicBezTo>
                      <a:pt x="1747" y="392"/>
                      <a:pt x="1300" y="518"/>
                      <a:pt x="937" y="699"/>
                    </a:cubicBezTo>
                    <a:cubicBezTo>
                      <a:pt x="490" y="923"/>
                      <a:pt x="252" y="1202"/>
                      <a:pt x="252" y="1537"/>
                    </a:cubicBezTo>
                    <a:cubicBezTo>
                      <a:pt x="252" y="1873"/>
                      <a:pt x="462" y="2152"/>
                      <a:pt x="853" y="2389"/>
                    </a:cubicBezTo>
                    <a:cubicBezTo>
                      <a:pt x="1188" y="2585"/>
                      <a:pt x="1663" y="2739"/>
                      <a:pt x="2306" y="2850"/>
                    </a:cubicBezTo>
                    <a:cubicBezTo>
                      <a:pt x="2445" y="2878"/>
                      <a:pt x="2585" y="2892"/>
                      <a:pt x="2725" y="2920"/>
                    </a:cubicBezTo>
                    <a:lnTo>
                      <a:pt x="2725" y="4205"/>
                    </a:lnTo>
                    <a:cubicBezTo>
                      <a:pt x="2571" y="4164"/>
                      <a:pt x="2431" y="4122"/>
                      <a:pt x="2306" y="4066"/>
                    </a:cubicBezTo>
                    <a:cubicBezTo>
                      <a:pt x="2236" y="4024"/>
                      <a:pt x="2152" y="3996"/>
                      <a:pt x="2082" y="3940"/>
                    </a:cubicBezTo>
                    <a:cubicBezTo>
                      <a:pt x="1901" y="3828"/>
                      <a:pt x="1761" y="3689"/>
                      <a:pt x="1691" y="3521"/>
                    </a:cubicBezTo>
                    <a:lnTo>
                      <a:pt x="1" y="3605"/>
                    </a:lnTo>
                    <a:cubicBezTo>
                      <a:pt x="127" y="4010"/>
                      <a:pt x="434" y="4331"/>
                      <a:pt x="895" y="4541"/>
                    </a:cubicBezTo>
                    <a:cubicBezTo>
                      <a:pt x="1272" y="4722"/>
                      <a:pt x="1747" y="4848"/>
                      <a:pt x="2306" y="4904"/>
                    </a:cubicBezTo>
                    <a:cubicBezTo>
                      <a:pt x="2445" y="4918"/>
                      <a:pt x="2585" y="4932"/>
                      <a:pt x="2725" y="4946"/>
                    </a:cubicBezTo>
                    <a:lnTo>
                      <a:pt x="2725" y="5505"/>
                    </a:lnTo>
                    <a:lnTo>
                      <a:pt x="3675" y="5505"/>
                    </a:lnTo>
                    <a:lnTo>
                      <a:pt x="3675" y="4932"/>
                    </a:lnTo>
                    <a:cubicBezTo>
                      <a:pt x="3856" y="4918"/>
                      <a:pt x="4052" y="4904"/>
                      <a:pt x="4220" y="4876"/>
                    </a:cubicBezTo>
                    <a:cubicBezTo>
                      <a:pt x="4806" y="4792"/>
                      <a:pt x="5281" y="4652"/>
                      <a:pt x="5658" y="4457"/>
                    </a:cubicBezTo>
                    <a:cubicBezTo>
                      <a:pt x="6119" y="4205"/>
                      <a:pt x="6357" y="3898"/>
                      <a:pt x="6357" y="3521"/>
                    </a:cubicBezTo>
                    <a:cubicBezTo>
                      <a:pt x="6357" y="3186"/>
                      <a:pt x="6175" y="2920"/>
                      <a:pt x="5798" y="2697"/>
                    </a:cubicBezTo>
                    <a:cubicBezTo>
                      <a:pt x="5491" y="2529"/>
                      <a:pt x="4960" y="2389"/>
                      <a:pt x="4220" y="2264"/>
                    </a:cubicBezTo>
                    <a:cubicBezTo>
                      <a:pt x="4052" y="2236"/>
                      <a:pt x="3870" y="2208"/>
                      <a:pt x="3675" y="2180"/>
                    </a:cubicBezTo>
                    <a:lnTo>
                      <a:pt x="3675" y="979"/>
                    </a:lnTo>
                    <a:cubicBezTo>
                      <a:pt x="3898" y="1034"/>
                      <a:pt x="4080" y="1104"/>
                      <a:pt x="4220" y="1188"/>
                    </a:cubicBezTo>
                    <a:cubicBezTo>
                      <a:pt x="4331" y="1272"/>
                      <a:pt x="4401" y="1370"/>
                      <a:pt x="4457" y="1468"/>
                    </a:cubicBezTo>
                    <a:lnTo>
                      <a:pt x="6091" y="1370"/>
                    </a:lnTo>
                    <a:cubicBezTo>
                      <a:pt x="5980" y="1062"/>
                      <a:pt x="5728" y="811"/>
                      <a:pt x="5323" y="629"/>
                    </a:cubicBezTo>
                    <a:cubicBezTo>
                      <a:pt x="5030" y="504"/>
                      <a:pt x="4653" y="406"/>
                      <a:pt x="4220" y="350"/>
                    </a:cubicBezTo>
                    <a:cubicBezTo>
                      <a:pt x="4052" y="322"/>
                      <a:pt x="3870" y="308"/>
                      <a:pt x="3675" y="294"/>
                    </a:cubicBezTo>
                    <a:lnTo>
                      <a:pt x="3675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4" name="Google Shape;254;p4"/>
              <p:cNvSpPr/>
              <p:nvPr/>
            </p:nvSpPr>
            <p:spPr>
              <a:xfrm>
                <a:off x="-1694125" y="3815238"/>
                <a:ext cx="535400" cy="253550"/>
              </a:xfrm>
              <a:custGeom>
                <a:avLst/>
                <a:gdLst/>
                <a:ahLst/>
                <a:cxnLst/>
                <a:rect l="l" t="t" r="r" b="b"/>
                <a:pathLst>
                  <a:path w="21416" h="10142" extrusionOk="0">
                    <a:moveTo>
                      <a:pt x="10701" y="10142"/>
                    </a:moveTo>
                    <a:cubicBezTo>
                      <a:pt x="16610" y="10142"/>
                      <a:pt x="21415" y="7865"/>
                      <a:pt x="21415" y="5071"/>
                    </a:cubicBezTo>
                    <a:cubicBezTo>
                      <a:pt x="21415" y="2277"/>
                      <a:pt x="16610" y="0"/>
                      <a:pt x="10701" y="0"/>
                    </a:cubicBezTo>
                    <a:cubicBezTo>
                      <a:pt x="4806" y="0"/>
                      <a:pt x="1" y="2277"/>
                      <a:pt x="1" y="5071"/>
                    </a:cubicBezTo>
                    <a:cubicBezTo>
                      <a:pt x="1" y="7865"/>
                      <a:pt x="4806" y="10142"/>
                      <a:pt x="10701" y="10142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5" name="Google Shape;255;p4"/>
              <p:cNvSpPr/>
              <p:nvPr/>
            </p:nvSpPr>
            <p:spPr>
              <a:xfrm>
                <a:off x="-1694125" y="3889963"/>
                <a:ext cx="535400" cy="52050"/>
              </a:xfrm>
              <a:custGeom>
                <a:avLst/>
                <a:gdLst/>
                <a:ahLst/>
                <a:cxnLst/>
                <a:rect l="l" t="t" r="r" b="b"/>
                <a:pathLst>
                  <a:path w="21416" h="2082" extrusionOk="0">
                    <a:moveTo>
                      <a:pt x="1" y="2082"/>
                    </a:moveTo>
                    <a:lnTo>
                      <a:pt x="21415" y="2082"/>
                    </a:lnTo>
                    <a:lnTo>
                      <a:pt x="21415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6" name="Google Shape;256;p4"/>
              <p:cNvSpPr/>
              <p:nvPr/>
            </p:nvSpPr>
            <p:spPr>
              <a:xfrm>
                <a:off x="-1694125" y="3763188"/>
                <a:ext cx="535400" cy="253575"/>
              </a:xfrm>
              <a:custGeom>
                <a:avLst/>
                <a:gdLst/>
                <a:ahLst/>
                <a:cxnLst/>
                <a:rect l="l" t="t" r="r" b="b"/>
                <a:pathLst>
                  <a:path w="21416" h="10143" extrusionOk="0">
                    <a:moveTo>
                      <a:pt x="10701" y="10142"/>
                    </a:moveTo>
                    <a:cubicBezTo>
                      <a:pt x="16610" y="10142"/>
                      <a:pt x="21415" y="7865"/>
                      <a:pt x="21415" y="5071"/>
                    </a:cubicBezTo>
                    <a:cubicBezTo>
                      <a:pt x="21415" y="2278"/>
                      <a:pt x="16610" y="1"/>
                      <a:pt x="10701" y="1"/>
                    </a:cubicBezTo>
                    <a:cubicBezTo>
                      <a:pt x="4806" y="1"/>
                      <a:pt x="1" y="2278"/>
                      <a:pt x="1" y="5071"/>
                    </a:cubicBezTo>
                    <a:cubicBezTo>
                      <a:pt x="1" y="7865"/>
                      <a:pt x="4806" y="10142"/>
                      <a:pt x="10701" y="10142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7" name="Google Shape;257;p4"/>
              <p:cNvSpPr/>
              <p:nvPr/>
            </p:nvSpPr>
            <p:spPr>
              <a:xfrm>
                <a:off x="-1659200" y="3787988"/>
                <a:ext cx="465550" cy="203975"/>
              </a:xfrm>
              <a:custGeom>
                <a:avLst/>
                <a:gdLst/>
                <a:ahLst/>
                <a:cxnLst/>
                <a:rect l="l" t="t" r="r" b="b"/>
                <a:pathLst>
                  <a:path w="18622" h="8159" extrusionOk="0">
                    <a:moveTo>
                      <a:pt x="9304" y="8158"/>
                    </a:moveTo>
                    <a:cubicBezTo>
                      <a:pt x="14431" y="8158"/>
                      <a:pt x="18621" y="6328"/>
                      <a:pt x="18621" y="4079"/>
                    </a:cubicBezTo>
                    <a:cubicBezTo>
                      <a:pt x="18621" y="1830"/>
                      <a:pt x="14431" y="0"/>
                      <a:pt x="9304" y="0"/>
                    </a:cubicBezTo>
                    <a:cubicBezTo>
                      <a:pt x="4177" y="0"/>
                      <a:pt x="1" y="1830"/>
                      <a:pt x="1" y="4079"/>
                    </a:cubicBezTo>
                    <a:cubicBezTo>
                      <a:pt x="1" y="6328"/>
                      <a:pt x="4177" y="8158"/>
                      <a:pt x="9304" y="8158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8" name="Google Shape;258;p4"/>
              <p:cNvSpPr/>
              <p:nvPr/>
            </p:nvSpPr>
            <p:spPr>
              <a:xfrm>
                <a:off x="-1506225" y="3821163"/>
                <a:ext cx="159250" cy="137625"/>
              </a:xfrm>
              <a:custGeom>
                <a:avLst/>
                <a:gdLst/>
                <a:ahLst/>
                <a:cxnLst/>
                <a:rect l="l" t="t" r="r" b="b"/>
                <a:pathLst>
                  <a:path w="6370" h="5505" extrusionOk="0">
                    <a:moveTo>
                      <a:pt x="2738" y="978"/>
                    </a:moveTo>
                    <a:lnTo>
                      <a:pt x="2738" y="2040"/>
                    </a:lnTo>
                    <a:cubicBezTo>
                      <a:pt x="2570" y="2012"/>
                      <a:pt x="2431" y="1970"/>
                      <a:pt x="2319" y="1928"/>
                    </a:cubicBezTo>
                    <a:cubicBezTo>
                      <a:pt x="2235" y="1886"/>
                      <a:pt x="2165" y="1858"/>
                      <a:pt x="2095" y="1817"/>
                    </a:cubicBezTo>
                    <a:cubicBezTo>
                      <a:pt x="1970" y="1719"/>
                      <a:pt x="1900" y="1621"/>
                      <a:pt x="1900" y="1509"/>
                    </a:cubicBezTo>
                    <a:cubicBezTo>
                      <a:pt x="1900" y="1397"/>
                      <a:pt x="1970" y="1286"/>
                      <a:pt x="2123" y="1188"/>
                    </a:cubicBezTo>
                    <a:cubicBezTo>
                      <a:pt x="2179" y="1146"/>
                      <a:pt x="2249" y="1118"/>
                      <a:pt x="2319" y="1090"/>
                    </a:cubicBezTo>
                    <a:cubicBezTo>
                      <a:pt x="2431" y="1034"/>
                      <a:pt x="2570" y="1006"/>
                      <a:pt x="2738" y="978"/>
                    </a:cubicBezTo>
                    <a:close/>
                    <a:moveTo>
                      <a:pt x="3674" y="3046"/>
                    </a:moveTo>
                    <a:cubicBezTo>
                      <a:pt x="3897" y="3074"/>
                      <a:pt x="4079" y="3116"/>
                      <a:pt x="4233" y="3158"/>
                    </a:cubicBezTo>
                    <a:cubicBezTo>
                      <a:pt x="4344" y="3199"/>
                      <a:pt x="4442" y="3241"/>
                      <a:pt x="4526" y="3283"/>
                    </a:cubicBezTo>
                    <a:cubicBezTo>
                      <a:pt x="4694" y="3381"/>
                      <a:pt x="4777" y="3493"/>
                      <a:pt x="4777" y="3632"/>
                    </a:cubicBezTo>
                    <a:cubicBezTo>
                      <a:pt x="4777" y="3786"/>
                      <a:pt x="4680" y="3926"/>
                      <a:pt x="4470" y="4038"/>
                    </a:cubicBezTo>
                    <a:cubicBezTo>
                      <a:pt x="4400" y="4079"/>
                      <a:pt x="4316" y="4107"/>
                      <a:pt x="4233" y="4149"/>
                    </a:cubicBezTo>
                    <a:cubicBezTo>
                      <a:pt x="4065" y="4191"/>
                      <a:pt x="3883" y="4233"/>
                      <a:pt x="3674" y="4247"/>
                    </a:cubicBezTo>
                    <a:lnTo>
                      <a:pt x="3674" y="3046"/>
                    </a:lnTo>
                    <a:close/>
                    <a:moveTo>
                      <a:pt x="2738" y="1"/>
                    </a:moveTo>
                    <a:lnTo>
                      <a:pt x="2738" y="308"/>
                    </a:lnTo>
                    <a:cubicBezTo>
                      <a:pt x="2584" y="308"/>
                      <a:pt x="2445" y="322"/>
                      <a:pt x="2319" y="336"/>
                    </a:cubicBezTo>
                    <a:cubicBezTo>
                      <a:pt x="1760" y="392"/>
                      <a:pt x="1299" y="517"/>
                      <a:pt x="936" y="699"/>
                    </a:cubicBezTo>
                    <a:cubicBezTo>
                      <a:pt x="489" y="922"/>
                      <a:pt x="265" y="1216"/>
                      <a:pt x="265" y="1551"/>
                    </a:cubicBezTo>
                    <a:cubicBezTo>
                      <a:pt x="265" y="1886"/>
                      <a:pt x="461" y="2166"/>
                      <a:pt x="866" y="2389"/>
                    </a:cubicBezTo>
                    <a:cubicBezTo>
                      <a:pt x="1187" y="2585"/>
                      <a:pt x="1676" y="2738"/>
                      <a:pt x="2319" y="2850"/>
                    </a:cubicBezTo>
                    <a:cubicBezTo>
                      <a:pt x="2445" y="2878"/>
                      <a:pt x="2584" y="2892"/>
                      <a:pt x="2738" y="2920"/>
                    </a:cubicBezTo>
                    <a:lnTo>
                      <a:pt x="2738" y="4205"/>
                    </a:lnTo>
                    <a:cubicBezTo>
                      <a:pt x="2584" y="4177"/>
                      <a:pt x="2445" y="4121"/>
                      <a:pt x="2319" y="4066"/>
                    </a:cubicBezTo>
                    <a:cubicBezTo>
                      <a:pt x="2235" y="4038"/>
                      <a:pt x="2165" y="3996"/>
                      <a:pt x="2095" y="3954"/>
                    </a:cubicBezTo>
                    <a:cubicBezTo>
                      <a:pt x="1900" y="3828"/>
                      <a:pt x="1774" y="3688"/>
                      <a:pt x="1704" y="3521"/>
                    </a:cubicBezTo>
                    <a:lnTo>
                      <a:pt x="0" y="3605"/>
                    </a:lnTo>
                    <a:cubicBezTo>
                      <a:pt x="140" y="4010"/>
                      <a:pt x="433" y="4331"/>
                      <a:pt x="908" y="4554"/>
                    </a:cubicBezTo>
                    <a:cubicBezTo>
                      <a:pt x="1285" y="4722"/>
                      <a:pt x="1746" y="4848"/>
                      <a:pt x="2319" y="4918"/>
                    </a:cubicBezTo>
                    <a:cubicBezTo>
                      <a:pt x="2445" y="4932"/>
                      <a:pt x="2584" y="4946"/>
                      <a:pt x="2738" y="4946"/>
                    </a:cubicBezTo>
                    <a:lnTo>
                      <a:pt x="2738" y="5504"/>
                    </a:lnTo>
                    <a:lnTo>
                      <a:pt x="3674" y="5504"/>
                    </a:lnTo>
                    <a:lnTo>
                      <a:pt x="3674" y="4932"/>
                    </a:lnTo>
                    <a:cubicBezTo>
                      <a:pt x="3869" y="4918"/>
                      <a:pt x="4051" y="4904"/>
                      <a:pt x="4233" y="4876"/>
                    </a:cubicBezTo>
                    <a:cubicBezTo>
                      <a:pt x="4819" y="4792"/>
                      <a:pt x="5294" y="4666"/>
                      <a:pt x="5658" y="4471"/>
                    </a:cubicBezTo>
                    <a:cubicBezTo>
                      <a:pt x="6132" y="4205"/>
                      <a:pt x="6370" y="3898"/>
                      <a:pt x="6370" y="3521"/>
                    </a:cubicBezTo>
                    <a:cubicBezTo>
                      <a:pt x="6370" y="3185"/>
                      <a:pt x="6188" y="2920"/>
                      <a:pt x="5811" y="2711"/>
                    </a:cubicBezTo>
                    <a:cubicBezTo>
                      <a:pt x="5504" y="2529"/>
                      <a:pt x="4973" y="2389"/>
                      <a:pt x="4233" y="2264"/>
                    </a:cubicBezTo>
                    <a:cubicBezTo>
                      <a:pt x="4051" y="2236"/>
                      <a:pt x="3869" y="2208"/>
                      <a:pt x="3674" y="2194"/>
                    </a:cubicBezTo>
                    <a:lnTo>
                      <a:pt x="3674" y="978"/>
                    </a:lnTo>
                    <a:cubicBezTo>
                      <a:pt x="3911" y="1034"/>
                      <a:pt x="4093" y="1104"/>
                      <a:pt x="4233" y="1202"/>
                    </a:cubicBezTo>
                    <a:cubicBezTo>
                      <a:pt x="4330" y="1272"/>
                      <a:pt x="4414" y="1370"/>
                      <a:pt x="4456" y="1481"/>
                    </a:cubicBezTo>
                    <a:lnTo>
                      <a:pt x="6105" y="1370"/>
                    </a:lnTo>
                    <a:cubicBezTo>
                      <a:pt x="5993" y="1062"/>
                      <a:pt x="5727" y="825"/>
                      <a:pt x="5322" y="643"/>
                    </a:cubicBezTo>
                    <a:cubicBezTo>
                      <a:pt x="5029" y="503"/>
                      <a:pt x="4666" y="406"/>
                      <a:pt x="4233" y="350"/>
                    </a:cubicBezTo>
                    <a:cubicBezTo>
                      <a:pt x="4051" y="336"/>
                      <a:pt x="3869" y="308"/>
                      <a:pt x="3674" y="308"/>
                    </a:cubicBezTo>
                    <a:lnTo>
                      <a:pt x="3674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9" name="Google Shape;259;p4"/>
              <p:cNvSpPr/>
              <p:nvPr/>
            </p:nvSpPr>
            <p:spPr>
              <a:xfrm>
                <a:off x="-1760825" y="3745038"/>
                <a:ext cx="535400" cy="253550"/>
              </a:xfrm>
              <a:custGeom>
                <a:avLst/>
                <a:gdLst/>
                <a:ahLst/>
                <a:cxnLst/>
                <a:rect l="l" t="t" r="r" b="b"/>
                <a:pathLst>
                  <a:path w="21416" h="10142" extrusionOk="0">
                    <a:moveTo>
                      <a:pt x="10701" y="10142"/>
                    </a:moveTo>
                    <a:cubicBezTo>
                      <a:pt x="16610" y="10142"/>
                      <a:pt x="21415" y="7865"/>
                      <a:pt x="21415" y="5071"/>
                    </a:cubicBezTo>
                    <a:cubicBezTo>
                      <a:pt x="21415" y="2277"/>
                      <a:pt x="16610" y="0"/>
                      <a:pt x="10701" y="0"/>
                    </a:cubicBezTo>
                    <a:cubicBezTo>
                      <a:pt x="4806" y="0"/>
                      <a:pt x="1" y="2277"/>
                      <a:pt x="1" y="5071"/>
                    </a:cubicBezTo>
                    <a:cubicBezTo>
                      <a:pt x="1" y="7865"/>
                      <a:pt x="4806" y="10142"/>
                      <a:pt x="10701" y="10142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0" name="Google Shape;260;p4"/>
              <p:cNvSpPr/>
              <p:nvPr/>
            </p:nvSpPr>
            <p:spPr>
              <a:xfrm>
                <a:off x="-1760825" y="3819763"/>
                <a:ext cx="535400" cy="52075"/>
              </a:xfrm>
              <a:custGeom>
                <a:avLst/>
                <a:gdLst/>
                <a:ahLst/>
                <a:cxnLst/>
                <a:rect l="l" t="t" r="r" b="b"/>
                <a:pathLst>
                  <a:path w="21416" h="2083" extrusionOk="0">
                    <a:moveTo>
                      <a:pt x="1" y="2082"/>
                    </a:moveTo>
                    <a:lnTo>
                      <a:pt x="21415" y="2082"/>
                    </a:lnTo>
                    <a:lnTo>
                      <a:pt x="21415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1" name="Google Shape;261;p4"/>
              <p:cNvSpPr/>
              <p:nvPr/>
            </p:nvSpPr>
            <p:spPr>
              <a:xfrm>
                <a:off x="-1760825" y="3692988"/>
                <a:ext cx="535400" cy="253575"/>
              </a:xfrm>
              <a:custGeom>
                <a:avLst/>
                <a:gdLst/>
                <a:ahLst/>
                <a:cxnLst/>
                <a:rect l="l" t="t" r="r" b="b"/>
                <a:pathLst>
                  <a:path w="21416" h="10143" extrusionOk="0">
                    <a:moveTo>
                      <a:pt x="10701" y="10142"/>
                    </a:moveTo>
                    <a:cubicBezTo>
                      <a:pt x="16610" y="10142"/>
                      <a:pt x="21415" y="7865"/>
                      <a:pt x="21415" y="5072"/>
                    </a:cubicBezTo>
                    <a:cubicBezTo>
                      <a:pt x="21415" y="2278"/>
                      <a:pt x="16610" y="1"/>
                      <a:pt x="10701" y="1"/>
                    </a:cubicBezTo>
                    <a:cubicBezTo>
                      <a:pt x="4806" y="1"/>
                      <a:pt x="1" y="2278"/>
                      <a:pt x="1" y="5072"/>
                    </a:cubicBezTo>
                    <a:cubicBezTo>
                      <a:pt x="1" y="7865"/>
                      <a:pt x="4806" y="10142"/>
                      <a:pt x="10701" y="10142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2" name="Google Shape;262;p4"/>
              <p:cNvSpPr/>
              <p:nvPr/>
            </p:nvSpPr>
            <p:spPr>
              <a:xfrm>
                <a:off x="-1725900" y="3717788"/>
                <a:ext cx="465550" cy="203975"/>
              </a:xfrm>
              <a:custGeom>
                <a:avLst/>
                <a:gdLst/>
                <a:ahLst/>
                <a:cxnLst/>
                <a:rect l="l" t="t" r="r" b="b"/>
                <a:pathLst>
                  <a:path w="18622" h="8159" extrusionOk="0">
                    <a:moveTo>
                      <a:pt x="9304" y="8159"/>
                    </a:moveTo>
                    <a:cubicBezTo>
                      <a:pt x="14431" y="8159"/>
                      <a:pt x="18621" y="6329"/>
                      <a:pt x="18621" y="4080"/>
                    </a:cubicBezTo>
                    <a:cubicBezTo>
                      <a:pt x="18621" y="1831"/>
                      <a:pt x="14431" y="1"/>
                      <a:pt x="9304" y="1"/>
                    </a:cubicBezTo>
                    <a:cubicBezTo>
                      <a:pt x="4177" y="1"/>
                      <a:pt x="1" y="1831"/>
                      <a:pt x="1" y="4080"/>
                    </a:cubicBezTo>
                    <a:cubicBezTo>
                      <a:pt x="1" y="6329"/>
                      <a:pt x="4177" y="8159"/>
                      <a:pt x="9304" y="8159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3" name="Google Shape;263;p4"/>
              <p:cNvSpPr/>
              <p:nvPr/>
            </p:nvSpPr>
            <p:spPr>
              <a:xfrm>
                <a:off x="-1572600" y="3750963"/>
                <a:ext cx="158925" cy="137625"/>
              </a:xfrm>
              <a:custGeom>
                <a:avLst/>
                <a:gdLst/>
                <a:ahLst/>
                <a:cxnLst/>
                <a:rect l="l" t="t" r="r" b="b"/>
                <a:pathLst>
                  <a:path w="6357" h="5505" extrusionOk="0">
                    <a:moveTo>
                      <a:pt x="2725" y="979"/>
                    </a:moveTo>
                    <a:lnTo>
                      <a:pt x="2725" y="2040"/>
                    </a:lnTo>
                    <a:cubicBezTo>
                      <a:pt x="2557" y="2012"/>
                      <a:pt x="2418" y="1970"/>
                      <a:pt x="2306" y="1915"/>
                    </a:cubicBezTo>
                    <a:cubicBezTo>
                      <a:pt x="2222" y="1887"/>
                      <a:pt x="2152" y="1845"/>
                      <a:pt x="2082" y="1817"/>
                    </a:cubicBezTo>
                    <a:cubicBezTo>
                      <a:pt x="1957" y="1719"/>
                      <a:pt x="1887" y="1621"/>
                      <a:pt x="1887" y="1509"/>
                    </a:cubicBezTo>
                    <a:cubicBezTo>
                      <a:pt x="1887" y="1398"/>
                      <a:pt x="1957" y="1286"/>
                      <a:pt x="2110" y="1188"/>
                    </a:cubicBezTo>
                    <a:cubicBezTo>
                      <a:pt x="2166" y="1146"/>
                      <a:pt x="2236" y="1118"/>
                      <a:pt x="2306" y="1090"/>
                    </a:cubicBezTo>
                    <a:cubicBezTo>
                      <a:pt x="2418" y="1034"/>
                      <a:pt x="2557" y="993"/>
                      <a:pt x="2725" y="979"/>
                    </a:cubicBezTo>
                    <a:close/>
                    <a:moveTo>
                      <a:pt x="3661" y="3046"/>
                    </a:moveTo>
                    <a:cubicBezTo>
                      <a:pt x="3884" y="3074"/>
                      <a:pt x="4066" y="3116"/>
                      <a:pt x="4220" y="3158"/>
                    </a:cubicBezTo>
                    <a:cubicBezTo>
                      <a:pt x="4331" y="3200"/>
                      <a:pt x="4429" y="3228"/>
                      <a:pt x="4513" y="3283"/>
                    </a:cubicBezTo>
                    <a:cubicBezTo>
                      <a:pt x="4681" y="3381"/>
                      <a:pt x="4764" y="3493"/>
                      <a:pt x="4764" y="3633"/>
                    </a:cubicBezTo>
                    <a:cubicBezTo>
                      <a:pt x="4764" y="3786"/>
                      <a:pt x="4667" y="3926"/>
                      <a:pt x="4457" y="4038"/>
                    </a:cubicBezTo>
                    <a:cubicBezTo>
                      <a:pt x="4387" y="4080"/>
                      <a:pt x="4303" y="4108"/>
                      <a:pt x="4220" y="4150"/>
                    </a:cubicBezTo>
                    <a:cubicBezTo>
                      <a:pt x="4052" y="4191"/>
                      <a:pt x="3870" y="4233"/>
                      <a:pt x="3661" y="4247"/>
                    </a:cubicBezTo>
                    <a:lnTo>
                      <a:pt x="3661" y="3046"/>
                    </a:lnTo>
                    <a:close/>
                    <a:moveTo>
                      <a:pt x="2725" y="1"/>
                    </a:moveTo>
                    <a:lnTo>
                      <a:pt x="2725" y="308"/>
                    </a:lnTo>
                    <a:cubicBezTo>
                      <a:pt x="2571" y="308"/>
                      <a:pt x="2432" y="322"/>
                      <a:pt x="2306" y="336"/>
                    </a:cubicBezTo>
                    <a:cubicBezTo>
                      <a:pt x="1747" y="392"/>
                      <a:pt x="1286" y="518"/>
                      <a:pt x="923" y="699"/>
                    </a:cubicBezTo>
                    <a:cubicBezTo>
                      <a:pt x="476" y="923"/>
                      <a:pt x="252" y="1216"/>
                      <a:pt x="252" y="1551"/>
                    </a:cubicBezTo>
                    <a:cubicBezTo>
                      <a:pt x="252" y="1873"/>
                      <a:pt x="448" y="2166"/>
                      <a:pt x="853" y="2389"/>
                    </a:cubicBezTo>
                    <a:cubicBezTo>
                      <a:pt x="1174" y="2585"/>
                      <a:pt x="1663" y="2739"/>
                      <a:pt x="2306" y="2850"/>
                    </a:cubicBezTo>
                    <a:cubicBezTo>
                      <a:pt x="2432" y="2878"/>
                      <a:pt x="2571" y="2892"/>
                      <a:pt x="2725" y="2920"/>
                    </a:cubicBezTo>
                    <a:lnTo>
                      <a:pt x="2725" y="4205"/>
                    </a:lnTo>
                    <a:cubicBezTo>
                      <a:pt x="2571" y="4178"/>
                      <a:pt x="2432" y="4122"/>
                      <a:pt x="2306" y="4066"/>
                    </a:cubicBezTo>
                    <a:cubicBezTo>
                      <a:pt x="2222" y="4038"/>
                      <a:pt x="2152" y="3996"/>
                      <a:pt x="2082" y="3954"/>
                    </a:cubicBezTo>
                    <a:cubicBezTo>
                      <a:pt x="1887" y="3828"/>
                      <a:pt x="1761" y="3689"/>
                      <a:pt x="1691" y="3521"/>
                    </a:cubicBezTo>
                    <a:lnTo>
                      <a:pt x="1" y="3605"/>
                    </a:lnTo>
                    <a:cubicBezTo>
                      <a:pt x="127" y="4010"/>
                      <a:pt x="420" y="4331"/>
                      <a:pt x="895" y="4555"/>
                    </a:cubicBezTo>
                    <a:cubicBezTo>
                      <a:pt x="1272" y="4722"/>
                      <a:pt x="1747" y="4848"/>
                      <a:pt x="2306" y="4904"/>
                    </a:cubicBezTo>
                    <a:cubicBezTo>
                      <a:pt x="2432" y="4932"/>
                      <a:pt x="2571" y="4932"/>
                      <a:pt x="2725" y="4946"/>
                    </a:cubicBezTo>
                    <a:lnTo>
                      <a:pt x="2725" y="5505"/>
                    </a:lnTo>
                    <a:lnTo>
                      <a:pt x="3661" y="5505"/>
                    </a:lnTo>
                    <a:lnTo>
                      <a:pt x="3661" y="4932"/>
                    </a:lnTo>
                    <a:cubicBezTo>
                      <a:pt x="3856" y="4918"/>
                      <a:pt x="4038" y="4904"/>
                      <a:pt x="4220" y="4876"/>
                    </a:cubicBezTo>
                    <a:cubicBezTo>
                      <a:pt x="4806" y="4792"/>
                      <a:pt x="5281" y="4652"/>
                      <a:pt x="5644" y="4457"/>
                    </a:cubicBezTo>
                    <a:cubicBezTo>
                      <a:pt x="6119" y="4205"/>
                      <a:pt x="6357" y="3898"/>
                      <a:pt x="6357" y="3521"/>
                    </a:cubicBezTo>
                    <a:cubicBezTo>
                      <a:pt x="6357" y="3186"/>
                      <a:pt x="6175" y="2920"/>
                      <a:pt x="5798" y="2711"/>
                    </a:cubicBezTo>
                    <a:cubicBezTo>
                      <a:pt x="5491" y="2529"/>
                      <a:pt x="4960" y="2389"/>
                      <a:pt x="4220" y="2264"/>
                    </a:cubicBezTo>
                    <a:cubicBezTo>
                      <a:pt x="4038" y="2236"/>
                      <a:pt x="3856" y="2208"/>
                      <a:pt x="3661" y="2180"/>
                    </a:cubicBezTo>
                    <a:lnTo>
                      <a:pt x="3661" y="979"/>
                    </a:lnTo>
                    <a:cubicBezTo>
                      <a:pt x="3898" y="1034"/>
                      <a:pt x="4080" y="1104"/>
                      <a:pt x="4220" y="1202"/>
                    </a:cubicBezTo>
                    <a:cubicBezTo>
                      <a:pt x="4331" y="1272"/>
                      <a:pt x="4401" y="1370"/>
                      <a:pt x="4443" y="1481"/>
                    </a:cubicBezTo>
                    <a:lnTo>
                      <a:pt x="6091" y="1370"/>
                    </a:lnTo>
                    <a:cubicBezTo>
                      <a:pt x="5980" y="1062"/>
                      <a:pt x="5714" y="825"/>
                      <a:pt x="5309" y="629"/>
                    </a:cubicBezTo>
                    <a:cubicBezTo>
                      <a:pt x="5016" y="504"/>
                      <a:pt x="4653" y="406"/>
                      <a:pt x="4220" y="350"/>
                    </a:cubicBezTo>
                    <a:cubicBezTo>
                      <a:pt x="4038" y="336"/>
                      <a:pt x="3856" y="308"/>
                      <a:pt x="3661" y="308"/>
                    </a:cubicBezTo>
                    <a:lnTo>
                      <a:pt x="3661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4" name="Google Shape;264;p4"/>
              <p:cNvSpPr/>
              <p:nvPr/>
            </p:nvSpPr>
            <p:spPr>
              <a:xfrm>
                <a:off x="-1640000" y="3653538"/>
                <a:ext cx="535750" cy="253550"/>
              </a:xfrm>
              <a:custGeom>
                <a:avLst/>
                <a:gdLst/>
                <a:ahLst/>
                <a:cxnLst/>
                <a:rect l="l" t="t" r="r" b="b"/>
                <a:pathLst>
                  <a:path w="21430" h="10142" extrusionOk="0">
                    <a:moveTo>
                      <a:pt x="10715" y="10142"/>
                    </a:moveTo>
                    <a:cubicBezTo>
                      <a:pt x="16610" y="10142"/>
                      <a:pt x="21429" y="7865"/>
                      <a:pt x="21429" y="5071"/>
                    </a:cubicBezTo>
                    <a:cubicBezTo>
                      <a:pt x="21429" y="2277"/>
                      <a:pt x="16610" y="0"/>
                      <a:pt x="10715" y="0"/>
                    </a:cubicBezTo>
                    <a:cubicBezTo>
                      <a:pt x="4820" y="0"/>
                      <a:pt x="1" y="2277"/>
                      <a:pt x="1" y="5071"/>
                    </a:cubicBezTo>
                    <a:cubicBezTo>
                      <a:pt x="1" y="7865"/>
                      <a:pt x="4820" y="10142"/>
                      <a:pt x="10715" y="10142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5" name="Google Shape;265;p4"/>
              <p:cNvSpPr/>
              <p:nvPr/>
            </p:nvSpPr>
            <p:spPr>
              <a:xfrm>
                <a:off x="-1640000" y="3728263"/>
                <a:ext cx="535750" cy="52075"/>
              </a:xfrm>
              <a:custGeom>
                <a:avLst/>
                <a:gdLst/>
                <a:ahLst/>
                <a:cxnLst/>
                <a:rect l="l" t="t" r="r" b="b"/>
                <a:pathLst>
                  <a:path w="21430" h="2083" extrusionOk="0">
                    <a:moveTo>
                      <a:pt x="1" y="2082"/>
                    </a:moveTo>
                    <a:lnTo>
                      <a:pt x="21429" y="2082"/>
                    </a:lnTo>
                    <a:lnTo>
                      <a:pt x="21429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6" name="Google Shape;266;p4"/>
              <p:cNvSpPr/>
              <p:nvPr/>
            </p:nvSpPr>
            <p:spPr>
              <a:xfrm>
                <a:off x="-1640000" y="3601513"/>
                <a:ext cx="535750" cy="253550"/>
              </a:xfrm>
              <a:custGeom>
                <a:avLst/>
                <a:gdLst/>
                <a:ahLst/>
                <a:cxnLst/>
                <a:rect l="l" t="t" r="r" b="b"/>
                <a:pathLst>
                  <a:path w="21430" h="10142" extrusionOk="0">
                    <a:moveTo>
                      <a:pt x="10715" y="10142"/>
                    </a:moveTo>
                    <a:cubicBezTo>
                      <a:pt x="16610" y="10142"/>
                      <a:pt x="21429" y="7865"/>
                      <a:pt x="21429" y="5071"/>
                    </a:cubicBezTo>
                    <a:cubicBezTo>
                      <a:pt x="21429" y="2277"/>
                      <a:pt x="16610" y="0"/>
                      <a:pt x="10715" y="0"/>
                    </a:cubicBezTo>
                    <a:cubicBezTo>
                      <a:pt x="4820" y="0"/>
                      <a:pt x="1" y="2277"/>
                      <a:pt x="1" y="5071"/>
                    </a:cubicBezTo>
                    <a:cubicBezTo>
                      <a:pt x="1" y="7865"/>
                      <a:pt x="4820" y="10142"/>
                      <a:pt x="10715" y="10142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7" name="Google Shape;267;p4"/>
              <p:cNvSpPr/>
              <p:nvPr/>
            </p:nvSpPr>
            <p:spPr>
              <a:xfrm>
                <a:off x="-1604725" y="3626288"/>
                <a:ext cx="465550" cy="203975"/>
              </a:xfrm>
              <a:custGeom>
                <a:avLst/>
                <a:gdLst/>
                <a:ahLst/>
                <a:cxnLst/>
                <a:rect l="l" t="t" r="r" b="b"/>
                <a:pathLst>
                  <a:path w="18622" h="8159" extrusionOk="0">
                    <a:moveTo>
                      <a:pt x="9304" y="8159"/>
                    </a:moveTo>
                    <a:cubicBezTo>
                      <a:pt x="14431" y="8159"/>
                      <a:pt x="18621" y="6329"/>
                      <a:pt x="18621" y="4080"/>
                    </a:cubicBezTo>
                    <a:cubicBezTo>
                      <a:pt x="18621" y="1831"/>
                      <a:pt x="14431" y="1"/>
                      <a:pt x="9304" y="1"/>
                    </a:cubicBezTo>
                    <a:cubicBezTo>
                      <a:pt x="4178" y="1"/>
                      <a:pt x="1" y="1831"/>
                      <a:pt x="1" y="4080"/>
                    </a:cubicBezTo>
                    <a:cubicBezTo>
                      <a:pt x="1" y="6329"/>
                      <a:pt x="4178" y="8159"/>
                      <a:pt x="9304" y="8159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8" name="Google Shape;268;p4"/>
              <p:cNvSpPr/>
              <p:nvPr/>
            </p:nvSpPr>
            <p:spPr>
              <a:xfrm>
                <a:off x="-1451750" y="3659463"/>
                <a:ext cx="159275" cy="137625"/>
              </a:xfrm>
              <a:custGeom>
                <a:avLst/>
                <a:gdLst/>
                <a:ahLst/>
                <a:cxnLst/>
                <a:rect l="l" t="t" r="r" b="b"/>
                <a:pathLst>
                  <a:path w="6371" h="5505" extrusionOk="0">
                    <a:moveTo>
                      <a:pt x="2738" y="979"/>
                    </a:moveTo>
                    <a:lnTo>
                      <a:pt x="2738" y="2040"/>
                    </a:lnTo>
                    <a:cubicBezTo>
                      <a:pt x="2571" y="2012"/>
                      <a:pt x="2431" y="1971"/>
                      <a:pt x="2319" y="1915"/>
                    </a:cubicBezTo>
                    <a:cubicBezTo>
                      <a:pt x="2235" y="1887"/>
                      <a:pt x="2151" y="1859"/>
                      <a:pt x="2096" y="1817"/>
                    </a:cubicBezTo>
                    <a:cubicBezTo>
                      <a:pt x="1956" y="1719"/>
                      <a:pt x="1886" y="1621"/>
                      <a:pt x="1886" y="1510"/>
                    </a:cubicBezTo>
                    <a:cubicBezTo>
                      <a:pt x="1886" y="1398"/>
                      <a:pt x="1970" y="1286"/>
                      <a:pt x="2124" y="1188"/>
                    </a:cubicBezTo>
                    <a:cubicBezTo>
                      <a:pt x="2179" y="1146"/>
                      <a:pt x="2235" y="1118"/>
                      <a:pt x="2319" y="1090"/>
                    </a:cubicBezTo>
                    <a:cubicBezTo>
                      <a:pt x="2431" y="1035"/>
                      <a:pt x="2571" y="1007"/>
                      <a:pt x="2738" y="979"/>
                    </a:cubicBezTo>
                    <a:close/>
                    <a:moveTo>
                      <a:pt x="3674" y="3046"/>
                    </a:moveTo>
                    <a:cubicBezTo>
                      <a:pt x="3898" y="3074"/>
                      <a:pt x="4079" y="3116"/>
                      <a:pt x="4233" y="3158"/>
                    </a:cubicBezTo>
                    <a:cubicBezTo>
                      <a:pt x="4345" y="3200"/>
                      <a:pt x="4442" y="3242"/>
                      <a:pt x="4526" y="3284"/>
                    </a:cubicBezTo>
                    <a:cubicBezTo>
                      <a:pt x="4694" y="3381"/>
                      <a:pt x="4778" y="3493"/>
                      <a:pt x="4778" y="3633"/>
                    </a:cubicBezTo>
                    <a:cubicBezTo>
                      <a:pt x="4778" y="3787"/>
                      <a:pt x="4680" y="3926"/>
                      <a:pt x="4470" y="4038"/>
                    </a:cubicBezTo>
                    <a:cubicBezTo>
                      <a:pt x="4400" y="4080"/>
                      <a:pt x="4317" y="4108"/>
                      <a:pt x="4233" y="4150"/>
                    </a:cubicBezTo>
                    <a:cubicBezTo>
                      <a:pt x="4065" y="4192"/>
                      <a:pt x="3884" y="4234"/>
                      <a:pt x="3674" y="4247"/>
                    </a:cubicBezTo>
                    <a:lnTo>
                      <a:pt x="3674" y="3046"/>
                    </a:lnTo>
                    <a:close/>
                    <a:moveTo>
                      <a:pt x="2738" y="1"/>
                    </a:moveTo>
                    <a:lnTo>
                      <a:pt x="2738" y="308"/>
                    </a:lnTo>
                    <a:cubicBezTo>
                      <a:pt x="2584" y="308"/>
                      <a:pt x="2445" y="322"/>
                      <a:pt x="2319" y="336"/>
                    </a:cubicBezTo>
                    <a:cubicBezTo>
                      <a:pt x="1760" y="392"/>
                      <a:pt x="1299" y="518"/>
                      <a:pt x="936" y="699"/>
                    </a:cubicBezTo>
                    <a:cubicBezTo>
                      <a:pt x="489" y="923"/>
                      <a:pt x="266" y="1216"/>
                      <a:pt x="266" y="1551"/>
                    </a:cubicBezTo>
                    <a:cubicBezTo>
                      <a:pt x="266" y="1887"/>
                      <a:pt x="461" y="2166"/>
                      <a:pt x="866" y="2390"/>
                    </a:cubicBezTo>
                    <a:cubicBezTo>
                      <a:pt x="1188" y="2585"/>
                      <a:pt x="1677" y="2739"/>
                      <a:pt x="2319" y="2851"/>
                    </a:cubicBezTo>
                    <a:cubicBezTo>
                      <a:pt x="2445" y="2879"/>
                      <a:pt x="2584" y="2892"/>
                      <a:pt x="2738" y="2920"/>
                    </a:cubicBezTo>
                    <a:lnTo>
                      <a:pt x="2738" y="4206"/>
                    </a:lnTo>
                    <a:cubicBezTo>
                      <a:pt x="2584" y="4178"/>
                      <a:pt x="2445" y="4122"/>
                      <a:pt x="2319" y="4066"/>
                    </a:cubicBezTo>
                    <a:cubicBezTo>
                      <a:pt x="2235" y="4038"/>
                      <a:pt x="2165" y="3996"/>
                      <a:pt x="2096" y="3954"/>
                    </a:cubicBezTo>
                    <a:cubicBezTo>
                      <a:pt x="1900" y="3828"/>
                      <a:pt x="1774" y="3689"/>
                      <a:pt x="1704" y="3521"/>
                    </a:cubicBezTo>
                    <a:lnTo>
                      <a:pt x="0" y="3605"/>
                    </a:lnTo>
                    <a:cubicBezTo>
                      <a:pt x="140" y="4010"/>
                      <a:pt x="433" y="4331"/>
                      <a:pt x="908" y="4555"/>
                    </a:cubicBezTo>
                    <a:cubicBezTo>
                      <a:pt x="1285" y="4722"/>
                      <a:pt x="1746" y="4848"/>
                      <a:pt x="2319" y="4918"/>
                    </a:cubicBezTo>
                    <a:cubicBezTo>
                      <a:pt x="2445" y="4932"/>
                      <a:pt x="2584" y="4932"/>
                      <a:pt x="2738" y="4946"/>
                    </a:cubicBezTo>
                    <a:lnTo>
                      <a:pt x="2738" y="5505"/>
                    </a:lnTo>
                    <a:lnTo>
                      <a:pt x="3674" y="5505"/>
                    </a:lnTo>
                    <a:lnTo>
                      <a:pt x="3674" y="4932"/>
                    </a:lnTo>
                    <a:cubicBezTo>
                      <a:pt x="3870" y="4918"/>
                      <a:pt x="4051" y="4904"/>
                      <a:pt x="4233" y="4876"/>
                    </a:cubicBezTo>
                    <a:cubicBezTo>
                      <a:pt x="4820" y="4792"/>
                      <a:pt x="5294" y="4667"/>
                      <a:pt x="5658" y="4457"/>
                    </a:cubicBezTo>
                    <a:cubicBezTo>
                      <a:pt x="6133" y="4206"/>
                      <a:pt x="6370" y="3898"/>
                      <a:pt x="6370" y="3521"/>
                    </a:cubicBezTo>
                    <a:cubicBezTo>
                      <a:pt x="6370" y="3186"/>
                      <a:pt x="6175" y="2920"/>
                      <a:pt x="5797" y="2711"/>
                    </a:cubicBezTo>
                    <a:cubicBezTo>
                      <a:pt x="5504" y="2529"/>
                      <a:pt x="4973" y="2390"/>
                      <a:pt x="4233" y="2264"/>
                    </a:cubicBezTo>
                    <a:cubicBezTo>
                      <a:pt x="4051" y="2236"/>
                      <a:pt x="3870" y="2208"/>
                      <a:pt x="3674" y="2194"/>
                    </a:cubicBezTo>
                    <a:lnTo>
                      <a:pt x="3674" y="979"/>
                    </a:lnTo>
                    <a:cubicBezTo>
                      <a:pt x="3912" y="1035"/>
                      <a:pt x="4093" y="1104"/>
                      <a:pt x="4233" y="1202"/>
                    </a:cubicBezTo>
                    <a:cubicBezTo>
                      <a:pt x="4331" y="1272"/>
                      <a:pt x="4414" y="1370"/>
                      <a:pt x="4456" y="1482"/>
                    </a:cubicBezTo>
                    <a:lnTo>
                      <a:pt x="6105" y="1370"/>
                    </a:lnTo>
                    <a:cubicBezTo>
                      <a:pt x="5993" y="1063"/>
                      <a:pt x="5728" y="825"/>
                      <a:pt x="5322" y="643"/>
                    </a:cubicBezTo>
                    <a:cubicBezTo>
                      <a:pt x="5029" y="504"/>
                      <a:pt x="4666" y="406"/>
                      <a:pt x="4233" y="350"/>
                    </a:cubicBezTo>
                    <a:cubicBezTo>
                      <a:pt x="4051" y="336"/>
                      <a:pt x="3870" y="308"/>
                      <a:pt x="3674" y="308"/>
                    </a:cubicBezTo>
                    <a:lnTo>
                      <a:pt x="3674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9" name="Google Shape;269;p4"/>
              <p:cNvSpPr/>
              <p:nvPr/>
            </p:nvSpPr>
            <p:spPr>
              <a:xfrm>
                <a:off x="-1292850" y="4165838"/>
                <a:ext cx="535375" cy="535400"/>
              </a:xfrm>
              <a:custGeom>
                <a:avLst/>
                <a:gdLst/>
                <a:ahLst/>
                <a:cxnLst/>
                <a:rect l="l" t="t" r="r" b="b"/>
                <a:pathLst>
                  <a:path w="21415" h="21416" extrusionOk="0">
                    <a:moveTo>
                      <a:pt x="10700" y="21415"/>
                    </a:moveTo>
                    <a:cubicBezTo>
                      <a:pt x="16609" y="21415"/>
                      <a:pt x="21415" y="16610"/>
                      <a:pt x="21415" y="10715"/>
                    </a:cubicBezTo>
                    <a:cubicBezTo>
                      <a:pt x="21415" y="4806"/>
                      <a:pt x="16609" y="1"/>
                      <a:pt x="10700" y="1"/>
                    </a:cubicBezTo>
                    <a:cubicBezTo>
                      <a:pt x="4805" y="1"/>
                      <a:pt x="0" y="4806"/>
                      <a:pt x="0" y="10715"/>
                    </a:cubicBezTo>
                    <a:cubicBezTo>
                      <a:pt x="0" y="16610"/>
                      <a:pt x="4805" y="21415"/>
                      <a:pt x="10700" y="21415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0" name="Google Shape;270;p4"/>
              <p:cNvSpPr/>
              <p:nvPr/>
            </p:nvSpPr>
            <p:spPr>
              <a:xfrm>
                <a:off x="-1240825" y="4217888"/>
                <a:ext cx="431325" cy="431300"/>
              </a:xfrm>
              <a:custGeom>
                <a:avLst/>
                <a:gdLst/>
                <a:ahLst/>
                <a:cxnLst/>
                <a:rect l="l" t="t" r="r" b="b"/>
                <a:pathLst>
                  <a:path w="17253" h="17252" extrusionOk="0">
                    <a:moveTo>
                      <a:pt x="8619" y="17252"/>
                    </a:moveTo>
                    <a:cubicBezTo>
                      <a:pt x="13383" y="17252"/>
                      <a:pt x="17252" y="13383"/>
                      <a:pt x="17252" y="8633"/>
                    </a:cubicBezTo>
                    <a:cubicBezTo>
                      <a:pt x="17252" y="3870"/>
                      <a:pt x="13383" y="0"/>
                      <a:pt x="8619" y="0"/>
                    </a:cubicBezTo>
                    <a:cubicBezTo>
                      <a:pt x="3870" y="0"/>
                      <a:pt x="1" y="3870"/>
                      <a:pt x="1" y="8633"/>
                    </a:cubicBezTo>
                    <a:cubicBezTo>
                      <a:pt x="1" y="13383"/>
                      <a:pt x="3870" y="17252"/>
                      <a:pt x="8619" y="17252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1" name="Google Shape;271;p4"/>
              <p:cNvSpPr/>
              <p:nvPr/>
            </p:nvSpPr>
            <p:spPr>
              <a:xfrm>
                <a:off x="-1104625" y="4288088"/>
                <a:ext cx="158925" cy="290925"/>
              </a:xfrm>
              <a:custGeom>
                <a:avLst/>
                <a:gdLst/>
                <a:ahLst/>
                <a:cxnLst/>
                <a:rect l="l" t="t" r="r" b="b"/>
                <a:pathLst>
                  <a:path w="6357" h="11637" extrusionOk="0">
                    <a:moveTo>
                      <a:pt x="2724" y="2053"/>
                    </a:moveTo>
                    <a:lnTo>
                      <a:pt x="2724" y="4316"/>
                    </a:lnTo>
                    <a:cubicBezTo>
                      <a:pt x="2557" y="4247"/>
                      <a:pt x="2417" y="4163"/>
                      <a:pt x="2305" y="4065"/>
                    </a:cubicBezTo>
                    <a:cubicBezTo>
                      <a:pt x="2221" y="3995"/>
                      <a:pt x="2152" y="3911"/>
                      <a:pt x="2096" y="3828"/>
                    </a:cubicBezTo>
                    <a:cubicBezTo>
                      <a:pt x="1956" y="3632"/>
                      <a:pt x="1886" y="3422"/>
                      <a:pt x="1886" y="3199"/>
                    </a:cubicBezTo>
                    <a:cubicBezTo>
                      <a:pt x="1886" y="2947"/>
                      <a:pt x="1956" y="2710"/>
                      <a:pt x="2110" y="2500"/>
                    </a:cubicBezTo>
                    <a:cubicBezTo>
                      <a:pt x="2166" y="2431"/>
                      <a:pt x="2235" y="2361"/>
                      <a:pt x="2305" y="2291"/>
                    </a:cubicBezTo>
                    <a:cubicBezTo>
                      <a:pt x="2417" y="2193"/>
                      <a:pt x="2557" y="2109"/>
                      <a:pt x="2724" y="2053"/>
                    </a:cubicBezTo>
                    <a:close/>
                    <a:moveTo>
                      <a:pt x="3660" y="6454"/>
                    </a:moveTo>
                    <a:cubicBezTo>
                      <a:pt x="3884" y="6510"/>
                      <a:pt x="4065" y="6593"/>
                      <a:pt x="4219" y="6677"/>
                    </a:cubicBezTo>
                    <a:cubicBezTo>
                      <a:pt x="4331" y="6761"/>
                      <a:pt x="4429" y="6845"/>
                      <a:pt x="4512" y="6929"/>
                    </a:cubicBezTo>
                    <a:cubicBezTo>
                      <a:pt x="4680" y="7138"/>
                      <a:pt x="4764" y="7390"/>
                      <a:pt x="4764" y="7683"/>
                    </a:cubicBezTo>
                    <a:cubicBezTo>
                      <a:pt x="4764" y="8004"/>
                      <a:pt x="4666" y="8298"/>
                      <a:pt x="4457" y="8535"/>
                    </a:cubicBezTo>
                    <a:cubicBezTo>
                      <a:pt x="4387" y="8619"/>
                      <a:pt x="4303" y="8689"/>
                      <a:pt x="4219" y="8759"/>
                    </a:cubicBezTo>
                    <a:cubicBezTo>
                      <a:pt x="4051" y="8870"/>
                      <a:pt x="3870" y="8940"/>
                      <a:pt x="3660" y="8982"/>
                    </a:cubicBezTo>
                    <a:lnTo>
                      <a:pt x="3660" y="6454"/>
                    </a:lnTo>
                    <a:close/>
                    <a:moveTo>
                      <a:pt x="2724" y="0"/>
                    </a:moveTo>
                    <a:lnTo>
                      <a:pt x="2724" y="643"/>
                    </a:lnTo>
                    <a:cubicBezTo>
                      <a:pt x="2571" y="657"/>
                      <a:pt x="2431" y="671"/>
                      <a:pt x="2305" y="712"/>
                    </a:cubicBezTo>
                    <a:cubicBezTo>
                      <a:pt x="1747" y="838"/>
                      <a:pt x="1286" y="1090"/>
                      <a:pt x="922" y="1481"/>
                    </a:cubicBezTo>
                    <a:cubicBezTo>
                      <a:pt x="475" y="1956"/>
                      <a:pt x="252" y="2556"/>
                      <a:pt x="252" y="3269"/>
                    </a:cubicBezTo>
                    <a:cubicBezTo>
                      <a:pt x="252" y="3967"/>
                      <a:pt x="447" y="4568"/>
                      <a:pt x="853" y="5057"/>
                    </a:cubicBezTo>
                    <a:cubicBezTo>
                      <a:pt x="1174" y="5476"/>
                      <a:pt x="1663" y="5797"/>
                      <a:pt x="2305" y="6035"/>
                    </a:cubicBezTo>
                    <a:cubicBezTo>
                      <a:pt x="2431" y="6077"/>
                      <a:pt x="2571" y="6132"/>
                      <a:pt x="2724" y="6174"/>
                    </a:cubicBezTo>
                    <a:lnTo>
                      <a:pt x="2724" y="8898"/>
                    </a:lnTo>
                    <a:cubicBezTo>
                      <a:pt x="2571" y="8828"/>
                      <a:pt x="2431" y="8717"/>
                      <a:pt x="2305" y="8591"/>
                    </a:cubicBezTo>
                    <a:cubicBezTo>
                      <a:pt x="2221" y="8521"/>
                      <a:pt x="2152" y="8437"/>
                      <a:pt x="2082" y="8353"/>
                    </a:cubicBezTo>
                    <a:cubicBezTo>
                      <a:pt x="1900" y="8102"/>
                      <a:pt x="1761" y="7795"/>
                      <a:pt x="1691" y="7445"/>
                    </a:cubicBezTo>
                    <a:lnTo>
                      <a:pt x="0" y="7627"/>
                    </a:lnTo>
                    <a:cubicBezTo>
                      <a:pt x="126" y="8493"/>
                      <a:pt x="419" y="9150"/>
                      <a:pt x="894" y="9611"/>
                    </a:cubicBezTo>
                    <a:cubicBezTo>
                      <a:pt x="1272" y="9988"/>
                      <a:pt x="1747" y="10253"/>
                      <a:pt x="2305" y="10379"/>
                    </a:cubicBezTo>
                    <a:cubicBezTo>
                      <a:pt x="2431" y="10407"/>
                      <a:pt x="2571" y="10435"/>
                      <a:pt x="2724" y="10449"/>
                    </a:cubicBezTo>
                    <a:lnTo>
                      <a:pt x="2724" y="11636"/>
                    </a:lnTo>
                    <a:lnTo>
                      <a:pt x="3660" y="11636"/>
                    </a:lnTo>
                    <a:lnTo>
                      <a:pt x="3660" y="10421"/>
                    </a:lnTo>
                    <a:cubicBezTo>
                      <a:pt x="3856" y="10393"/>
                      <a:pt x="4037" y="10351"/>
                      <a:pt x="4219" y="10309"/>
                    </a:cubicBezTo>
                    <a:cubicBezTo>
                      <a:pt x="4806" y="10142"/>
                      <a:pt x="5281" y="9848"/>
                      <a:pt x="5644" y="9429"/>
                    </a:cubicBezTo>
                    <a:cubicBezTo>
                      <a:pt x="6119" y="8898"/>
                      <a:pt x="6356" y="8228"/>
                      <a:pt x="6356" y="7445"/>
                    </a:cubicBezTo>
                    <a:cubicBezTo>
                      <a:pt x="6356" y="6747"/>
                      <a:pt x="6175" y="6174"/>
                      <a:pt x="5798" y="5727"/>
                    </a:cubicBezTo>
                    <a:cubicBezTo>
                      <a:pt x="5490" y="5350"/>
                      <a:pt x="4959" y="5043"/>
                      <a:pt x="4219" y="4791"/>
                    </a:cubicBezTo>
                    <a:cubicBezTo>
                      <a:pt x="4037" y="4736"/>
                      <a:pt x="3856" y="4680"/>
                      <a:pt x="3660" y="4624"/>
                    </a:cubicBezTo>
                    <a:lnTo>
                      <a:pt x="3660" y="2081"/>
                    </a:lnTo>
                    <a:cubicBezTo>
                      <a:pt x="3898" y="2179"/>
                      <a:pt x="4079" y="2333"/>
                      <a:pt x="4219" y="2528"/>
                    </a:cubicBezTo>
                    <a:cubicBezTo>
                      <a:pt x="4331" y="2696"/>
                      <a:pt x="4401" y="2892"/>
                      <a:pt x="4443" y="3115"/>
                    </a:cubicBezTo>
                    <a:lnTo>
                      <a:pt x="6091" y="2906"/>
                    </a:lnTo>
                    <a:cubicBezTo>
                      <a:pt x="5979" y="2249"/>
                      <a:pt x="5714" y="1732"/>
                      <a:pt x="5309" y="1341"/>
                    </a:cubicBezTo>
                    <a:cubicBezTo>
                      <a:pt x="5015" y="1062"/>
                      <a:pt x="4652" y="866"/>
                      <a:pt x="4219" y="754"/>
                    </a:cubicBezTo>
                    <a:cubicBezTo>
                      <a:pt x="4037" y="698"/>
                      <a:pt x="3856" y="671"/>
                      <a:pt x="3660" y="643"/>
                    </a:cubicBezTo>
                    <a:lnTo>
                      <a:pt x="3660" y="0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19429758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3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18" name="Google Shape;318;p6"/>
          <p:cNvGrpSpPr/>
          <p:nvPr/>
        </p:nvGrpSpPr>
        <p:grpSpPr>
          <a:xfrm>
            <a:off x="-184227" y="-399294"/>
            <a:ext cx="13152739" cy="7397993"/>
            <a:chOff x="238125" y="822050"/>
            <a:chExt cx="7136850" cy="4051475"/>
          </a:xfrm>
        </p:grpSpPr>
        <p:sp>
          <p:nvSpPr>
            <p:cNvPr id="319" name="Google Shape;319;p6"/>
            <p:cNvSpPr/>
            <p:nvPr/>
          </p:nvSpPr>
          <p:spPr>
            <a:xfrm>
              <a:off x="238125" y="114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0" name="Google Shape;320;p6"/>
            <p:cNvSpPr/>
            <p:nvPr/>
          </p:nvSpPr>
          <p:spPr>
            <a:xfrm>
              <a:off x="238125" y="27590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1" name="Google Shape;321;p6"/>
            <p:cNvSpPr/>
            <p:nvPr/>
          </p:nvSpPr>
          <p:spPr>
            <a:xfrm>
              <a:off x="238125" y="250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2" name="Google Shape;322;p6"/>
            <p:cNvSpPr/>
            <p:nvPr/>
          </p:nvSpPr>
          <p:spPr>
            <a:xfrm>
              <a:off x="238125" y="22460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3" name="Google Shape;323;p6"/>
            <p:cNvSpPr/>
            <p:nvPr/>
          </p:nvSpPr>
          <p:spPr>
            <a:xfrm>
              <a:off x="238125" y="1971075"/>
              <a:ext cx="7136850" cy="0"/>
            </a:xfrm>
            <a:custGeom>
              <a:avLst/>
              <a:gdLst/>
              <a:ahLst/>
              <a:cxnLst/>
              <a:rect l="l" t="t" r="r" b="b"/>
              <a:pathLst>
                <a:path w="285474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4" name="Google Shape;324;p6"/>
            <p:cNvSpPr/>
            <p:nvPr/>
          </p:nvSpPr>
          <p:spPr>
            <a:xfrm>
              <a:off x="238125" y="169607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5" name="Google Shape;325;p6"/>
            <p:cNvSpPr/>
            <p:nvPr/>
          </p:nvSpPr>
          <p:spPr>
            <a:xfrm>
              <a:off x="238125" y="1420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6" name="Google Shape;326;p6"/>
            <p:cNvSpPr/>
            <p:nvPr/>
          </p:nvSpPr>
          <p:spPr>
            <a:xfrm>
              <a:off x="238125" y="33092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7" name="Google Shape;327;p6"/>
            <p:cNvSpPr/>
            <p:nvPr/>
          </p:nvSpPr>
          <p:spPr>
            <a:xfrm>
              <a:off x="238125" y="30155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8" name="Google Shape;328;p6"/>
            <p:cNvSpPr/>
            <p:nvPr/>
          </p:nvSpPr>
          <p:spPr>
            <a:xfrm>
              <a:off x="238125" y="47439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9" name="Google Shape;329;p6"/>
            <p:cNvSpPr/>
            <p:nvPr/>
          </p:nvSpPr>
          <p:spPr>
            <a:xfrm>
              <a:off x="238125" y="44549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0" name="Google Shape;330;p6"/>
            <p:cNvSpPr/>
            <p:nvPr/>
          </p:nvSpPr>
          <p:spPr>
            <a:xfrm>
              <a:off x="238125" y="4167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1" name="Google Shape;331;p6"/>
            <p:cNvSpPr/>
            <p:nvPr/>
          </p:nvSpPr>
          <p:spPr>
            <a:xfrm>
              <a:off x="238125" y="38817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2" name="Google Shape;332;p6"/>
            <p:cNvSpPr/>
            <p:nvPr/>
          </p:nvSpPr>
          <p:spPr>
            <a:xfrm>
              <a:off x="238125" y="35953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3" name="Google Shape;333;p6"/>
            <p:cNvSpPr/>
            <p:nvPr/>
          </p:nvSpPr>
          <p:spPr>
            <a:xfrm>
              <a:off x="5075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4" name="Google Shape;334;p6"/>
            <p:cNvSpPr/>
            <p:nvPr/>
          </p:nvSpPr>
          <p:spPr>
            <a:xfrm>
              <a:off x="3244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5" name="Google Shape;335;p6"/>
            <p:cNvSpPr/>
            <p:nvPr/>
          </p:nvSpPr>
          <p:spPr>
            <a:xfrm>
              <a:off x="29400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6" name="Google Shape;336;p6"/>
            <p:cNvSpPr/>
            <p:nvPr/>
          </p:nvSpPr>
          <p:spPr>
            <a:xfrm>
              <a:off x="2635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7" name="Google Shape;337;p6"/>
            <p:cNvSpPr/>
            <p:nvPr/>
          </p:nvSpPr>
          <p:spPr>
            <a:xfrm>
              <a:off x="2331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8" name="Google Shape;338;p6"/>
            <p:cNvSpPr/>
            <p:nvPr/>
          </p:nvSpPr>
          <p:spPr>
            <a:xfrm>
              <a:off x="20279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9" name="Google Shape;339;p6"/>
            <p:cNvSpPr/>
            <p:nvPr/>
          </p:nvSpPr>
          <p:spPr>
            <a:xfrm>
              <a:off x="17239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0" name="Google Shape;340;p6"/>
            <p:cNvSpPr/>
            <p:nvPr/>
          </p:nvSpPr>
          <p:spPr>
            <a:xfrm>
              <a:off x="14197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1" name="Google Shape;341;p6"/>
            <p:cNvSpPr/>
            <p:nvPr/>
          </p:nvSpPr>
          <p:spPr>
            <a:xfrm>
              <a:off x="1115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2" name="Google Shape;342;p6"/>
            <p:cNvSpPr/>
            <p:nvPr/>
          </p:nvSpPr>
          <p:spPr>
            <a:xfrm>
              <a:off x="811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3" name="Google Shape;343;p6"/>
            <p:cNvSpPr/>
            <p:nvPr/>
          </p:nvSpPr>
          <p:spPr>
            <a:xfrm>
              <a:off x="3548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4" name="Google Shape;344;p6"/>
            <p:cNvSpPr/>
            <p:nvPr/>
          </p:nvSpPr>
          <p:spPr>
            <a:xfrm>
              <a:off x="62845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5" name="Google Shape;345;p6"/>
            <p:cNvSpPr/>
            <p:nvPr/>
          </p:nvSpPr>
          <p:spPr>
            <a:xfrm>
              <a:off x="5980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6" name="Google Shape;346;p6"/>
            <p:cNvSpPr/>
            <p:nvPr/>
          </p:nvSpPr>
          <p:spPr>
            <a:xfrm>
              <a:off x="5676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7" name="Google Shape;347;p6"/>
            <p:cNvSpPr/>
            <p:nvPr/>
          </p:nvSpPr>
          <p:spPr>
            <a:xfrm>
              <a:off x="53724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8" name="Google Shape;348;p6"/>
            <p:cNvSpPr/>
            <p:nvPr/>
          </p:nvSpPr>
          <p:spPr>
            <a:xfrm>
              <a:off x="50684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9" name="Google Shape;349;p6"/>
            <p:cNvSpPr/>
            <p:nvPr/>
          </p:nvSpPr>
          <p:spPr>
            <a:xfrm>
              <a:off x="47644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0" name="Google Shape;350;p6"/>
            <p:cNvSpPr/>
            <p:nvPr/>
          </p:nvSpPr>
          <p:spPr>
            <a:xfrm>
              <a:off x="4460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1" name="Google Shape;351;p6"/>
            <p:cNvSpPr/>
            <p:nvPr/>
          </p:nvSpPr>
          <p:spPr>
            <a:xfrm>
              <a:off x="4156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2" name="Google Shape;352;p6"/>
            <p:cNvSpPr/>
            <p:nvPr/>
          </p:nvSpPr>
          <p:spPr>
            <a:xfrm>
              <a:off x="38522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3" name="Google Shape;353;p6"/>
            <p:cNvSpPr/>
            <p:nvPr/>
          </p:nvSpPr>
          <p:spPr>
            <a:xfrm>
              <a:off x="65885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4" name="Google Shape;354;p6"/>
            <p:cNvSpPr/>
            <p:nvPr/>
          </p:nvSpPr>
          <p:spPr>
            <a:xfrm>
              <a:off x="71967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5" name="Google Shape;355;p6"/>
            <p:cNvSpPr/>
            <p:nvPr/>
          </p:nvSpPr>
          <p:spPr>
            <a:xfrm>
              <a:off x="68927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356" name="Google Shape;356;p6"/>
          <p:cNvSpPr/>
          <p:nvPr/>
        </p:nvSpPr>
        <p:spPr>
          <a:xfrm>
            <a:off x="950967" y="641533"/>
            <a:ext cx="10290000" cy="919200"/>
          </a:xfrm>
          <a:prstGeom prst="roundRect">
            <a:avLst>
              <a:gd name="adj" fmla="val 16667"/>
            </a:avLst>
          </a:prstGeom>
          <a:solidFill>
            <a:schemeClr val="accent1"/>
          </a:solidFill>
          <a:ln w="762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57" name="Google Shape;357;p6"/>
          <p:cNvSpPr txBox="1">
            <a:spLocks noGrp="1"/>
          </p:cNvSpPr>
          <p:nvPr>
            <p:ph type="title"/>
          </p:nvPr>
        </p:nvSpPr>
        <p:spPr>
          <a:xfrm>
            <a:off x="950967" y="719333"/>
            <a:ext cx="10290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60346987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bg>
      <p:bgPr>
        <a:solidFill>
          <a:schemeClr val="dk1"/>
        </a:solidFill>
        <a:effectLst/>
      </p:bgPr>
    </p:bg>
    <p:spTree>
      <p:nvGrpSpPr>
        <p:cNvPr id="1" name="Shape 4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40" name="Google Shape;440;p8"/>
          <p:cNvGrpSpPr/>
          <p:nvPr/>
        </p:nvGrpSpPr>
        <p:grpSpPr>
          <a:xfrm>
            <a:off x="-184227" y="-399294"/>
            <a:ext cx="13152739" cy="7397993"/>
            <a:chOff x="238125" y="822050"/>
            <a:chExt cx="7136850" cy="4051475"/>
          </a:xfrm>
        </p:grpSpPr>
        <p:sp>
          <p:nvSpPr>
            <p:cNvPr id="441" name="Google Shape;441;p8"/>
            <p:cNvSpPr/>
            <p:nvPr/>
          </p:nvSpPr>
          <p:spPr>
            <a:xfrm>
              <a:off x="238125" y="114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2" name="Google Shape;442;p8"/>
            <p:cNvSpPr/>
            <p:nvPr/>
          </p:nvSpPr>
          <p:spPr>
            <a:xfrm>
              <a:off x="238125" y="27590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3" name="Google Shape;443;p8"/>
            <p:cNvSpPr/>
            <p:nvPr/>
          </p:nvSpPr>
          <p:spPr>
            <a:xfrm>
              <a:off x="238125" y="250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4" name="Google Shape;444;p8"/>
            <p:cNvSpPr/>
            <p:nvPr/>
          </p:nvSpPr>
          <p:spPr>
            <a:xfrm>
              <a:off x="238125" y="22460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5" name="Google Shape;445;p8"/>
            <p:cNvSpPr/>
            <p:nvPr/>
          </p:nvSpPr>
          <p:spPr>
            <a:xfrm>
              <a:off x="238125" y="1971075"/>
              <a:ext cx="7136850" cy="0"/>
            </a:xfrm>
            <a:custGeom>
              <a:avLst/>
              <a:gdLst/>
              <a:ahLst/>
              <a:cxnLst/>
              <a:rect l="l" t="t" r="r" b="b"/>
              <a:pathLst>
                <a:path w="285474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6" name="Google Shape;446;p8"/>
            <p:cNvSpPr/>
            <p:nvPr/>
          </p:nvSpPr>
          <p:spPr>
            <a:xfrm>
              <a:off x="238125" y="169607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7" name="Google Shape;447;p8"/>
            <p:cNvSpPr/>
            <p:nvPr/>
          </p:nvSpPr>
          <p:spPr>
            <a:xfrm>
              <a:off x="238125" y="1420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8" name="Google Shape;448;p8"/>
            <p:cNvSpPr/>
            <p:nvPr/>
          </p:nvSpPr>
          <p:spPr>
            <a:xfrm>
              <a:off x="238125" y="33092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9" name="Google Shape;449;p8"/>
            <p:cNvSpPr/>
            <p:nvPr/>
          </p:nvSpPr>
          <p:spPr>
            <a:xfrm>
              <a:off x="238125" y="30155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0" name="Google Shape;450;p8"/>
            <p:cNvSpPr/>
            <p:nvPr/>
          </p:nvSpPr>
          <p:spPr>
            <a:xfrm>
              <a:off x="238125" y="47439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1" name="Google Shape;451;p8"/>
            <p:cNvSpPr/>
            <p:nvPr/>
          </p:nvSpPr>
          <p:spPr>
            <a:xfrm>
              <a:off x="238125" y="44549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2" name="Google Shape;452;p8"/>
            <p:cNvSpPr/>
            <p:nvPr/>
          </p:nvSpPr>
          <p:spPr>
            <a:xfrm>
              <a:off x="238125" y="4167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3" name="Google Shape;453;p8"/>
            <p:cNvSpPr/>
            <p:nvPr/>
          </p:nvSpPr>
          <p:spPr>
            <a:xfrm>
              <a:off x="238125" y="38817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4" name="Google Shape;454;p8"/>
            <p:cNvSpPr/>
            <p:nvPr/>
          </p:nvSpPr>
          <p:spPr>
            <a:xfrm>
              <a:off x="238125" y="35953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" name="Google Shape;455;p8"/>
            <p:cNvSpPr/>
            <p:nvPr/>
          </p:nvSpPr>
          <p:spPr>
            <a:xfrm>
              <a:off x="5075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" name="Google Shape;456;p8"/>
            <p:cNvSpPr/>
            <p:nvPr/>
          </p:nvSpPr>
          <p:spPr>
            <a:xfrm>
              <a:off x="3244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" name="Google Shape;457;p8"/>
            <p:cNvSpPr/>
            <p:nvPr/>
          </p:nvSpPr>
          <p:spPr>
            <a:xfrm>
              <a:off x="29400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" name="Google Shape;458;p8"/>
            <p:cNvSpPr/>
            <p:nvPr/>
          </p:nvSpPr>
          <p:spPr>
            <a:xfrm>
              <a:off x="2635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" name="Google Shape;459;p8"/>
            <p:cNvSpPr/>
            <p:nvPr/>
          </p:nvSpPr>
          <p:spPr>
            <a:xfrm>
              <a:off x="2331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" name="Google Shape;460;p8"/>
            <p:cNvSpPr/>
            <p:nvPr/>
          </p:nvSpPr>
          <p:spPr>
            <a:xfrm>
              <a:off x="20279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" name="Google Shape;461;p8"/>
            <p:cNvSpPr/>
            <p:nvPr/>
          </p:nvSpPr>
          <p:spPr>
            <a:xfrm>
              <a:off x="17239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" name="Google Shape;462;p8"/>
            <p:cNvSpPr/>
            <p:nvPr/>
          </p:nvSpPr>
          <p:spPr>
            <a:xfrm>
              <a:off x="14197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" name="Google Shape;463;p8"/>
            <p:cNvSpPr/>
            <p:nvPr/>
          </p:nvSpPr>
          <p:spPr>
            <a:xfrm>
              <a:off x="1115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" name="Google Shape;464;p8"/>
            <p:cNvSpPr/>
            <p:nvPr/>
          </p:nvSpPr>
          <p:spPr>
            <a:xfrm>
              <a:off x="811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" name="Google Shape;465;p8"/>
            <p:cNvSpPr/>
            <p:nvPr/>
          </p:nvSpPr>
          <p:spPr>
            <a:xfrm>
              <a:off x="3548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" name="Google Shape;466;p8"/>
            <p:cNvSpPr/>
            <p:nvPr/>
          </p:nvSpPr>
          <p:spPr>
            <a:xfrm>
              <a:off x="62845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" name="Google Shape;467;p8"/>
            <p:cNvSpPr/>
            <p:nvPr/>
          </p:nvSpPr>
          <p:spPr>
            <a:xfrm>
              <a:off x="5980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8" name="Google Shape;468;p8"/>
            <p:cNvSpPr/>
            <p:nvPr/>
          </p:nvSpPr>
          <p:spPr>
            <a:xfrm>
              <a:off x="5676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9" name="Google Shape;469;p8"/>
            <p:cNvSpPr/>
            <p:nvPr/>
          </p:nvSpPr>
          <p:spPr>
            <a:xfrm>
              <a:off x="53724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0" name="Google Shape;470;p8"/>
            <p:cNvSpPr/>
            <p:nvPr/>
          </p:nvSpPr>
          <p:spPr>
            <a:xfrm>
              <a:off x="50684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1" name="Google Shape;471;p8"/>
            <p:cNvSpPr/>
            <p:nvPr/>
          </p:nvSpPr>
          <p:spPr>
            <a:xfrm>
              <a:off x="47644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2" name="Google Shape;472;p8"/>
            <p:cNvSpPr/>
            <p:nvPr/>
          </p:nvSpPr>
          <p:spPr>
            <a:xfrm>
              <a:off x="4460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3" name="Google Shape;473;p8"/>
            <p:cNvSpPr/>
            <p:nvPr/>
          </p:nvSpPr>
          <p:spPr>
            <a:xfrm>
              <a:off x="4156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4" name="Google Shape;474;p8"/>
            <p:cNvSpPr/>
            <p:nvPr/>
          </p:nvSpPr>
          <p:spPr>
            <a:xfrm>
              <a:off x="38522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5" name="Google Shape;475;p8"/>
            <p:cNvSpPr/>
            <p:nvPr/>
          </p:nvSpPr>
          <p:spPr>
            <a:xfrm>
              <a:off x="65885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6" name="Google Shape;476;p8"/>
            <p:cNvSpPr/>
            <p:nvPr/>
          </p:nvSpPr>
          <p:spPr>
            <a:xfrm>
              <a:off x="71967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7" name="Google Shape;477;p8"/>
            <p:cNvSpPr/>
            <p:nvPr/>
          </p:nvSpPr>
          <p:spPr>
            <a:xfrm>
              <a:off x="68927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478" name="Google Shape;478;p8"/>
          <p:cNvSpPr/>
          <p:nvPr/>
        </p:nvSpPr>
        <p:spPr>
          <a:xfrm>
            <a:off x="1693533" y="1056467"/>
            <a:ext cx="8887200" cy="4527200"/>
          </a:xfrm>
          <a:prstGeom prst="roundRect">
            <a:avLst>
              <a:gd name="adj" fmla="val 4928"/>
            </a:avLst>
          </a:prstGeom>
          <a:solidFill>
            <a:schemeClr val="lt1"/>
          </a:solidFill>
          <a:ln w="76200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79" name="Google Shape;479;p8"/>
          <p:cNvSpPr txBox="1">
            <a:spLocks noGrp="1"/>
          </p:cNvSpPr>
          <p:nvPr>
            <p:ph type="title"/>
          </p:nvPr>
        </p:nvSpPr>
        <p:spPr>
          <a:xfrm>
            <a:off x="1999400" y="1056600"/>
            <a:ext cx="8193200" cy="452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13333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endParaRPr/>
          </a:p>
        </p:txBody>
      </p:sp>
      <p:grpSp>
        <p:nvGrpSpPr>
          <p:cNvPr id="480" name="Google Shape;480;p8"/>
          <p:cNvGrpSpPr/>
          <p:nvPr/>
        </p:nvGrpSpPr>
        <p:grpSpPr>
          <a:xfrm flipH="1">
            <a:off x="1012087" y="4413213"/>
            <a:ext cx="1623928" cy="1170579"/>
            <a:chOff x="7783413" y="3715033"/>
            <a:chExt cx="1091839" cy="786961"/>
          </a:xfrm>
        </p:grpSpPr>
        <p:sp>
          <p:nvSpPr>
            <p:cNvPr id="481" name="Google Shape;481;p8"/>
            <p:cNvSpPr/>
            <p:nvPr/>
          </p:nvSpPr>
          <p:spPr>
            <a:xfrm>
              <a:off x="7897928" y="3729311"/>
              <a:ext cx="977324" cy="385808"/>
            </a:xfrm>
            <a:custGeom>
              <a:avLst/>
              <a:gdLst/>
              <a:ahLst/>
              <a:cxnLst/>
              <a:rect l="l" t="t" r="r" b="b"/>
              <a:pathLst>
                <a:path w="21046" h="8309" extrusionOk="0">
                  <a:moveTo>
                    <a:pt x="21045" y="0"/>
                  </a:moveTo>
                  <a:lnTo>
                    <a:pt x="21045" y="4155"/>
                  </a:lnTo>
                  <a:lnTo>
                    <a:pt x="17781" y="4155"/>
                  </a:lnTo>
                  <a:lnTo>
                    <a:pt x="17781" y="8309"/>
                  </a:lnTo>
                  <a:lnTo>
                    <a:pt x="0" y="8309"/>
                  </a:lnTo>
                  <a:lnTo>
                    <a:pt x="0" y="4155"/>
                  </a:lnTo>
                  <a:lnTo>
                    <a:pt x="3264" y="4155"/>
                  </a:lnTo>
                  <a:lnTo>
                    <a:pt x="3264" y="0"/>
                  </a:lnTo>
                  <a:close/>
                </a:path>
              </a:pathLst>
            </a:custGeom>
            <a:solidFill>
              <a:srgbClr val="FFFFFF"/>
            </a:solidFill>
            <a:ln w="1143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2" name="Google Shape;482;p8"/>
            <p:cNvSpPr/>
            <p:nvPr/>
          </p:nvSpPr>
          <p:spPr>
            <a:xfrm>
              <a:off x="7783459" y="4115073"/>
              <a:ext cx="976256" cy="386922"/>
            </a:xfrm>
            <a:custGeom>
              <a:avLst/>
              <a:gdLst/>
              <a:ahLst/>
              <a:cxnLst/>
              <a:rect l="l" t="t" r="r" b="b"/>
              <a:pathLst>
                <a:path w="21023" h="8333" extrusionOk="0">
                  <a:moveTo>
                    <a:pt x="21022" y="1"/>
                  </a:moveTo>
                  <a:lnTo>
                    <a:pt x="21022" y="4178"/>
                  </a:lnTo>
                  <a:lnTo>
                    <a:pt x="17758" y="4178"/>
                  </a:lnTo>
                  <a:lnTo>
                    <a:pt x="17758" y="8332"/>
                  </a:lnTo>
                  <a:lnTo>
                    <a:pt x="0" y="8332"/>
                  </a:lnTo>
                  <a:lnTo>
                    <a:pt x="0" y="4178"/>
                  </a:lnTo>
                  <a:lnTo>
                    <a:pt x="3264" y="4178"/>
                  </a:lnTo>
                  <a:lnTo>
                    <a:pt x="3264" y="1"/>
                  </a:lnTo>
                  <a:close/>
                </a:path>
              </a:pathLst>
            </a:custGeom>
            <a:solidFill>
              <a:srgbClr val="FFFFFF"/>
            </a:solidFill>
            <a:ln w="1143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3" name="Google Shape;483;p8"/>
            <p:cNvSpPr/>
            <p:nvPr/>
          </p:nvSpPr>
          <p:spPr>
            <a:xfrm>
              <a:off x="7783413" y="4294743"/>
              <a:ext cx="825752" cy="192927"/>
            </a:xfrm>
            <a:custGeom>
              <a:avLst/>
              <a:gdLst/>
              <a:ahLst/>
              <a:cxnLst/>
              <a:rect l="l" t="t" r="r" b="b"/>
              <a:pathLst>
                <a:path w="17782" h="4155" extrusionOk="0">
                  <a:moveTo>
                    <a:pt x="17782" y="4155"/>
                  </a:moveTo>
                  <a:lnTo>
                    <a:pt x="1" y="4155"/>
                  </a:lnTo>
                  <a:lnTo>
                    <a:pt x="1" y="1"/>
                  </a:lnTo>
                  <a:lnTo>
                    <a:pt x="17782" y="1"/>
                  </a:lnTo>
                  <a:close/>
                </a:path>
              </a:pathLst>
            </a:custGeom>
            <a:solidFill>
              <a:srgbClr val="FEAE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4" name="Google Shape;484;p8"/>
            <p:cNvSpPr/>
            <p:nvPr/>
          </p:nvSpPr>
          <p:spPr>
            <a:xfrm>
              <a:off x="7783413" y="4294743"/>
              <a:ext cx="825752" cy="27627"/>
            </a:xfrm>
            <a:custGeom>
              <a:avLst/>
              <a:gdLst/>
              <a:ahLst/>
              <a:cxnLst/>
              <a:rect l="l" t="t" r="r" b="b"/>
              <a:pathLst>
                <a:path w="17782" h="595" extrusionOk="0">
                  <a:moveTo>
                    <a:pt x="1" y="1"/>
                  </a:moveTo>
                  <a:lnTo>
                    <a:pt x="1" y="594"/>
                  </a:lnTo>
                  <a:lnTo>
                    <a:pt x="17782" y="594"/>
                  </a:lnTo>
                  <a:lnTo>
                    <a:pt x="17782" y="1"/>
                  </a:lnTo>
                  <a:close/>
                </a:path>
              </a:pathLst>
            </a:custGeom>
            <a:solidFill>
              <a:srgbClr val="FCCC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5" name="Google Shape;485;p8"/>
            <p:cNvSpPr/>
            <p:nvPr/>
          </p:nvSpPr>
          <p:spPr>
            <a:xfrm>
              <a:off x="7853394" y="429474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0" y="1"/>
                  </a:moveTo>
                  <a:lnTo>
                    <a:pt x="0" y="4155"/>
                  </a:lnTo>
                  <a:lnTo>
                    <a:pt x="776" y="4155"/>
                  </a:lnTo>
                  <a:lnTo>
                    <a:pt x="776" y="1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6" name="Google Shape;486;p8"/>
            <p:cNvSpPr/>
            <p:nvPr/>
          </p:nvSpPr>
          <p:spPr>
            <a:xfrm>
              <a:off x="7961500" y="429474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0" y="1"/>
                  </a:moveTo>
                  <a:lnTo>
                    <a:pt x="0" y="4155"/>
                  </a:lnTo>
                  <a:lnTo>
                    <a:pt x="776" y="4155"/>
                  </a:lnTo>
                  <a:lnTo>
                    <a:pt x="776" y="1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7" name="Google Shape;487;p8"/>
            <p:cNvSpPr/>
            <p:nvPr/>
          </p:nvSpPr>
          <p:spPr>
            <a:xfrm>
              <a:off x="8070675" y="4294743"/>
              <a:ext cx="35014" cy="192927"/>
            </a:xfrm>
            <a:custGeom>
              <a:avLst/>
              <a:gdLst/>
              <a:ahLst/>
              <a:cxnLst/>
              <a:rect l="l" t="t" r="r" b="b"/>
              <a:pathLst>
                <a:path w="754" h="4155" extrusionOk="0">
                  <a:moveTo>
                    <a:pt x="0" y="1"/>
                  </a:moveTo>
                  <a:lnTo>
                    <a:pt x="0" y="4155"/>
                  </a:lnTo>
                  <a:lnTo>
                    <a:pt x="754" y="4155"/>
                  </a:lnTo>
                  <a:lnTo>
                    <a:pt x="754" y="1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8" name="Google Shape;488;p8"/>
            <p:cNvSpPr/>
            <p:nvPr/>
          </p:nvSpPr>
          <p:spPr>
            <a:xfrm>
              <a:off x="8178782" y="429474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0" y="1"/>
                  </a:moveTo>
                  <a:lnTo>
                    <a:pt x="0" y="4155"/>
                  </a:lnTo>
                  <a:lnTo>
                    <a:pt x="777" y="4155"/>
                  </a:lnTo>
                  <a:lnTo>
                    <a:pt x="777" y="1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9" name="Google Shape;489;p8"/>
            <p:cNvSpPr/>
            <p:nvPr/>
          </p:nvSpPr>
          <p:spPr>
            <a:xfrm>
              <a:off x="8286888" y="429474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1" y="1"/>
                  </a:moveTo>
                  <a:lnTo>
                    <a:pt x="1" y="4155"/>
                  </a:lnTo>
                  <a:lnTo>
                    <a:pt x="777" y="4155"/>
                  </a:lnTo>
                  <a:lnTo>
                    <a:pt x="777" y="1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0" name="Google Shape;490;p8"/>
            <p:cNvSpPr/>
            <p:nvPr/>
          </p:nvSpPr>
          <p:spPr>
            <a:xfrm>
              <a:off x="8394995" y="429474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1" y="1"/>
                  </a:moveTo>
                  <a:lnTo>
                    <a:pt x="1" y="4155"/>
                  </a:lnTo>
                  <a:lnTo>
                    <a:pt x="777" y="4155"/>
                  </a:lnTo>
                  <a:lnTo>
                    <a:pt x="777" y="1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1" name="Google Shape;491;p8"/>
            <p:cNvSpPr/>
            <p:nvPr/>
          </p:nvSpPr>
          <p:spPr>
            <a:xfrm>
              <a:off x="8503147" y="429474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0" y="1"/>
                  </a:moveTo>
                  <a:lnTo>
                    <a:pt x="0" y="4155"/>
                  </a:lnTo>
                  <a:lnTo>
                    <a:pt x="776" y="4155"/>
                  </a:lnTo>
                  <a:lnTo>
                    <a:pt x="776" y="1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2" name="Google Shape;492;p8"/>
            <p:cNvSpPr/>
            <p:nvPr/>
          </p:nvSpPr>
          <p:spPr>
            <a:xfrm>
              <a:off x="8101417" y="4294743"/>
              <a:ext cx="451558" cy="192927"/>
            </a:xfrm>
            <a:custGeom>
              <a:avLst/>
              <a:gdLst/>
              <a:ahLst/>
              <a:cxnLst/>
              <a:rect l="l" t="t" r="r" b="b"/>
              <a:pathLst>
                <a:path w="9724" h="4155" extrusionOk="0">
                  <a:moveTo>
                    <a:pt x="0" y="1"/>
                  </a:moveTo>
                  <a:lnTo>
                    <a:pt x="0" y="4155"/>
                  </a:lnTo>
                  <a:lnTo>
                    <a:pt x="9724" y="4155"/>
                  </a:lnTo>
                  <a:lnTo>
                    <a:pt x="9724" y="1"/>
                  </a:lnTo>
                  <a:close/>
                </a:path>
              </a:pathLst>
            </a:custGeom>
            <a:solidFill>
              <a:srgbClr val="FFE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3" name="Google Shape;493;p8"/>
            <p:cNvSpPr/>
            <p:nvPr/>
          </p:nvSpPr>
          <p:spPr>
            <a:xfrm>
              <a:off x="8438460" y="4294743"/>
              <a:ext cx="114515" cy="192927"/>
            </a:xfrm>
            <a:custGeom>
              <a:avLst/>
              <a:gdLst/>
              <a:ahLst/>
              <a:cxnLst/>
              <a:rect l="l" t="t" r="r" b="b"/>
              <a:pathLst>
                <a:path w="2466" h="4155" extrusionOk="0">
                  <a:moveTo>
                    <a:pt x="1" y="1"/>
                  </a:moveTo>
                  <a:lnTo>
                    <a:pt x="1" y="4155"/>
                  </a:lnTo>
                  <a:lnTo>
                    <a:pt x="2466" y="4155"/>
                  </a:lnTo>
                  <a:lnTo>
                    <a:pt x="2466" y="1"/>
                  </a:lnTo>
                  <a:close/>
                </a:path>
              </a:pathLst>
            </a:custGeom>
            <a:solidFill>
              <a:srgbClr val="FCE8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4" name="Google Shape;494;p8"/>
            <p:cNvSpPr/>
            <p:nvPr/>
          </p:nvSpPr>
          <p:spPr>
            <a:xfrm>
              <a:off x="7934985" y="4101862"/>
              <a:ext cx="825752" cy="192927"/>
            </a:xfrm>
            <a:custGeom>
              <a:avLst/>
              <a:gdLst/>
              <a:ahLst/>
              <a:cxnLst/>
              <a:rect l="l" t="t" r="r" b="b"/>
              <a:pathLst>
                <a:path w="17782" h="4155" extrusionOk="0">
                  <a:moveTo>
                    <a:pt x="1" y="4155"/>
                  </a:moveTo>
                  <a:lnTo>
                    <a:pt x="17782" y="4155"/>
                  </a:lnTo>
                  <a:lnTo>
                    <a:pt x="17782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EAE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5" name="Google Shape;495;p8"/>
            <p:cNvSpPr/>
            <p:nvPr/>
          </p:nvSpPr>
          <p:spPr>
            <a:xfrm>
              <a:off x="7934985" y="4101862"/>
              <a:ext cx="825752" cy="27581"/>
            </a:xfrm>
            <a:custGeom>
              <a:avLst/>
              <a:gdLst/>
              <a:ahLst/>
              <a:cxnLst/>
              <a:rect l="l" t="t" r="r" b="b"/>
              <a:pathLst>
                <a:path w="17782" h="594" extrusionOk="0">
                  <a:moveTo>
                    <a:pt x="1" y="0"/>
                  </a:moveTo>
                  <a:lnTo>
                    <a:pt x="1" y="594"/>
                  </a:lnTo>
                  <a:lnTo>
                    <a:pt x="17782" y="594"/>
                  </a:lnTo>
                  <a:lnTo>
                    <a:pt x="17782" y="0"/>
                  </a:lnTo>
                  <a:close/>
                </a:path>
              </a:pathLst>
            </a:custGeom>
            <a:solidFill>
              <a:srgbClr val="FCCC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6" name="Google Shape;496;p8"/>
            <p:cNvSpPr/>
            <p:nvPr/>
          </p:nvSpPr>
          <p:spPr>
            <a:xfrm>
              <a:off x="8004966" y="4101862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6" y="4155"/>
                  </a:moveTo>
                  <a:lnTo>
                    <a:pt x="0" y="4155"/>
                  </a:lnTo>
                  <a:lnTo>
                    <a:pt x="0" y="0"/>
                  </a:lnTo>
                  <a:lnTo>
                    <a:pt x="776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7" name="Google Shape;497;p8"/>
            <p:cNvSpPr/>
            <p:nvPr/>
          </p:nvSpPr>
          <p:spPr>
            <a:xfrm>
              <a:off x="8113072" y="4101862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6" y="4155"/>
                  </a:moveTo>
                  <a:lnTo>
                    <a:pt x="0" y="4155"/>
                  </a:lnTo>
                  <a:lnTo>
                    <a:pt x="0" y="0"/>
                  </a:lnTo>
                  <a:lnTo>
                    <a:pt x="776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8" name="Google Shape;498;p8"/>
            <p:cNvSpPr/>
            <p:nvPr/>
          </p:nvSpPr>
          <p:spPr>
            <a:xfrm>
              <a:off x="8221179" y="4101862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5"/>
                  </a:moveTo>
                  <a:lnTo>
                    <a:pt x="0" y="4155"/>
                  </a:lnTo>
                  <a:lnTo>
                    <a:pt x="0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9" name="Google Shape;499;p8"/>
            <p:cNvSpPr/>
            <p:nvPr/>
          </p:nvSpPr>
          <p:spPr>
            <a:xfrm>
              <a:off x="8330354" y="4101862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5"/>
                  </a:moveTo>
                  <a:lnTo>
                    <a:pt x="0" y="4155"/>
                  </a:lnTo>
                  <a:lnTo>
                    <a:pt x="0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0" name="Google Shape;500;p8"/>
            <p:cNvSpPr/>
            <p:nvPr/>
          </p:nvSpPr>
          <p:spPr>
            <a:xfrm>
              <a:off x="8438460" y="4101862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5"/>
                  </a:moveTo>
                  <a:lnTo>
                    <a:pt x="1" y="4155"/>
                  </a:lnTo>
                  <a:lnTo>
                    <a:pt x="1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1" name="Google Shape;501;p8"/>
            <p:cNvSpPr/>
            <p:nvPr/>
          </p:nvSpPr>
          <p:spPr>
            <a:xfrm>
              <a:off x="8546567" y="4101862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5"/>
                  </a:moveTo>
                  <a:lnTo>
                    <a:pt x="1" y="4155"/>
                  </a:lnTo>
                  <a:lnTo>
                    <a:pt x="1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2" name="Google Shape;502;p8"/>
            <p:cNvSpPr/>
            <p:nvPr/>
          </p:nvSpPr>
          <p:spPr>
            <a:xfrm>
              <a:off x="8654719" y="4101862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6" y="4155"/>
                  </a:moveTo>
                  <a:lnTo>
                    <a:pt x="0" y="4155"/>
                  </a:lnTo>
                  <a:lnTo>
                    <a:pt x="0" y="0"/>
                  </a:lnTo>
                  <a:lnTo>
                    <a:pt x="776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3" name="Google Shape;503;p8"/>
            <p:cNvSpPr/>
            <p:nvPr/>
          </p:nvSpPr>
          <p:spPr>
            <a:xfrm>
              <a:off x="8252989" y="4101862"/>
              <a:ext cx="451558" cy="192927"/>
            </a:xfrm>
            <a:custGeom>
              <a:avLst/>
              <a:gdLst/>
              <a:ahLst/>
              <a:cxnLst/>
              <a:rect l="l" t="t" r="r" b="b"/>
              <a:pathLst>
                <a:path w="9724" h="4155" extrusionOk="0">
                  <a:moveTo>
                    <a:pt x="9724" y="4155"/>
                  </a:moveTo>
                  <a:lnTo>
                    <a:pt x="0" y="4155"/>
                  </a:lnTo>
                  <a:lnTo>
                    <a:pt x="0" y="0"/>
                  </a:lnTo>
                  <a:lnTo>
                    <a:pt x="9724" y="0"/>
                  </a:lnTo>
                  <a:close/>
                </a:path>
              </a:pathLst>
            </a:custGeom>
            <a:solidFill>
              <a:srgbClr val="FFE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4" name="Google Shape;504;p8"/>
            <p:cNvSpPr/>
            <p:nvPr/>
          </p:nvSpPr>
          <p:spPr>
            <a:xfrm>
              <a:off x="8590032" y="4101862"/>
              <a:ext cx="114515" cy="192927"/>
            </a:xfrm>
            <a:custGeom>
              <a:avLst/>
              <a:gdLst/>
              <a:ahLst/>
              <a:cxnLst/>
              <a:rect l="l" t="t" r="r" b="b"/>
              <a:pathLst>
                <a:path w="2466" h="4155" extrusionOk="0">
                  <a:moveTo>
                    <a:pt x="2466" y="4155"/>
                  </a:moveTo>
                  <a:lnTo>
                    <a:pt x="1" y="4155"/>
                  </a:lnTo>
                  <a:lnTo>
                    <a:pt x="1" y="0"/>
                  </a:lnTo>
                  <a:lnTo>
                    <a:pt x="2466" y="0"/>
                  </a:lnTo>
                  <a:close/>
                </a:path>
              </a:pathLst>
            </a:custGeom>
            <a:solidFill>
              <a:srgbClr val="FCE8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5" name="Google Shape;505;p8"/>
            <p:cNvSpPr/>
            <p:nvPr/>
          </p:nvSpPr>
          <p:spPr>
            <a:xfrm>
              <a:off x="7898949" y="3907914"/>
              <a:ext cx="825752" cy="192927"/>
            </a:xfrm>
            <a:custGeom>
              <a:avLst/>
              <a:gdLst/>
              <a:ahLst/>
              <a:cxnLst/>
              <a:rect l="l" t="t" r="r" b="b"/>
              <a:pathLst>
                <a:path w="17782" h="4155" extrusionOk="0">
                  <a:moveTo>
                    <a:pt x="1" y="4155"/>
                  </a:moveTo>
                  <a:lnTo>
                    <a:pt x="17782" y="4155"/>
                  </a:lnTo>
                  <a:lnTo>
                    <a:pt x="17782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EAE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6" name="Google Shape;506;p8"/>
            <p:cNvSpPr/>
            <p:nvPr/>
          </p:nvSpPr>
          <p:spPr>
            <a:xfrm>
              <a:off x="7898949" y="3907914"/>
              <a:ext cx="825752" cy="27581"/>
            </a:xfrm>
            <a:custGeom>
              <a:avLst/>
              <a:gdLst/>
              <a:ahLst/>
              <a:cxnLst/>
              <a:rect l="l" t="t" r="r" b="b"/>
              <a:pathLst>
                <a:path w="17782" h="594" extrusionOk="0">
                  <a:moveTo>
                    <a:pt x="1" y="0"/>
                  </a:moveTo>
                  <a:lnTo>
                    <a:pt x="1" y="594"/>
                  </a:lnTo>
                  <a:lnTo>
                    <a:pt x="17782" y="594"/>
                  </a:lnTo>
                  <a:lnTo>
                    <a:pt x="17782" y="0"/>
                  </a:lnTo>
                  <a:close/>
                </a:path>
              </a:pathLst>
            </a:custGeom>
            <a:solidFill>
              <a:srgbClr val="FCCC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7" name="Google Shape;507;p8"/>
            <p:cNvSpPr/>
            <p:nvPr/>
          </p:nvSpPr>
          <p:spPr>
            <a:xfrm>
              <a:off x="7968930" y="3907914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6" y="4155"/>
                  </a:moveTo>
                  <a:lnTo>
                    <a:pt x="0" y="4155"/>
                  </a:lnTo>
                  <a:lnTo>
                    <a:pt x="0" y="0"/>
                  </a:lnTo>
                  <a:lnTo>
                    <a:pt x="776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8" name="Google Shape;508;p8"/>
            <p:cNvSpPr/>
            <p:nvPr/>
          </p:nvSpPr>
          <p:spPr>
            <a:xfrm>
              <a:off x="8077037" y="3907914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6" y="4155"/>
                  </a:moveTo>
                  <a:lnTo>
                    <a:pt x="0" y="4155"/>
                  </a:lnTo>
                  <a:lnTo>
                    <a:pt x="0" y="0"/>
                  </a:lnTo>
                  <a:lnTo>
                    <a:pt x="776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9" name="Google Shape;509;p8"/>
            <p:cNvSpPr/>
            <p:nvPr/>
          </p:nvSpPr>
          <p:spPr>
            <a:xfrm>
              <a:off x="8185143" y="3907914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6" y="4155"/>
                  </a:moveTo>
                  <a:lnTo>
                    <a:pt x="0" y="4155"/>
                  </a:lnTo>
                  <a:lnTo>
                    <a:pt x="0" y="0"/>
                  </a:lnTo>
                  <a:lnTo>
                    <a:pt x="776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0" name="Google Shape;510;p8"/>
            <p:cNvSpPr/>
            <p:nvPr/>
          </p:nvSpPr>
          <p:spPr>
            <a:xfrm>
              <a:off x="8293250" y="3907914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5"/>
                  </a:moveTo>
                  <a:lnTo>
                    <a:pt x="1" y="4155"/>
                  </a:lnTo>
                  <a:lnTo>
                    <a:pt x="1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1" name="Google Shape;511;p8"/>
            <p:cNvSpPr/>
            <p:nvPr/>
          </p:nvSpPr>
          <p:spPr>
            <a:xfrm>
              <a:off x="8402425" y="3907914"/>
              <a:ext cx="35014" cy="192927"/>
            </a:xfrm>
            <a:custGeom>
              <a:avLst/>
              <a:gdLst/>
              <a:ahLst/>
              <a:cxnLst/>
              <a:rect l="l" t="t" r="r" b="b"/>
              <a:pathLst>
                <a:path w="754" h="4155" extrusionOk="0">
                  <a:moveTo>
                    <a:pt x="754" y="4155"/>
                  </a:moveTo>
                  <a:lnTo>
                    <a:pt x="1" y="4155"/>
                  </a:lnTo>
                  <a:lnTo>
                    <a:pt x="1" y="0"/>
                  </a:lnTo>
                  <a:lnTo>
                    <a:pt x="754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2" name="Google Shape;512;p8"/>
            <p:cNvSpPr/>
            <p:nvPr/>
          </p:nvSpPr>
          <p:spPr>
            <a:xfrm>
              <a:off x="8510531" y="3907914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5"/>
                  </a:moveTo>
                  <a:lnTo>
                    <a:pt x="1" y="4155"/>
                  </a:lnTo>
                  <a:lnTo>
                    <a:pt x="1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3" name="Google Shape;513;p8"/>
            <p:cNvSpPr/>
            <p:nvPr/>
          </p:nvSpPr>
          <p:spPr>
            <a:xfrm>
              <a:off x="8618638" y="3907914"/>
              <a:ext cx="36128" cy="192927"/>
            </a:xfrm>
            <a:custGeom>
              <a:avLst/>
              <a:gdLst/>
              <a:ahLst/>
              <a:cxnLst/>
              <a:rect l="l" t="t" r="r" b="b"/>
              <a:pathLst>
                <a:path w="778" h="4155" extrusionOk="0">
                  <a:moveTo>
                    <a:pt x="777" y="4155"/>
                  </a:moveTo>
                  <a:lnTo>
                    <a:pt x="1" y="4155"/>
                  </a:lnTo>
                  <a:lnTo>
                    <a:pt x="1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4" name="Google Shape;514;p8"/>
            <p:cNvSpPr/>
            <p:nvPr/>
          </p:nvSpPr>
          <p:spPr>
            <a:xfrm>
              <a:off x="8216953" y="3907914"/>
              <a:ext cx="451558" cy="192927"/>
            </a:xfrm>
            <a:custGeom>
              <a:avLst/>
              <a:gdLst/>
              <a:ahLst/>
              <a:cxnLst/>
              <a:rect l="l" t="t" r="r" b="b"/>
              <a:pathLst>
                <a:path w="9724" h="4155" extrusionOk="0">
                  <a:moveTo>
                    <a:pt x="9724" y="4155"/>
                  </a:moveTo>
                  <a:lnTo>
                    <a:pt x="0" y="4155"/>
                  </a:lnTo>
                  <a:lnTo>
                    <a:pt x="0" y="0"/>
                  </a:lnTo>
                  <a:lnTo>
                    <a:pt x="9724" y="0"/>
                  </a:lnTo>
                  <a:close/>
                </a:path>
              </a:pathLst>
            </a:custGeom>
            <a:solidFill>
              <a:srgbClr val="FFE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5" name="Google Shape;515;p8"/>
            <p:cNvSpPr/>
            <p:nvPr/>
          </p:nvSpPr>
          <p:spPr>
            <a:xfrm>
              <a:off x="8553997" y="3907914"/>
              <a:ext cx="114515" cy="192927"/>
            </a:xfrm>
            <a:custGeom>
              <a:avLst/>
              <a:gdLst/>
              <a:ahLst/>
              <a:cxnLst/>
              <a:rect l="l" t="t" r="r" b="b"/>
              <a:pathLst>
                <a:path w="2466" h="4155" extrusionOk="0">
                  <a:moveTo>
                    <a:pt x="2466" y="4155"/>
                  </a:moveTo>
                  <a:lnTo>
                    <a:pt x="1" y="4155"/>
                  </a:lnTo>
                  <a:lnTo>
                    <a:pt x="1" y="0"/>
                  </a:lnTo>
                  <a:lnTo>
                    <a:pt x="2466" y="0"/>
                  </a:lnTo>
                  <a:close/>
                </a:path>
              </a:pathLst>
            </a:custGeom>
            <a:solidFill>
              <a:srgbClr val="FCE8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6" name="Google Shape;516;p8"/>
            <p:cNvSpPr/>
            <p:nvPr/>
          </p:nvSpPr>
          <p:spPr>
            <a:xfrm>
              <a:off x="8050521" y="3715033"/>
              <a:ext cx="824684" cy="192927"/>
            </a:xfrm>
            <a:custGeom>
              <a:avLst/>
              <a:gdLst/>
              <a:ahLst/>
              <a:cxnLst/>
              <a:rect l="l" t="t" r="r" b="b"/>
              <a:pathLst>
                <a:path w="17759" h="4155" extrusionOk="0">
                  <a:moveTo>
                    <a:pt x="1" y="4154"/>
                  </a:moveTo>
                  <a:lnTo>
                    <a:pt x="17759" y="4154"/>
                  </a:lnTo>
                  <a:lnTo>
                    <a:pt x="17759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EAE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7" name="Google Shape;517;p8"/>
            <p:cNvSpPr/>
            <p:nvPr/>
          </p:nvSpPr>
          <p:spPr>
            <a:xfrm>
              <a:off x="8050521" y="3715033"/>
              <a:ext cx="824684" cy="27581"/>
            </a:xfrm>
            <a:custGeom>
              <a:avLst/>
              <a:gdLst/>
              <a:ahLst/>
              <a:cxnLst/>
              <a:rect l="l" t="t" r="r" b="b"/>
              <a:pathLst>
                <a:path w="17759" h="594" extrusionOk="0">
                  <a:moveTo>
                    <a:pt x="1" y="0"/>
                  </a:moveTo>
                  <a:lnTo>
                    <a:pt x="1" y="594"/>
                  </a:lnTo>
                  <a:lnTo>
                    <a:pt x="17759" y="594"/>
                  </a:lnTo>
                  <a:lnTo>
                    <a:pt x="17759" y="0"/>
                  </a:lnTo>
                  <a:close/>
                </a:path>
              </a:pathLst>
            </a:custGeom>
            <a:solidFill>
              <a:srgbClr val="FCCC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8" name="Google Shape;518;p8"/>
            <p:cNvSpPr/>
            <p:nvPr/>
          </p:nvSpPr>
          <p:spPr>
            <a:xfrm>
              <a:off x="8120502" y="371503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6" y="4154"/>
                  </a:moveTo>
                  <a:lnTo>
                    <a:pt x="0" y="4154"/>
                  </a:lnTo>
                  <a:lnTo>
                    <a:pt x="0" y="0"/>
                  </a:lnTo>
                  <a:lnTo>
                    <a:pt x="776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9" name="Google Shape;519;p8"/>
            <p:cNvSpPr/>
            <p:nvPr/>
          </p:nvSpPr>
          <p:spPr>
            <a:xfrm>
              <a:off x="8228609" y="371503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6" y="4154"/>
                  </a:moveTo>
                  <a:lnTo>
                    <a:pt x="0" y="4154"/>
                  </a:lnTo>
                  <a:lnTo>
                    <a:pt x="0" y="0"/>
                  </a:lnTo>
                  <a:lnTo>
                    <a:pt x="776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0" name="Google Shape;520;p8"/>
            <p:cNvSpPr/>
            <p:nvPr/>
          </p:nvSpPr>
          <p:spPr>
            <a:xfrm>
              <a:off x="8336715" y="371503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4"/>
                  </a:moveTo>
                  <a:lnTo>
                    <a:pt x="0" y="4154"/>
                  </a:lnTo>
                  <a:lnTo>
                    <a:pt x="0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1" name="Google Shape;521;p8"/>
            <p:cNvSpPr/>
            <p:nvPr/>
          </p:nvSpPr>
          <p:spPr>
            <a:xfrm>
              <a:off x="8444822" y="371503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4"/>
                  </a:moveTo>
                  <a:lnTo>
                    <a:pt x="1" y="4154"/>
                  </a:lnTo>
                  <a:lnTo>
                    <a:pt x="1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2" name="Google Shape;522;p8"/>
            <p:cNvSpPr/>
            <p:nvPr/>
          </p:nvSpPr>
          <p:spPr>
            <a:xfrm>
              <a:off x="8552928" y="371503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4"/>
                  </a:moveTo>
                  <a:lnTo>
                    <a:pt x="1" y="4154"/>
                  </a:lnTo>
                  <a:lnTo>
                    <a:pt x="1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3" name="Google Shape;523;p8"/>
            <p:cNvSpPr/>
            <p:nvPr/>
          </p:nvSpPr>
          <p:spPr>
            <a:xfrm>
              <a:off x="8662103" y="371503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4"/>
                  </a:moveTo>
                  <a:lnTo>
                    <a:pt x="1" y="4154"/>
                  </a:lnTo>
                  <a:lnTo>
                    <a:pt x="1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4" name="Google Shape;524;p8"/>
            <p:cNvSpPr/>
            <p:nvPr/>
          </p:nvSpPr>
          <p:spPr>
            <a:xfrm>
              <a:off x="8770210" y="3715033"/>
              <a:ext cx="36128" cy="192927"/>
            </a:xfrm>
            <a:custGeom>
              <a:avLst/>
              <a:gdLst/>
              <a:ahLst/>
              <a:cxnLst/>
              <a:rect l="l" t="t" r="r" b="b"/>
              <a:pathLst>
                <a:path w="778" h="4155" extrusionOk="0">
                  <a:moveTo>
                    <a:pt x="777" y="4154"/>
                  </a:moveTo>
                  <a:lnTo>
                    <a:pt x="1" y="4154"/>
                  </a:lnTo>
                  <a:lnTo>
                    <a:pt x="1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5" name="Google Shape;525;p8"/>
            <p:cNvSpPr/>
            <p:nvPr/>
          </p:nvSpPr>
          <p:spPr>
            <a:xfrm>
              <a:off x="8368525" y="3715033"/>
              <a:ext cx="451558" cy="192927"/>
            </a:xfrm>
            <a:custGeom>
              <a:avLst/>
              <a:gdLst/>
              <a:ahLst/>
              <a:cxnLst/>
              <a:rect l="l" t="t" r="r" b="b"/>
              <a:pathLst>
                <a:path w="9724" h="4155" extrusionOk="0">
                  <a:moveTo>
                    <a:pt x="9724" y="4154"/>
                  </a:moveTo>
                  <a:lnTo>
                    <a:pt x="0" y="4154"/>
                  </a:lnTo>
                  <a:lnTo>
                    <a:pt x="0" y="0"/>
                  </a:lnTo>
                  <a:lnTo>
                    <a:pt x="9724" y="0"/>
                  </a:lnTo>
                  <a:close/>
                </a:path>
              </a:pathLst>
            </a:custGeom>
            <a:solidFill>
              <a:srgbClr val="FFE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6" name="Google Shape;526;p8"/>
            <p:cNvSpPr/>
            <p:nvPr/>
          </p:nvSpPr>
          <p:spPr>
            <a:xfrm>
              <a:off x="8705569" y="3715033"/>
              <a:ext cx="114515" cy="192927"/>
            </a:xfrm>
            <a:custGeom>
              <a:avLst/>
              <a:gdLst/>
              <a:ahLst/>
              <a:cxnLst/>
              <a:rect l="l" t="t" r="r" b="b"/>
              <a:pathLst>
                <a:path w="2466" h="4155" extrusionOk="0">
                  <a:moveTo>
                    <a:pt x="2466" y="4154"/>
                  </a:moveTo>
                  <a:lnTo>
                    <a:pt x="1" y="4154"/>
                  </a:lnTo>
                  <a:lnTo>
                    <a:pt x="1" y="0"/>
                  </a:lnTo>
                  <a:lnTo>
                    <a:pt x="2466" y="0"/>
                  </a:lnTo>
                  <a:close/>
                </a:path>
              </a:pathLst>
            </a:custGeom>
            <a:solidFill>
              <a:srgbClr val="FCE8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527" name="Google Shape;527;p8"/>
          <p:cNvSpPr/>
          <p:nvPr/>
        </p:nvSpPr>
        <p:spPr>
          <a:xfrm>
            <a:off x="869030" y="2337764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28" name="Google Shape;528;p8"/>
          <p:cNvSpPr/>
          <p:nvPr/>
        </p:nvSpPr>
        <p:spPr>
          <a:xfrm>
            <a:off x="1023630" y="3446431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529" name="Google Shape;529;p8"/>
          <p:cNvGrpSpPr/>
          <p:nvPr/>
        </p:nvGrpSpPr>
        <p:grpSpPr>
          <a:xfrm>
            <a:off x="9799365" y="3446429"/>
            <a:ext cx="1169808" cy="1170627"/>
            <a:chOff x="6076688" y="1982663"/>
            <a:chExt cx="564797" cy="565193"/>
          </a:xfrm>
        </p:grpSpPr>
        <p:sp>
          <p:nvSpPr>
            <p:cNvPr id="530" name="Google Shape;530;p8"/>
            <p:cNvSpPr/>
            <p:nvPr/>
          </p:nvSpPr>
          <p:spPr>
            <a:xfrm>
              <a:off x="6076688" y="1982677"/>
              <a:ext cx="564797" cy="565178"/>
            </a:xfrm>
            <a:custGeom>
              <a:avLst/>
              <a:gdLst/>
              <a:ahLst/>
              <a:cxnLst/>
              <a:rect l="l" t="t" r="r" b="b"/>
              <a:pathLst>
                <a:path w="19278" h="19291" extrusionOk="0">
                  <a:moveTo>
                    <a:pt x="9645" y="19290"/>
                  </a:moveTo>
                  <a:cubicBezTo>
                    <a:pt x="14952" y="19290"/>
                    <a:pt x="19277" y="14952"/>
                    <a:pt x="19277" y="9645"/>
                  </a:cubicBezTo>
                  <a:cubicBezTo>
                    <a:pt x="19277" y="4339"/>
                    <a:pt x="14952" y="1"/>
                    <a:pt x="9645" y="1"/>
                  </a:cubicBezTo>
                  <a:cubicBezTo>
                    <a:pt x="4326" y="1"/>
                    <a:pt x="0" y="4339"/>
                    <a:pt x="0" y="9645"/>
                  </a:cubicBezTo>
                  <a:cubicBezTo>
                    <a:pt x="0" y="14952"/>
                    <a:pt x="4326" y="19290"/>
                    <a:pt x="9645" y="19290"/>
                  </a:cubicBezTo>
                  <a:close/>
                </a:path>
              </a:pathLst>
            </a:custGeom>
            <a:solidFill>
              <a:srgbClr val="F2A900"/>
            </a:solidFill>
            <a:ln w="1143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1" name="Google Shape;531;p8"/>
            <p:cNvSpPr/>
            <p:nvPr/>
          </p:nvSpPr>
          <p:spPr>
            <a:xfrm>
              <a:off x="6076688" y="1982663"/>
              <a:ext cx="564797" cy="565178"/>
            </a:xfrm>
            <a:custGeom>
              <a:avLst/>
              <a:gdLst/>
              <a:ahLst/>
              <a:cxnLst/>
              <a:rect l="l" t="t" r="r" b="b"/>
              <a:pathLst>
                <a:path w="19278" h="19291" extrusionOk="0">
                  <a:moveTo>
                    <a:pt x="9645" y="19290"/>
                  </a:moveTo>
                  <a:cubicBezTo>
                    <a:pt x="14952" y="19290"/>
                    <a:pt x="19277" y="14952"/>
                    <a:pt x="19277" y="9645"/>
                  </a:cubicBezTo>
                  <a:cubicBezTo>
                    <a:pt x="19277" y="4339"/>
                    <a:pt x="14952" y="1"/>
                    <a:pt x="9645" y="1"/>
                  </a:cubicBezTo>
                  <a:cubicBezTo>
                    <a:pt x="4326" y="1"/>
                    <a:pt x="0" y="4339"/>
                    <a:pt x="0" y="9645"/>
                  </a:cubicBezTo>
                  <a:cubicBezTo>
                    <a:pt x="0" y="14952"/>
                    <a:pt x="4326" y="19290"/>
                    <a:pt x="9645" y="19290"/>
                  </a:cubicBezTo>
                  <a:close/>
                </a:path>
              </a:pathLst>
            </a:custGeom>
            <a:solidFill>
              <a:srgbClr val="F2A9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2" name="Google Shape;532;p8"/>
            <p:cNvSpPr/>
            <p:nvPr/>
          </p:nvSpPr>
          <p:spPr>
            <a:xfrm>
              <a:off x="6131561" y="2037567"/>
              <a:ext cx="455019" cy="455371"/>
            </a:xfrm>
            <a:custGeom>
              <a:avLst/>
              <a:gdLst/>
              <a:ahLst/>
              <a:cxnLst/>
              <a:rect l="l" t="t" r="r" b="b"/>
              <a:pathLst>
                <a:path w="15531" h="15543" extrusionOk="0">
                  <a:moveTo>
                    <a:pt x="7772" y="15543"/>
                  </a:moveTo>
                  <a:cubicBezTo>
                    <a:pt x="12048" y="15543"/>
                    <a:pt x="15531" y="12047"/>
                    <a:pt x="15531" y="7771"/>
                  </a:cubicBezTo>
                  <a:cubicBezTo>
                    <a:pt x="15531" y="3496"/>
                    <a:pt x="12048" y="0"/>
                    <a:pt x="7772" y="0"/>
                  </a:cubicBezTo>
                  <a:cubicBezTo>
                    <a:pt x="3484" y="0"/>
                    <a:pt x="1" y="3496"/>
                    <a:pt x="1" y="7771"/>
                  </a:cubicBezTo>
                  <a:cubicBezTo>
                    <a:pt x="1" y="12047"/>
                    <a:pt x="3484" y="15543"/>
                    <a:pt x="7772" y="15543"/>
                  </a:cubicBezTo>
                  <a:close/>
                </a:path>
              </a:pathLst>
            </a:custGeom>
            <a:solidFill>
              <a:srgbClr val="FFD5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3" name="Google Shape;533;p8"/>
            <p:cNvSpPr/>
            <p:nvPr/>
          </p:nvSpPr>
          <p:spPr>
            <a:xfrm>
              <a:off x="6275263" y="2111602"/>
              <a:ext cx="167640" cy="307301"/>
            </a:xfrm>
            <a:custGeom>
              <a:avLst/>
              <a:gdLst/>
              <a:ahLst/>
              <a:cxnLst/>
              <a:rect l="l" t="t" r="r" b="b"/>
              <a:pathLst>
                <a:path w="5722" h="10489" extrusionOk="0">
                  <a:moveTo>
                    <a:pt x="2452" y="1862"/>
                  </a:moveTo>
                  <a:lnTo>
                    <a:pt x="2452" y="3886"/>
                  </a:lnTo>
                  <a:cubicBezTo>
                    <a:pt x="2301" y="3824"/>
                    <a:pt x="2176" y="3748"/>
                    <a:pt x="2075" y="3660"/>
                  </a:cubicBezTo>
                  <a:cubicBezTo>
                    <a:pt x="1999" y="3597"/>
                    <a:pt x="1937" y="3534"/>
                    <a:pt x="1886" y="3459"/>
                  </a:cubicBezTo>
                  <a:cubicBezTo>
                    <a:pt x="1761" y="3283"/>
                    <a:pt x="1698" y="3082"/>
                    <a:pt x="1698" y="2880"/>
                  </a:cubicBezTo>
                  <a:cubicBezTo>
                    <a:pt x="1698" y="2654"/>
                    <a:pt x="1761" y="2440"/>
                    <a:pt x="1899" y="2252"/>
                  </a:cubicBezTo>
                  <a:cubicBezTo>
                    <a:pt x="1949" y="2189"/>
                    <a:pt x="2012" y="2126"/>
                    <a:pt x="2075" y="2076"/>
                  </a:cubicBezTo>
                  <a:cubicBezTo>
                    <a:pt x="2188" y="1975"/>
                    <a:pt x="2301" y="1912"/>
                    <a:pt x="2452" y="1862"/>
                  </a:cubicBezTo>
                  <a:close/>
                  <a:moveTo>
                    <a:pt x="3295" y="5810"/>
                  </a:moveTo>
                  <a:cubicBezTo>
                    <a:pt x="3496" y="5861"/>
                    <a:pt x="3659" y="5936"/>
                    <a:pt x="3798" y="6024"/>
                  </a:cubicBezTo>
                  <a:cubicBezTo>
                    <a:pt x="3898" y="6087"/>
                    <a:pt x="3986" y="6162"/>
                    <a:pt x="4062" y="6250"/>
                  </a:cubicBezTo>
                  <a:cubicBezTo>
                    <a:pt x="4213" y="6439"/>
                    <a:pt x="4288" y="6653"/>
                    <a:pt x="4288" y="6917"/>
                  </a:cubicBezTo>
                  <a:cubicBezTo>
                    <a:pt x="4288" y="7219"/>
                    <a:pt x="4200" y="7470"/>
                    <a:pt x="4011" y="7684"/>
                  </a:cubicBezTo>
                  <a:cubicBezTo>
                    <a:pt x="3949" y="7759"/>
                    <a:pt x="3873" y="7835"/>
                    <a:pt x="3798" y="7885"/>
                  </a:cubicBezTo>
                  <a:cubicBezTo>
                    <a:pt x="3659" y="7986"/>
                    <a:pt x="3483" y="8061"/>
                    <a:pt x="3295" y="8086"/>
                  </a:cubicBezTo>
                  <a:lnTo>
                    <a:pt x="3295" y="5810"/>
                  </a:lnTo>
                  <a:close/>
                  <a:moveTo>
                    <a:pt x="2452" y="1"/>
                  </a:moveTo>
                  <a:lnTo>
                    <a:pt x="2452" y="579"/>
                  </a:lnTo>
                  <a:cubicBezTo>
                    <a:pt x="2326" y="592"/>
                    <a:pt x="2201" y="617"/>
                    <a:pt x="2075" y="642"/>
                  </a:cubicBezTo>
                  <a:cubicBezTo>
                    <a:pt x="1572" y="755"/>
                    <a:pt x="1157" y="982"/>
                    <a:pt x="843" y="1334"/>
                  </a:cubicBezTo>
                  <a:cubicBezTo>
                    <a:pt x="428" y="1774"/>
                    <a:pt x="226" y="2315"/>
                    <a:pt x="226" y="2943"/>
                  </a:cubicBezTo>
                  <a:cubicBezTo>
                    <a:pt x="226" y="3585"/>
                    <a:pt x="415" y="4113"/>
                    <a:pt x="767" y="4565"/>
                  </a:cubicBezTo>
                  <a:cubicBezTo>
                    <a:pt x="1069" y="4930"/>
                    <a:pt x="1496" y="5219"/>
                    <a:pt x="2075" y="5433"/>
                  </a:cubicBezTo>
                  <a:cubicBezTo>
                    <a:pt x="2188" y="5483"/>
                    <a:pt x="2326" y="5521"/>
                    <a:pt x="2452" y="5559"/>
                  </a:cubicBezTo>
                  <a:lnTo>
                    <a:pt x="2452" y="8011"/>
                  </a:lnTo>
                  <a:cubicBezTo>
                    <a:pt x="2314" y="7948"/>
                    <a:pt x="2188" y="7860"/>
                    <a:pt x="2075" y="7747"/>
                  </a:cubicBezTo>
                  <a:cubicBezTo>
                    <a:pt x="2012" y="7671"/>
                    <a:pt x="1937" y="7596"/>
                    <a:pt x="1874" y="7520"/>
                  </a:cubicBezTo>
                  <a:cubicBezTo>
                    <a:pt x="1710" y="7294"/>
                    <a:pt x="1585" y="7018"/>
                    <a:pt x="1522" y="6716"/>
                  </a:cubicBezTo>
                  <a:lnTo>
                    <a:pt x="0" y="6879"/>
                  </a:lnTo>
                  <a:cubicBezTo>
                    <a:pt x="113" y="7646"/>
                    <a:pt x="377" y="8237"/>
                    <a:pt x="805" y="8665"/>
                  </a:cubicBezTo>
                  <a:cubicBezTo>
                    <a:pt x="1144" y="9004"/>
                    <a:pt x="1572" y="9231"/>
                    <a:pt x="2075" y="9344"/>
                  </a:cubicBezTo>
                  <a:cubicBezTo>
                    <a:pt x="2201" y="9382"/>
                    <a:pt x="2326" y="9407"/>
                    <a:pt x="2452" y="9419"/>
                  </a:cubicBezTo>
                  <a:lnTo>
                    <a:pt x="2452" y="10488"/>
                  </a:lnTo>
                  <a:lnTo>
                    <a:pt x="3295" y="10488"/>
                  </a:lnTo>
                  <a:lnTo>
                    <a:pt x="3295" y="9394"/>
                  </a:lnTo>
                  <a:cubicBezTo>
                    <a:pt x="3471" y="9369"/>
                    <a:pt x="3634" y="9331"/>
                    <a:pt x="3798" y="9281"/>
                  </a:cubicBezTo>
                  <a:cubicBezTo>
                    <a:pt x="4326" y="9130"/>
                    <a:pt x="4753" y="8866"/>
                    <a:pt x="5080" y="8501"/>
                  </a:cubicBezTo>
                  <a:cubicBezTo>
                    <a:pt x="5508" y="8011"/>
                    <a:pt x="5722" y="7420"/>
                    <a:pt x="5722" y="6716"/>
                  </a:cubicBezTo>
                  <a:cubicBezTo>
                    <a:pt x="5722" y="6074"/>
                    <a:pt x="5558" y="5559"/>
                    <a:pt x="5219" y="5156"/>
                  </a:cubicBezTo>
                  <a:cubicBezTo>
                    <a:pt x="4942" y="4829"/>
                    <a:pt x="4464" y="4553"/>
                    <a:pt x="3798" y="4314"/>
                  </a:cubicBezTo>
                  <a:cubicBezTo>
                    <a:pt x="3647" y="4264"/>
                    <a:pt x="3471" y="4213"/>
                    <a:pt x="3295" y="4163"/>
                  </a:cubicBezTo>
                  <a:lnTo>
                    <a:pt x="3295" y="1874"/>
                  </a:lnTo>
                  <a:cubicBezTo>
                    <a:pt x="3508" y="1962"/>
                    <a:pt x="3672" y="2101"/>
                    <a:pt x="3798" y="2289"/>
                  </a:cubicBezTo>
                  <a:cubicBezTo>
                    <a:pt x="3898" y="2428"/>
                    <a:pt x="3961" y="2604"/>
                    <a:pt x="3999" y="2818"/>
                  </a:cubicBezTo>
                  <a:lnTo>
                    <a:pt x="5483" y="2616"/>
                  </a:lnTo>
                  <a:cubicBezTo>
                    <a:pt x="5382" y="2038"/>
                    <a:pt x="5156" y="1573"/>
                    <a:pt x="4779" y="1221"/>
                  </a:cubicBezTo>
                  <a:cubicBezTo>
                    <a:pt x="4514" y="969"/>
                    <a:pt x="4187" y="780"/>
                    <a:pt x="3798" y="680"/>
                  </a:cubicBezTo>
                  <a:cubicBezTo>
                    <a:pt x="3647" y="630"/>
                    <a:pt x="3471" y="604"/>
                    <a:pt x="3295" y="579"/>
                  </a:cubicBezTo>
                  <a:lnTo>
                    <a:pt x="3295" y="1"/>
                  </a:lnTo>
                  <a:close/>
                </a:path>
              </a:pathLst>
            </a:custGeom>
            <a:solidFill>
              <a:srgbClr val="F2A9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34" name="Google Shape;534;p8"/>
          <p:cNvGrpSpPr/>
          <p:nvPr/>
        </p:nvGrpSpPr>
        <p:grpSpPr>
          <a:xfrm>
            <a:off x="9370401" y="4743989"/>
            <a:ext cx="1870641" cy="916764"/>
            <a:chOff x="490825" y="1364150"/>
            <a:chExt cx="636850" cy="312150"/>
          </a:xfrm>
        </p:grpSpPr>
        <p:grpSp>
          <p:nvGrpSpPr>
            <p:cNvPr id="535" name="Google Shape;535;p8"/>
            <p:cNvGrpSpPr/>
            <p:nvPr/>
          </p:nvGrpSpPr>
          <p:grpSpPr>
            <a:xfrm>
              <a:off x="490825" y="1364150"/>
              <a:ext cx="636850" cy="312150"/>
              <a:chOff x="2858450" y="2652350"/>
              <a:chExt cx="636850" cy="312150"/>
            </a:xfrm>
          </p:grpSpPr>
          <p:sp>
            <p:nvSpPr>
              <p:cNvPr id="536" name="Google Shape;536;p8"/>
              <p:cNvSpPr/>
              <p:nvPr/>
            </p:nvSpPr>
            <p:spPr>
              <a:xfrm>
                <a:off x="2858450" y="2756775"/>
                <a:ext cx="636850" cy="207725"/>
              </a:xfrm>
              <a:custGeom>
                <a:avLst/>
                <a:gdLst/>
                <a:ahLst/>
                <a:cxnLst/>
                <a:rect l="l" t="t" r="r" b="b"/>
                <a:pathLst>
                  <a:path w="25474" h="8309" extrusionOk="0">
                    <a:moveTo>
                      <a:pt x="25474" y="0"/>
                    </a:moveTo>
                    <a:lnTo>
                      <a:pt x="25474" y="4155"/>
                    </a:lnTo>
                    <a:lnTo>
                      <a:pt x="17759" y="4155"/>
                    </a:lnTo>
                    <a:lnTo>
                      <a:pt x="17759" y="8309"/>
                    </a:lnTo>
                    <a:lnTo>
                      <a:pt x="1" y="8309"/>
                    </a:lnTo>
                    <a:lnTo>
                      <a:pt x="1" y="4155"/>
                    </a:lnTo>
                    <a:lnTo>
                      <a:pt x="7716" y="4155"/>
                    </a:lnTo>
                    <a:lnTo>
                      <a:pt x="7716" y="0"/>
                    </a:lnTo>
                    <a:close/>
                  </a:path>
                </a:pathLst>
              </a:custGeom>
              <a:solidFill>
                <a:srgbClr val="FFFFFF"/>
              </a:solidFill>
              <a:ln w="114300" cap="flat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blurRad="57150" dist="19050" dir="5400000" algn="bl" rotWithShape="0">
                  <a:srgbClr val="000000">
                    <a:alpha val="50000"/>
                  </a:srgb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37" name="Google Shape;537;p8"/>
              <p:cNvSpPr/>
              <p:nvPr/>
            </p:nvSpPr>
            <p:spPr>
              <a:xfrm>
                <a:off x="2983425" y="2652350"/>
                <a:ext cx="443975" cy="104450"/>
              </a:xfrm>
              <a:custGeom>
                <a:avLst/>
                <a:gdLst/>
                <a:ahLst/>
                <a:cxnLst/>
                <a:rect l="l" t="t" r="r" b="b"/>
                <a:pathLst>
                  <a:path w="17759" h="4178" extrusionOk="0">
                    <a:moveTo>
                      <a:pt x="1" y="0"/>
                    </a:moveTo>
                    <a:lnTo>
                      <a:pt x="17759" y="0"/>
                    </a:lnTo>
                    <a:lnTo>
                      <a:pt x="17759" y="4177"/>
                    </a:lnTo>
                    <a:lnTo>
                      <a:pt x="1" y="4177"/>
                    </a:lnTo>
                    <a:close/>
                  </a:path>
                </a:pathLst>
              </a:custGeom>
              <a:solidFill>
                <a:srgbClr val="FFFFFF"/>
              </a:solidFill>
              <a:ln w="114300" cap="flat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blurRad="57150" dist="19050" dir="5400000" algn="bl" rotWithShape="0">
                  <a:srgbClr val="000000">
                    <a:alpha val="50000"/>
                  </a:srgb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538" name="Google Shape;538;p8"/>
            <p:cNvGrpSpPr/>
            <p:nvPr/>
          </p:nvGrpSpPr>
          <p:grpSpPr>
            <a:xfrm>
              <a:off x="490825" y="1364425"/>
              <a:ext cx="636850" cy="311600"/>
              <a:chOff x="1721750" y="2408675"/>
              <a:chExt cx="636850" cy="311600"/>
            </a:xfrm>
          </p:grpSpPr>
          <p:sp>
            <p:nvSpPr>
              <p:cNvPr id="539" name="Google Shape;539;p8"/>
              <p:cNvSpPr/>
              <p:nvPr/>
            </p:nvSpPr>
            <p:spPr>
              <a:xfrm>
                <a:off x="1721750" y="2616400"/>
                <a:ext cx="443975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17759" h="4155" extrusionOk="0">
                    <a:moveTo>
                      <a:pt x="1" y="4155"/>
                    </a:moveTo>
                    <a:lnTo>
                      <a:pt x="17759" y="4155"/>
                    </a:lnTo>
                    <a:lnTo>
                      <a:pt x="17759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EAE0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40" name="Google Shape;540;p8"/>
              <p:cNvSpPr/>
              <p:nvPr/>
            </p:nvSpPr>
            <p:spPr>
              <a:xfrm>
                <a:off x="1721750" y="2616400"/>
                <a:ext cx="443975" cy="14850"/>
              </a:xfrm>
              <a:custGeom>
                <a:avLst/>
                <a:gdLst/>
                <a:ahLst/>
                <a:cxnLst/>
                <a:rect l="l" t="t" r="r" b="b"/>
                <a:pathLst>
                  <a:path w="17759" h="594" extrusionOk="0">
                    <a:moveTo>
                      <a:pt x="1" y="0"/>
                    </a:moveTo>
                    <a:lnTo>
                      <a:pt x="1" y="594"/>
                    </a:lnTo>
                    <a:lnTo>
                      <a:pt x="17759" y="594"/>
                    </a:lnTo>
                    <a:lnTo>
                      <a:pt x="17759" y="0"/>
                    </a:lnTo>
                    <a:close/>
                  </a:path>
                </a:pathLst>
              </a:custGeom>
              <a:solidFill>
                <a:srgbClr val="FCCC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41" name="Google Shape;541;p8"/>
              <p:cNvSpPr/>
              <p:nvPr/>
            </p:nvSpPr>
            <p:spPr>
              <a:xfrm>
                <a:off x="1758850" y="2616400"/>
                <a:ext cx="19425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5" extrusionOk="0">
                    <a:moveTo>
                      <a:pt x="777" y="4155"/>
                    </a:moveTo>
                    <a:lnTo>
                      <a:pt x="0" y="4155"/>
                    </a:lnTo>
                    <a:lnTo>
                      <a:pt x="0" y="0"/>
                    </a:lnTo>
                    <a:lnTo>
                      <a:pt x="777" y="0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42" name="Google Shape;542;p8"/>
              <p:cNvSpPr/>
              <p:nvPr/>
            </p:nvSpPr>
            <p:spPr>
              <a:xfrm>
                <a:off x="1817625" y="2616400"/>
                <a:ext cx="19425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5" extrusionOk="0">
                    <a:moveTo>
                      <a:pt x="777" y="4155"/>
                    </a:moveTo>
                    <a:lnTo>
                      <a:pt x="0" y="4155"/>
                    </a:lnTo>
                    <a:lnTo>
                      <a:pt x="0" y="0"/>
                    </a:lnTo>
                    <a:lnTo>
                      <a:pt x="777" y="0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43" name="Google Shape;543;p8"/>
              <p:cNvSpPr/>
              <p:nvPr/>
            </p:nvSpPr>
            <p:spPr>
              <a:xfrm>
                <a:off x="1875825" y="2616400"/>
                <a:ext cx="19425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5" extrusionOk="0">
                    <a:moveTo>
                      <a:pt x="777" y="4155"/>
                    </a:moveTo>
                    <a:lnTo>
                      <a:pt x="1" y="4155"/>
                    </a:lnTo>
                    <a:lnTo>
                      <a:pt x="1" y="0"/>
                    </a:lnTo>
                    <a:lnTo>
                      <a:pt x="777" y="0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44" name="Google Shape;544;p8"/>
              <p:cNvSpPr/>
              <p:nvPr/>
            </p:nvSpPr>
            <p:spPr>
              <a:xfrm>
                <a:off x="1934025" y="2616400"/>
                <a:ext cx="19425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5" extrusionOk="0">
                    <a:moveTo>
                      <a:pt x="777" y="4155"/>
                    </a:moveTo>
                    <a:lnTo>
                      <a:pt x="1" y="4155"/>
                    </a:lnTo>
                    <a:lnTo>
                      <a:pt x="1" y="0"/>
                    </a:lnTo>
                    <a:lnTo>
                      <a:pt x="777" y="0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45" name="Google Shape;545;p8"/>
              <p:cNvSpPr/>
              <p:nvPr/>
            </p:nvSpPr>
            <p:spPr>
              <a:xfrm>
                <a:off x="1992225" y="2616400"/>
                <a:ext cx="19450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778" h="4155" extrusionOk="0">
                    <a:moveTo>
                      <a:pt x="777" y="4155"/>
                    </a:moveTo>
                    <a:lnTo>
                      <a:pt x="1" y="4155"/>
                    </a:lnTo>
                    <a:lnTo>
                      <a:pt x="1" y="0"/>
                    </a:lnTo>
                    <a:lnTo>
                      <a:pt x="777" y="0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46" name="Google Shape;546;p8"/>
              <p:cNvSpPr/>
              <p:nvPr/>
            </p:nvSpPr>
            <p:spPr>
              <a:xfrm>
                <a:off x="2050450" y="2616400"/>
                <a:ext cx="19425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5" extrusionOk="0">
                    <a:moveTo>
                      <a:pt x="776" y="4155"/>
                    </a:moveTo>
                    <a:lnTo>
                      <a:pt x="0" y="4155"/>
                    </a:lnTo>
                    <a:lnTo>
                      <a:pt x="0" y="0"/>
                    </a:lnTo>
                    <a:lnTo>
                      <a:pt x="776" y="0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47" name="Google Shape;547;p8"/>
              <p:cNvSpPr/>
              <p:nvPr/>
            </p:nvSpPr>
            <p:spPr>
              <a:xfrm>
                <a:off x="2109225" y="2616400"/>
                <a:ext cx="18850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754" h="4155" extrusionOk="0">
                    <a:moveTo>
                      <a:pt x="753" y="4155"/>
                    </a:moveTo>
                    <a:lnTo>
                      <a:pt x="0" y="4155"/>
                    </a:lnTo>
                    <a:lnTo>
                      <a:pt x="0" y="0"/>
                    </a:lnTo>
                    <a:lnTo>
                      <a:pt x="753" y="0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48" name="Google Shape;548;p8"/>
              <p:cNvSpPr/>
              <p:nvPr/>
            </p:nvSpPr>
            <p:spPr>
              <a:xfrm>
                <a:off x="1892950" y="2616400"/>
                <a:ext cx="243100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9724" h="4155" extrusionOk="0">
                    <a:moveTo>
                      <a:pt x="9724" y="4155"/>
                    </a:moveTo>
                    <a:lnTo>
                      <a:pt x="0" y="4155"/>
                    </a:lnTo>
                    <a:lnTo>
                      <a:pt x="0" y="0"/>
                    </a:lnTo>
                    <a:lnTo>
                      <a:pt x="9724" y="0"/>
                    </a:lnTo>
                    <a:close/>
                  </a:path>
                </a:pathLst>
              </a:custGeom>
              <a:solidFill>
                <a:srgbClr val="FFE6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49" name="Google Shape;549;p8"/>
              <p:cNvSpPr/>
              <p:nvPr/>
            </p:nvSpPr>
            <p:spPr>
              <a:xfrm>
                <a:off x="2074400" y="2616400"/>
                <a:ext cx="61650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4155" extrusionOk="0">
                    <a:moveTo>
                      <a:pt x="2466" y="4155"/>
                    </a:moveTo>
                    <a:lnTo>
                      <a:pt x="1" y="4155"/>
                    </a:lnTo>
                    <a:lnTo>
                      <a:pt x="1" y="0"/>
                    </a:lnTo>
                    <a:lnTo>
                      <a:pt x="2466" y="0"/>
                    </a:lnTo>
                    <a:close/>
                  </a:path>
                </a:pathLst>
              </a:custGeom>
              <a:solidFill>
                <a:srgbClr val="FCE8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0" name="Google Shape;550;p8"/>
              <p:cNvSpPr/>
              <p:nvPr/>
            </p:nvSpPr>
            <p:spPr>
              <a:xfrm>
                <a:off x="1914625" y="2512550"/>
                <a:ext cx="443975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17759" h="4155" extrusionOk="0">
                    <a:moveTo>
                      <a:pt x="1" y="4154"/>
                    </a:moveTo>
                    <a:lnTo>
                      <a:pt x="17759" y="4154"/>
                    </a:lnTo>
                    <a:lnTo>
                      <a:pt x="17759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EAE0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1" name="Google Shape;551;p8"/>
              <p:cNvSpPr/>
              <p:nvPr/>
            </p:nvSpPr>
            <p:spPr>
              <a:xfrm>
                <a:off x="1914625" y="2512550"/>
                <a:ext cx="443975" cy="14850"/>
              </a:xfrm>
              <a:custGeom>
                <a:avLst/>
                <a:gdLst/>
                <a:ahLst/>
                <a:cxnLst/>
                <a:rect l="l" t="t" r="r" b="b"/>
                <a:pathLst>
                  <a:path w="17759" h="594" extrusionOk="0">
                    <a:moveTo>
                      <a:pt x="1" y="0"/>
                    </a:moveTo>
                    <a:lnTo>
                      <a:pt x="1" y="594"/>
                    </a:lnTo>
                    <a:lnTo>
                      <a:pt x="17759" y="594"/>
                    </a:lnTo>
                    <a:lnTo>
                      <a:pt x="17759" y="0"/>
                    </a:lnTo>
                    <a:close/>
                  </a:path>
                </a:pathLst>
              </a:custGeom>
              <a:solidFill>
                <a:srgbClr val="FCCC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2" name="Google Shape;552;p8"/>
              <p:cNvSpPr/>
              <p:nvPr/>
            </p:nvSpPr>
            <p:spPr>
              <a:xfrm>
                <a:off x="1951725" y="2512550"/>
                <a:ext cx="19425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5" extrusionOk="0">
                    <a:moveTo>
                      <a:pt x="776" y="4154"/>
                    </a:moveTo>
                    <a:lnTo>
                      <a:pt x="0" y="4154"/>
                    </a:lnTo>
                    <a:lnTo>
                      <a:pt x="0" y="0"/>
                    </a:lnTo>
                    <a:lnTo>
                      <a:pt x="776" y="0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3" name="Google Shape;553;p8"/>
              <p:cNvSpPr/>
              <p:nvPr/>
            </p:nvSpPr>
            <p:spPr>
              <a:xfrm>
                <a:off x="2010500" y="2512550"/>
                <a:ext cx="18850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754" h="4155" extrusionOk="0">
                    <a:moveTo>
                      <a:pt x="754" y="4154"/>
                    </a:moveTo>
                    <a:lnTo>
                      <a:pt x="0" y="4154"/>
                    </a:lnTo>
                    <a:lnTo>
                      <a:pt x="0" y="0"/>
                    </a:lnTo>
                    <a:lnTo>
                      <a:pt x="754" y="0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4" name="Google Shape;554;p8"/>
              <p:cNvSpPr/>
              <p:nvPr/>
            </p:nvSpPr>
            <p:spPr>
              <a:xfrm>
                <a:off x="2068700" y="2512550"/>
                <a:ext cx="19425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5" extrusionOk="0">
                    <a:moveTo>
                      <a:pt x="777" y="4154"/>
                    </a:moveTo>
                    <a:lnTo>
                      <a:pt x="1" y="4154"/>
                    </a:lnTo>
                    <a:lnTo>
                      <a:pt x="1" y="0"/>
                    </a:lnTo>
                    <a:lnTo>
                      <a:pt x="777" y="0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5" name="Google Shape;555;p8"/>
              <p:cNvSpPr/>
              <p:nvPr/>
            </p:nvSpPr>
            <p:spPr>
              <a:xfrm>
                <a:off x="2126900" y="2512550"/>
                <a:ext cx="19425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5" extrusionOk="0">
                    <a:moveTo>
                      <a:pt x="777" y="4154"/>
                    </a:moveTo>
                    <a:lnTo>
                      <a:pt x="1" y="4154"/>
                    </a:lnTo>
                    <a:lnTo>
                      <a:pt x="1" y="0"/>
                    </a:lnTo>
                    <a:lnTo>
                      <a:pt x="777" y="0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6" name="Google Shape;556;p8"/>
              <p:cNvSpPr/>
              <p:nvPr/>
            </p:nvSpPr>
            <p:spPr>
              <a:xfrm>
                <a:off x="2185100" y="2512550"/>
                <a:ext cx="19425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5" extrusionOk="0">
                    <a:moveTo>
                      <a:pt x="777" y="4154"/>
                    </a:moveTo>
                    <a:lnTo>
                      <a:pt x="1" y="4154"/>
                    </a:lnTo>
                    <a:lnTo>
                      <a:pt x="1" y="0"/>
                    </a:lnTo>
                    <a:lnTo>
                      <a:pt x="777" y="0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7" name="Google Shape;557;p8"/>
              <p:cNvSpPr/>
              <p:nvPr/>
            </p:nvSpPr>
            <p:spPr>
              <a:xfrm>
                <a:off x="2243325" y="2512550"/>
                <a:ext cx="19425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5" extrusionOk="0">
                    <a:moveTo>
                      <a:pt x="776" y="4154"/>
                    </a:moveTo>
                    <a:lnTo>
                      <a:pt x="0" y="4154"/>
                    </a:lnTo>
                    <a:lnTo>
                      <a:pt x="0" y="0"/>
                    </a:lnTo>
                    <a:lnTo>
                      <a:pt x="776" y="0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8" name="Google Shape;558;p8"/>
              <p:cNvSpPr/>
              <p:nvPr/>
            </p:nvSpPr>
            <p:spPr>
              <a:xfrm>
                <a:off x="2302100" y="2512550"/>
                <a:ext cx="18850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754" h="4155" extrusionOk="0">
                    <a:moveTo>
                      <a:pt x="753" y="4154"/>
                    </a:moveTo>
                    <a:lnTo>
                      <a:pt x="0" y="4154"/>
                    </a:lnTo>
                    <a:lnTo>
                      <a:pt x="0" y="0"/>
                    </a:lnTo>
                    <a:lnTo>
                      <a:pt x="753" y="0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9" name="Google Shape;559;p8"/>
              <p:cNvSpPr/>
              <p:nvPr/>
            </p:nvSpPr>
            <p:spPr>
              <a:xfrm>
                <a:off x="2085825" y="2512550"/>
                <a:ext cx="243100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9724" h="4155" extrusionOk="0">
                    <a:moveTo>
                      <a:pt x="9724" y="4154"/>
                    </a:moveTo>
                    <a:lnTo>
                      <a:pt x="0" y="4154"/>
                    </a:lnTo>
                    <a:lnTo>
                      <a:pt x="0" y="0"/>
                    </a:lnTo>
                    <a:lnTo>
                      <a:pt x="9724" y="0"/>
                    </a:lnTo>
                    <a:close/>
                  </a:path>
                </a:pathLst>
              </a:custGeom>
              <a:solidFill>
                <a:srgbClr val="FFE6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60" name="Google Shape;560;p8"/>
              <p:cNvSpPr/>
              <p:nvPr/>
            </p:nvSpPr>
            <p:spPr>
              <a:xfrm>
                <a:off x="2267275" y="2512550"/>
                <a:ext cx="61650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4155" extrusionOk="0">
                    <a:moveTo>
                      <a:pt x="2466" y="4154"/>
                    </a:moveTo>
                    <a:lnTo>
                      <a:pt x="1" y="4154"/>
                    </a:lnTo>
                    <a:lnTo>
                      <a:pt x="1" y="0"/>
                    </a:lnTo>
                    <a:lnTo>
                      <a:pt x="2466" y="0"/>
                    </a:lnTo>
                    <a:close/>
                  </a:path>
                </a:pathLst>
              </a:custGeom>
              <a:solidFill>
                <a:srgbClr val="FCE8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61" name="Google Shape;561;p8"/>
              <p:cNvSpPr/>
              <p:nvPr/>
            </p:nvSpPr>
            <p:spPr>
              <a:xfrm>
                <a:off x="1846725" y="2408675"/>
                <a:ext cx="443975" cy="103900"/>
              </a:xfrm>
              <a:custGeom>
                <a:avLst/>
                <a:gdLst/>
                <a:ahLst/>
                <a:cxnLst/>
                <a:rect l="l" t="t" r="r" b="b"/>
                <a:pathLst>
                  <a:path w="17759" h="4156" extrusionOk="0">
                    <a:moveTo>
                      <a:pt x="1" y="4155"/>
                    </a:moveTo>
                    <a:lnTo>
                      <a:pt x="17759" y="4155"/>
                    </a:lnTo>
                    <a:lnTo>
                      <a:pt x="17759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EAE0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62" name="Google Shape;562;p8"/>
              <p:cNvSpPr/>
              <p:nvPr/>
            </p:nvSpPr>
            <p:spPr>
              <a:xfrm>
                <a:off x="1846725" y="2408675"/>
                <a:ext cx="443975" cy="14875"/>
              </a:xfrm>
              <a:custGeom>
                <a:avLst/>
                <a:gdLst/>
                <a:ahLst/>
                <a:cxnLst/>
                <a:rect l="l" t="t" r="r" b="b"/>
                <a:pathLst>
                  <a:path w="17759" h="595" extrusionOk="0">
                    <a:moveTo>
                      <a:pt x="1" y="1"/>
                    </a:moveTo>
                    <a:lnTo>
                      <a:pt x="1" y="594"/>
                    </a:lnTo>
                    <a:lnTo>
                      <a:pt x="17759" y="594"/>
                    </a:lnTo>
                    <a:lnTo>
                      <a:pt x="17759" y="1"/>
                    </a:lnTo>
                    <a:close/>
                  </a:path>
                </a:pathLst>
              </a:custGeom>
              <a:solidFill>
                <a:srgbClr val="FCCC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63" name="Google Shape;563;p8"/>
              <p:cNvSpPr/>
              <p:nvPr/>
            </p:nvSpPr>
            <p:spPr>
              <a:xfrm>
                <a:off x="1883825" y="2408675"/>
                <a:ext cx="19425" cy="103900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6" extrusionOk="0">
                    <a:moveTo>
                      <a:pt x="776" y="4155"/>
                    </a:moveTo>
                    <a:lnTo>
                      <a:pt x="0" y="4155"/>
                    </a:lnTo>
                    <a:lnTo>
                      <a:pt x="0" y="1"/>
                    </a:lnTo>
                    <a:lnTo>
                      <a:pt x="776" y="1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64" name="Google Shape;564;p8"/>
              <p:cNvSpPr/>
              <p:nvPr/>
            </p:nvSpPr>
            <p:spPr>
              <a:xfrm>
                <a:off x="1942600" y="2408675"/>
                <a:ext cx="18850" cy="103900"/>
              </a:xfrm>
              <a:custGeom>
                <a:avLst/>
                <a:gdLst/>
                <a:ahLst/>
                <a:cxnLst/>
                <a:rect l="l" t="t" r="r" b="b"/>
                <a:pathLst>
                  <a:path w="754" h="4156" extrusionOk="0">
                    <a:moveTo>
                      <a:pt x="753" y="4155"/>
                    </a:moveTo>
                    <a:lnTo>
                      <a:pt x="0" y="4155"/>
                    </a:lnTo>
                    <a:lnTo>
                      <a:pt x="0" y="1"/>
                    </a:lnTo>
                    <a:lnTo>
                      <a:pt x="753" y="1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65" name="Google Shape;565;p8"/>
              <p:cNvSpPr/>
              <p:nvPr/>
            </p:nvSpPr>
            <p:spPr>
              <a:xfrm>
                <a:off x="2000800" y="2408675"/>
                <a:ext cx="19425" cy="103900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6" extrusionOk="0">
                    <a:moveTo>
                      <a:pt x="776" y="4155"/>
                    </a:moveTo>
                    <a:lnTo>
                      <a:pt x="0" y="4155"/>
                    </a:lnTo>
                    <a:lnTo>
                      <a:pt x="0" y="1"/>
                    </a:lnTo>
                    <a:lnTo>
                      <a:pt x="776" y="1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66" name="Google Shape;566;p8"/>
              <p:cNvSpPr/>
              <p:nvPr/>
            </p:nvSpPr>
            <p:spPr>
              <a:xfrm>
                <a:off x="2059000" y="2408675"/>
                <a:ext cx="19425" cy="103900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6" extrusionOk="0">
                    <a:moveTo>
                      <a:pt x="777" y="4155"/>
                    </a:moveTo>
                    <a:lnTo>
                      <a:pt x="1" y="4155"/>
                    </a:lnTo>
                    <a:lnTo>
                      <a:pt x="1" y="1"/>
                    </a:lnTo>
                    <a:lnTo>
                      <a:pt x="777" y="1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67" name="Google Shape;567;p8"/>
              <p:cNvSpPr/>
              <p:nvPr/>
            </p:nvSpPr>
            <p:spPr>
              <a:xfrm>
                <a:off x="2117200" y="2408675"/>
                <a:ext cx="19425" cy="103900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6" extrusionOk="0">
                    <a:moveTo>
                      <a:pt x="777" y="4155"/>
                    </a:moveTo>
                    <a:lnTo>
                      <a:pt x="1" y="4155"/>
                    </a:lnTo>
                    <a:lnTo>
                      <a:pt x="1" y="1"/>
                    </a:lnTo>
                    <a:lnTo>
                      <a:pt x="777" y="1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68" name="Google Shape;568;p8"/>
              <p:cNvSpPr/>
              <p:nvPr/>
            </p:nvSpPr>
            <p:spPr>
              <a:xfrm>
                <a:off x="2175400" y="2408675"/>
                <a:ext cx="19425" cy="103900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6" extrusionOk="0">
                    <a:moveTo>
                      <a:pt x="777" y="4155"/>
                    </a:moveTo>
                    <a:lnTo>
                      <a:pt x="1" y="4155"/>
                    </a:lnTo>
                    <a:lnTo>
                      <a:pt x="1" y="1"/>
                    </a:lnTo>
                    <a:lnTo>
                      <a:pt x="777" y="1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69" name="Google Shape;569;p8"/>
              <p:cNvSpPr/>
              <p:nvPr/>
            </p:nvSpPr>
            <p:spPr>
              <a:xfrm>
                <a:off x="2233625" y="2408675"/>
                <a:ext cx="19425" cy="103900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6" extrusionOk="0">
                    <a:moveTo>
                      <a:pt x="776" y="4155"/>
                    </a:moveTo>
                    <a:lnTo>
                      <a:pt x="0" y="4155"/>
                    </a:lnTo>
                    <a:lnTo>
                      <a:pt x="0" y="1"/>
                    </a:lnTo>
                    <a:lnTo>
                      <a:pt x="776" y="1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70" name="Google Shape;570;p8"/>
              <p:cNvSpPr/>
              <p:nvPr/>
            </p:nvSpPr>
            <p:spPr>
              <a:xfrm>
                <a:off x="2017925" y="2408675"/>
                <a:ext cx="243100" cy="103900"/>
              </a:xfrm>
              <a:custGeom>
                <a:avLst/>
                <a:gdLst/>
                <a:ahLst/>
                <a:cxnLst/>
                <a:rect l="l" t="t" r="r" b="b"/>
                <a:pathLst>
                  <a:path w="9724" h="4156" extrusionOk="0">
                    <a:moveTo>
                      <a:pt x="9724" y="4155"/>
                    </a:moveTo>
                    <a:lnTo>
                      <a:pt x="0" y="4155"/>
                    </a:lnTo>
                    <a:lnTo>
                      <a:pt x="0" y="1"/>
                    </a:lnTo>
                    <a:lnTo>
                      <a:pt x="9724" y="1"/>
                    </a:lnTo>
                    <a:close/>
                  </a:path>
                </a:pathLst>
              </a:custGeom>
              <a:solidFill>
                <a:srgbClr val="FFE6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71" name="Google Shape;571;p8"/>
              <p:cNvSpPr/>
              <p:nvPr/>
            </p:nvSpPr>
            <p:spPr>
              <a:xfrm>
                <a:off x="2198800" y="2408675"/>
                <a:ext cx="62225" cy="103900"/>
              </a:xfrm>
              <a:custGeom>
                <a:avLst/>
                <a:gdLst/>
                <a:ahLst/>
                <a:cxnLst/>
                <a:rect l="l" t="t" r="r" b="b"/>
                <a:pathLst>
                  <a:path w="2489" h="4156" extrusionOk="0">
                    <a:moveTo>
                      <a:pt x="2489" y="4155"/>
                    </a:moveTo>
                    <a:lnTo>
                      <a:pt x="1" y="4155"/>
                    </a:lnTo>
                    <a:lnTo>
                      <a:pt x="1" y="1"/>
                    </a:lnTo>
                    <a:lnTo>
                      <a:pt x="2489" y="1"/>
                    </a:lnTo>
                    <a:close/>
                  </a:path>
                </a:pathLst>
              </a:custGeom>
              <a:solidFill>
                <a:srgbClr val="FCE8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572" name="Google Shape;572;p8"/>
          <p:cNvSpPr/>
          <p:nvPr/>
        </p:nvSpPr>
        <p:spPr>
          <a:xfrm>
            <a:off x="10580730" y="3767748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73" name="Google Shape;573;p8"/>
          <p:cNvSpPr/>
          <p:nvPr/>
        </p:nvSpPr>
        <p:spPr>
          <a:xfrm>
            <a:off x="10825263" y="1912231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56077324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bg>
      <p:bgPr>
        <a:solidFill>
          <a:schemeClr val="dk1"/>
        </a:solidFill>
        <a:effectLst/>
      </p:bgPr>
    </p:bg>
    <p:spTree>
      <p:nvGrpSpPr>
        <p:cNvPr id="1" name="Shape 5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75" name="Google Shape;575;p9"/>
          <p:cNvGrpSpPr/>
          <p:nvPr/>
        </p:nvGrpSpPr>
        <p:grpSpPr>
          <a:xfrm>
            <a:off x="-184227" y="-399294"/>
            <a:ext cx="13152739" cy="7397993"/>
            <a:chOff x="238125" y="822050"/>
            <a:chExt cx="7136850" cy="4051475"/>
          </a:xfrm>
        </p:grpSpPr>
        <p:sp>
          <p:nvSpPr>
            <p:cNvPr id="576" name="Google Shape;576;p9"/>
            <p:cNvSpPr/>
            <p:nvPr/>
          </p:nvSpPr>
          <p:spPr>
            <a:xfrm>
              <a:off x="238125" y="114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7" name="Google Shape;577;p9"/>
            <p:cNvSpPr/>
            <p:nvPr/>
          </p:nvSpPr>
          <p:spPr>
            <a:xfrm>
              <a:off x="238125" y="27590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8" name="Google Shape;578;p9"/>
            <p:cNvSpPr/>
            <p:nvPr/>
          </p:nvSpPr>
          <p:spPr>
            <a:xfrm>
              <a:off x="238125" y="250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9" name="Google Shape;579;p9"/>
            <p:cNvSpPr/>
            <p:nvPr/>
          </p:nvSpPr>
          <p:spPr>
            <a:xfrm>
              <a:off x="238125" y="22460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0" name="Google Shape;580;p9"/>
            <p:cNvSpPr/>
            <p:nvPr/>
          </p:nvSpPr>
          <p:spPr>
            <a:xfrm>
              <a:off x="238125" y="1971075"/>
              <a:ext cx="7136850" cy="0"/>
            </a:xfrm>
            <a:custGeom>
              <a:avLst/>
              <a:gdLst/>
              <a:ahLst/>
              <a:cxnLst/>
              <a:rect l="l" t="t" r="r" b="b"/>
              <a:pathLst>
                <a:path w="285474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1" name="Google Shape;581;p9"/>
            <p:cNvSpPr/>
            <p:nvPr/>
          </p:nvSpPr>
          <p:spPr>
            <a:xfrm>
              <a:off x="238125" y="169607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2" name="Google Shape;582;p9"/>
            <p:cNvSpPr/>
            <p:nvPr/>
          </p:nvSpPr>
          <p:spPr>
            <a:xfrm>
              <a:off x="238125" y="1420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3" name="Google Shape;583;p9"/>
            <p:cNvSpPr/>
            <p:nvPr/>
          </p:nvSpPr>
          <p:spPr>
            <a:xfrm>
              <a:off x="238125" y="33092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4" name="Google Shape;584;p9"/>
            <p:cNvSpPr/>
            <p:nvPr/>
          </p:nvSpPr>
          <p:spPr>
            <a:xfrm>
              <a:off x="238125" y="30155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5" name="Google Shape;585;p9"/>
            <p:cNvSpPr/>
            <p:nvPr/>
          </p:nvSpPr>
          <p:spPr>
            <a:xfrm>
              <a:off x="238125" y="47439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6" name="Google Shape;586;p9"/>
            <p:cNvSpPr/>
            <p:nvPr/>
          </p:nvSpPr>
          <p:spPr>
            <a:xfrm>
              <a:off x="238125" y="44549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7" name="Google Shape;587;p9"/>
            <p:cNvSpPr/>
            <p:nvPr/>
          </p:nvSpPr>
          <p:spPr>
            <a:xfrm>
              <a:off x="238125" y="4167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8" name="Google Shape;588;p9"/>
            <p:cNvSpPr/>
            <p:nvPr/>
          </p:nvSpPr>
          <p:spPr>
            <a:xfrm>
              <a:off x="238125" y="38817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9" name="Google Shape;589;p9"/>
            <p:cNvSpPr/>
            <p:nvPr/>
          </p:nvSpPr>
          <p:spPr>
            <a:xfrm>
              <a:off x="238125" y="35953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0" name="Google Shape;590;p9"/>
            <p:cNvSpPr/>
            <p:nvPr/>
          </p:nvSpPr>
          <p:spPr>
            <a:xfrm>
              <a:off x="5075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1" name="Google Shape;591;p9"/>
            <p:cNvSpPr/>
            <p:nvPr/>
          </p:nvSpPr>
          <p:spPr>
            <a:xfrm>
              <a:off x="3244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2" name="Google Shape;592;p9"/>
            <p:cNvSpPr/>
            <p:nvPr/>
          </p:nvSpPr>
          <p:spPr>
            <a:xfrm>
              <a:off x="29400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3" name="Google Shape;593;p9"/>
            <p:cNvSpPr/>
            <p:nvPr/>
          </p:nvSpPr>
          <p:spPr>
            <a:xfrm>
              <a:off x="2635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4" name="Google Shape;594;p9"/>
            <p:cNvSpPr/>
            <p:nvPr/>
          </p:nvSpPr>
          <p:spPr>
            <a:xfrm>
              <a:off x="2331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5" name="Google Shape;595;p9"/>
            <p:cNvSpPr/>
            <p:nvPr/>
          </p:nvSpPr>
          <p:spPr>
            <a:xfrm>
              <a:off x="20279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6" name="Google Shape;596;p9"/>
            <p:cNvSpPr/>
            <p:nvPr/>
          </p:nvSpPr>
          <p:spPr>
            <a:xfrm>
              <a:off x="17239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7" name="Google Shape;597;p9"/>
            <p:cNvSpPr/>
            <p:nvPr/>
          </p:nvSpPr>
          <p:spPr>
            <a:xfrm>
              <a:off x="14197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8" name="Google Shape;598;p9"/>
            <p:cNvSpPr/>
            <p:nvPr/>
          </p:nvSpPr>
          <p:spPr>
            <a:xfrm>
              <a:off x="1115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9" name="Google Shape;599;p9"/>
            <p:cNvSpPr/>
            <p:nvPr/>
          </p:nvSpPr>
          <p:spPr>
            <a:xfrm>
              <a:off x="811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0" name="Google Shape;600;p9"/>
            <p:cNvSpPr/>
            <p:nvPr/>
          </p:nvSpPr>
          <p:spPr>
            <a:xfrm>
              <a:off x="3548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1" name="Google Shape;601;p9"/>
            <p:cNvSpPr/>
            <p:nvPr/>
          </p:nvSpPr>
          <p:spPr>
            <a:xfrm>
              <a:off x="62845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2" name="Google Shape;602;p9"/>
            <p:cNvSpPr/>
            <p:nvPr/>
          </p:nvSpPr>
          <p:spPr>
            <a:xfrm>
              <a:off x="5980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3" name="Google Shape;603;p9"/>
            <p:cNvSpPr/>
            <p:nvPr/>
          </p:nvSpPr>
          <p:spPr>
            <a:xfrm>
              <a:off x="5676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4" name="Google Shape;604;p9"/>
            <p:cNvSpPr/>
            <p:nvPr/>
          </p:nvSpPr>
          <p:spPr>
            <a:xfrm>
              <a:off x="53724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5" name="Google Shape;605;p9"/>
            <p:cNvSpPr/>
            <p:nvPr/>
          </p:nvSpPr>
          <p:spPr>
            <a:xfrm>
              <a:off x="50684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6" name="Google Shape;606;p9"/>
            <p:cNvSpPr/>
            <p:nvPr/>
          </p:nvSpPr>
          <p:spPr>
            <a:xfrm>
              <a:off x="47644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7" name="Google Shape;607;p9"/>
            <p:cNvSpPr/>
            <p:nvPr/>
          </p:nvSpPr>
          <p:spPr>
            <a:xfrm>
              <a:off x="4460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8" name="Google Shape;608;p9"/>
            <p:cNvSpPr/>
            <p:nvPr/>
          </p:nvSpPr>
          <p:spPr>
            <a:xfrm>
              <a:off x="4156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9" name="Google Shape;609;p9"/>
            <p:cNvSpPr/>
            <p:nvPr/>
          </p:nvSpPr>
          <p:spPr>
            <a:xfrm>
              <a:off x="38522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0" name="Google Shape;610;p9"/>
            <p:cNvSpPr/>
            <p:nvPr/>
          </p:nvSpPr>
          <p:spPr>
            <a:xfrm>
              <a:off x="65885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1" name="Google Shape;611;p9"/>
            <p:cNvSpPr/>
            <p:nvPr/>
          </p:nvSpPr>
          <p:spPr>
            <a:xfrm>
              <a:off x="71967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2" name="Google Shape;612;p9"/>
            <p:cNvSpPr/>
            <p:nvPr/>
          </p:nvSpPr>
          <p:spPr>
            <a:xfrm>
              <a:off x="68927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613" name="Google Shape;613;p9"/>
          <p:cNvSpPr/>
          <p:nvPr/>
        </p:nvSpPr>
        <p:spPr>
          <a:xfrm>
            <a:off x="921767" y="1644233"/>
            <a:ext cx="5145200" cy="2093200"/>
          </a:xfrm>
          <a:prstGeom prst="roundRect">
            <a:avLst>
              <a:gd name="adj" fmla="val 16667"/>
            </a:avLst>
          </a:prstGeom>
          <a:solidFill>
            <a:schemeClr val="lt1"/>
          </a:solidFill>
          <a:ln w="76200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14" name="Google Shape;614;p9"/>
          <p:cNvSpPr/>
          <p:nvPr/>
        </p:nvSpPr>
        <p:spPr>
          <a:xfrm>
            <a:off x="936367" y="4148333"/>
            <a:ext cx="5145200" cy="1146000"/>
          </a:xfrm>
          <a:prstGeom prst="roundRect">
            <a:avLst>
              <a:gd name="adj" fmla="val 16667"/>
            </a:avLst>
          </a:prstGeom>
          <a:solidFill>
            <a:schemeClr val="accent1"/>
          </a:solidFill>
          <a:ln w="762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15" name="Google Shape;615;p9"/>
          <p:cNvSpPr txBox="1">
            <a:spLocks noGrp="1"/>
          </p:cNvSpPr>
          <p:nvPr>
            <p:ph type="title"/>
          </p:nvPr>
        </p:nvSpPr>
        <p:spPr>
          <a:xfrm>
            <a:off x="950967" y="1801233"/>
            <a:ext cx="5116000" cy="177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667"/>
            </a:lvl1pPr>
            <a:lvl2pPr lvl="1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2pPr>
            <a:lvl3pPr lvl="2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3pPr>
            <a:lvl4pPr lvl="3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4pPr>
            <a:lvl5pPr lvl="4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5pPr>
            <a:lvl6pPr lvl="5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6pPr>
            <a:lvl7pPr lvl="6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7pPr>
            <a:lvl8pPr lvl="7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8pPr>
            <a:lvl9pPr lvl="8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9pPr>
          </a:lstStyle>
          <a:p>
            <a:endParaRPr/>
          </a:p>
        </p:txBody>
      </p:sp>
      <p:sp>
        <p:nvSpPr>
          <p:cNvPr id="616" name="Google Shape;616;p9"/>
          <p:cNvSpPr txBox="1">
            <a:spLocks noGrp="1"/>
          </p:cNvSpPr>
          <p:nvPr>
            <p:ph type="subTitle" idx="1"/>
          </p:nvPr>
        </p:nvSpPr>
        <p:spPr>
          <a:xfrm>
            <a:off x="950967" y="4189933"/>
            <a:ext cx="5116000" cy="1062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grpSp>
        <p:nvGrpSpPr>
          <p:cNvPr id="617" name="Google Shape;617;p9"/>
          <p:cNvGrpSpPr/>
          <p:nvPr/>
        </p:nvGrpSpPr>
        <p:grpSpPr>
          <a:xfrm rot="-4500389">
            <a:off x="5490929" y="5016493"/>
            <a:ext cx="675800" cy="675843"/>
            <a:chOff x="3312800" y="1179225"/>
            <a:chExt cx="473725" cy="473700"/>
          </a:xfrm>
        </p:grpSpPr>
        <p:sp>
          <p:nvSpPr>
            <p:cNvPr id="618" name="Google Shape;618;p9"/>
            <p:cNvSpPr/>
            <p:nvPr/>
          </p:nvSpPr>
          <p:spPr>
            <a:xfrm>
              <a:off x="3312800" y="1179225"/>
              <a:ext cx="473725" cy="473700"/>
            </a:xfrm>
            <a:custGeom>
              <a:avLst/>
              <a:gdLst/>
              <a:ahLst/>
              <a:cxnLst/>
              <a:rect l="l" t="t" r="r" b="b"/>
              <a:pathLst>
                <a:path w="18949" h="18948" extrusionOk="0">
                  <a:moveTo>
                    <a:pt x="9474" y="0"/>
                  </a:moveTo>
                  <a:cubicBezTo>
                    <a:pt x="4236" y="0"/>
                    <a:pt x="1" y="4236"/>
                    <a:pt x="1" y="9474"/>
                  </a:cubicBezTo>
                  <a:cubicBezTo>
                    <a:pt x="1" y="14712"/>
                    <a:pt x="4236" y="18948"/>
                    <a:pt x="9474" y="18948"/>
                  </a:cubicBezTo>
                  <a:cubicBezTo>
                    <a:pt x="14713" y="18948"/>
                    <a:pt x="18948" y="14712"/>
                    <a:pt x="18948" y="9474"/>
                  </a:cubicBezTo>
                  <a:cubicBezTo>
                    <a:pt x="18948" y="4236"/>
                    <a:pt x="14713" y="0"/>
                    <a:pt x="9474" y="0"/>
                  </a:cubicBezTo>
                  <a:close/>
                </a:path>
              </a:pathLst>
            </a:custGeom>
            <a:solidFill>
              <a:schemeClr val="lt2"/>
            </a:solidFill>
            <a:ln w="762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9" name="Google Shape;619;p9"/>
            <p:cNvSpPr/>
            <p:nvPr/>
          </p:nvSpPr>
          <p:spPr>
            <a:xfrm>
              <a:off x="3366075" y="1255250"/>
              <a:ext cx="367175" cy="321750"/>
            </a:xfrm>
            <a:custGeom>
              <a:avLst/>
              <a:gdLst/>
              <a:ahLst/>
              <a:cxnLst/>
              <a:rect l="l" t="t" r="r" b="b"/>
              <a:pathLst>
                <a:path w="14687" h="12870" extrusionOk="0">
                  <a:moveTo>
                    <a:pt x="7320" y="1"/>
                  </a:moveTo>
                  <a:cubicBezTo>
                    <a:pt x="6348" y="1"/>
                    <a:pt x="5362" y="223"/>
                    <a:pt x="4436" y="694"/>
                  </a:cubicBezTo>
                  <a:cubicBezTo>
                    <a:pt x="1253" y="2323"/>
                    <a:pt x="0" y="6182"/>
                    <a:pt x="1604" y="9340"/>
                  </a:cubicBezTo>
                  <a:cubicBezTo>
                    <a:pt x="2753" y="11585"/>
                    <a:pt x="5011" y="12870"/>
                    <a:pt x="7350" y="12870"/>
                  </a:cubicBezTo>
                  <a:cubicBezTo>
                    <a:pt x="8328" y="12870"/>
                    <a:pt x="9320" y="12645"/>
                    <a:pt x="10251" y="12172"/>
                  </a:cubicBezTo>
                  <a:cubicBezTo>
                    <a:pt x="13409" y="10543"/>
                    <a:pt x="14687" y="6684"/>
                    <a:pt x="13058" y="3526"/>
                  </a:cubicBezTo>
                  <a:cubicBezTo>
                    <a:pt x="11924" y="1294"/>
                    <a:pt x="9664" y="1"/>
                    <a:pt x="732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0" name="Google Shape;620;p9"/>
            <p:cNvSpPr/>
            <p:nvPr/>
          </p:nvSpPr>
          <p:spPr>
            <a:xfrm>
              <a:off x="3424950" y="1327400"/>
              <a:ext cx="249400" cy="180100"/>
            </a:xfrm>
            <a:custGeom>
              <a:avLst/>
              <a:gdLst/>
              <a:ahLst/>
              <a:cxnLst/>
              <a:rect l="l" t="t" r="r" b="b"/>
              <a:pathLst>
                <a:path w="9976" h="7204" extrusionOk="0">
                  <a:moveTo>
                    <a:pt x="6917" y="1"/>
                  </a:moveTo>
                  <a:cubicBezTo>
                    <a:pt x="6507" y="1"/>
                    <a:pt x="6115" y="101"/>
                    <a:pt x="5740" y="289"/>
                  </a:cubicBezTo>
                  <a:cubicBezTo>
                    <a:pt x="5289" y="514"/>
                    <a:pt x="4913" y="865"/>
                    <a:pt x="4663" y="1316"/>
                  </a:cubicBezTo>
                  <a:cubicBezTo>
                    <a:pt x="4462" y="1667"/>
                    <a:pt x="4287" y="2118"/>
                    <a:pt x="4161" y="2695"/>
                  </a:cubicBezTo>
                  <a:cubicBezTo>
                    <a:pt x="3986" y="3397"/>
                    <a:pt x="3886" y="3923"/>
                    <a:pt x="3810" y="4224"/>
                  </a:cubicBezTo>
                  <a:cubicBezTo>
                    <a:pt x="3710" y="4575"/>
                    <a:pt x="3560" y="4800"/>
                    <a:pt x="3359" y="4900"/>
                  </a:cubicBezTo>
                  <a:cubicBezTo>
                    <a:pt x="3184" y="4976"/>
                    <a:pt x="3109" y="4976"/>
                    <a:pt x="3084" y="4976"/>
                  </a:cubicBezTo>
                  <a:cubicBezTo>
                    <a:pt x="2908" y="4951"/>
                    <a:pt x="2783" y="4875"/>
                    <a:pt x="2708" y="4725"/>
                  </a:cubicBezTo>
                  <a:cubicBezTo>
                    <a:pt x="2658" y="4625"/>
                    <a:pt x="2658" y="4550"/>
                    <a:pt x="2683" y="4424"/>
                  </a:cubicBezTo>
                  <a:cubicBezTo>
                    <a:pt x="2733" y="4249"/>
                    <a:pt x="2933" y="4048"/>
                    <a:pt x="3234" y="3848"/>
                  </a:cubicBezTo>
                  <a:lnTo>
                    <a:pt x="3585" y="3622"/>
                  </a:lnTo>
                  <a:lnTo>
                    <a:pt x="2482" y="1743"/>
                  </a:lnTo>
                  <a:lnTo>
                    <a:pt x="2106" y="1968"/>
                  </a:lnTo>
                  <a:cubicBezTo>
                    <a:pt x="1605" y="2269"/>
                    <a:pt x="1204" y="2670"/>
                    <a:pt x="953" y="3121"/>
                  </a:cubicBezTo>
                  <a:cubicBezTo>
                    <a:pt x="678" y="3597"/>
                    <a:pt x="577" y="4098"/>
                    <a:pt x="627" y="4625"/>
                  </a:cubicBezTo>
                  <a:lnTo>
                    <a:pt x="1" y="4951"/>
                  </a:lnTo>
                  <a:lnTo>
                    <a:pt x="928" y="6755"/>
                  </a:lnTo>
                  <a:lnTo>
                    <a:pt x="1505" y="6454"/>
                  </a:lnTo>
                  <a:cubicBezTo>
                    <a:pt x="1755" y="6705"/>
                    <a:pt x="2006" y="6905"/>
                    <a:pt x="2307" y="7031"/>
                  </a:cubicBezTo>
                  <a:cubicBezTo>
                    <a:pt x="2588" y="7146"/>
                    <a:pt x="2879" y="7204"/>
                    <a:pt x="3174" y="7204"/>
                  </a:cubicBezTo>
                  <a:cubicBezTo>
                    <a:pt x="3589" y="7204"/>
                    <a:pt x="4013" y="7089"/>
                    <a:pt x="4437" y="6855"/>
                  </a:cubicBezTo>
                  <a:cubicBezTo>
                    <a:pt x="4813" y="6655"/>
                    <a:pt x="5164" y="6304"/>
                    <a:pt x="5440" y="5803"/>
                  </a:cubicBezTo>
                  <a:cubicBezTo>
                    <a:pt x="5640" y="5502"/>
                    <a:pt x="5790" y="5076"/>
                    <a:pt x="5916" y="4600"/>
                  </a:cubicBezTo>
                  <a:cubicBezTo>
                    <a:pt x="5966" y="4474"/>
                    <a:pt x="6016" y="4174"/>
                    <a:pt x="6091" y="3773"/>
                  </a:cubicBezTo>
                  <a:cubicBezTo>
                    <a:pt x="6141" y="3447"/>
                    <a:pt x="6191" y="3221"/>
                    <a:pt x="6242" y="3071"/>
                  </a:cubicBezTo>
                  <a:cubicBezTo>
                    <a:pt x="6392" y="2695"/>
                    <a:pt x="6592" y="2419"/>
                    <a:pt x="6818" y="2319"/>
                  </a:cubicBezTo>
                  <a:cubicBezTo>
                    <a:pt x="6943" y="2244"/>
                    <a:pt x="7069" y="2219"/>
                    <a:pt x="7169" y="2219"/>
                  </a:cubicBezTo>
                  <a:cubicBezTo>
                    <a:pt x="7244" y="2244"/>
                    <a:pt x="7294" y="2269"/>
                    <a:pt x="7369" y="2369"/>
                  </a:cubicBezTo>
                  <a:cubicBezTo>
                    <a:pt x="7420" y="2469"/>
                    <a:pt x="7420" y="2545"/>
                    <a:pt x="7420" y="2595"/>
                  </a:cubicBezTo>
                  <a:cubicBezTo>
                    <a:pt x="7344" y="2745"/>
                    <a:pt x="7219" y="2895"/>
                    <a:pt x="7019" y="3046"/>
                  </a:cubicBezTo>
                  <a:lnTo>
                    <a:pt x="6668" y="3271"/>
                  </a:lnTo>
                  <a:lnTo>
                    <a:pt x="7946" y="5051"/>
                  </a:lnTo>
                  <a:lnTo>
                    <a:pt x="8272" y="4850"/>
                  </a:lnTo>
                  <a:cubicBezTo>
                    <a:pt x="8873" y="4474"/>
                    <a:pt x="9249" y="3973"/>
                    <a:pt x="9399" y="3296"/>
                  </a:cubicBezTo>
                  <a:cubicBezTo>
                    <a:pt x="9450" y="3021"/>
                    <a:pt x="9450" y="2745"/>
                    <a:pt x="9399" y="2444"/>
                  </a:cubicBezTo>
                  <a:lnTo>
                    <a:pt x="9976" y="2144"/>
                  </a:lnTo>
                  <a:lnTo>
                    <a:pt x="9049" y="339"/>
                  </a:lnTo>
                  <a:lnTo>
                    <a:pt x="8497" y="640"/>
                  </a:lnTo>
                  <a:cubicBezTo>
                    <a:pt x="8121" y="289"/>
                    <a:pt x="7670" y="63"/>
                    <a:pt x="7169" y="13"/>
                  </a:cubicBezTo>
                  <a:cubicBezTo>
                    <a:pt x="7084" y="5"/>
                    <a:pt x="7000" y="1"/>
                    <a:pt x="69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621" name="Google Shape;621;p9"/>
          <p:cNvSpPr/>
          <p:nvPr/>
        </p:nvSpPr>
        <p:spPr>
          <a:xfrm>
            <a:off x="4793263" y="5484331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27208020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1_Section header">
    <p:bg>
      <p:bgPr>
        <a:solidFill>
          <a:srgbClr val="2F3C72"/>
        </a:solidFill>
        <a:effectLst/>
      </p:bgPr>
    </p:bg>
    <p:spTree>
      <p:nvGrpSpPr>
        <p:cNvPr id="1" name="Shape 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4" name="Google Shape;84;p3"/>
          <p:cNvGrpSpPr/>
          <p:nvPr/>
        </p:nvGrpSpPr>
        <p:grpSpPr>
          <a:xfrm>
            <a:off x="-184227" y="-399294"/>
            <a:ext cx="13152739" cy="7397993"/>
            <a:chOff x="238125" y="822050"/>
            <a:chExt cx="7136850" cy="4051475"/>
          </a:xfrm>
        </p:grpSpPr>
        <p:sp>
          <p:nvSpPr>
            <p:cNvPr id="85" name="Google Shape;85;p3"/>
            <p:cNvSpPr/>
            <p:nvPr/>
          </p:nvSpPr>
          <p:spPr>
            <a:xfrm>
              <a:off x="238125" y="114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6" name="Google Shape;86;p3"/>
            <p:cNvSpPr/>
            <p:nvPr/>
          </p:nvSpPr>
          <p:spPr>
            <a:xfrm>
              <a:off x="238125" y="27590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" name="Google Shape;87;p3"/>
            <p:cNvSpPr/>
            <p:nvPr/>
          </p:nvSpPr>
          <p:spPr>
            <a:xfrm>
              <a:off x="238125" y="250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" name="Google Shape;88;p3"/>
            <p:cNvSpPr/>
            <p:nvPr/>
          </p:nvSpPr>
          <p:spPr>
            <a:xfrm>
              <a:off x="238125" y="22460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" name="Google Shape;89;p3"/>
            <p:cNvSpPr/>
            <p:nvPr/>
          </p:nvSpPr>
          <p:spPr>
            <a:xfrm>
              <a:off x="238125" y="1971075"/>
              <a:ext cx="7136850" cy="0"/>
            </a:xfrm>
            <a:custGeom>
              <a:avLst/>
              <a:gdLst/>
              <a:ahLst/>
              <a:cxnLst/>
              <a:rect l="l" t="t" r="r" b="b"/>
              <a:pathLst>
                <a:path w="285474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" name="Google Shape;90;p3"/>
            <p:cNvSpPr/>
            <p:nvPr/>
          </p:nvSpPr>
          <p:spPr>
            <a:xfrm>
              <a:off x="238125" y="169607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" name="Google Shape;91;p3"/>
            <p:cNvSpPr/>
            <p:nvPr/>
          </p:nvSpPr>
          <p:spPr>
            <a:xfrm>
              <a:off x="238125" y="1420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" name="Google Shape;92;p3"/>
            <p:cNvSpPr/>
            <p:nvPr/>
          </p:nvSpPr>
          <p:spPr>
            <a:xfrm>
              <a:off x="238125" y="33092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" name="Google Shape;93;p3"/>
            <p:cNvSpPr/>
            <p:nvPr/>
          </p:nvSpPr>
          <p:spPr>
            <a:xfrm>
              <a:off x="238125" y="30155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" name="Google Shape;94;p3"/>
            <p:cNvSpPr/>
            <p:nvPr/>
          </p:nvSpPr>
          <p:spPr>
            <a:xfrm>
              <a:off x="238125" y="47439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" name="Google Shape;95;p3"/>
            <p:cNvSpPr/>
            <p:nvPr/>
          </p:nvSpPr>
          <p:spPr>
            <a:xfrm>
              <a:off x="238125" y="44549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" name="Google Shape;96;p3"/>
            <p:cNvSpPr/>
            <p:nvPr/>
          </p:nvSpPr>
          <p:spPr>
            <a:xfrm>
              <a:off x="238125" y="4167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" name="Google Shape;97;p3"/>
            <p:cNvSpPr/>
            <p:nvPr/>
          </p:nvSpPr>
          <p:spPr>
            <a:xfrm>
              <a:off x="238125" y="38817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" name="Google Shape;98;p3"/>
            <p:cNvSpPr/>
            <p:nvPr/>
          </p:nvSpPr>
          <p:spPr>
            <a:xfrm>
              <a:off x="238125" y="35953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" name="Google Shape;99;p3"/>
            <p:cNvSpPr/>
            <p:nvPr/>
          </p:nvSpPr>
          <p:spPr>
            <a:xfrm>
              <a:off x="5075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" name="Google Shape;100;p3"/>
            <p:cNvSpPr/>
            <p:nvPr/>
          </p:nvSpPr>
          <p:spPr>
            <a:xfrm>
              <a:off x="3244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" name="Google Shape;101;p3"/>
            <p:cNvSpPr/>
            <p:nvPr/>
          </p:nvSpPr>
          <p:spPr>
            <a:xfrm>
              <a:off x="29400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" name="Google Shape;102;p3"/>
            <p:cNvSpPr/>
            <p:nvPr/>
          </p:nvSpPr>
          <p:spPr>
            <a:xfrm>
              <a:off x="2635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" name="Google Shape;103;p3"/>
            <p:cNvSpPr/>
            <p:nvPr/>
          </p:nvSpPr>
          <p:spPr>
            <a:xfrm>
              <a:off x="2331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" name="Google Shape;104;p3"/>
            <p:cNvSpPr/>
            <p:nvPr/>
          </p:nvSpPr>
          <p:spPr>
            <a:xfrm>
              <a:off x="20279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" name="Google Shape;105;p3"/>
            <p:cNvSpPr/>
            <p:nvPr/>
          </p:nvSpPr>
          <p:spPr>
            <a:xfrm>
              <a:off x="17239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" name="Google Shape;106;p3"/>
            <p:cNvSpPr/>
            <p:nvPr/>
          </p:nvSpPr>
          <p:spPr>
            <a:xfrm>
              <a:off x="14197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" name="Google Shape;107;p3"/>
            <p:cNvSpPr/>
            <p:nvPr/>
          </p:nvSpPr>
          <p:spPr>
            <a:xfrm>
              <a:off x="1115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" name="Google Shape;108;p3"/>
            <p:cNvSpPr/>
            <p:nvPr/>
          </p:nvSpPr>
          <p:spPr>
            <a:xfrm>
              <a:off x="811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" name="Google Shape;109;p3"/>
            <p:cNvSpPr/>
            <p:nvPr/>
          </p:nvSpPr>
          <p:spPr>
            <a:xfrm>
              <a:off x="3548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" name="Google Shape;110;p3"/>
            <p:cNvSpPr/>
            <p:nvPr/>
          </p:nvSpPr>
          <p:spPr>
            <a:xfrm>
              <a:off x="62845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" name="Google Shape;111;p3"/>
            <p:cNvSpPr/>
            <p:nvPr/>
          </p:nvSpPr>
          <p:spPr>
            <a:xfrm>
              <a:off x="5980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" name="Google Shape;112;p3"/>
            <p:cNvSpPr/>
            <p:nvPr/>
          </p:nvSpPr>
          <p:spPr>
            <a:xfrm>
              <a:off x="5676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" name="Google Shape;113;p3"/>
            <p:cNvSpPr/>
            <p:nvPr/>
          </p:nvSpPr>
          <p:spPr>
            <a:xfrm>
              <a:off x="53724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" name="Google Shape;114;p3"/>
            <p:cNvSpPr/>
            <p:nvPr/>
          </p:nvSpPr>
          <p:spPr>
            <a:xfrm>
              <a:off x="50684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" name="Google Shape;115;p3"/>
            <p:cNvSpPr/>
            <p:nvPr/>
          </p:nvSpPr>
          <p:spPr>
            <a:xfrm>
              <a:off x="47644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" name="Google Shape;116;p3"/>
            <p:cNvSpPr/>
            <p:nvPr/>
          </p:nvSpPr>
          <p:spPr>
            <a:xfrm>
              <a:off x="4460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" name="Google Shape;117;p3"/>
            <p:cNvSpPr/>
            <p:nvPr/>
          </p:nvSpPr>
          <p:spPr>
            <a:xfrm>
              <a:off x="4156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" name="Google Shape;118;p3"/>
            <p:cNvSpPr/>
            <p:nvPr/>
          </p:nvSpPr>
          <p:spPr>
            <a:xfrm>
              <a:off x="38522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" name="Google Shape;119;p3"/>
            <p:cNvSpPr/>
            <p:nvPr/>
          </p:nvSpPr>
          <p:spPr>
            <a:xfrm>
              <a:off x="65885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" name="Google Shape;120;p3"/>
            <p:cNvSpPr/>
            <p:nvPr/>
          </p:nvSpPr>
          <p:spPr>
            <a:xfrm>
              <a:off x="71967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" name="Google Shape;121;p3"/>
            <p:cNvSpPr/>
            <p:nvPr/>
          </p:nvSpPr>
          <p:spPr>
            <a:xfrm>
              <a:off x="68927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22" name="Google Shape;122;p3"/>
          <p:cNvSpPr/>
          <p:nvPr/>
        </p:nvSpPr>
        <p:spPr>
          <a:xfrm>
            <a:off x="950933" y="3167700"/>
            <a:ext cx="5447600" cy="1537600"/>
          </a:xfrm>
          <a:prstGeom prst="roundRect">
            <a:avLst>
              <a:gd name="adj" fmla="val 16667"/>
            </a:avLst>
          </a:prstGeom>
          <a:solidFill>
            <a:schemeClr val="lt1"/>
          </a:solidFill>
          <a:ln w="76200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3" name="Google Shape;123;p3"/>
          <p:cNvSpPr/>
          <p:nvPr/>
        </p:nvSpPr>
        <p:spPr>
          <a:xfrm>
            <a:off x="950933" y="4927495"/>
            <a:ext cx="5447600" cy="760000"/>
          </a:xfrm>
          <a:prstGeom prst="roundRect">
            <a:avLst>
              <a:gd name="adj" fmla="val 16667"/>
            </a:avLst>
          </a:prstGeom>
          <a:solidFill>
            <a:schemeClr val="accent1"/>
          </a:solidFill>
          <a:ln w="762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4" name="Google Shape;124;p3"/>
          <p:cNvSpPr/>
          <p:nvPr/>
        </p:nvSpPr>
        <p:spPr>
          <a:xfrm>
            <a:off x="2860633" y="719317"/>
            <a:ext cx="1981200" cy="1981200"/>
          </a:xfrm>
          <a:prstGeom prst="ellipse">
            <a:avLst/>
          </a:prstGeom>
          <a:solidFill>
            <a:schemeClr val="accent2"/>
          </a:solidFill>
          <a:ln w="762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5" name="Google Shape;125;p3"/>
          <p:cNvSpPr txBox="1">
            <a:spLocks noGrp="1"/>
          </p:cNvSpPr>
          <p:nvPr>
            <p:ph type="title"/>
          </p:nvPr>
        </p:nvSpPr>
        <p:spPr>
          <a:xfrm>
            <a:off x="950967" y="3430367"/>
            <a:ext cx="53896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7333"/>
            </a:lvl1pPr>
            <a:lvl2pPr lvl="1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126" name="Google Shape;126;p3"/>
          <p:cNvSpPr txBox="1">
            <a:spLocks noGrp="1"/>
          </p:cNvSpPr>
          <p:nvPr>
            <p:ph type="title" idx="2" hasCustomPrompt="1"/>
          </p:nvPr>
        </p:nvSpPr>
        <p:spPr>
          <a:xfrm>
            <a:off x="3027033" y="891133"/>
            <a:ext cx="1519200" cy="163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2000"/>
              <a:buNone/>
              <a:defRPr sz="13333" b="1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sp>
        <p:nvSpPr>
          <p:cNvPr id="127" name="Google Shape;127;p3"/>
          <p:cNvSpPr txBox="1">
            <a:spLocks noGrp="1"/>
          </p:cNvSpPr>
          <p:nvPr>
            <p:ph type="subTitle" idx="1"/>
          </p:nvPr>
        </p:nvSpPr>
        <p:spPr>
          <a:xfrm>
            <a:off x="950967" y="4939300"/>
            <a:ext cx="5389600" cy="73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28" name="Google Shape;128;p3"/>
          <p:cNvGrpSpPr/>
          <p:nvPr/>
        </p:nvGrpSpPr>
        <p:grpSpPr>
          <a:xfrm>
            <a:off x="6805109" y="2211581"/>
            <a:ext cx="4261265" cy="3449825"/>
            <a:chOff x="1088350" y="1719925"/>
            <a:chExt cx="1270250" cy="1028366"/>
          </a:xfrm>
        </p:grpSpPr>
        <p:sp>
          <p:nvSpPr>
            <p:cNvPr id="129" name="Google Shape;129;p3"/>
            <p:cNvSpPr/>
            <p:nvPr/>
          </p:nvSpPr>
          <p:spPr>
            <a:xfrm>
              <a:off x="1099398" y="1724343"/>
              <a:ext cx="1259152" cy="1023948"/>
            </a:xfrm>
            <a:custGeom>
              <a:avLst/>
              <a:gdLst/>
              <a:ahLst/>
              <a:cxnLst/>
              <a:rect l="l" t="t" r="r" b="b"/>
              <a:pathLst>
                <a:path w="50467" h="41040" extrusionOk="0">
                  <a:moveTo>
                    <a:pt x="50467" y="31750"/>
                  </a:moveTo>
                  <a:lnTo>
                    <a:pt x="50467" y="35904"/>
                  </a:lnTo>
                  <a:lnTo>
                    <a:pt x="42752" y="35904"/>
                  </a:lnTo>
                  <a:lnTo>
                    <a:pt x="42752" y="40081"/>
                  </a:lnTo>
                  <a:lnTo>
                    <a:pt x="24994" y="40081"/>
                  </a:lnTo>
                  <a:lnTo>
                    <a:pt x="24994" y="40013"/>
                  </a:lnTo>
                  <a:cubicBezTo>
                    <a:pt x="22894" y="40538"/>
                    <a:pt x="20109" y="40857"/>
                    <a:pt x="16366" y="40789"/>
                  </a:cubicBezTo>
                  <a:cubicBezTo>
                    <a:pt x="1096" y="41040"/>
                    <a:pt x="1484" y="34968"/>
                    <a:pt x="1484" y="34968"/>
                  </a:cubicBezTo>
                  <a:cubicBezTo>
                    <a:pt x="0" y="22004"/>
                    <a:pt x="8765" y="12577"/>
                    <a:pt x="11983" y="9564"/>
                  </a:cubicBezTo>
                  <a:cubicBezTo>
                    <a:pt x="11915" y="9473"/>
                    <a:pt x="11869" y="9336"/>
                    <a:pt x="11869" y="9199"/>
                  </a:cubicBezTo>
                  <a:cubicBezTo>
                    <a:pt x="11869" y="9062"/>
                    <a:pt x="11915" y="8948"/>
                    <a:pt x="12006" y="8833"/>
                  </a:cubicBezTo>
                  <a:cubicBezTo>
                    <a:pt x="11961" y="8765"/>
                    <a:pt x="11938" y="8697"/>
                    <a:pt x="11938" y="8605"/>
                  </a:cubicBezTo>
                  <a:cubicBezTo>
                    <a:pt x="11915" y="8308"/>
                    <a:pt x="12120" y="8012"/>
                    <a:pt x="12417" y="7943"/>
                  </a:cubicBezTo>
                  <a:lnTo>
                    <a:pt x="8605" y="1415"/>
                  </a:lnTo>
                  <a:cubicBezTo>
                    <a:pt x="8971" y="662"/>
                    <a:pt x="10020" y="867"/>
                    <a:pt x="11869" y="1073"/>
                  </a:cubicBezTo>
                  <a:cubicBezTo>
                    <a:pt x="11869" y="1073"/>
                    <a:pt x="11892" y="1073"/>
                    <a:pt x="11892" y="1073"/>
                  </a:cubicBezTo>
                  <a:cubicBezTo>
                    <a:pt x="12029" y="1096"/>
                    <a:pt x="12166" y="1119"/>
                    <a:pt x="12303" y="1119"/>
                  </a:cubicBezTo>
                  <a:cubicBezTo>
                    <a:pt x="12440" y="1141"/>
                    <a:pt x="12600" y="1164"/>
                    <a:pt x="12737" y="1164"/>
                  </a:cubicBezTo>
                  <a:cubicBezTo>
                    <a:pt x="12828" y="1187"/>
                    <a:pt x="12896" y="1187"/>
                    <a:pt x="12965" y="1187"/>
                  </a:cubicBezTo>
                  <a:cubicBezTo>
                    <a:pt x="13056" y="1187"/>
                    <a:pt x="13148" y="1187"/>
                    <a:pt x="13239" y="1187"/>
                  </a:cubicBezTo>
                  <a:cubicBezTo>
                    <a:pt x="13330" y="1187"/>
                    <a:pt x="13421" y="1187"/>
                    <a:pt x="13513" y="1187"/>
                  </a:cubicBezTo>
                  <a:cubicBezTo>
                    <a:pt x="13718" y="1164"/>
                    <a:pt x="13901" y="1141"/>
                    <a:pt x="14083" y="1096"/>
                  </a:cubicBezTo>
                  <a:cubicBezTo>
                    <a:pt x="14175" y="1073"/>
                    <a:pt x="14266" y="1050"/>
                    <a:pt x="14357" y="1027"/>
                  </a:cubicBezTo>
                  <a:cubicBezTo>
                    <a:pt x="15019" y="845"/>
                    <a:pt x="15521" y="525"/>
                    <a:pt x="15841" y="251"/>
                  </a:cubicBezTo>
                  <a:cubicBezTo>
                    <a:pt x="16161" y="0"/>
                    <a:pt x="16571" y="0"/>
                    <a:pt x="16868" y="251"/>
                  </a:cubicBezTo>
                  <a:cubicBezTo>
                    <a:pt x="17142" y="479"/>
                    <a:pt x="17507" y="731"/>
                    <a:pt x="18009" y="913"/>
                  </a:cubicBezTo>
                  <a:cubicBezTo>
                    <a:pt x="18055" y="936"/>
                    <a:pt x="18101" y="959"/>
                    <a:pt x="18169" y="959"/>
                  </a:cubicBezTo>
                  <a:cubicBezTo>
                    <a:pt x="18283" y="1004"/>
                    <a:pt x="18397" y="1050"/>
                    <a:pt x="18512" y="1073"/>
                  </a:cubicBezTo>
                  <a:cubicBezTo>
                    <a:pt x="18763" y="1119"/>
                    <a:pt x="19014" y="1164"/>
                    <a:pt x="19310" y="1187"/>
                  </a:cubicBezTo>
                  <a:cubicBezTo>
                    <a:pt x="19310" y="1187"/>
                    <a:pt x="19310" y="1187"/>
                    <a:pt x="19310" y="1187"/>
                  </a:cubicBezTo>
                  <a:cubicBezTo>
                    <a:pt x="19447" y="1187"/>
                    <a:pt x="19607" y="1187"/>
                    <a:pt x="19744" y="1187"/>
                  </a:cubicBezTo>
                  <a:cubicBezTo>
                    <a:pt x="19813" y="1187"/>
                    <a:pt x="19904" y="1187"/>
                    <a:pt x="19972" y="1164"/>
                  </a:cubicBezTo>
                  <a:cubicBezTo>
                    <a:pt x="20178" y="1141"/>
                    <a:pt x="20383" y="1119"/>
                    <a:pt x="20589" y="1119"/>
                  </a:cubicBezTo>
                  <a:cubicBezTo>
                    <a:pt x="20748" y="1096"/>
                    <a:pt x="20908" y="1073"/>
                    <a:pt x="21045" y="1050"/>
                  </a:cubicBezTo>
                  <a:lnTo>
                    <a:pt x="21136" y="1050"/>
                  </a:lnTo>
                  <a:cubicBezTo>
                    <a:pt x="21433" y="1004"/>
                    <a:pt x="21707" y="982"/>
                    <a:pt x="21981" y="936"/>
                  </a:cubicBezTo>
                  <a:cubicBezTo>
                    <a:pt x="22209" y="913"/>
                    <a:pt x="22437" y="890"/>
                    <a:pt x="22643" y="890"/>
                  </a:cubicBezTo>
                  <a:cubicBezTo>
                    <a:pt x="23419" y="845"/>
                    <a:pt x="23898" y="936"/>
                    <a:pt x="24127" y="1415"/>
                  </a:cubicBezTo>
                  <a:lnTo>
                    <a:pt x="20589" y="7464"/>
                  </a:lnTo>
                  <a:cubicBezTo>
                    <a:pt x="20748" y="7555"/>
                    <a:pt x="20863" y="7738"/>
                    <a:pt x="20885" y="7943"/>
                  </a:cubicBezTo>
                  <a:cubicBezTo>
                    <a:pt x="20908" y="8308"/>
                    <a:pt x="20634" y="8628"/>
                    <a:pt x="20292" y="8651"/>
                  </a:cubicBezTo>
                  <a:lnTo>
                    <a:pt x="19881" y="8674"/>
                  </a:lnTo>
                  <a:lnTo>
                    <a:pt x="19858" y="8697"/>
                  </a:lnTo>
                  <a:lnTo>
                    <a:pt x="20201" y="8719"/>
                  </a:lnTo>
                  <a:cubicBezTo>
                    <a:pt x="20566" y="8719"/>
                    <a:pt x="20840" y="9016"/>
                    <a:pt x="20840" y="9381"/>
                  </a:cubicBezTo>
                  <a:cubicBezTo>
                    <a:pt x="20840" y="9473"/>
                    <a:pt x="20817" y="9541"/>
                    <a:pt x="20794" y="9632"/>
                  </a:cubicBezTo>
                  <a:cubicBezTo>
                    <a:pt x="23396" y="12052"/>
                    <a:pt x="29422" y="18534"/>
                    <a:pt x="31020" y="27596"/>
                  </a:cubicBezTo>
                  <a:lnTo>
                    <a:pt x="47751" y="27596"/>
                  </a:lnTo>
                  <a:lnTo>
                    <a:pt x="47751" y="31750"/>
                  </a:lnTo>
                  <a:lnTo>
                    <a:pt x="31408" y="31750"/>
                  </a:lnTo>
                  <a:cubicBezTo>
                    <a:pt x="31408" y="32800"/>
                    <a:pt x="31362" y="33873"/>
                    <a:pt x="31248" y="34968"/>
                  </a:cubicBezTo>
                  <a:cubicBezTo>
                    <a:pt x="31248" y="34968"/>
                    <a:pt x="31271" y="35334"/>
                    <a:pt x="31065" y="35904"/>
                  </a:cubicBezTo>
                  <a:lnTo>
                    <a:pt x="32709" y="35904"/>
                  </a:lnTo>
                  <a:lnTo>
                    <a:pt x="32709" y="31750"/>
                  </a:lnTo>
                  <a:close/>
                </a:path>
              </a:pathLst>
            </a:custGeom>
            <a:solidFill>
              <a:srgbClr val="FFFFFF"/>
            </a:solidFill>
            <a:ln w="2286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" name="Google Shape;130;p3"/>
            <p:cNvSpPr/>
            <p:nvPr/>
          </p:nvSpPr>
          <p:spPr>
            <a:xfrm>
              <a:off x="1088350" y="1918525"/>
              <a:ext cx="834875" cy="825725"/>
            </a:xfrm>
            <a:custGeom>
              <a:avLst/>
              <a:gdLst/>
              <a:ahLst/>
              <a:cxnLst/>
              <a:rect l="l" t="t" r="r" b="b"/>
              <a:pathLst>
                <a:path w="33395" h="33029" extrusionOk="0">
                  <a:moveTo>
                    <a:pt x="16686" y="274"/>
                  </a:moveTo>
                  <a:lnTo>
                    <a:pt x="13582" y="0"/>
                  </a:lnTo>
                  <a:lnTo>
                    <a:pt x="13582" y="571"/>
                  </a:lnTo>
                  <a:lnTo>
                    <a:pt x="13490" y="571"/>
                  </a:lnTo>
                  <a:cubicBezTo>
                    <a:pt x="13490" y="571"/>
                    <a:pt x="1" y="11162"/>
                    <a:pt x="1827" y="26957"/>
                  </a:cubicBezTo>
                  <a:lnTo>
                    <a:pt x="1827" y="26957"/>
                  </a:lnTo>
                  <a:cubicBezTo>
                    <a:pt x="1827" y="26957"/>
                    <a:pt x="1439" y="33028"/>
                    <a:pt x="16686" y="32800"/>
                  </a:cubicBezTo>
                  <a:lnTo>
                    <a:pt x="16686" y="32800"/>
                  </a:lnTo>
                  <a:cubicBezTo>
                    <a:pt x="31956" y="33028"/>
                    <a:pt x="31568" y="26957"/>
                    <a:pt x="31568" y="26957"/>
                  </a:cubicBezTo>
                  <a:lnTo>
                    <a:pt x="31568" y="26957"/>
                  </a:lnTo>
                  <a:cubicBezTo>
                    <a:pt x="33394" y="11162"/>
                    <a:pt x="19904" y="571"/>
                    <a:pt x="19904" y="571"/>
                  </a:cubicBezTo>
                  <a:lnTo>
                    <a:pt x="19904" y="571"/>
                  </a:lnTo>
                  <a:lnTo>
                    <a:pt x="19813" y="571"/>
                  </a:lnTo>
                  <a:lnTo>
                    <a:pt x="19813" y="0"/>
                  </a:lnTo>
                  <a:close/>
                </a:path>
              </a:pathLst>
            </a:custGeom>
            <a:solidFill>
              <a:srgbClr val="B3BD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" name="Google Shape;131;p3"/>
            <p:cNvSpPr/>
            <p:nvPr/>
          </p:nvSpPr>
          <p:spPr>
            <a:xfrm>
              <a:off x="1312050" y="1719925"/>
              <a:ext cx="387475" cy="307025"/>
            </a:xfrm>
            <a:custGeom>
              <a:avLst/>
              <a:gdLst/>
              <a:ahLst/>
              <a:cxnLst/>
              <a:rect l="l" t="t" r="r" b="b"/>
              <a:pathLst>
                <a:path w="15499" h="12281" extrusionOk="0">
                  <a:moveTo>
                    <a:pt x="7236" y="206"/>
                  </a:moveTo>
                  <a:cubicBezTo>
                    <a:pt x="6665" y="663"/>
                    <a:pt x="5638" y="1256"/>
                    <a:pt x="4132" y="1119"/>
                  </a:cubicBezTo>
                  <a:lnTo>
                    <a:pt x="4132" y="1119"/>
                  </a:lnTo>
                  <a:cubicBezTo>
                    <a:pt x="1735" y="891"/>
                    <a:pt x="411" y="480"/>
                    <a:pt x="0" y="1370"/>
                  </a:cubicBezTo>
                  <a:lnTo>
                    <a:pt x="0" y="1370"/>
                  </a:lnTo>
                  <a:lnTo>
                    <a:pt x="4930" y="9839"/>
                  </a:lnTo>
                  <a:lnTo>
                    <a:pt x="7738" y="12281"/>
                  </a:lnTo>
                  <a:lnTo>
                    <a:pt x="10568" y="9839"/>
                  </a:lnTo>
                  <a:lnTo>
                    <a:pt x="15499" y="1370"/>
                  </a:lnTo>
                  <a:cubicBezTo>
                    <a:pt x="15088" y="480"/>
                    <a:pt x="13764" y="891"/>
                    <a:pt x="11367" y="1119"/>
                  </a:cubicBezTo>
                  <a:lnTo>
                    <a:pt x="11367" y="1119"/>
                  </a:lnTo>
                  <a:cubicBezTo>
                    <a:pt x="9861" y="1256"/>
                    <a:pt x="8834" y="663"/>
                    <a:pt x="8263" y="206"/>
                  </a:cubicBezTo>
                  <a:lnTo>
                    <a:pt x="8263" y="206"/>
                  </a:lnTo>
                  <a:cubicBezTo>
                    <a:pt x="8103" y="69"/>
                    <a:pt x="7921" y="1"/>
                    <a:pt x="7738" y="1"/>
                  </a:cubicBezTo>
                  <a:lnTo>
                    <a:pt x="7738" y="1"/>
                  </a:lnTo>
                  <a:cubicBezTo>
                    <a:pt x="7578" y="1"/>
                    <a:pt x="7396" y="69"/>
                    <a:pt x="7236" y="206"/>
                  </a:cubicBezTo>
                </a:path>
              </a:pathLst>
            </a:custGeom>
            <a:solidFill>
              <a:srgbClr val="B3BD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" name="Google Shape;132;p3"/>
            <p:cNvSpPr/>
            <p:nvPr/>
          </p:nvSpPr>
          <p:spPr>
            <a:xfrm>
              <a:off x="1378800" y="2136500"/>
              <a:ext cx="253975" cy="410300"/>
            </a:xfrm>
            <a:custGeom>
              <a:avLst/>
              <a:gdLst/>
              <a:ahLst/>
              <a:cxnLst/>
              <a:rect l="l" t="t" r="r" b="b"/>
              <a:pathLst>
                <a:path w="10159" h="16412" extrusionOk="0">
                  <a:moveTo>
                    <a:pt x="4338" y="0"/>
                  </a:moveTo>
                  <a:lnTo>
                    <a:pt x="4338" y="1940"/>
                  </a:lnTo>
                  <a:cubicBezTo>
                    <a:pt x="1576" y="2237"/>
                    <a:pt x="229" y="3835"/>
                    <a:pt x="229" y="5684"/>
                  </a:cubicBezTo>
                  <a:lnTo>
                    <a:pt x="229" y="5684"/>
                  </a:lnTo>
                  <a:cubicBezTo>
                    <a:pt x="229" y="8195"/>
                    <a:pt x="2397" y="8834"/>
                    <a:pt x="4338" y="9313"/>
                  </a:cubicBezTo>
                  <a:lnTo>
                    <a:pt x="4338" y="9313"/>
                  </a:lnTo>
                  <a:lnTo>
                    <a:pt x="4338" y="12212"/>
                  </a:lnTo>
                  <a:cubicBezTo>
                    <a:pt x="3082" y="12098"/>
                    <a:pt x="1827" y="11618"/>
                    <a:pt x="959" y="10979"/>
                  </a:cubicBezTo>
                  <a:lnTo>
                    <a:pt x="959" y="10979"/>
                  </a:lnTo>
                  <a:lnTo>
                    <a:pt x="1" y="13102"/>
                  </a:lnTo>
                  <a:cubicBezTo>
                    <a:pt x="959" y="13855"/>
                    <a:pt x="2626" y="14403"/>
                    <a:pt x="4338" y="14517"/>
                  </a:cubicBezTo>
                  <a:lnTo>
                    <a:pt x="4338" y="14517"/>
                  </a:lnTo>
                  <a:lnTo>
                    <a:pt x="4338" y="16412"/>
                  </a:lnTo>
                  <a:lnTo>
                    <a:pt x="6095" y="16412"/>
                  </a:lnTo>
                  <a:lnTo>
                    <a:pt x="6095" y="14449"/>
                  </a:lnTo>
                  <a:cubicBezTo>
                    <a:pt x="8834" y="14129"/>
                    <a:pt x="10158" y="12554"/>
                    <a:pt x="10158" y="10728"/>
                  </a:cubicBezTo>
                  <a:lnTo>
                    <a:pt x="10158" y="10728"/>
                  </a:lnTo>
                  <a:cubicBezTo>
                    <a:pt x="10158" y="8263"/>
                    <a:pt x="8035" y="7624"/>
                    <a:pt x="6095" y="7167"/>
                  </a:cubicBezTo>
                  <a:lnTo>
                    <a:pt x="6095" y="7167"/>
                  </a:lnTo>
                  <a:lnTo>
                    <a:pt x="6095" y="4200"/>
                  </a:lnTo>
                  <a:cubicBezTo>
                    <a:pt x="6963" y="4314"/>
                    <a:pt x="7876" y="4611"/>
                    <a:pt x="8766" y="5113"/>
                  </a:cubicBezTo>
                  <a:lnTo>
                    <a:pt x="8766" y="5113"/>
                  </a:lnTo>
                  <a:lnTo>
                    <a:pt x="9633" y="2968"/>
                  </a:lnTo>
                  <a:cubicBezTo>
                    <a:pt x="8674" y="2351"/>
                    <a:pt x="7396" y="2009"/>
                    <a:pt x="6095" y="1895"/>
                  </a:cubicBezTo>
                  <a:lnTo>
                    <a:pt x="6095" y="1895"/>
                  </a:lnTo>
                  <a:lnTo>
                    <a:pt x="6095" y="0"/>
                  </a:lnTo>
                  <a:close/>
                  <a:moveTo>
                    <a:pt x="3059" y="5547"/>
                  </a:moveTo>
                  <a:cubicBezTo>
                    <a:pt x="3059" y="4976"/>
                    <a:pt x="3425" y="4474"/>
                    <a:pt x="4338" y="4246"/>
                  </a:cubicBezTo>
                  <a:lnTo>
                    <a:pt x="4338" y="4246"/>
                  </a:lnTo>
                  <a:lnTo>
                    <a:pt x="4338" y="6734"/>
                  </a:lnTo>
                  <a:cubicBezTo>
                    <a:pt x="3584" y="6483"/>
                    <a:pt x="3059" y="6163"/>
                    <a:pt x="3059" y="5547"/>
                  </a:cubicBezTo>
                  <a:close/>
                  <a:moveTo>
                    <a:pt x="6095" y="9747"/>
                  </a:moveTo>
                  <a:cubicBezTo>
                    <a:pt x="6848" y="9998"/>
                    <a:pt x="7351" y="10340"/>
                    <a:pt x="7351" y="10956"/>
                  </a:cubicBezTo>
                  <a:lnTo>
                    <a:pt x="7351" y="10956"/>
                  </a:lnTo>
                  <a:cubicBezTo>
                    <a:pt x="7351" y="11504"/>
                    <a:pt x="6963" y="11961"/>
                    <a:pt x="6095" y="12143"/>
                  </a:cubicBezTo>
                  <a:lnTo>
                    <a:pt x="6095" y="12143"/>
                  </a:lnTo>
                  <a:close/>
                </a:path>
              </a:pathLst>
            </a:custGeom>
            <a:solidFill>
              <a:srgbClr val="4040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" name="Google Shape;133;p3"/>
            <p:cNvSpPr/>
            <p:nvPr/>
          </p:nvSpPr>
          <p:spPr>
            <a:xfrm>
              <a:off x="1393650" y="1744475"/>
              <a:ext cx="77625" cy="174075"/>
            </a:xfrm>
            <a:custGeom>
              <a:avLst/>
              <a:gdLst/>
              <a:ahLst/>
              <a:cxnLst/>
              <a:rect l="l" t="t" r="r" b="b"/>
              <a:pathLst>
                <a:path w="3105" h="6963" extrusionOk="0">
                  <a:moveTo>
                    <a:pt x="868" y="137"/>
                  </a:moveTo>
                  <a:cubicBezTo>
                    <a:pt x="571" y="114"/>
                    <a:pt x="274" y="69"/>
                    <a:pt x="0" y="46"/>
                  </a:cubicBezTo>
                  <a:lnTo>
                    <a:pt x="0" y="46"/>
                  </a:lnTo>
                  <a:lnTo>
                    <a:pt x="3104" y="6962"/>
                  </a:lnTo>
                  <a:lnTo>
                    <a:pt x="2488" y="0"/>
                  </a:lnTo>
                  <a:cubicBezTo>
                    <a:pt x="2032" y="137"/>
                    <a:pt x="1484" y="206"/>
                    <a:pt x="868" y="137"/>
                  </a:cubicBezTo>
                </a:path>
              </a:pathLst>
            </a:custGeom>
            <a:solidFill>
              <a:srgbClr val="B3BD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" name="Google Shape;134;p3"/>
            <p:cNvSpPr/>
            <p:nvPr/>
          </p:nvSpPr>
          <p:spPr>
            <a:xfrm>
              <a:off x="1393650" y="1744475"/>
              <a:ext cx="77625" cy="174075"/>
            </a:xfrm>
            <a:custGeom>
              <a:avLst/>
              <a:gdLst/>
              <a:ahLst/>
              <a:cxnLst/>
              <a:rect l="l" t="t" r="r" b="b"/>
              <a:pathLst>
                <a:path w="3105" h="6963" extrusionOk="0">
                  <a:moveTo>
                    <a:pt x="868" y="137"/>
                  </a:moveTo>
                  <a:cubicBezTo>
                    <a:pt x="571" y="114"/>
                    <a:pt x="274" y="69"/>
                    <a:pt x="0" y="46"/>
                  </a:cubicBezTo>
                  <a:lnTo>
                    <a:pt x="0" y="46"/>
                  </a:lnTo>
                  <a:lnTo>
                    <a:pt x="3104" y="6962"/>
                  </a:lnTo>
                  <a:lnTo>
                    <a:pt x="2488" y="0"/>
                  </a:lnTo>
                  <a:cubicBezTo>
                    <a:pt x="2032" y="137"/>
                    <a:pt x="1484" y="206"/>
                    <a:pt x="868" y="137"/>
                  </a:cubicBezTo>
                </a:path>
              </a:pathLst>
            </a:custGeom>
            <a:solidFill>
              <a:srgbClr val="B3BD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" name="Google Shape;135;p3"/>
            <p:cNvSpPr/>
            <p:nvPr/>
          </p:nvSpPr>
          <p:spPr>
            <a:xfrm>
              <a:off x="1515200" y="1740475"/>
              <a:ext cx="147800" cy="192325"/>
            </a:xfrm>
            <a:custGeom>
              <a:avLst/>
              <a:gdLst/>
              <a:ahLst/>
              <a:cxnLst/>
              <a:rect l="l" t="t" r="r" b="b"/>
              <a:pathLst>
                <a:path w="5912" h="7693" extrusionOk="0">
                  <a:moveTo>
                    <a:pt x="3241" y="297"/>
                  </a:moveTo>
                  <a:cubicBezTo>
                    <a:pt x="2442" y="366"/>
                    <a:pt x="1803" y="252"/>
                    <a:pt x="1255" y="46"/>
                  </a:cubicBezTo>
                  <a:lnTo>
                    <a:pt x="1255" y="46"/>
                  </a:lnTo>
                  <a:lnTo>
                    <a:pt x="0" y="7122"/>
                  </a:lnTo>
                  <a:lnTo>
                    <a:pt x="1073" y="7693"/>
                  </a:lnTo>
                  <a:lnTo>
                    <a:pt x="5912" y="1"/>
                  </a:lnTo>
                  <a:cubicBezTo>
                    <a:pt x="5250" y="46"/>
                    <a:pt x="4360" y="183"/>
                    <a:pt x="3241" y="297"/>
                  </a:cubicBezTo>
                  <a:close/>
                </a:path>
              </a:pathLst>
            </a:custGeom>
            <a:solidFill>
              <a:srgbClr val="B3BD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" name="Google Shape;136;p3"/>
            <p:cNvSpPr/>
            <p:nvPr/>
          </p:nvSpPr>
          <p:spPr>
            <a:xfrm>
              <a:off x="1515200" y="1740475"/>
              <a:ext cx="147800" cy="192325"/>
            </a:xfrm>
            <a:custGeom>
              <a:avLst/>
              <a:gdLst/>
              <a:ahLst/>
              <a:cxnLst/>
              <a:rect l="l" t="t" r="r" b="b"/>
              <a:pathLst>
                <a:path w="5912" h="7693" extrusionOk="0">
                  <a:moveTo>
                    <a:pt x="3241" y="297"/>
                  </a:moveTo>
                  <a:cubicBezTo>
                    <a:pt x="2442" y="366"/>
                    <a:pt x="1803" y="252"/>
                    <a:pt x="1255" y="46"/>
                  </a:cubicBezTo>
                  <a:lnTo>
                    <a:pt x="1255" y="46"/>
                  </a:lnTo>
                  <a:lnTo>
                    <a:pt x="0" y="7122"/>
                  </a:lnTo>
                  <a:lnTo>
                    <a:pt x="1073" y="7693"/>
                  </a:lnTo>
                  <a:lnTo>
                    <a:pt x="5912" y="1"/>
                  </a:lnTo>
                  <a:cubicBezTo>
                    <a:pt x="5250" y="46"/>
                    <a:pt x="4360" y="183"/>
                    <a:pt x="3241" y="297"/>
                  </a:cubicBezTo>
                  <a:close/>
                </a:path>
              </a:pathLst>
            </a:custGeom>
            <a:solidFill>
              <a:srgbClr val="B3BD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" name="Google Shape;137;p3"/>
            <p:cNvSpPr/>
            <p:nvPr/>
          </p:nvSpPr>
          <p:spPr>
            <a:xfrm>
              <a:off x="1394775" y="1902525"/>
              <a:ext cx="224875" cy="46250"/>
            </a:xfrm>
            <a:custGeom>
              <a:avLst/>
              <a:gdLst/>
              <a:ahLst/>
              <a:cxnLst/>
              <a:rect l="l" t="t" r="r" b="b"/>
              <a:pathLst>
                <a:path w="8995" h="1850" extrusionOk="0">
                  <a:moveTo>
                    <a:pt x="8264" y="1"/>
                  </a:moveTo>
                  <a:lnTo>
                    <a:pt x="617" y="572"/>
                  </a:lnTo>
                  <a:cubicBezTo>
                    <a:pt x="252" y="594"/>
                    <a:pt x="1" y="891"/>
                    <a:pt x="24" y="1256"/>
                  </a:cubicBezTo>
                  <a:lnTo>
                    <a:pt x="24" y="1256"/>
                  </a:lnTo>
                  <a:cubicBezTo>
                    <a:pt x="47" y="1599"/>
                    <a:pt x="320" y="1850"/>
                    <a:pt x="663" y="1850"/>
                  </a:cubicBezTo>
                  <a:lnTo>
                    <a:pt x="663" y="1850"/>
                  </a:lnTo>
                  <a:cubicBezTo>
                    <a:pt x="686" y="1850"/>
                    <a:pt x="708" y="1850"/>
                    <a:pt x="708" y="1850"/>
                  </a:cubicBezTo>
                  <a:lnTo>
                    <a:pt x="708" y="1850"/>
                  </a:lnTo>
                  <a:lnTo>
                    <a:pt x="8355" y="1279"/>
                  </a:lnTo>
                  <a:cubicBezTo>
                    <a:pt x="8720" y="1256"/>
                    <a:pt x="8994" y="960"/>
                    <a:pt x="8971" y="594"/>
                  </a:cubicBezTo>
                  <a:lnTo>
                    <a:pt x="8971" y="594"/>
                  </a:lnTo>
                  <a:cubicBezTo>
                    <a:pt x="8926" y="252"/>
                    <a:pt x="8652" y="1"/>
                    <a:pt x="8309" y="1"/>
                  </a:cubicBezTo>
                  <a:lnTo>
                    <a:pt x="8309" y="1"/>
                  </a:lnTo>
                  <a:cubicBezTo>
                    <a:pt x="8309" y="1"/>
                    <a:pt x="8286" y="1"/>
                    <a:pt x="8264" y="1"/>
                  </a:cubicBezTo>
                </a:path>
              </a:pathLst>
            </a:custGeom>
            <a:solidFill>
              <a:srgbClr val="4040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" name="Google Shape;138;p3"/>
            <p:cNvSpPr/>
            <p:nvPr/>
          </p:nvSpPr>
          <p:spPr>
            <a:xfrm>
              <a:off x="1393650" y="1932775"/>
              <a:ext cx="224275" cy="35975"/>
            </a:xfrm>
            <a:custGeom>
              <a:avLst/>
              <a:gdLst/>
              <a:ahLst/>
              <a:cxnLst/>
              <a:rect l="l" t="t" r="r" b="b"/>
              <a:pathLst>
                <a:path w="8971" h="1439" extrusionOk="0">
                  <a:moveTo>
                    <a:pt x="639" y="1"/>
                  </a:moveTo>
                  <a:cubicBezTo>
                    <a:pt x="297" y="1"/>
                    <a:pt x="0" y="275"/>
                    <a:pt x="0" y="640"/>
                  </a:cubicBezTo>
                  <a:lnTo>
                    <a:pt x="0" y="640"/>
                  </a:lnTo>
                  <a:cubicBezTo>
                    <a:pt x="0" y="982"/>
                    <a:pt x="274" y="1279"/>
                    <a:pt x="639" y="1302"/>
                  </a:cubicBezTo>
                  <a:lnTo>
                    <a:pt x="639" y="1302"/>
                  </a:lnTo>
                  <a:lnTo>
                    <a:pt x="8309" y="1439"/>
                  </a:lnTo>
                  <a:lnTo>
                    <a:pt x="8309" y="1439"/>
                  </a:lnTo>
                  <a:cubicBezTo>
                    <a:pt x="8674" y="1439"/>
                    <a:pt x="8971" y="1165"/>
                    <a:pt x="8971" y="800"/>
                  </a:cubicBezTo>
                  <a:lnTo>
                    <a:pt x="8971" y="800"/>
                  </a:lnTo>
                  <a:cubicBezTo>
                    <a:pt x="8971" y="457"/>
                    <a:pt x="8697" y="160"/>
                    <a:pt x="8331" y="138"/>
                  </a:cubicBezTo>
                  <a:lnTo>
                    <a:pt x="8331" y="138"/>
                  </a:lnTo>
                  <a:lnTo>
                    <a:pt x="662" y="1"/>
                  </a:lnTo>
                  <a:close/>
                </a:path>
              </a:pathLst>
            </a:custGeom>
            <a:solidFill>
              <a:srgbClr val="4040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" name="Google Shape;139;p3"/>
            <p:cNvSpPr/>
            <p:nvPr/>
          </p:nvSpPr>
          <p:spPr>
            <a:xfrm>
              <a:off x="1721750" y="2616400"/>
              <a:ext cx="443975" cy="103875"/>
            </a:xfrm>
            <a:custGeom>
              <a:avLst/>
              <a:gdLst/>
              <a:ahLst/>
              <a:cxnLst/>
              <a:rect l="l" t="t" r="r" b="b"/>
              <a:pathLst>
                <a:path w="17759" h="4155" extrusionOk="0">
                  <a:moveTo>
                    <a:pt x="1" y="4155"/>
                  </a:moveTo>
                  <a:lnTo>
                    <a:pt x="17759" y="4155"/>
                  </a:lnTo>
                  <a:lnTo>
                    <a:pt x="17759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EAE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" name="Google Shape;140;p3"/>
            <p:cNvSpPr/>
            <p:nvPr/>
          </p:nvSpPr>
          <p:spPr>
            <a:xfrm>
              <a:off x="1721750" y="2616400"/>
              <a:ext cx="443975" cy="14850"/>
            </a:xfrm>
            <a:custGeom>
              <a:avLst/>
              <a:gdLst/>
              <a:ahLst/>
              <a:cxnLst/>
              <a:rect l="l" t="t" r="r" b="b"/>
              <a:pathLst>
                <a:path w="17759" h="594" extrusionOk="0">
                  <a:moveTo>
                    <a:pt x="1" y="0"/>
                  </a:moveTo>
                  <a:lnTo>
                    <a:pt x="1" y="594"/>
                  </a:lnTo>
                  <a:lnTo>
                    <a:pt x="17759" y="594"/>
                  </a:lnTo>
                  <a:lnTo>
                    <a:pt x="17759" y="0"/>
                  </a:lnTo>
                  <a:close/>
                </a:path>
              </a:pathLst>
            </a:custGeom>
            <a:solidFill>
              <a:srgbClr val="FCCC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" name="Google Shape;141;p3"/>
            <p:cNvSpPr/>
            <p:nvPr/>
          </p:nvSpPr>
          <p:spPr>
            <a:xfrm>
              <a:off x="1758850" y="2616400"/>
              <a:ext cx="19425" cy="103875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5"/>
                  </a:moveTo>
                  <a:lnTo>
                    <a:pt x="0" y="4155"/>
                  </a:lnTo>
                  <a:lnTo>
                    <a:pt x="0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" name="Google Shape;142;p3"/>
            <p:cNvSpPr/>
            <p:nvPr/>
          </p:nvSpPr>
          <p:spPr>
            <a:xfrm>
              <a:off x="1817625" y="2616400"/>
              <a:ext cx="19425" cy="103875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5"/>
                  </a:moveTo>
                  <a:lnTo>
                    <a:pt x="0" y="4155"/>
                  </a:lnTo>
                  <a:lnTo>
                    <a:pt x="0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" name="Google Shape;143;p3"/>
            <p:cNvSpPr/>
            <p:nvPr/>
          </p:nvSpPr>
          <p:spPr>
            <a:xfrm>
              <a:off x="1875825" y="2616400"/>
              <a:ext cx="19425" cy="103875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5"/>
                  </a:moveTo>
                  <a:lnTo>
                    <a:pt x="1" y="4155"/>
                  </a:lnTo>
                  <a:lnTo>
                    <a:pt x="1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4" name="Google Shape;144;p3"/>
            <p:cNvSpPr/>
            <p:nvPr/>
          </p:nvSpPr>
          <p:spPr>
            <a:xfrm>
              <a:off x="1934025" y="2616400"/>
              <a:ext cx="19425" cy="103875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5"/>
                  </a:moveTo>
                  <a:lnTo>
                    <a:pt x="1" y="4155"/>
                  </a:lnTo>
                  <a:lnTo>
                    <a:pt x="1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5" name="Google Shape;145;p3"/>
            <p:cNvSpPr/>
            <p:nvPr/>
          </p:nvSpPr>
          <p:spPr>
            <a:xfrm>
              <a:off x="1992225" y="2616400"/>
              <a:ext cx="19450" cy="103875"/>
            </a:xfrm>
            <a:custGeom>
              <a:avLst/>
              <a:gdLst/>
              <a:ahLst/>
              <a:cxnLst/>
              <a:rect l="l" t="t" r="r" b="b"/>
              <a:pathLst>
                <a:path w="778" h="4155" extrusionOk="0">
                  <a:moveTo>
                    <a:pt x="777" y="4155"/>
                  </a:moveTo>
                  <a:lnTo>
                    <a:pt x="1" y="4155"/>
                  </a:lnTo>
                  <a:lnTo>
                    <a:pt x="1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" name="Google Shape;146;p3"/>
            <p:cNvSpPr/>
            <p:nvPr/>
          </p:nvSpPr>
          <p:spPr>
            <a:xfrm>
              <a:off x="2050450" y="2616400"/>
              <a:ext cx="19425" cy="103875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6" y="4155"/>
                  </a:moveTo>
                  <a:lnTo>
                    <a:pt x="0" y="4155"/>
                  </a:lnTo>
                  <a:lnTo>
                    <a:pt x="0" y="0"/>
                  </a:lnTo>
                  <a:lnTo>
                    <a:pt x="776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" name="Google Shape;147;p3"/>
            <p:cNvSpPr/>
            <p:nvPr/>
          </p:nvSpPr>
          <p:spPr>
            <a:xfrm>
              <a:off x="2109225" y="2616400"/>
              <a:ext cx="18850" cy="103875"/>
            </a:xfrm>
            <a:custGeom>
              <a:avLst/>
              <a:gdLst/>
              <a:ahLst/>
              <a:cxnLst/>
              <a:rect l="l" t="t" r="r" b="b"/>
              <a:pathLst>
                <a:path w="754" h="4155" extrusionOk="0">
                  <a:moveTo>
                    <a:pt x="753" y="4155"/>
                  </a:moveTo>
                  <a:lnTo>
                    <a:pt x="0" y="4155"/>
                  </a:lnTo>
                  <a:lnTo>
                    <a:pt x="0" y="0"/>
                  </a:lnTo>
                  <a:lnTo>
                    <a:pt x="753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" name="Google Shape;148;p3"/>
            <p:cNvSpPr/>
            <p:nvPr/>
          </p:nvSpPr>
          <p:spPr>
            <a:xfrm>
              <a:off x="1892950" y="2616400"/>
              <a:ext cx="243100" cy="103875"/>
            </a:xfrm>
            <a:custGeom>
              <a:avLst/>
              <a:gdLst/>
              <a:ahLst/>
              <a:cxnLst/>
              <a:rect l="l" t="t" r="r" b="b"/>
              <a:pathLst>
                <a:path w="9724" h="4155" extrusionOk="0">
                  <a:moveTo>
                    <a:pt x="9724" y="4155"/>
                  </a:moveTo>
                  <a:lnTo>
                    <a:pt x="0" y="4155"/>
                  </a:lnTo>
                  <a:lnTo>
                    <a:pt x="0" y="0"/>
                  </a:lnTo>
                  <a:lnTo>
                    <a:pt x="9724" y="0"/>
                  </a:lnTo>
                  <a:close/>
                </a:path>
              </a:pathLst>
            </a:custGeom>
            <a:solidFill>
              <a:srgbClr val="FFE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" name="Google Shape;149;p3"/>
            <p:cNvSpPr/>
            <p:nvPr/>
          </p:nvSpPr>
          <p:spPr>
            <a:xfrm>
              <a:off x="2074400" y="2616400"/>
              <a:ext cx="61650" cy="103875"/>
            </a:xfrm>
            <a:custGeom>
              <a:avLst/>
              <a:gdLst/>
              <a:ahLst/>
              <a:cxnLst/>
              <a:rect l="l" t="t" r="r" b="b"/>
              <a:pathLst>
                <a:path w="2466" h="4155" extrusionOk="0">
                  <a:moveTo>
                    <a:pt x="2466" y="4155"/>
                  </a:moveTo>
                  <a:lnTo>
                    <a:pt x="1" y="4155"/>
                  </a:lnTo>
                  <a:lnTo>
                    <a:pt x="1" y="0"/>
                  </a:lnTo>
                  <a:lnTo>
                    <a:pt x="2466" y="0"/>
                  </a:lnTo>
                  <a:close/>
                </a:path>
              </a:pathLst>
            </a:custGeom>
            <a:solidFill>
              <a:srgbClr val="FCE8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" name="Google Shape;150;p3"/>
            <p:cNvSpPr/>
            <p:nvPr/>
          </p:nvSpPr>
          <p:spPr>
            <a:xfrm>
              <a:off x="1914625" y="2512550"/>
              <a:ext cx="443975" cy="103875"/>
            </a:xfrm>
            <a:custGeom>
              <a:avLst/>
              <a:gdLst/>
              <a:ahLst/>
              <a:cxnLst/>
              <a:rect l="l" t="t" r="r" b="b"/>
              <a:pathLst>
                <a:path w="17759" h="4155" extrusionOk="0">
                  <a:moveTo>
                    <a:pt x="1" y="4154"/>
                  </a:moveTo>
                  <a:lnTo>
                    <a:pt x="17759" y="4154"/>
                  </a:lnTo>
                  <a:lnTo>
                    <a:pt x="17759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EAE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" name="Google Shape;151;p3"/>
            <p:cNvSpPr/>
            <p:nvPr/>
          </p:nvSpPr>
          <p:spPr>
            <a:xfrm>
              <a:off x="1914625" y="2512550"/>
              <a:ext cx="443975" cy="14850"/>
            </a:xfrm>
            <a:custGeom>
              <a:avLst/>
              <a:gdLst/>
              <a:ahLst/>
              <a:cxnLst/>
              <a:rect l="l" t="t" r="r" b="b"/>
              <a:pathLst>
                <a:path w="17759" h="594" extrusionOk="0">
                  <a:moveTo>
                    <a:pt x="1" y="0"/>
                  </a:moveTo>
                  <a:lnTo>
                    <a:pt x="1" y="594"/>
                  </a:lnTo>
                  <a:lnTo>
                    <a:pt x="17759" y="594"/>
                  </a:lnTo>
                  <a:lnTo>
                    <a:pt x="17759" y="0"/>
                  </a:lnTo>
                  <a:close/>
                </a:path>
              </a:pathLst>
            </a:custGeom>
            <a:solidFill>
              <a:srgbClr val="FCCC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" name="Google Shape;152;p3"/>
            <p:cNvSpPr/>
            <p:nvPr/>
          </p:nvSpPr>
          <p:spPr>
            <a:xfrm>
              <a:off x="1951725" y="2512550"/>
              <a:ext cx="19425" cy="103875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6" y="4154"/>
                  </a:moveTo>
                  <a:lnTo>
                    <a:pt x="0" y="4154"/>
                  </a:lnTo>
                  <a:lnTo>
                    <a:pt x="0" y="0"/>
                  </a:lnTo>
                  <a:lnTo>
                    <a:pt x="776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" name="Google Shape;153;p3"/>
            <p:cNvSpPr/>
            <p:nvPr/>
          </p:nvSpPr>
          <p:spPr>
            <a:xfrm>
              <a:off x="2010500" y="2512550"/>
              <a:ext cx="18850" cy="103875"/>
            </a:xfrm>
            <a:custGeom>
              <a:avLst/>
              <a:gdLst/>
              <a:ahLst/>
              <a:cxnLst/>
              <a:rect l="l" t="t" r="r" b="b"/>
              <a:pathLst>
                <a:path w="754" h="4155" extrusionOk="0">
                  <a:moveTo>
                    <a:pt x="754" y="4154"/>
                  </a:moveTo>
                  <a:lnTo>
                    <a:pt x="0" y="4154"/>
                  </a:lnTo>
                  <a:lnTo>
                    <a:pt x="0" y="0"/>
                  </a:lnTo>
                  <a:lnTo>
                    <a:pt x="754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" name="Google Shape;154;p3"/>
            <p:cNvSpPr/>
            <p:nvPr/>
          </p:nvSpPr>
          <p:spPr>
            <a:xfrm>
              <a:off x="2068700" y="2512550"/>
              <a:ext cx="19425" cy="103875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4"/>
                  </a:moveTo>
                  <a:lnTo>
                    <a:pt x="1" y="4154"/>
                  </a:lnTo>
                  <a:lnTo>
                    <a:pt x="1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" name="Google Shape;155;p3"/>
            <p:cNvSpPr/>
            <p:nvPr/>
          </p:nvSpPr>
          <p:spPr>
            <a:xfrm>
              <a:off x="2126900" y="2512550"/>
              <a:ext cx="19425" cy="103875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4"/>
                  </a:moveTo>
                  <a:lnTo>
                    <a:pt x="1" y="4154"/>
                  </a:lnTo>
                  <a:lnTo>
                    <a:pt x="1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" name="Google Shape;156;p3"/>
            <p:cNvSpPr/>
            <p:nvPr/>
          </p:nvSpPr>
          <p:spPr>
            <a:xfrm>
              <a:off x="2185100" y="2512550"/>
              <a:ext cx="19425" cy="103875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4"/>
                  </a:moveTo>
                  <a:lnTo>
                    <a:pt x="1" y="4154"/>
                  </a:lnTo>
                  <a:lnTo>
                    <a:pt x="1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" name="Google Shape;157;p3"/>
            <p:cNvSpPr/>
            <p:nvPr/>
          </p:nvSpPr>
          <p:spPr>
            <a:xfrm>
              <a:off x="2243325" y="2512550"/>
              <a:ext cx="19425" cy="103875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6" y="4154"/>
                  </a:moveTo>
                  <a:lnTo>
                    <a:pt x="0" y="4154"/>
                  </a:lnTo>
                  <a:lnTo>
                    <a:pt x="0" y="0"/>
                  </a:lnTo>
                  <a:lnTo>
                    <a:pt x="776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" name="Google Shape;158;p3"/>
            <p:cNvSpPr/>
            <p:nvPr/>
          </p:nvSpPr>
          <p:spPr>
            <a:xfrm>
              <a:off x="2302100" y="2512550"/>
              <a:ext cx="18850" cy="103875"/>
            </a:xfrm>
            <a:custGeom>
              <a:avLst/>
              <a:gdLst/>
              <a:ahLst/>
              <a:cxnLst/>
              <a:rect l="l" t="t" r="r" b="b"/>
              <a:pathLst>
                <a:path w="754" h="4155" extrusionOk="0">
                  <a:moveTo>
                    <a:pt x="753" y="4154"/>
                  </a:moveTo>
                  <a:lnTo>
                    <a:pt x="0" y="4154"/>
                  </a:lnTo>
                  <a:lnTo>
                    <a:pt x="0" y="0"/>
                  </a:lnTo>
                  <a:lnTo>
                    <a:pt x="753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" name="Google Shape;159;p3"/>
            <p:cNvSpPr/>
            <p:nvPr/>
          </p:nvSpPr>
          <p:spPr>
            <a:xfrm>
              <a:off x="2085825" y="2512550"/>
              <a:ext cx="243100" cy="103875"/>
            </a:xfrm>
            <a:custGeom>
              <a:avLst/>
              <a:gdLst/>
              <a:ahLst/>
              <a:cxnLst/>
              <a:rect l="l" t="t" r="r" b="b"/>
              <a:pathLst>
                <a:path w="9724" h="4155" extrusionOk="0">
                  <a:moveTo>
                    <a:pt x="9724" y="4154"/>
                  </a:moveTo>
                  <a:lnTo>
                    <a:pt x="0" y="4154"/>
                  </a:lnTo>
                  <a:lnTo>
                    <a:pt x="0" y="0"/>
                  </a:lnTo>
                  <a:lnTo>
                    <a:pt x="9724" y="0"/>
                  </a:lnTo>
                  <a:close/>
                </a:path>
              </a:pathLst>
            </a:custGeom>
            <a:solidFill>
              <a:srgbClr val="FFE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" name="Google Shape;160;p3"/>
            <p:cNvSpPr/>
            <p:nvPr/>
          </p:nvSpPr>
          <p:spPr>
            <a:xfrm>
              <a:off x="2267275" y="2512550"/>
              <a:ext cx="61650" cy="103875"/>
            </a:xfrm>
            <a:custGeom>
              <a:avLst/>
              <a:gdLst/>
              <a:ahLst/>
              <a:cxnLst/>
              <a:rect l="l" t="t" r="r" b="b"/>
              <a:pathLst>
                <a:path w="2466" h="4155" extrusionOk="0">
                  <a:moveTo>
                    <a:pt x="2466" y="4154"/>
                  </a:moveTo>
                  <a:lnTo>
                    <a:pt x="1" y="4154"/>
                  </a:lnTo>
                  <a:lnTo>
                    <a:pt x="1" y="0"/>
                  </a:lnTo>
                  <a:lnTo>
                    <a:pt x="2466" y="0"/>
                  </a:lnTo>
                  <a:close/>
                </a:path>
              </a:pathLst>
            </a:custGeom>
            <a:solidFill>
              <a:srgbClr val="FCE8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" name="Google Shape;161;p3"/>
            <p:cNvSpPr/>
            <p:nvPr/>
          </p:nvSpPr>
          <p:spPr>
            <a:xfrm>
              <a:off x="1846725" y="2408675"/>
              <a:ext cx="443975" cy="103900"/>
            </a:xfrm>
            <a:custGeom>
              <a:avLst/>
              <a:gdLst/>
              <a:ahLst/>
              <a:cxnLst/>
              <a:rect l="l" t="t" r="r" b="b"/>
              <a:pathLst>
                <a:path w="17759" h="4156" extrusionOk="0">
                  <a:moveTo>
                    <a:pt x="1" y="4155"/>
                  </a:moveTo>
                  <a:lnTo>
                    <a:pt x="17759" y="4155"/>
                  </a:lnTo>
                  <a:lnTo>
                    <a:pt x="17759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EAE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" name="Google Shape;162;p3"/>
            <p:cNvSpPr/>
            <p:nvPr/>
          </p:nvSpPr>
          <p:spPr>
            <a:xfrm>
              <a:off x="1846725" y="2408675"/>
              <a:ext cx="443975" cy="14875"/>
            </a:xfrm>
            <a:custGeom>
              <a:avLst/>
              <a:gdLst/>
              <a:ahLst/>
              <a:cxnLst/>
              <a:rect l="l" t="t" r="r" b="b"/>
              <a:pathLst>
                <a:path w="17759" h="595" extrusionOk="0">
                  <a:moveTo>
                    <a:pt x="1" y="1"/>
                  </a:moveTo>
                  <a:lnTo>
                    <a:pt x="1" y="594"/>
                  </a:lnTo>
                  <a:lnTo>
                    <a:pt x="17759" y="594"/>
                  </a:lnTo>
                  <a:lnTo>
                    <a:pt x="17759" y="1"/>
                  </a:lnTo>
                  <a:close/>
                </a:path>
              </a:pathLst>
            </a:custGeom>
            <a:solidFill>
              <a:srgbClr val="FCCC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" name="Google Shape;163;p3"/>
            <p:cNvSpPr/>
            <p:nvPr/>
          </p:nvSpPr>
          <p:spPr>
            <a:xfrm>
              <a:off x="1883825" y="2408675"/>
              <a:ext cx="19425" cy="103900"/>
            </a:xfrm>
            <a:custGeom>
              <a:avLst/>
              <a:gdLst/>
              <a:ahLst/>
              <a:cxnLst/>
              <a:rect l="l" t="t" r="r" b="b"/>
              <a:pathLst>
                <a:path w="777" h="4156" extrusionOk="0">
                  <a:moveTo>
                    <a:pt x="776" y="4155"/>
                  </a:moveTo>
                  <a:lnTo>
                    <a:pt x="0" y="4155"/>
                  </a:lnTo>
                  <a:lnTo>
                    <a:pt x="0" y="1"/>
                  </a:lnTo>
                  <a:lnTo>
                    <a:pt x="776" y="1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" name="Google Shape;164;p3"/>
            <p:cNvSpPr/>
            <p:nvPr/>
          </p:nvSpPr>
          <p:spPr>
            <a:xfrm>
              <a:off x="1942600" y="2408675"/>
              <a:ext cx="18850" cy="103900"/>
            </a:xfrm>
            <a:custGeom>
              <a:avLst/>
              <a:gdLst/>
              <a:ahLst/>
              <a:cxnLst/>
              <a:rect l="l" t="t" r="r" b="b"/>
              <a:pathLst>
                <a:path w="754" h="4156" extrusionOk="0">
                  <a:moveTo>
                    <a:pt x="753" y="4155"/>
                  </a:moveTo>
                  <a:lnTo>
                    <a:pt x="0" y="4155"/>
                  </a:lnTo>
                  <a:lnTo>
                    <a:pt x="0" y="1"/>
                  </a:lnTo>
                  <a:lnTo>
                    <a:pt x="753" y="1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" name="Google Shape;165;p3"/>
            <p:cNvSpPr/>
            <p:nvPr/>
          </p:nvSpPr>
          <p:spPr>
            <a:xfrm>
              <a:off x="2000800" y="2408675"/>
              <a:ext cx="19425" cy="103900"/>
            </a:xfrm>
            <a:custGeom>
              <a:avLst/>
              <a:gdLst/>
              <a:ahLst/>
              <a:cxnLst/>
              <a:rect l="l" t="t" r="r" b="b"/>
              <a:pathLst>
                <a:path w="777" h="4156" extrusionOk="0">
                  <a:moveTo>
                    <a:pt x="776" y="4155"/>
                  </a:moveTo>
                  <a:lnTo>
                    <a:pt x="0" y="4155"/>
                  </a:lnTo>
                  <a:lnTo>
                    <a:pt x="0" y="1"/>
                  </a:lnTo>
                  <a:lnTo>
                    <a:pt x="776" y="1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" name="Google Shape;166;p3"/>
            <p:cNvSpPr/>
            <p:nvPr/>
          </p:nvSpPr>
          <p:spPr>
            <a:xfrm>
              <a:off x="2059000" y="2408675"/>
              <a:ext cx="19425" cy="103900"/>
            </a:xfrm>
            <a:custGeom>
              <a:avLst/>
              <a:gdLst/>
              <a:ahLst/>
              <a:cxnLst/>
              <a:rect l="l" t="t" r="r" b="b"/>
              <a:pathLst>
                <a:path w="777" h="4156" extrusionOk="0">
                  <a:moveTo>
                    <a:pt x="777" y="4155"/>
                  </a:moveTo>
                  <a:lnTo>
                    <a:pt x="1" y="4155"/>
                  </a:lnTo>
                  <a:lnTo>
                    <a:pt x="1" y="1"/>
                  </a:lnTo>
                  <a:lnTo>
                    <a:pt x="777" y="1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7" name="Google Shape;167;p3"/>
            <p:cNvSpPr/>
            <p:nvPr/>
          </p:nvSpPr>
          <p:spPr>
            <a:xfrm>
              <a:off x="2117200" y="2408675"/>
              <a:ext cx="19425" cy="103900"/>
            </a:xfrm>
            <a:custGeom>
              <a:avLst/>
              <a:gdLst/>
              <a:ahLst/>
              <a:cxnLst/>
              <a:rect l="l" t="t" r="r" b="b"/>
              <a:pathLst>
                <a:path w="777" h="4156" extrusionOk="0">
                  <a:moveTo>
                    <a:pt x="777" y="4155"/>
                  </a:moveTo>
                  <a:lnTo>
                    <a:pt x="1" y="4155"/>
                  </a:lnTo>
                  <a:lnTo>
                    <a:pt x="1" y="1"/>
                  </a:lnTo>
                  <a:lnTo>
                    <a:pt x="777" y="1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8" name="Google Shape;168;p3"/>
            <p:cNvSpPr/>
            <p:nvPr/>
          </p:nvSpPr>
          <p:spPr>
            <a:xfrm>
              <a:off x="2175400" y="2408675"/>
              <a:ext cx="19425" cy="103900"/>
            </a:xfrm>
            <a:custGeom>
              <a:avLst/>
              <a:gdLst/>
              <a:ahLst/>
              <a:cxnLst/>
              <a:rect l="l" t="t" r="r" b="b"/>
              <a:pathLst>
                <a:path w="777" h="4156" extrusionOk="0">
                  <a:moveTo>
                    <a:pt x="777" y="4155"/>
                  </a:moveTo>
                  <a:lnTo>
                    <a:pt x="1" y="4155"/>
                  </a:lnTo>
                  <a:lnTo>
                    <a:pt x="1" y="1"/>
                  </a:lnTo>
                  <a:lnTo>
                    <a:pt x="777" y="1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" name="Google Shape;169;p3"/>
            <p:cNvSpPr/>
            <p:nvPr/>
          </p:nvSpPr>
          <p:spPr>
            <a:xfrm>
              <a:off x="2233625" y="2408675"/>
              <a:ext cx="19425" cy="103900"/>
            </a:xfrm>
            <a:custGeom>
              <a:avLst/>
              <a:gdLst/>
              <a:ahLst/>
              <a:cxnLst/>
              <a:rect l="l" t="t" r="r" b="b"/>
              <a:pathLst>
                <a:path w="777" h="4156" extrusionOk="0">
                  <a:moveTo>
                    <a:pt x="776" y="4155"/>
                  </a:moveTo>
                  <a:lnTo>
                    <a:pt x="0" y="4155"/>
                  </a:lnTo>
                  <a:lnTo>
                    <a:pt x="0" y="1"/>
                  </a:lnTo>
                  <a:lnTo>
                    <a:pt x="776" y="1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" name="Google Shape;170;p3"/>
            <p:cNvSpPr/>
            <p:nvPr/>
          </p:nvSpPr>
          <p:spPr>
            <a:xfrm>
              <a:off x="2017925" y="2408675"/>
              <a:ext cx="243100" cy="103900"/>
            </a:xfrm>
            <a:custGeom>
              <a:avLst/>
              <a:gdLst/>
              <a:ahLst/>
              <a:cxnLst/>
              <a:rect l="l" t="t" r="r" b="b"/>
              <a:pathLst>
                <a:path w="9724" h="4156" extrusionOk="0">
                  <a:moveTo>
                    <a:pt x="9724" y="4155"/>
                  </a:moveTo>
                  <a:lnTo>
                    <a:pt x="0" y="4155"/>
                  </a:lnTo>
                  <a:lnTo>
                    <a:pt x="0" y="1"/>
                  </a:lnTo>
                  <a:lnTo>
                    <a:pt x="9724" y="1"/>
                  </a:lnTo>
                  <a:close/>
                </a:path>
              </a:pathLst>
            </a:custGeom>
            <a:solidFill>
              <a:srgbClr val="FFE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" name="Google Shape;171;p3"/>
            <p:cNvSpPr/>
            <p:nvPr/>
          </p:nvSpPr>
          <p:spPr>
            <a:xfrm>
              <a:off x="2198800" y="2408675"/>
              <a:ext cx="62225" cy="103900"/>
            </a:xfrm>
            <a:custGeom>
              <a:avLst/>
              <a:gdLst/>
              <a:ahLst/>
              <a:cxnLst/>
              <a:rect l="l" t="t" r="r" b="b"/>
              <a:pathLst>
                <a:path w="2489" h="4156" extrusionOk="0">
                  <a:moveTo>
                    <a:pt x="2489" y="4155"/>
                  </a:moveTo>
                  <a:lnTo>
                    <a:pt x="1" y="4155"/>
                  </a:lnTo>
                  <a:lnTo>
                    <a:pt x="1" y="1"/>
                  </a:lnTo>
                  <a:lnTo>
                    <a:pt x="2489" y="1"/>
                  </a:lnTo>
                  <a:close/>
                </a:path>
              </a:pathLst>
            </a:custGeom>
            <a:solidFill>
              <a:srgbClr val="FCE8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72" name="Google Shape;172;p3"/>
          <p:cNvSpPr/>
          <p:nvPr/>
        </p:nvSpPr>
        <p:spPr>
          <a:xfrm>
            <a:off x="10752297" y="2825564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73" name="Google Shape;173;p3"/>
          <p:cNvSpPr/>
          <p:nvPr/>
        </p:nvSpPr>
        <p:spPr>
          <a:xfrm>
            <a:off x="8988463" y="593998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74" name="Google Shape;174;p3"/>
          <p:cNvSpPr/>
          <p:nvPr/>
        </p:nvSpPr>
        <p:spPr>
          <a:xfrm>
            <a:off x="7029230" y="891131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75" name="Google Shape;175;p3"/>
          <p:cNvSpPr/>
          <p:nvPr/>
        </p:nvSpPr>
        <p:spPr>
          <a:xfrm>
            <a:off x="10825363" y="593998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76" name="Google Shape;176;p3"/>
          <p:cNvSpPr/>
          <p:nvPr/>
        </p:nvSpPr>
        <p:spPr>
          <a:xfrm>
            <a:off x="11448863" y="5968431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36351250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spTree>
      <p:nvGrpSpPr>
        <p:cNvPr id="1" name="Shape 21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66" name="Google Shape;2166;p34"/>
          <p:cNvGrpSpPr/>
          <p:nvPr/>
        </p:nvGrpSpPr>
        <p:grpSpPr>
          <a:xfrm>
            <a:off x="-184227" y="-399294"/>
            <a:ext cx="13152739" cy="7397993"/>
            <a:chOff x="238125" y="822050"/>
            <a:chExt cx="7136850" cy="4051475"/>
          </a:xfrm>
        </p:grpSpPr>
        <p:sp>
          <p:nvSpPr>
            <p:cNvPr id="2167" name="Google Shape;2167;p34"/>
            <p:cNvSpPr/>
            <p:nvPr/>
          </p:nvSpPr>
          <p:spPr>
            <a:xfrm>
              <a:off x="238125" y="114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8" name="Google Shape;2168;p34"/>
            <p:cNvSpPr/>
            <p:nvPr/>
          </p:nvSpPr>
          <p:spPr>
            <a:xfrm>
              <a:off x="238125" y="27590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9" name="Google Shape;2169;p34"/>
            <p:cNvSpPr/>
            <p:nvPr/>
          </p:nvSpPr>
          <p:spPr>
            <a:xfrm>
              <a:off x="238125" y="250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0" name="Google Shape;2170;p34"/>
            <p:cNvSpPr/>
            <p:nvPr/>
          </p:nvSpPr>
          <p:spPr>
            <a:xfrm>
              <a:off x="238125" y="22460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1" name="Google Shape;2171;p34"/>
            <p:cNvSpPr/>
            <p:nvPr/>
          </p:nvSpPr>
          <p:spPr>
            <a:xfrm>
              <a:off x="238125" y="1971075"/>
              <a:ext cx="7136850" cy="0"/>
            </a:xfrm>
            <a:custGeom>
              <a:avLst/>
              <a:gdLst/>
              <a:ahLst/>
              <a:cxnLst/>
              <a:rect l="l" t="t" r="r" b="b"/>
              <a:pathLst>
                <a:path w="285474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2" name="Google Shape;2172;p34"/>
            <p:cNvSpPr/>
            <p:nvPr/>
          </p:nvSpPr>
          <p:spPr>
            <a:xfrm>
              <a:off x="238125" y="169607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3" name="Google Shape;2173;p34"/>
            <p:cNvSpPr/>
            <p:nvPr/>
          </p:nvSpPr>
          <p:spPr>
            <a:xfrm>
              <a:off x="238125" y="1420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4" name="Google Shape;2174;p34"/>
            <p:cNvSpPr/>
            <p:nvPr/>
          </p:nvSpPr>
          <p:spPr>
            <a:xfrm>
              <a:off x="238125" y="33092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5" name="Google Shape;2175;p34"/>
            <p:cNvSpPr/>
            <p:nvPr/>
          </p:nvSpPr>
          <p:spPr>
            <a:xfrm>
              <a:off x="238125" y="30155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6" name="Google Shape;2176;p34"/>
            <p:cNvSpPr/>
            <p:nvPr/>
          </p:nvSpPr>
          <p:spPr>
            <a:xfrm>
              <a:off x="238125" y="47439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7" name="Google Shape;2177;p34"/>
            <p:cNvSpPr/>
            <p:nvPr/>
          </p:nvSpPr>
          <p:spPr>
            <a:xfrm>
              <a:off x="238125" y="44549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8" name="Google Shape;2178;p34"/>
            <p:cNvSpPr/>
            <p:nvPr/>
          </p:nvSpPr>
          <p:spPr>
            <a:xfrm>
              <a:off x="238125" y="4167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9" name="Google Shape;2179;p34"/>
            <p:cNvSpPr/>
            <p:nvPr/>
          </p:nvSpPr>
          <p:spPr>
            <a:xfrm>
              <a:off x="238125" y="38817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0" name="Google Shape;2180;p34"/>
            <p:cNvSpPr/>
            <p:nvPr/>
          </p:nvSpPr>
          <p:spPr>
            <a:xfrm>
              <a:off x="238125" y="35953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1" name="Google Shape;2181;p34"/>
            <p:cNvSpPr/>
            <p:nvPr/>
          </p:nvSpPr>
          <p:spPr>
            <a:xfrm>
              <a:off x="5075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2" name="Google Shape;2182;p34"/>
            <p:cNvSpPr/>
            <p:nvPr/>
          </p:nvSpPr>
          <p:spPr>
            <a:xfrm>
              <a:off x="3244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3" name="Google Shape;2183;p34"/>
            <p:cNvSpPr/>
            <p:nvPr/>
          </p:nvSpPr>
          <p:spPr>
            <a:xfrm>
              <a:off x="29400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4" name="Google Shape;2184;p34"/>
            <p:cNvSpPr/>
            <p:nvPr/>
          </p:nvSpPr>
          <p:spPr>
            <a:xfrm>
              <a:off x="2635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5" name="Google Shape;2185;p34"/>
            <p:cNvSpPr/>
            <p:nvPr/>
          </p:nvSpPr>
          <p:spPr>
            <a:xfrm>
              <a:off x="2331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6" name="Google Shape;2186;p34"/>
            <p:cNvSpPr/>
            <p:nvPr/>
          </p:nvSpPr>
          <p:spPr>
            <a:xfrm>
              <a:off x="20279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7" name="Google Shape;2187;p34"/>
            <p:cNvSpPr/>
            <p:nvPr/>
          </p:nvSpPr>
          <p:spPr>
            <a:xfrm>
              <a:off x="17239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8" name="Google Shape;2188;p34"/>
            <p:cNvSpPr/>
            <p:nvPr/>
          </p:nvSpPr>
          <p:spPr>
            <a:xfrm>
              <a:off x="14197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9" name="Google Shape;2189;p34"/>
            <p:cNvSpPr/>
            <p:nvPr/>
          </p:nvSpPr>
          <p:spPr>
            <a:xfrm>
              <a:off x="1115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0" name="Google Shape;2190;p34"/>
            <p:cNvSpPr/>
            <p:nvPr/>
          </p:nvSpPr>
          <p:spPr>
            <a:xfrm>
              <a:off x="811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1" name="Google Shape;2191;p34"/>
            <p:cNvSpPr/>
            <p:nvPr/>
          </p:nvSpPr>
          <p:spPr>
            <a:xfrm>
              <a:off x="3548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2" name="Google Shape;2192;p34"/>
            <p:cNvSpPr/>
            <p:nvPr/>
          </p:nvSpPr>
          <p:spPr>
            <a:xfrm>
              <a:off x="62845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3" name="Google Shape;2193;p34"/>
            <p:cNvSpPr/>
            <p:nvPr/>
          </p:nvSpPr>
          <p:spPr>
            <a:xfrm>
              <a:off x="5980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4" name="Google Shape;2194;p34"/>
            <p:cNvSpPr/>
            <p:nvPr/>
          </p:nvSpPr>
          <p:spPr>
            <a:xfrm>
              <a:off x="5676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5" name="Google Shape;2195;p34"/>
            <p:cNvSpPr/>
            <p:nvPr/>
          </p:nvSpPr>
          <p:spPr>
            <a:xfrm>
              <a:off x="53724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6" name="Google Shape;2196;p34"/>
            <p:cNvSpPr/>
            <p:nvPr/>
          </p:nvSpPr>
          <p:spPr>
            <a:xfrm>
              <a:off x="50684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7" name="Google Shape;2197;p34"/>
            <p:cNvSpPr/>
            <p:nvPr/>
          </p:nvSpPr>
          <p:spPr>
            <a:xfrm>
              <a:off x="47644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8" name="Google Shape;2198;p34"/>
            <p:cNvSpPr/>
            <p:nvPr/>
          </p:nvSpPr>
          <p:spPr>
            <a:xfrm>
              <a:off x="4460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9" name="Google Shape;2199;p34"/>
            <p:cNvSpPr/>
            <p:nvPr/>
          </p:nvSpPr>
          <p:spPr>
            <a:xfrm>
              <a:off x="4156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0" name="Google Shape;2200;p34"/>
            <p:cNvSpPr/>
            <p:nvPr/>
          </p:nvSpPr>
          <p:spPr>
            <a:xfrm>
              <a:off x="38522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1" name="Google Shape;2201;p34"/>
            <p:cNvSpPr/>
            <p:nvPr/>
          </p:nvSpPr>
          <p:spPr>
            <a:xfrm>
              <a:off x="65885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2" name="Google Shape;2202;p34"/>
            <p:cNvSpPr/>
            <p:nvPr/>
          </p:nvSpPr>
          <p:spPr>
            <a:xfrm>
              <a:off x="71967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3" name="Google Shape;2203;p34"/>
            <p:cNvSpPr/>
            <p:nvPr/>
          </p:nvSpPr>
          <p:spPr>
            <a:xfrm>
              <a:off x="68927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204" name="Google Shape;2204;p34"/>
          <p:cNvGrpSpPr/>
          <p:nvPr/>
        </p:nvGrpSpPr>
        <p:grpSpPr>
          <a:xfrm>
            <a:off x="9370200" y="4206167"/>
            <a:ext cx="1691933" cy="1691967"/>
            <a:chOff x="94500" y="533550"/>
            <a:chExt cx="1268950" cy="1268975"/>
          </a:xfrm>
        </p:grpSpPr>
        <p:sp>
          <p:nvSpPr>
            <p:cNvPr id="2205" name="Google Shape;2205;p34"/>
            <p:cNvSpPr/>
            <p:nvPr/>
          </p:nvSpPr>
          <p:spPr>
            <a:xfrm>
              <a:off x="94500" y="533550"/>
              <a:ext cx="1268950" cy="1268975"/>
            </a:xfrm>
            <a:custGeom>
              <a:avLst/>
              <a:gdLst/>
              <a:ahLst/>
              <a:cxnLst/>
              <a:rect l="l" t="t" r="r" b="b"/>
              <a:pathLst>
                <a:path w="50758" h="50759" extrusionOk="0">
                  <a:moveTo>
                    <a:pt x="25389" y="1"/>
                  </a:moveTo>
                  <a:cubicBezTo>
                    <a:pt x="11370" y="1"/>
                    <a:pt x="1" y="11370"/>
                    <a:pt x="1" y="25369"/>
                  </a:cubicBezTo>
                  <a:cubicBezTo>
                    <a:pt x="1" y="39389"/>
                    <a:pt x="11370" y="50758"/>
                    <a:pt x="25389" y="50758"/>
                  </a:cubicBezTo>
                  <a:cubicBezTo>
                    <a:pt x="39409" y="50758"/>
                    <a:pt x="50758" y="39389"/>
                    <a:pt x="50758" y="25369"/>
                  </a:cubicBezTo>
                  <a:cubicBezTo>
                    <a:pt x="50758" y="11370"/>
                    <a:pt x="39409" y="1"/>
                    <a:pt x="25389" y="1"/>
                  </a:cubicBezTo>
                  <a:close/>
                </a:path>
              </a:pathLst>
            </a:custGeom>
            <a:solidFill>
              <a:srgbClr val="FFFFFF"/>
            </a:solidFill>
            <a:ln w="1143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2206" name="Google Shape;2206;p34"/>
            <p:cNvGrpSpPr/>
            <p:nvPr/>
          </p:nvGrpSpPr>
          <p:grpSpPr>
            <a:xfrm>
              <a:off x="94500" y="533550"/>
              <a:ext cx="1268950" cy="1268975"/>
              <a:chOff x="756000" y="1451225"/>
              <a:chExt cx="1268950" cy="1268975"/>
            </a:xfrm>
          </p:grpSpPr>
          <p:sp>
            <p:nvSpPr>
              <p:cNvPr id="2207" name="Google Shape;2207;p34"/>
              <p:cNvSpPr/>
              <p:nvPr/>
            </p:nvSpPr>
            <p:spPr>
              <a:xfrm>
                <a:off x="756000" y="1451225"/>
                <a:ext cx="1268950" cy="1268975"/>
              </a:xfrm>
              <a:custGeom>
                <a:avLst/>
                <a:gdLst/>
                <a:ahLst/>
                <a:cxnLst/>
                <a:rect l="l" t="t" r="r" b="b"/>
                <a:pathLst>
                  <a:path w="50758" h="50759" extrusionOk="0">
                    <a:moveTo>
                      <a:pt x="25389" y="1"/>
                    </a:moveTo>
                    <a:cubicBezTo>
                      <a:pt x="11370" y="1"/>
                      <a:pt x="1" y="11370"/>
                      <a:pt x="1" y="25369"/>
                    </a:cubicBezTo>
                    <a:cubicBezTo>
                      <a:pt x="1" y="39389"/>
                      <a:pt x="11370" y="50758"/>
                      <a:pt x="25389" y="50758"/>
                    </a:cubicBezTo>
                    <a:cubicBezTo>
                      <a:pt x="39409" y="50758"/>
                      <a:pt x="50758" y="39389"/>
                      <a:pt x="50758" y="25369"/>
                    </a:cubicBezTo>
                    <a:cubicBezTo>
                      <a:pt x="50758" y="11370"/>
                      <a:pt x="39409" y="1"/>
                      <a:pt x="2538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08" name="Google Shape;2208;p34"/>
              <p:cNvSpPr/>
              <p:nvPr/>
            </p:nvSpPr>
            <p:spPr>
              <a:xfrm>
                <a:off x="773700" y="1805000"/>
                <a:ext cx="922525" cy="911650"/>
              </a:xfrm>
              <a:custGeom>
                <a:avLst/>
                <a:gdLst/>
                <a:ahLst/>
                <a:cxnLst/>
                <a:rect l="l" t="t" r="r" b="b"/>
                <a:pathLst>
                  <a:path w="36901" h="36466" extrusionOk="0">
                    <a:moveTo>
                      <a:pt x="24631" y="0"/>
                    </a:moveTo>
                    <a:cubicBezTo>
                      <a:pt x="16210" y="0"/>
                      <a:pt x="5583" y="3149"/>
                      <a:pt x="1" y="17166"/>
                    </a:cubicBezTo>
                    <a:cubicBezTo>
                      <a:pt x="2469" y="27463"/>
                      <a:pt x="11228" y="35333"/>
                      <a:pt x="22011" y="36465"/>
                    </a:cubicBezTo>
                    <a:cubicBezTo>
                      <a:pt x="27878" y="31529"/>
                      <a:pt x="36111" y="21252"/>
                      <a:pt x="36900" y="2095"/>
                    </a:cubicBezTo>
                    <a:cubicBezTo>
                      <a:pt x="36900" y="2095"/>
                      <a:pt x="31500" y="0"/>
                      <a:pt x="24631" y="0"/>
                    </a:cubicBezTo>
                    <a:close/>
                  </a:path>
                </a:pathLst>
              </a:custGeom>
              <a:solidFill>
                <a:srgbClr val="7AAF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09" name="Google Shape;2209;p34"/>
              <p:cNvSpPr/>
              <p:nvPr/>
            </p:nvSpPr>
            <p:spPr>
              <a:xfrm>
                <a:off x="969425" y="1451225"/>
                <a:ext cx="796075" cy="404625"/>
              </a:xfrm>
              <a:custGeom>
                <a:avLst/>
                <a:gdLst/>
                <a:ahLst/>
                <a:cxnLst/>
                <a:rect l="l" t="t" r="r" b="b"/>
                <a:pathLst>
                  <a:path w="31843" h="16185" extrusionOk="0">
                    <a:moveTo>
                      <a:pt x="16852" y="1"/>
                    </a:moveTo>
                    <a:cubicBezTo>
                      <a:pt x="10379" y="1"/>
                      <a:pt x="4492" y="2429"/>
                      <a:pt x="1" y="6394"/>
                    </a:cubicBezTo>
                    <a:cubicBezTo>
                      <a:pt x="2553" y="5483"/>
                      <a:pt x="5031" y="5099"/>
                      <a:pt x="7397" y="5099"/>
                    </a:cubicBezTo>
                    <a:cubicBezTo>
                      <a:pt x="20104" y="5099"/>
                      <a:pt x="29537" y="16185"/>
                      <a:pt x="29537" y="16185"/>
                    </a:cubicBezTo>
                    <a:cubicBezTo>
                      <a:pt x="31843" y="11573"/>
                      <a:pt x="31398" y="7223"/>
                      <a:pt x="30083" y="3723"/>
                    </a:cubicBezTo>
                    <a:cubicBezTo>
                      <a:pt x="26219" y="1356"/>
                      <a:pt x="21687" y="1"/>
                      <a:pt x="16852" y="1"/>
                    </a:cubicBezTo>
                    <a:close/>
                  </a:path>
                </a:pathLst>
              </a:custGeom>
              <a:solidFill>
                <a:srgbClr val="E51F2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10" name="Google Shape;2210;p34"/>
              <p:cNvSpPr/>
              <p:nvPr/>
            </p:nvSpPr>
            <p:spPr>
              <a:xfrm>
                <a:off x="1710350" y="1862325"/>
                <a:ext cx="314600" cy="548850"/>
              </a:xfrm>
              <a:custGeom>
                <a:avLst/>
                <a:gdLst/>
                <a:ahLst/>
                <a:cxnLst/>
                <a:rect l="l" t="t" r="r" b="b"/>
                <a:pathLst>
                  <a:path w="12584" h="21954" extrusionOk="0">
                    <a:moveTo>
                      <a:pt x="2088" y="1"/>
                    </a:moveTo>
                    <a:cubicBezTo>
                      <a:pt x="801" y="1"/>
                      <a:pt x="1" y="146"/>
                      <a:pt x="1" y="146"/>
                    </a:cubicBezTo>
                    <a:cubicBezTo>
                      <a:pt x="1" y="146"/>
                      <a:pt x="8477" y="10362"/>
                      <a:pt x="9003" y="21954"/>
                    </a:cubicBezTo>
                    <a:cubicBezTo>
                      <a:pt x="11269" y="18130"/>
                      <a:pt x="12584" y="13679"/>
                      <a:pt x="12584" y="8925"/>
                    </a:cubicBezTo>
                    <a:cubicBezTo>
                      <a:pt x="12584" y="6923"/>
                      <a:pt x="12341" y="4960"/>
                      <a:pt x="11896" y="3079"/>
                    </a:cubicBezTo>
                    <a:cubicBezTo>
                      <a:pt x="8272" y="468"/>
                      <a:pt x="4397" y="1"/>
                      <a:pt x="2088" y="1"/>
                    </a:cubicBezTo>
                    <a:close/>
                  </a:path>
                </a:pathLst>
              </a:custGeom>
              <a:solidFill>
                <a:srgbClr val="FFC1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11" name="Google Shape;2211;p34"/>
              <p:cNvSpPr/>
              <p:nvPr/>
            </p:nvSpPr>
            <p:spPr>
              <a:xfrm>
                <a:off x="1561150" y="1745925"/>
                <a:ext cx="239750" cy="222375"/>
              </a:xfrm>
              <a:custGeom>
                <a:avLst/>
                <a:gdLst/>
                <a:ahLst/>
                <a:cxnLst/>
                <a:rect l="l" t="t" r="r" b="b"/>
                <a:pathLst>
                  <a:path w="9590" h="8895" extrusionOk="0">
                    <a:moveTo>
                      <a:pt x="4215" y="1"/>
                    </a:moveTo>
                    <a:cubicBezTo>
                      <a:pt x="3347" y="1"/>
                      <a:pt x="2506" y="272"/>
                      <a:pt x="1822" y="837"/>
                    </a:cubicBezTo>
                    <a:cubicBezTo>
                      <a:pt x="82" y="2273"/>
                      <a:pt x="1" y="5065"/>
                      <a:pt x="1640" y="7047"/>
                    </a:cubicBezTo>
                    <a:cubicBezTo>
                      <a:pt x="2634" y="8250"/>
                      <a:pt x="4037" y="8894"/>
                      <a:pt x="5376" y="8894"/>
                    </a:cubicBezTo>
                    <a:cubicBezTo>
                      <a:pt x="6244" y="8894"/>
                      <a:pt x="7085" y="8624"/>
                      <a:pt x="7769" y="8059"/>
                    </a:cubicBezTo>
                    <a:cubicBezTo>
                      <a:pt x="9509" y="6622"/>
                      <a:pt x="9590" y="3831"/>
                      <a:pt x="7951" y="1848"/>
                    </a:cubicBezTo>
                    <a:cubicBezTo>
                      <a:pt x="6957" y="645"/>
                      <a:pt x="5553" y="1"/>
                      <a:pt x="4215" y="1"/>
                    </a:cubicBezTo>
                    <a:close/>
                  </a:path>
                </a:pathLst>
              </a:custGeom>
              <a:solidFill>
                <a:srgbClr val="DCEAF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12" name="Google Shape;2212;p34"/>
              <p:cNvSpPr/>
              <p:nvPr/>
            </p:nvSpPr>
            <p:spPr>
              <a:xfrm>
                <a:off x="1667875" y="1778000"/>
                <a:ext cx="101175" cy="79350"/>
              </a:xfrm>
              <a:custGeom>
                <a:avLst/>
                <a:gdLst/>
                <a:ahLst/>
                <a:cxnLst/>
                <a:rect l="l" t="t" r="r" b="b"/>
                <a:pathLst>
                  <a:path w="4047" h="3174" extrusionOk="0">
                    <a:moveTo>
                      <a:pt x="1255" y="0"/>
                    </a:moveTo>
                    <a:cubicBezTo>
                      <a:pt x="910" y="0"/>
                      <a:pt x="613" y="112"/>
                      <a:pt x="425" y="342"/>
                    </a:cubicBezTo>
                    <a:cubicBezTo>
                      <a:pt x="0" y="889"/>
                      <a:pt x="365" y="1880"/>
                      <a:pt x="1255" y="2568"/>
                    </a:cubicBezTo>
                    <a:cubicBezTo>
                      <a:pt x="1757" y="2965"/>
                      <a:pt x="2327" y="3173"/>
                      <a:pt x="2800" y="3173"/>
                    </a:cubicBezTo>
                    <a:cubicBezTo>
                      <a:pt x="3147" y="3173"/>
                      <a:pt x="3442" y="3062"/>
                      <a:pt x="3622" y="2831"/>
                    </a:cubicBezTo>
                    <a:cubicBezTo>
                      <a:pt x="4046" y="2305"/>
                      <a:pt x="3682" y="1293"/>
                      <a:pt x="2792" y="605"/>
                    </a:cubicBezTo>
                    <a:cubicBezTo>
                      <a:pt x="2290" y="208"/>
                      <a:pt x="1727" y="0"/>
                      <a:pt x="125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2213" name="Google Shape;2213;p34"/>
          <p:cNvGrpSpPr/>
          <p:nvPr/>
        </p:nvGrpSpPr>
        <p:grpSpPr>
          <a:xfrm>
            <a:off x="8614017" y="4653258"/>
            <a:ext cx="840907" cy="841473"/>
            <a:chOff x="1300400" y="1688700"/>
            <a:chExt cx="481950" cy="482275"/>
          </a:xfrm>
        </p:grpSpPr>
        <p:sp>
          <p:nvSpPr>
            <p:cNvPr id="2214" name="Google Shape;2214;p34"/>
            <p:cNvSpPr/>
            <p:nvPr/>
          </p:nvSpPr>
          <p:spPr>
            <a:xfrm>
              <a:off x="1300400" y="1688700"/>
              <a:ext cx="481950" cy="482275"/>
            </a:xfrm>
            <a:custGeom>
              <a:avLst/>
              <a:gdLst/>
              <a:ahLst/>
              <a:cxnLst/>
              <a:rect l="l" t="t" r="r" b="b"/>
              <a:pathLst>
                <a:path w="19278" h="19291" extrusionOk="0">
                  <a:moveTo>
                    <a:pt x="9645" y="19290"/>
                  </a:moveTo>
                  <a:cubicBezTo>
                    <a:pt x="14952" y="19290"/>
                    <a:pt x="19277" y="14952"/>
                    <a:pt x="19277" y="9645"/>
                  </a:cubicBezTo>
                  <a:cubicBezTo>
                    <a:pt x="19277" y="4339"/>
                    <a:pt x="14952" y="1"/>
                    <a:pt x="9645" y="1"/>
                  </a:cubicBezTo>
                  <a:cubicBezTo>
                    <a:pt x="4326" y="1"/>
                    <a:pt x="0" y="4339"/>
                    <a:pt x="0" y="9645"/>
                  </a:cubicBezTo>
                  <a:cubicBezTo>
                    <a:pt x="0" y="14952"/>
                    <a:pt x="4326" y="19290"/>
                    <a:pt x="9645" y="19290"/>
                  </a:cubicBezTo>
                  <a:close/>
                </a:path>
              </a:pathLst>
            </a:custGeom>
            <a:solidFill>
              <a:srgbClr val="A54D05"/>
            </a:solidFill>
            <a:ln w="762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ct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A54D05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5" name="Google Shape;2215;p34"/>
            <p:cNvSpPr/>
            <p:nvPr/>
          </p:nvSpPr>
          <p:spPr>
            <a:xfrm>
              <a:off x="1347225" y="1735550"/>
              <a:ext cx="388275" cy="388575"/>
            </a:xfrm>
            <a:custGeom>
              <a:avLst/>
              <a:gdLst/>
              <a:ahLst/>
              <a:cxnLst/>
              <a:rect l="l" t="t" r="r" b="b"/>
              <a:pathLst>
                <a:path w="15531" h="15543" extrusionOk="0">
                  <a:moveTo>
                    <a:pt x="7772" y="15543"/>
                  </a:moveTo>
                  <a:cubicBezTo>
                    <a:pt x="12048" y="15543"/>
                    <a:pt x="15531" y="12047"/>
                    <a:pt x="15531" y="7771"/>
                  </a:cubicBezTo>
                  <a:cubicBezTo>
                    <a:pt x="15531" y="3496"/>
                    <a:pt x="12048" y="0"/>
                    <a:pt x="7772" y="0"/>
                  </a:cubicBezTo>
                  <a:cubicBezTo>
                    <a:pt x="3484" y="0"/>
                    <a:pt x="1" y="3496"/>
                    <a:pt x="1" y="7771"/>
                  </a:cubicBezTo>
                  <a:cubicBezTo>
                    <a:pt x="1" y="12047"/>
                    <a:pt x="3484" y="15543"/>
                    <a:pt x="7772" y="15543"/>
                  </a:cubicBezTo>
                  <a:close/>
                </a:path>
              </a:pathLst>
            </a:custGeom>
            <a:solidFill>
              <a:srgbClr val="E69138"/>
            </a:solidFill>
            <a:ln w="76200" cap="flat" cmpd="sng">
              <a:solidFill>
                <a:srgbClr val="A54D0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ct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r>
                <a:rPr kumimoji="0" lang="en" sz="3067" b="1" i="0" u="none" strike="noStrike" kern="0" cap="none" spc="0" normalizeH="0" baseline="0" noProof="0">
                  <a:ln>
                    <a:noFill/>
                  </a:ln>
                  <a:solidFill>
                    <a:srgbClr val="A54D05"/>
                  </a:solidFill>
                  <a:effectLst/>
                  <a:uLnTx/>
                  <a:uFillTx/>
                  <a:latin typeface="Dosis"/>
                  <a:ea typeface="Dosis"/>
                  <a:cs typeface="Dosis"/>
                  <a:sym typeface="Dosis"/>
                </a:rPr>
                <a:t>1¢</a:t>
              </a:r>
              <a:endParaRPr kumimoji="0" sz="3067" b="1" i="0" u="none" strike="noStrike" kern="0" cap="none" spc="0" normalizeH="0" baseline="0" noProof="0">
                <a:ln>
                  <a:noFill/>
                </a:ln>
                <a:solidFill>
                  <a:srgbClr val="A54D05"/>
                </a:solidFill>
                <a:effectLst/>
                <a:uLnTx/>
                <a:uFillTx/>
                <a:latin typeface="Dosis"/>
                <a:ea typeface="Dosis"/>
                <a:cs typeface="Dosis"/>
                <a:sym typeface="Dosis"/>
              </a:endParaRPr>
            </a:p>
          </p:txBody>
        </p:sp>
      </p:grpSp>
      <p:grpSp>
        <p:nvGrpSpPr>
          <p:cNvPr id="2216" name="Google Shape;2216;p34"/>
          <p:cNvGrpSpPr/>
          <p:nvPr/>
        </p:nvGrpSpPr>
        <p:grpSpPr>
          <a:xfrm>
            <a:off x="8833733" y="5056658"/>
            <a:ext cx="840907" cy="841473"/>
            <a:chOff x="1300400" y="1688700"/>
            <a:chExt cx="481950" cy="482275"/>
          </a:xfrm>
        </p:grpSpPr>
        <p:sp>
          <p:nvSpPr>
            <p:cNvPr id="2217" name="Google Shape;2217;p34"/>
            <p:cNvSpPr/>
            <p:nvPr/>
          </p:nvSpPr>
          <p:spPr>
            <a:xfrm>
              <a:off x="1300400" y="1688700"/>
              <a:ext cx="481950" cy="482275"/>
            </a:xfrm>
            <a:custGeom>
              <a:avLst/>
              <a:gdLst/>
              <a:ahLst/>
              <a:cxnLst/>
              <a:rect l="l" t="t" r="r" b="b"/>
              <a:pathLst>
                <a:path w="19278" h="19291" extrusionOk="0">
                  <a:moveTo>
                    <a:pt x="9645" y="19290"/>
                  </a:moveTo>
                  <a:cubicBezTo>
                    <a:pt x="14952" y="19290"/>
                    <a:pt x="19277" y="14952"/>
                    <a:pt x="19277" y="9645"/>
                  </a:cubicBezTo>
                  <a:cubicBezTo>
                    <a:pt x="19277" y="4339"/>
                    <a:pt x="14952" y="1"/>
                    <a:pt x="9645" y="1"/>
                  </a:cubicBezTo>
                  <a:cubicBezTo>
                    <a:pt x="4326" y="1"/>
                    <a:pt x="0" y="4339"/>
                    <a:pt x="0" y="9645"/>
                  </a:cubicBezTo>
                  <a:cubicBezTo>
                    <a:pt x="0" y="14952"/>
                    <a:pt x="4326" y="19290"/>
                    <a:pt x="9645" y="19290"/>
                  </a:cubicBezTo>
                  <a:close/>
                </a:path>
              </a:pathLst>
            </a:custGeom>
            <a:solidFill>
              <a:srgbClr val="A54D05"/>
            </a:solidFill>
            <a:ln w="762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ct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A54D05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8" name="Google Shape;2218;p34"/>
            <p:cNvSpPr/>
            <p:nvPr/>
          </p:nvSpPr>
          <p:spPr>
            <a:xfrm>
              <a:off x="1347225" y="1735550"/>
              <a:ext cx="388275" cy="388575"/>
            </a:xfrm>
            <a:custGeom>
              <a:avLst/>
              <a:gdLst/>
              <a:ahLst/>
              <a:cxnLst/>
              <a:rect l="l" t="t" r="r" b="b"/>
              <a:pathLst>
                <a:path w="15531" h="15543" extrusionOk="0">
                  <a:moveTo>
                    <a:pt x="7772" y="15543"/>
                  </a:moveTo>
                  <a:cubicBezTo>
                    <a:pt x="12048" y="15543"/>
                    <a:pt x="15531" y="12047"/>
                    <a:pt x="15531" y="7771"/>
                  </a:cubicBezTo>
                  <a:cubicBezTo>
                    <a:pt x="15531" y="3496"/>
                    <a:pt x="12048" y="0"/>
                    <a:pt x="7772" y="0"/>
                  </a:cubicBezTo>
                  <a:cubicBezTo>
                    <a:pt x="3484" y="0"/>
                    <a:pt x="1" y="3496"/>
                    <a:pt x="1" y="7771"/>
                  </a:cubicBezTo>
                  <a:cubicBezTo>
                    <a:pt x="1" y="12047"/>
                    <a:pt x="3484" y="15543"/>
                    <a:pt x="7772" y="15543"/>
                  </a:cubicBezTo>
                  <a:close/>
                </a:path>
              </a:pathLst>
            </a:custGeom>
            <a:solidFill>
              <a:srgbClr val="E69138"/>
            </a:solidFill>
            <a:ln w="76200" cap="flat" cmpd="sng">
              <a:solidFill>
                <a:srgbClr val="A54D0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ct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r>
                <a:rPr kumimoji="0" lang="en" sz="3067" b="1" i="0" u="none" strike="noStrike" kern="0" cap="none" spc="0" normalizeH="0" baseline="0" noProof="0">
                  <a:ln>
                    <a:noFill/>
                  </a:ln>
                  <a:solidFill>
                    <a:srgbClr val="A54D05"/>
                  </a:solidFill>
                  <a:effectLst/>
                  <a:uLnTx/>
                  <a:uFillTx/>
                  <a:latin typeface="Dosis"/>
                  <a:ea typeface="Dosis"/>
                  <a:cs typeface="Dosis"/>
                  <a:sym typeface="Dosis"/>
                </a:rPr>
                <a:t>1¢</a:t>
              </a:r>
              <a:endParaRPr kumimoji="0" sz="3067" b="1" i="0" u="none" strike="noStrike" kern="0" cap="none" spc="0" normalizeH="0" baseline="0" noProof="0">
                <a:ln>
                  <a:noFill/>
                </a:ln>
                <a:solidFill>
                  <a:srgbClr val="A54D05"/>
                </a:solidFill>
                <a:effectLst/>
                <a:uLnTx/>
                <a:uFillTx/>
                <a:latin typeface="Dosis"/>
                <a:ea typeface="Dosis"/>
                <a:cs typeface="Dosis"/>
                <a:sym typeface="Dosis"/>
              </a:endParaRPr>
            </a:p>
          </p:txBody>
        </p:sp>
      </p:grpSp>
      <p:sp>
        <p:nvSpPr>
          <p:cNvPr id="2219" name="Google Shape;2219;p34"/>
          <p:cNvSpPr/>
          <p:nvPr/>
        </p:nvSpPr>
        <p:spPr>
          <a:xfrm>
            <a:off x="8614030" y="4358664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BE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220" name="Google Shape;2220;p34"/>
          <p:cNvSpPr/>
          <p:nvPr/>
        </p:nvSpPr>
        <p:spPr>
          <a:xfrm>
            <a:off x="9046347" y="3021164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BE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221" name="Google Shape;2221;p34"/>
          <p:cNvSpPr/>
          <p:nvPr/>
        </p:nvSpPr>
        <p:spPr>
          <a:xfrm>
            <a:off x="10747763" y="2886164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BE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24186016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41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1219170">
              <a:buClr>
                <a:srgbClr val="000000"/>
              </a:buClr>
            </a:pPr>
            <a:fld id="{D2D769DF-72D7-400B-8D46-2CA7E227B53C}" type="datetimeFigureOut">
              <a:rPr lang="en-US" sz="1867" kern="0" smtClean="0">
                <a:solidFill>
                  <a:srgbClr val="000000"/>
                </a:solidFill>
                <a:cs typeface="Arial"/>
                <a:sym typeface="Arial"/>
              </a:rPr>
              <a:pPr defTabSz="1219170">
                <a:buClr>
                  <a:srgbClr val="000000"/>
                </a:buClr>
              </a:pPr>
              <a:t>1/8/2025</a:t>
            </a:fld>
            <a:endParaRPr lang="en-US"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1219170">
              <a:buClr>
                <a:srgbClr val="000000"/>
              </a:buClr>
            </a:pPr>
            <a:endParaRPr lang="en-US"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1219170">
              <a:buClr>
                <a:srgbClr val="000000"/>
              </a:buClr>
            </a:pPr>
            <a:fld id="{69B50EDA-12E8-486B-B293-B7EEEFB6F524}" type="slidenum">
              <a:rPr lang="en-US" sz="1867" kern="0" smtClean="0">
                <a:solidFill>
                  <a:srgbClr val="000000"/>
                </a:solidFill>
                <a:cs typeface="Arial"/>
                <a:sym typeface="Arial"/>
              </a:rPr>
              <a:pPr defTabSz="1219170">
                <a:buClr>
                  <a:srgbClr val="000000"/>
                </a:buClr>
              </a:pPr>
              <a:t>‹#›</a:t>
            </a:fld>
            <a:endParaRPr lang="en-US"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70559072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3">
  <p:cSld name="Section header 3">
    <p:bg>
      <p:bgPr>
        <a:solidFill>
          <a:schemeClr val="dk1"/>
        </a:solidFill>
        <a:effectLst/>
      </p:bgPr>
    </p:bg>
    <p:spTree>
      <p:nvGrpSpPr>
        <p:cNvPr id="1" name="Shape 10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16" name="Google Shape;1016;p16"/>
          <p:cNvGrpSpPr/>
          <p:nvPr/>
        </p:nvGrpSpPr>
        <p:grpSpPr>
          <a:xfrm>
            <a:off x="-184227" y="-399294"/>
            <a:ext cx="13152739" cy="7397993"/>
            <a:chOff x="238125" y="822050"/>
            <a:chExt cx="7136850" cy="4051475"/>
          </a:xfrm>
        </p:grpSpPr>
        <p:sp>
          <p:nvSpPr>
            <p:cNvPr id="1017" name="Google Shape;1017;p16"/>
            <p:cNvSpPr/>
            <p:nvPr/>
          </p:nvSpPr>
          <p:spPr>
            <a:xfrm>
              <a:off x="238125" y="114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8" name="Google Shape;1018;p16"/>
            <p:cNvSpPr/>
            <p:nvPr/>
          </p:nvSpPr>
          <p:spPr>
            <a:xfrm>
              <a:off x="238125" y="27590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9" name="Google Shape;1019;p16"/>
            <p:cNvSpPr/>
            <p:nvPr/>
          </p:nvSpPr>
          <p:spPr>
            <a:xfrm>
              <a:off x="238125" y="250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0" name="Google Shape;1020;p16"/>
            <p:cNvSpPr/>
            <p:nvPr/>
          </p:nvSpPr>
          <p:spPr>
            <a:xfrm>
              <a:off x="238125" y="22460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1" name="Google Shape;1021;p16"/>
            <p:cNvSpPr/>
            <p:nvPr/>
          </p:nvSpPr>
          <p:spPr>
            <a:xfrm>
              <a:off x="238125" y="1971075"/>
              <a:ext cx="7136850" cy="0"/>
            </a:xfrm>
            <a:custGeom>
              <a:avLst/>
              <a:gdLst/>
              <a:ahLst/>
              <a:cxnLst/>
              <a:rect l="l" t="t" r="r" b="b"/>
              <a:pathLst>
                <a:path w="285474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2" name="Google Shape;1022;p16"/>
            <p:cNvSpPr/>
            <p:nvPr/>
          </p:nvSpPr>
          <p:spPr>
            <a:xfrm>
              <a:off x="238125" y="169607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3" name="Google Shape;1023;p16"/>
            <p:cNvSpPr/>
            <p:nvPr/>
          </p:nvSpPr>
          <p:spPr>
            <a:xfrm>
              <a:off x="238125" y="1420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4" name="Google Shape;1024;p16"/>
            <p:cNvSpPr/>
            <p:nvPr/>
          </p:nvSpPr>
          <p:spPr>
            <a:xfrm>
              <a:off x="238125" y="33092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5" name="Google Shape;1025;p16"/>
            <p:cNvSpPr/>
            <p:nvPr/>
          </p:nvSpPr>
          <p:spPr>
            <a:xfrm>
              <a:off x="238125" y="30155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6" name="Google Shape;1026;p16"/>
            <p:cNvSpPr/>
            <p:nvPr/>
          </p:nvSpPr>
          <p:spPr>
            <a:xfrm>
              <a:off x="238125" y="47439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7" name="Google Shape;1027;p16"/>
            <p:cNvSpPr/>
            <p:nvPr/>
          </p:nvSpPr>
          <p:spPr>
            <a:xfrm>
              <a:off x="238125" y="44549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8" name="Google Shape;1028;p16"/>
            <p:cNvSpPr/>
            <p:nvPr/>
          </p:nvSpPr>
          <p:spPr>
            <a:xfrm>
              <a:off x="238125" y="4167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9" name="Google Shape;1029;p16"/>
            <p:cNvSpPr/>
            <p:nvPr/>
          </p:nvSpPr>
          <p:spPr>
            <a:xfrm>
              <a:off x="238125" y="38817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0" name="Google Shape;1030;p16"/>
            <p:cNvSpPr/>
            <p:nvPr/>
          </p:nvSpPr>
          <p:spPr>
            <a:xfrm>
              <a:off x="238125" y="35953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1" name="Google Shape;1031;p16"/>
            <p:cNvSpPr/>
            <p:nvPr/>
          </p:nvSpPr>
          <p:spPr>
            <a:xfrm>
              <a:off x="5075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2" name="Google Shape;1032;p16"/>
            <p:cNvSpPr/>
            <p:nvPr/>
          </p:nvSpPr>
          <p:spPr>
            <a:xfrm>
              <a:off x="3244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3" name="Google Shape;1033;p16"/>
            <p:cNvSpPr/>
            <p:nvPr/>
          </p:nvSpPr>
          <p:spPr>
            <a:xfrm>
              <a:off x="29400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4" name="Google Shape;1034;p16"/>
            <p:cNvSpPr/>
            <p:nvPr/>
          </p:nvSpPr>
          <p:spPr>
            <a:xfrm>
              <a:off x="2635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5" name="Google Shape;1035;p16"/>
            <p:cNvSpPr/>
            <p:nvPr/>
          </p:nvSpPr>
          <p:spPr>
            <a:xfrm>
              <a:off x="2331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6" name="Google Shape;1036;p16"/>
            <p:cNvSpPr/>
            <p:nvPr/>
          </p:nvSpPr>
          <p:spPr>
            <a:xfrm>
              <a:off x="20279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7" name="Google Shape;1037;p16"/>
            <p:cNvSpPr/>
            <p:nvPr/>
          </p:nvSpPr>
          <p:spPr>
            <a:xfrm>
              <a:off x="17239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8" name="Google Shape;1038;p16"/>
            <p:cNvSpPr/>
            <p:nvPr/>
          </p:nvSpPr>
          <p:spPr>
            <a:xfrm>
              <a:off x="14197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9" name="Google Shape;1039;p16"/>
            <p:cNvSpPr/>
            <p:nvPr/>
          </p:nvSpPr>
          <p:spPr>
            <a:xfrm>
              <a:off x="1115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0" name="Google Shape;1040;p16"/>
            <p:cNvSpPr/>
            <p:nvPr/>
          </p:nvSpPr>
          <p:spPr>
            <a:xfrm>
              <a:off x="811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1" name="Google Shape;1041;p16"/>
            <p:cNvSpPr/>
            <p:nvPr/>
          </p:nvSpPr>
          <p:spPr>
            <a:xfrm>
              <a:off x="3548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2" name="Google Shape;1042;p16"/>
            <p:cNvSpPr/>
            <p:nvPr/>
          </p:nvSpPr>
          <p:spPr>
            <a:xfrm>
              <a:off x="62845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3" name="Google Shape;1043;p16"/>
            <p:cNvSpPr/>
            <p:nvPr/>
          </p:nvSpPr>
          <p:spPr>
            <a:xfrm>
              <a:off x="5980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4" name="Google Shape;1044;p16"/>
            <p:cNvSpPr/>
            <p:nvPr/>
          </p:nvSpPr>
          <p:spPr>
            <a:xfrm>
              <a:off x="5676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5" name="Google Shape;1045;p16"/>
            <p:cNvSpPr/>
            <p:nvPr/>
          </p:nvSpPr>
          <p:spPr>
            <a:xfrm>
              <a:off x="53724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6" name="Google Shape;1046;p16"/>
            <p:cNvSpPr/>
            <p:nvPr/>
          </p:nvSpPr>
          <p:spPr>
            <a:xfrm>
              <a:off x="50684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7" name="Google Shape;1047;p16"/>
            <p:cNvSpPr/>
            <p:nvPr/>
          </p:nvSpPr>
          <p:spPr>
            <a:xfrm>
              <a:off x="47644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8" name="Google Shape;1048;p16"/>
            <p:cNvSpPr/>
            <p:nvPr/>
          </p:nvSpPr>
          <p:spPr>
            <a:xfrm>
              <a:off x="4460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9" name="Google Shape;1049;p16"/>
            <p:cNvSpPr/>
            <p:nvPr/>
          </p:nvSpPr>
          <p:spPr>
            <a:xfrm>
              <a:off x="4156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0" name="Google Shape;1050;p16"/>
            <p:cNvSpPr/>
            <p:nvPr/>
          </p:nvSpPr>
          <p:spPr>
            <a:xfrm>
              <a:off x="38522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1" name="Google Shape;1051;p16"/>
            <p:cNvSpPr/>
            <p:nvPr/>
          </p:nvSpPr>
          <p:spPr>
            <a:xfrm>
              <a:off x="65885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2" name="Google Shape;1052;p16"/>
            <p:cNvSpPr/>
            <p:nvPr/>
          </p:nvSpPr>
          <p:spPr>
            <a:xfrm>
              <a:off x="71967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3" name="Google Shape;1053;p16"/>
            <p:cNvSpPr/>
            <p:nvPr/>
          </p:nvSpPr>
          <p:spPr>
            <a:xfrm>
              <a:off x="68927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054" name="Google Shape;1054;p16"/>
          <p:cNvSpPr txBox="1">
            <a:spLocks noGrp="1"/>
          </p:cNvSpPr>
          <p:nvPr>
            <p:ph type="title"/>
          </p:nvPr>
        </p:nvSpPr>
        <p:spPr>
          <a:xfrm>
            <a:off x="1014933" y="3029067"/>
            <a:ext cx="7366000" cy="166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200"/>
              <a:buNone/>
              <a:defRPr sz="7333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9pPr>
          </a:lstStyle>
          <a:p>
            <a:endParaRPr/>
          </a:p>
        </p:txBody>
      </p:sp>
      <p:sp>
        <p:nvSpPr>
          <p:cNvPr id="1055" name="Google Shape;1055;p16"/>
          <p:cNvSpPr txBox="1">
            <a:spLocks noGrp="1"/>
          </p:cNvSpPr>
          <p:nvPr>
            <p:ph type="subTitle" idx="1"/>
          </p:nvPr>
        </p:nvSpPr>
        <p:spPr>
          <a:xfrm>
            <a:off x="1014933" y="5379133"/>
            <a:ext cx="7366000" cy="59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1056" name="Google Shape;1056;p16"/>
          <p:cNvSpPr txBox="1">
            <a:spLocks noGrp="1"/>
          </p:cNvSpPr>
          <p:nvPr>
            <p:ph type="title" idx="2" hasCustomPrompt="1"/>
          </p:nvPr>
        </p:nvSpPr>
        <p:spPr>
          <a:xfrm>
            <a:off x="1083967" y="998433"/>
            <a:ext cx="1715200" cy="166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3333" b="1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grpSp>
        <p:nvGrpSpPr>
          <p:cNvPr id="1057" name="Google Shape;1057;p16"/>
          <p:cNvGrpSpPr/>
          <p:nvPr/>
        </p:nvGrpSpPr>
        <p:grpSpPr>
          <a:xfrm>
            <a:off x="8937103" y="3438280"/>
            <a:ext cx="2087215" cy="2626781"/>
            <a:chOff x="7667575" y="2133515"/>
            <a:chExt cx="359600" cy="452550"/>
          </a:xfrm>
        </p:grpSpPr>
        <p:sp>
          <p:nvSpPr>
            <p:cNvPr id="1058" name="Google Shape;1058;p16"/>
            <p:cNvSpPr/>
            <p:nvPr/>
          </p:nvSpPr>
          <p:spPr>
            <a:xfrm>
              <a:off x="7667950" y="2133515"/>
              <a:ext cx="359225" cy="452550"/>
            </a:xfrm>
            <a:custGeom>
              <a:avLst/>
              <a:gdLst/>
              <a:ahLst/>
              <a:cxnLst/>
              <a:rect l="l" t="t" r="r" b="b"/>
              <a:pathLst>
                <a:path w="14369" h="18102" extrusionOk="0">
                  <a:moveTo>
                    <a:pt x="7214" y="0"/>
                  </a:moveTo>
                  <a:cubicBezTo>
                    <a:pt x="7095" y="0"/>
                    <a:pt x="7005" y="90"/>
                    <a:pt x="6990" y="194"/>
                  </a:cubicBezTo>
                  <a:lnTo>
                    <a:pt x="1420" y="194"/>
                  </a:lnTo>
                  <a:lnTo>
                    <a:pt x="1420" y="7423"/>
                  </a:lnTo>
                  <a:lnTo>
                    <a:pt x="6990" y="7423"/>
                  </a:lnTo>
                  <a:lnTo>
                    <a:pt x="6990" y="7438"/>
                  </a:lnTo>
                  <a:lnTo>
                    <a:pt x="449" y="7438"/>
                  </a:lnTo>
                  <a:lnTo>
                    <a:pt x="449" y="9962"/>
                  </a:lnTo>
                  <a:lnTo>
                    <a:pt x="285" y="9962"/>
                  </a:lnTo>
                  <a:cubicBezTo>
                    <a:pt x="135" y="9962"/>
                    <a:pt x="1" y="10081"/>
                    <a:pt x="1" y="10245"/>
                  </a:cubicBezTo>
                  <a:cubicBezTo>
                    <a:pt x="1" y="10395"/>
                    <a:pt x="135" y="10514"/>
                    <a:pt x="285" y="10514"/>
                  </a:cubicBezTo>
                  <a:lnTo>
                    <a:pt x="449" y="10514"/>
                  </a:lnTo>
                  <a:lnTo>
                    <a:pt x="449" y="17549"/>
                  </a:lnTo>
                  <a:lnTo>
                    <a:pt x="6990" y="17549"/>
                  </a:lnTo>
                  <a:lnTo>
                    <a:pt x="6990" y="17892"/>
                  </a:lnTo>
                  <a:cubicBezTo>
                    <a:pt x="6990" y="17997"/>
                    <a:pt x="7095" y="18101"/>
                    <a:pt x="7214" y="18101"/>
                  </a:cubicBezTo>
                  <a:cubicBezTo>
                    <a:pt x="7334" y="18101"/>
                    <a:pt x="7424" y="17997"/>
                    <a:pt x="7424" y="17892"/>
                  </a:cubicBezTo>
                  <a:lnTo>
                    <a:pt x="7424" y="17549"/>
                  </a:lnTo>
                  <a:lnTo>
                    <a:pt x="13905" y="17549"/>
                  </a:lnTo>
                  <a:lnTo>
                    <a:pt x="13905" y="10514"/>
                  </a:lnTo>
                  <a:lnTo>
                    <a:pt x="14085" y="10514"/>
                  </a:lnTo>
                  <a:cubicBezTo>
                    <a:pt x="14249" y="10514"/>
                    <a:pt x="14368" y="10395"/>
                    <a:pt x="14368" y="10245"/>
                  </a:cubicBezTo>
                  <a:cubicBezTo>
                    <a:pt x="14368" y="10081"/>
                    <a:pt x="14249" y="9962"/>
                    <a:pt x="14085" y="9962"/>
                  </a:cubicBezTo>
                  <a:lnTo>
                    <a:pt x="13905" y="9962"/>
                  </a:lnTo>
                  <a:lnTo>
                    <a:pt x="13905" y="7438"/>
                  </a:lnTo>
                  <a:lnTo>
                    <a:pt x="7424" y="7438"/>
                  </a:lnTo>
                  <a:lnTo>
                    <a:pt x="7424" y="7423"/>
                  </a:lnTo>
                  <a:lnTo>
                    <a:pt x="12307" y="7423"/>
                  </a:lnTo>
                  <a:lnTo>
                    <a:pt x="12307" y="194"/>
                  </a:lnTo>
                  <a:lnTo>
                    <a:pt x="7424" y="194"/>
                  </a:lnTo>
                  <a:cubicBezTo>
                    <a:pt x="7409" y="90"/>
                    <a:pt x="7319" y="0"/>
                    <a:pt x="7214" y="0"/>
                  </a:cubicBezTo>
                  <a:close/>
                </a:path>
              </a:pathLst>
            </a:custGeom>
            <a:solidFill>
              <a:srgbClr val="FFFFFF"/>
            </a:solidFill>
            <a:ln w="2286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9" name="Google Shape;1059;p16"/>
            <p:cNvSpPr/>
            <p:nvPr/>
          </p:nvSpPr>
          <p:spPr>
            <a:xfrm>
              <a:off x="7678775" y="2319625"/>
              <a:ext cx="336075" cy="252425"/>
            </a:xfrm>
            <a:custGeom>
              <a:avLst/>
              <a:gdLst/>
              <a:ahLst/>
              <a:cxnLst/>
              <a:rect l="l" t="t" r="r" b="b"/>
              <a:pathLst>
                <a:path w="13443" h="10097" extrusionOk="0">
                  <a:moveTo>
                    <a:pt x="1" y="1"/>
                  </a:moveTo>
                  <a:lnTo>
                    <a:pt x="1" y="10097"/>
                  </a:lnTo>
                  <a:lnTo>
                    <a:pt x="13442" y="10097"/>
                  </a:lnTo>
                  <a:lnTo>
                    <a:pt x="13442" y="1"/>
                  </a:lnTo>
                  <a:close/>
                </a:path>
              </a:pathLst>
            </a:custGeom>
            <a:solidFill>
              <a:srgbClr val="FAA0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0" name="Google Shape;1060;p16"/>
            <p:cNvSpPr/>
            <p:nvPr/>
          </p:nvSpPr>
          <p:spPr>
            <a:xfrm>
              <a:off x="7716875" y="2354350"/>
              <a:ext cx="72825" cy="72850"/>
            </a:xfrm>
            <a:custGeom>
              <a:avLst/>
              <a:gdLst/>
              <a:ahLst/>
              <a:cxnLst/>
              <a:rect l="l" t="t" r="r" b="b"/>
              <a:pathLst>
                <a:path w="2913" h="2914" extrusionOk="0">
                  <a:moveTo>
                    <a:pt x="0" y="1"/>
                  </a:moveTo>
                  <a:lnTo>
                    <a:pt x="0" y="2913"/>
                  </a:lnTo>
                  <a:lnTo>
                    <a:pt x="2912" y="2913"/>
                  </a:lnTo>
                  <a:lnTo>
                    <a:pt x="2912" y="1"/>
                  </a:lnTo>
                  <a:close/>
                </a:path>
              </a:pathLst>
            </a:custGeom>
            <a:solidFill>
              <a:srgbClr val="6146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1" name="Google Shape;1061;p16"/>
            <p:cNvSpPr/>
            <p:nvPr/>
          </p:nvSpPr>
          <p:spPr>
            <a:xfrm>
              <a:off x="7829250" y="2478700"/>
              <a:ext cx="147875" cy="19050"/>
            </a:xfrm>
            <a:custGeom>
              <a:avLst/>
              <a:gdLst/>
              <a:ahLst/>
              <a:cxnLst/>
              <a:rect l="l" t="t" r="r" b="b"/>
              <a:pathLst>
                <a:path w="5915" h="762" extrusionOk="0">
                  <a:moveTo>
                    <a:pt x="1" y="0"/>
                  </a:moveTo>
                  <a:lnTo>
                    <a:pt x="1" y="762"/>
                  </a:lnTo>
                  <a:lnTo>
                    <a:pt x="5915" y="762"/>
                  </a:lnTo>
                  <a:lnTo>
                    <a:pt x="5915" y="0"/>
                  </a:lnTo>
                  <a:close/>
                </a:path>
              </a:pathLst>
            </a:custGeom>
            <a:solidFill>
              <a:srgbClr val="FFC0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2" name="Google Shape;1062;p16"/>
            <p:cNvSpPr/>
            <p:nvPr/>
          </p:nvSpPr>
          <p:spPr>
            <a:xfrm>
              <a:off x="7829250" y="2516400"/>
              <a:ext cx="147875" cy="18700"/>
            </a:xfrm>
            <a:custGeom>
              <a:avLst/>
              <a:gdLst/>
              <a:ahLst/>
              <a:cxnLst/>
              <a:rect l="l" t="t" r="r" b="b"/>
              <a:pathLst>
                <a:path w="5915" h="748" extrusionOk="0">
                  <a:moveTo>
                    <a:pt x="1" y="1"/>
                  </a:moveTo>
                  <a:lnTo>
                    <a:pt x="1" y="747"/>
                  </a:lnTo>
                  <a:lnTo>
                    <a:pt x="5915" y="747"/>
                  </a:lnTo>
                  <a:lnTo>
                    <a:pt x="5915" y="1"/>
                  </a:lnTo>
                  <a:close/>
                </a:path>
              </a:pathLst>
            </a:custGeom>
            <a:solidFill>
              <a:srgbClr val="FFC0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3" name="Google Shape;1063;p16"/>
            <p:cNvSpPr/>
            <p:nvPr/>
          </p:nvSpPr>
          <p:spPr>
            <a:xfrm>
              <a:off x="7702675" y="2138550"/>
              <a:ext cx="272225" cy="180750"/>
            </a:xfrm>
            <a:custGeom>
              <a:avLst/>
              <a:gdLst/>
              <a:ahLst/>
              <a:cxnLst/>
              <a:rect l="l" t="t" r="r" b="b"/>
              <a:pathLst>
                <a:path w="10889" h="7230" extrusionOk="0">
                  <a:moveTo>
                    <a:pt x="1" y="1"/>
                  </a:moveTo>
                  <a:lnTo>
                    <a:pt x="1" y="7229"/>
                  </a:lnTo>
                  <a:lnTo>
                    <a:pt x="10888" y="7229"/>
                  </a:lnTo>
                  <a:lnTo>
                    <a:pt x="10888" y="1"/>
                  </a:lnTo>
                  <a:close/>
                </a:path>
              </a:pathLst>
            </a:custGeom>
            <a:solidFill>
              <a:srgbClr val="F28B0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4" name="Google Shape;1064;p16"/>
            <p:cNvSpPr/>
            <p:nvPr/>
          </p:nvSpPr>
          <p:spPr>
            <a:xfrm>
              <a:off x="7726200" y="2185225"/>
              <a:ext cx="98600" cy="14200"/>
            </a:xfrm>
            <a:custGeom>
              <a:avLst/>
              <a:gdLst/>
              <a:ahLst/>
              <a:cxnLst/>
              <a:rect l="l" t="t" r="r" b="b"/>
              <a:pathLst>
                <a:path w="3944" h="568" extrusionOk="0">
                  <a:moveTo>
                    <a:pt x="1" y="0"/>
                  </a:moveTo>
                  <a:lnTo>
                    <a:pt x="1" y="568"/>
                  </a:lnTo>
                  <a:lnTo>
                    <a:pt x="3943" y="568"/>
                  </a:lnTo>
                  <a:lnTo>
                    <a:pt x="3943" y="0"/>
                  </a:lnTo>
                  <a:close/>
                </a:path>
              </a:pathLst>
            </a:custGeom>
            <a:solidFill>
              <a:srgbClr val="FFC0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5" name="Google Shape;1065;p16"/>
            <p:cNvSpPr/>
            <p:nvPr/>
          </p:nvSpPr>
          <p:spPr>
            <a:xfrm>
              <a:off x="7723575" y="2218075"/>
              <a:ext cx="98975" cy="14225"/>
            </a:xfrm>
            <a:custGeom>
              <a:avLst/>
              <a:gdLst/>
              <a:ahLst/>
              <a:cxnLst/>
              <a:rect l="l" t="t" r="r" b="b"/>
              <a:pathLst>
                <a:path w="3959" h="569" extrusionOk="0">
                  <a:moveTo>
                    <a:pt x="1" y="1"/>
                  </a:moveTo>
                  <a:lnTo>
                    <a:pt x="1" y="568"/>
                  </a:lnTo>
                  <a:lnTo>
                    <a:pt x="3959" y="568"/>
                  </a:lnTo>
                  <a:lnTo>
                    <a:pt x="3959" y="1"/>
                  </a:lnTo>
                  <a:close/>
                </a:path>
              </a:pathLst>
            </a:custGeom>
            <a:solidFill>
              <a:srgbClr val="FFC0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6" name="Google Shape;1066;p16"/>
            <p:cNvSpPr/>
            <p:nvPr/>
          </p:nvSpPr>
          <p:spPr>
            <a:xfrm>
              <a:off x="7871825" y="2178500"/>
              <a:ext cx="82150" cy="121750"/>
            </a:xfrm>
            <a:custGeom>
              <a:avLst/>
              <a:gdLst/>
              <a:ahLst/>
              <a:cxnLst/>
              <a:rect l="l" t="t" r="r" b="b"/>
              <a:pathLst>
                <a:path w="3286" h="4870" extrusionOk="0">
                  <a:moveTo>
                    <a:pt x="0" y="1"/>
                  </a:moveTo>
                  <a:lnTo>
                    <a:pt x="0" y="4869"/>
                  </a:lnTo>
                  <a:lnTo>
                    <a:pt x="3286" y="4869"/>
                  </a:lnTo>
                  <a:lnTo>
                    <a:pt x="3286" y="1"/>
                  </a:lnTo>
                  <a:close/>
                </a:path>
              </a:pathLst>
            </a:custGeom>
            <a:solidFill>
              <a:srgbClr val="FFC0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7" name="Google Shape;1067;p16"/>
            <p:cNvSpPr/>
            <p:nvPr/>
          </p:nvSpPr>
          <p:spPr>
            <a:xfrm>
              <a:off x="7842325" y="2133700"/>
              <a:ext cx="10475" cy="452175"/>
            </a:xfrm>
            <a:custGeom>
              <a:avLst/>
              <a:gdLst/>
              <a:ahLst/>
              <a:cxnLst/>
              <a:rect l="l" t="t" r="r" b="b"/>
              <a:pathLst>
                <a:path w="419" h="18087" extrusionOk="0">
                  <a:moveTo>
                    <a:pt x="209" y="0"/>
                  </a:moveTo>
                  <a:cubicBezTo>
                    <a:pt x="90" y="0"/>
                    <a:pt x="0" y="90"/>
                    <a:pt x="0" y="209"/>
                  </a:cubicBezTo>
                  <a:lnTo>
                    <a:pt x="0" y="17892"/>
                  </a:lnTo>
                  <a:cubicBezTo>
                    <a:pt x="0" y="17997"/>
                    <a:pt x="90" y="18087"/>
                    <a:pt x="209" y="18087"/>
                  </a:cubicBezTo>
                  <a:cubicBezTo>
                    <a:pt x="329" y="18087"/>
                    <a:pt x="418" y="17997"/>
                    <a:pt x="418" y="17892"/>
                  </a:cubicBezTo>
                  <a:lnTo>
                    <a:pt x="418" y="209"/>
                  </a:lnTo>
                  <a:cubicBezTo>
                    <a:pt x="418" y="90"/>
                    <a:pt x="329" y="0"/>
                    <a:pt x="209" y="0"/>
                  </a:cubicBezTo>
                  <a:close/>
                </a:path>
              </a:pathLst>
            </a:custGeom>
            <a:solidFill>
              <a:srgbClr val="FCD1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8" name="Google Shape;1068;p16"/>
            <p:cNvSpPr/>
            <p:nvPr/>
          </p:nvSpPr>
          <p:spPr>
            <a:xfrm>
              <a:off x="7667575" y="2382375"/>
              <a:ext cx="358850" cy="14200"/>
            </a:xfrm>
            <a:custGeom>
              <a:avLst/>
              <a:gdLst/>
              <a:ahLst/>
              <a:cxnLst/>
              <a:rect l="l" t="t" r="r" b="b"/>
              <a:pathLst>
                <a:path w="14354" h="568" extrusionOk="0">
                  <a:moveTo>
                    <a:pt x="270" y="0"/>
                  </a:moveTo>
                  <a:cubicBezTo>
                    <a:pt x="120" y="0"/>
                    <a:pt x="1" y="134"/>
                    <a:pt x="1" y="284"/>
                  </a:cubicBezTo>
                  <a:cubicBezTo>
                    <a:pt x="1" y="448"/>
                    <a:pt x="120" y="568"/>
                    <a:pt x="270" y="568"/>
                  </a:cubicBezTo>
                  <a:lnTo>
                    <a:pt x="14084" y="568"/>
                  </a:lnTo>
                  <a:cubicBezTo>
                    <a:pt x="14234" y="568"/>
                    <a:pt x="14353" y="448"/>
                    <a:pt x="14353" y="284"/>
                  </a:cubicBezTo>
                  <a:cubicBezTo>
                    <a:pt x="14353" y="134"/>
                    <a:pt x="14234" y="0"/>
                    <a:pt x="14084" y="0"/>
                  </a:cubicBezTo>
                  <a:close/>
                </a:path>
              </a:pathLst>
            </a:custGeom>
            <a:solidFill>
              <a:srgbClr val="FFC0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69" name="Google Shape;1069;p16"/>
          <p:cNvGrpSpPr/>
          <p:nvPr/>
        </p:nvGrpSpPr>
        <p:grpSpPr>
          <a:xfrm>
            <a:off x="9171199" y="1568962"/>
            <a:ext cx="863885" cy="863903"/>
            <a:chOff x="3312800" y="1179225"/>
            <a:chExt cx="473725" cy="473700"/>
          </a:xfrm>
        </p:grpSpPr>
        <p:sp>
          <p:nvSpPr>
            <p:cNvPr id="1070" name="Google Shape;1070;p16"/>
            <p:cNvSpPr/>
            <p:nvPr/>
          </p:nvSpPr>
          <p:spPr>
            <a:xfrm>
              <a:off x="3312800" y="1179225"/>
              <a:ext cx="473725" cy="473700"/>
            </a:xfrm>
            <a:custGeom>
              <a:avLst/>
              <a:gdLst/>
              <a:ahLst/>
              <a:cxnLst/>
              <a:rect l="l" t="t" r="r" b="b"/>
              <a:pathLst>
                <a:path w="18949" h="18948" extrusionOk="0">
                  <a:moveTo>
                    <a:pt x="9474" y="0"/>
                  </a:moveTo>
                  <a:cubicBezTo>
                    <a:pt x="4236" y="0"/>
                    <a:pt x="1" y="4236"/>
                    <a:pt x="1" y="9474"/>
                  </a:cubicBezTo>
                  <a:cubicBezTo>
                    <a:pt x="1" y="14712"/>
                    <a:pt x="4236" y="18948"/>
                    <a:pt x="9474" y="18948"/>
                  </a:cubicBezTo>
                  <a:cubicBezTo>
                    <a:pt x="14713" y="18948"/>
                    <a:pt x="18948" y="14712"/>
                    <a:pt x="18948" y="9474"/>
                  </a:cubicBezTo>
                  <a:cubicBezTo>
                    <a:pt x="18948" y="4236"/>
                    <a:pt x="14713" y="0"/>
                    <a:pt x="9474" y="0"/>
                  </a:cubicBezTo>
                  <a:close/>
                </a:path>
              </a:pathLst>
            </a:custGeom>
            <a:solidFill>
              <a:schemeClr val="lt2"/>
            </a:solidFill>
            <a:ln w="762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1" name="Google Shape;1071;p16"/>
            <p:cNvSpPr/>
            <p:nvPr/>
          </p:nvSpPr>
          <p:spPr>
            <a:xfrm>
              <a:off x="3366075" y="1255250"/>
              <a:ext cx="367175" cy="321750"/>
            </a:xfrm>
            <a:custGeom>
              <a:avLst/>
              <a:gdLst/>
              <a:ahLst/>
              <a:cxnLst/>
              <a:rect l="l" t="t" r="r" b="b"/>
              <a:pathLst>
                <a:path w="14687" h="12870" extrusionOk="0">
                  <a:moveTo>
                    <a:pt x="7320" y="1"/>
                  </a:moveTo>
                  <a:cubicBezTo>
                    <a:pt x="6348" y="1"/>
                    <a:pt x="5362" y="223"/>
                    <a:pt x="4436" y="694"/>
                  </a:cubicBezTo>
                  <a:cubicBezTo>
                    <a:pt x="1253" y="2323"/>
                    <a:pt x="0" y="6182"/>
                    <a:pt x="1604" y="9340"/>
                  </a:cubicBezTo>
                  <a:cubicBezTo>
                    <a:pt x="2753" y="11585"/>
                    <a:pt x="5011" y="12870"/>
                    <a:pt x="7350" y="12870"/>
                  </a:cubicBezTo>
                  <a:cubicBezTo>
                    <a:pt x="8328" y="12870"/>
                    <a:pt x="9320" y="12645"/>
                    <a:pt x="10251" y="12172"/>
                  </a:cubicBezTo>
                  <a:cubicBezTo>
                    <a:pt x="13409" y="10543"/>
                    <a:pt x="14687" y="6684"/>
                    <a:pt x="13058" y="3526"/>
                  </a:cubicBezTo>
                  <a:cubicBezTo>
                    <a:pt x="11924" y="1294"/>
                    <a:pt x="9664" y="1"/>
                    <a:pt x="732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2" name="Google Shape;1072;p16"/>
            <p:cNvSpPr/>
            <p:nvPr/>
          </p:nvSpPr>
          <p:spPr>
            <a:xfrm>
              <a:off x="3424950" y="1327400"/>
              <a:ext cx="249400" cy="180100"/>
            </a:xfrm>
            <a:custGeom>
              <a:avLst/>
              <a:gdLst/>
              <a:ahLst/>
              <a:cxnLst/>
              <a:rect l="l" t="t" r="r" b="b"/>
              <a:pathLst>
                <a:path w="9976" h="7204" extrusionOk="0">
                  <a:moveTo>
                    <a:pt x="6917" y="1"/>
                  </a:moveTo>
                  <a:cubicBezTo>
                    <a:pt x="6507" y="1"/>
                    <a:pt x="6115" y="101"/>
                    <a:pt x="5740" y="289"/>
                  </a:cubicBezTo>
                  <a:cubicBezTo>
                    <a:pt x="5289" y="514"/>
                    <a:pt x="4913" y="865"/>
                    <a:pt x="4663" y="1316"/>
                  </a:cubicBezTo>
                  <a:cubicBezTo>
                    <a:pt x="4462" y="1667"/>
                    <a:pt x="4287" y="2118"/>
                    <a:pt x="4161" y="2695"/>
                  </a:cubicBezTo>
                  <a:cubicBezTo>
                    <a:pt x="3986" y="3397"/>
                    <a:pt x="3886" y="3923"/>
                    <a:pt x="3810" y="4224"/>
                  </a:cubicBezTo>
                  <a:cubicBezTo>
                    <a:pt x="3710" y="4575"/>
                    <a:pt x="3560" y="4800"/>
                    <a:pt x="3359" y="4900"/>
                  </a:cubicBezTo>
                  <a:cubicBezTo>
                    <a:pt x="3184" y="4976"/>
                    <a:pt x="3109" y="4976"/>
                    <a:pt x="3084" y="4976"/>
                  </a:cubicBezTo>
                  <a:cubicBezTo>
                    <a:pt x="2908" y="4951"/>
                    <a:pt x="2783" y="4875"/>
                    <a:pt x="2708" y="4725"/>
                  </a:cubicBezTo>
                  <a:cubicBezTo>
                    <a:pt x="2658" y="4625"/>
                    <a:pt x="2658" y="4550"/>
                    <a:pt x="2683" y="4424"/>
                  </a:cubicBezTo>
                  <a:cubicBezTo>
                    <a:pt x="2733" y="4249"/>
                    <a:pt x="2933" y="4048"/>
                    <a:pt x="3234" y="3848"/>
                  </a:cubicBezTo>
                  <a:lnTo>
                    <a:pt x="3585" y="3622"/>
                  </a:lnTo>
                  <a:lnTo>
                    <a:pt x="2482" y="1743"/>
                  </a:lnTo>
                  <a:lnTo>
                    <a:pt x="2106" y="1968"/>
                  </a:lnTo>
                  <a:cubicBezTo>
                    <a:pt x="1605" y="2269"/>
                    <a:pt x="1204" y="2670"/>
                    <a:pt x="953" y="3121"/>
                  </a:cubicBezTo>
                  <a:cubicBezTo>
                    <a:pt x="678" y="3597"/>
                    <a:pt x="577" y="4098"/>
                    <a:pt x="627" y="4625"/>
                  </a:cubicBezTo>
                  <a:lnTo>
                    <a:pt x="1" y="4951"/>
                  </a:lnTo>
                  <a:lnTo>
                    <a:pt x="928" y="6755"/>
                  </a:lnTo>
                  <a:lnTo>
                    <a:pt x="1505" y="6454"/>
                  </a:lnTo>
                  <a:cubicBezTo>
                    <a:pt x="1755" y="6705"/>
                    <a:pt x="2006" y="6905"/>
                    <a:pt x="2307" y="7031"/>
                  </a:cubicBezTo>
                  <a:cubicBezTo>
                    <a:pt x="2588" y="7146"/>
                    <a:pt x="2879" y="7204"/>
                    <a:pt x="3174" y="7204"/>
                  </a:cubicBezTo>
                  <a:cubicBezTo>
                    <a:pt x="3589" y="7204"/>
                    <a:pt x="4013" y="7089"/>
                    <a:pt x="4437" y="6855"/>
                  </a:cubicBezTo>
                  <a:cubicBezTo>
                    <a:pt x="4813" y="6655"/>
                    <a:pt x="5164" y="6304"/>
                    <a:pt x="5440" y="5803"/>
                  </a:cubicBezTo>
                  <a:cubicBezTo>
                    <a:pt x="5640" y="5502"/>
                    <a:pt x="5790" y="5076"/>
                    <a:pt x="5916" y="4600"/>
                  </a:cubicBezTo>
                  <a:cubicBezTo>
                    <a:pt x="5966" y="4474"/>
                    <a:pt x="6016" y="4174"/>
                    <a:pt x="6091" y="3773"/>
                  </a:cubicBezTo>
                  <a:cubicBezTo>
                    <a:pt x="6141" y="3447"/>
                    <a:pt x="6191" y="3221"/>
                    <a:pt x="6242" y="3071"/>
                  </a:cubicBezTo>
                  <a:cubicBezTo>
                    <a:pt x="6392" y="2695"/>
                    <a:pt x="6592" y="2419"/>
                    <a:pt x="6818" y="2319"/>
                  </a:cubicBezTo>
                  <a:cubicBezTo>
                    <a:pt x="6943" y="2244"/>
                    <a:pt x="7069" y="2219"/>
                    <a:pt x="7169" y="2219"/>
                  </a:cubicBezTo>
                  <a:cubicBezTo>
                    <a:pt x="7244" y="2244"/>
                    <a:pt x="7294" y="2269"/>
                    <a:pt x="7369" y="2369"/>
                  </a:cubicBezTo>
                  <a:cubicBezTo>
                    <a:pt x="7420" y="2469"/>
                    <a:pt x="7420" y="2545"/>
                    <a:pt x="7420" y="2595"/>
                  </a:cubicBezTo>
                  <a:cubicBezTo>
                    <a:pt x="7344" y="2745"/>
                    <a:pt x="7219" y="2895"/>
                    <a:pt x="7019" y="3046"/>
                  </a:cubicBezTo>
                  <a:lnTo>
                    <a:pt x="6668" y="3271"/>
                  </a:lnTo>
                  <a:lnTo>
                    <a:pt x="7946" y="5051"/>
                  </a:lnTo>
                  <a:lnTo>
                    <a:pt x="8272" y="4850"/>
                  </a:lnTo>
                  <a:cubicBezTo>
                    <a:pt x="8873" y="4474"/>
                    <a:pt x="9249" y="3973"/>
                    <a:pt x="9399" y="3296"/>
                  </a:cubicBezTo>
                  <a:cubicBezTo>
                    <a:pt x="9450" y="3021"/>
                    <a:pt x="9450" y="2745"/>
                    <a:pt x="9399" y="2444"/>
                  </a:cubicBezTo>
                  <a:lnTo>
                    <a:pt x="9976" y="2144"/>
                  </a:lnTo>
                  <a:lnTo>
                    <a:pt x="9049" y="339"/>
                  </a:lnTo>
                  <a:lnTo>
                    <a:pt x="8497" y="640"/>
                  </a:lnTo>
                  <a:cubicBezTo>
                    <a:pt x="8121" y="289"/>
                    <a:pt x="7670" y="63"/>
                    <a:pt x="7169" y="13"/>
                  </a:cubicBezTo>
                  <a:cubicBezTo>
                    <a:pt x="7084" y="5"/>
                    <a:pt x="7000" y="1"/>
                    <a:pt x="69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73" name="Google Shape;1073;p16"/>
          <p:cNvGrpSpPr/>
          <p:nvPr/>
        </p:nvGrpSpPr>
        <p:grpSpPr>
          <a:xfrm rot="-2700000">
            <a:off x="10410610" y="2366297"/>
            <a:ext cx="404381" cy="404449"/>
            <a:chOff x="3312800" y="1179225"/>
            <a:chExt cx="473725" cy="473700"/>
          </a:xfrm>
        </p:grpSpPr>
        <p:sp>
          <p:nvSpPr>
            <p:cNvPr id="1074" name="Google Shape;1074;p16"/>
            <p:cNvSpPr/>
            <p:nvPr/>
          </p:nvSpPr>
          <p:spPr>
            <a:xfrm>
              <a:off x="3312800" y="1179225"/>
              <a:ext cx="473725" cy="473700"/>
            </a:xfrm>
            <a:custGeom>
              <a:avLst/>
              <a:gdLst/>
              <a:ahLst/>
              <a:cxnLst/>
              <a:rect l="l" t="t" r="r" b="b"/>
              <a:pathLst>
                <a:path w="18949" h="18948" extrusionOk="0">
                  <a:moveTo>
                    <a:pt x="9474" y="0"/>
                  </a:moveTo>
                  <a:cubicBezTo>
                    <a:pt x="4236" y="0"/>
                    <a:pt x="1" y="4236"/>
                    <a:pt x="1" y="9474"/>
                  </a:cubicBezTo>
                  <a:cubicBezTo>
                    <a:pt x="1" y="14712"/>
                    <a:pt x="4236" y="18948"/>
                    <a:pt x="9474" y="18948"/>
                  </a:cubicBezTo>
                  <a:cubicBezTo>
                    <a:pt x="14713" y="18948"/>
                    <a:pt x="18948" y="14712"/>
                    <a:pt x="18948" y="9474"/>
                  </a:cubicBezTo>
                  <a:cubicBezTo>
                    <a:pt x="18948" y="4236"/>
                    <a:pt x="14713" y="0"/>
                    <a:pt x="9474" y="0"/>
                  </a:cubicBezTo>
                  <a:close/>
                </a:path>
              </a:pathLst>
            </a:custGeom>
            <a:solidFill>
              <a:schemeClr val="lt2"/>
            </a:solidFill>
            <a:ln w="381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5" name="Google Shape;1075;p16"/>
            <p:cNvSpPr/>
            <p:nvPr/>
          </p:nvSpPr>
          <p:spPr>
            <a:xfrm>
              <a:off x="3394319" y="1278762"/>
              <a:ext cx="312099" cy="273488"/>
            </a:xfrm>
            <a:custGeom>
              <a:avLst/>
              <a:gdLst/>
              <a:ahLst/>
              <a:cxnLst/>
              <a:rect l="l" t="t" r="r" b="b"/>
              <a:pathLst>
                <a:path w="14687" h="12870" extrusionOk="0">
                  <a:moveTo>
                    <a:pt x="7320" y="1"/>
                  </a:moveTo>
                  <a:cubicBezTo>
                    <a:pt x="6348" y="1"/>
                    <a:pt x="5362" y="223"/>
                    <a:pt x="4436" y="694"/>
                  </a:cubicBezTo>
                  <a:cubicBezTo>
                    <a:pt x="1253" y="2323"/>
                    <a:pt x="0" y="6182"/>
                    <a:pt x="1604" y="9340"/>
                  </a:cubicBezTo>
                  <a:cubicBezTo>
                    <a:pt x="2753" y="11585"/>
                    <a:pt x="5011" y="12870"/>
                    <a:pt x="7350" y="12870"/>
                  </a:cubicBezTo>
                  <a:cubicBezTo>
                    <a:pt x="8328" y="12870"/>
                    <a:pt x="9320" y="12645"/>
                    <a:pt x="10251" y="12172"/>
                  </a:cubicBezTo>
                  <a:cubicBezTo>
                    <a:pt x="13409" y="10543"/>
                    <a:pt x="14687" y="6684"/>
                    <a:pt x="13058" y="3526"/>
                  </a:cubicBezTo>
                  <a:cubicBezTo>
                    <a:pt x="11924" y="1294"/>
                    <a:pt x="9664" y="1"/>
                    <a:pt x="732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6" name="Google Shape;1076;p16"/>
            <p:cNvSpPr/>
            <p:nvPr/>
          </p:nvSpPr>
          <p:spPr>
            <a:xfrm>
              <a:off x="3439806" y="1335618"/>
              <a:ext cx="220794" cy="159443"/>
            </a:xfrm>
            <a:custGeom>
              <a:avLst/>
              <a:gdLst/>
              <a:ahLst/>
              <a:cxnLst/>
              <a:rect l="l" t="t" r="r" b="b"/>
              <a:pathLst>
                <a:path w="9976" h="7204" extrusionOk="0">
                  <a:moveTo>
                    <a:pt x="6917" y="1"/>
                  </a:moveTo>
                  <a:cubicBezTo>
                    <a:pt x="6507" y="1"/>
                    <a:pt x="6115" y="101"/>
                    <a:pt x="5740" y="289"/>
                  </a:cubicBezTo>
                  <a:cubicBezTo>
                    <a:pt x="5289" y="514"/>
                    <a:pt x="4913" y="865"/>
                    <a:pt x="4663" y="1316"/>
                  </a:cubicBezTo>
                  <a:cubicBezTo>
                    <a:pt x="4462" y="1667"/>
                    <a:pt x="4287" y="2118"/>
                    <a:pt x="4161" y="2695"/>
                  </a:cubicBezTo>
                  <a:cubicBezTo>
                    <a:pt x="3986" y="3397"/>
                    <a:pt x="3886" y="3923"/>
                    <a:pt x="3810" y="4224"/>
                  </a:cubicBezTo>
                  <a:cubicBezTo>
                    <a:pt x="3710" y="4575"/>
                    <a:pt x="3560" y="4800"/>
                    <a:pt x="3359" y="4900"/>
                  </a:cubicBezTo>
                  <a:cubicBezTo>
                    <a:pt x="3184" y="4976"/>
                    <a:pt x="3109" y="4976"/>
                    <a:pt x="3084" y="4976"/>
                  </a:cubicBezTo>
                  <a:cubicBezTo>
                    <a:pt x="2908" y="4951"/>
                    <a:pt x="2783" y="4875"/>
                    <a:pt x="2708" y="4725"/>
                  </a:cubicBezTo>
                  <a:cubicBezTo>
                    <a:pt x="2658" y="4625"/>
                    <a:pt x="2658" y="4550"/>
                    <a:pt x="2683" y="4424"/>
                  </a:cubicBezTo>
                  <a:cubicBezTo>
                    <a:pt x="2733" y="4249"/>
                    <a:pt x="2933" y="4048"/>
                    <a:pt x="3234" y="3848"/>
                  </a:cubicBezTo>
                  <a:lnTo>
                    <a:pt x="3585" y="3622"/>
                  </a:lnTo>
                  <a:lnTo>
                    <a:pt x="2482" y="1743"/>
                  </a:lnTo>
                  <a:lnTo>
                    <a:pt x="2106" y="1968"/>
                  </a:lnTo>
                  <a:cubicBezTo>
                    <a:pt x="1605" y="2269"/>
                    <a:pt x="1204" y="2670"/>
                    <a:pt x="953" y="3121"/>
                  </a:cubicBezTo>
                  <a:cubicBezTo>
                    <a:pt x="678" y="3597"/>
                    <a:pt x="577" y="4098"/>
                    <a:pt x="627" y="4625"/>
                  </a:cubicBezTo>
                  <a:lnTo>
                    <a:pt x="1" y="4951"/>
                  </a:lnTo>
                  <a:lnTo>
                    <a:pt x="928" y="6755"/>
                  </a:lnTo>
                  <a:lnTo>
                    <a:pt x="1505" y="6454"/>
                  </a:lnTo>
                  <a:cubicBezTo>
                    <a:pt x="1755" y="6705"/>
                    <a:pt x="2006" y="6905"/>
                    <a:pt x="2307" y="7031"/>
                  </a:cubicBezTo>
                  <a:cubicBezTo>
                    <a:pt x="2588" y="7146"/>
                    <a:pt x="2879" y="7204"/>
                    <a:pt x="3174" y="7204"/>
                  </a:cubicBezTo>
                  <a:cubicBezTo>
                    <a:pt x="3589" y="7204"/>
                    <a:pt x="4013" y="7089"/>
                    <a:pt x="4437" y="6855"/>
                  </a:cubicBezTo>
                  <a:cubicBezTo>
                    <a:pt x="4813" y="6655"/>
                    <a:pt x="5164" y="6304"/>
                    <a:pt x="5440" y="5803"/>
                  </a:cubicBezTo>
                  <a:cubicBezTo>
                    <a:pt x="5640" y="5502"/>
                    <a:pt x="5790" y="5076"/>
                    <a:pt x="5916" y="4600"/>
                  </a:cubicBezTo>
                  <a:cubicBezTo>
                    <a:pt x="5966" y="4474"/>
                    <a:pt x="6016" y="4174"/>
                    <a:pt x="6091" y="3773"/>
                  </a:cubicBezTo>
                  <a:cubicBezTo>
                    <a:pt x="6141" y="3447"/>
                    <a:pt x="6191" y="3221"/>
                    <a:pt x="6242" y="3071"/>
                  </a:cubicBezTo>
                  <a:cubicBezTo>
                    <a:pt x="6392" y="2695"/>
                    <a:pt x="6592" y="2419"/>
                    <a:pt x="6818" y="2319"/>
                  </a:cubicBezTo>
                  <a:cubicBezTo>
                    <a:pt x="6943" y="2244"/>
                    <a:pt x="7069" y="2219"/>
                    <a:pt x="7169" y="2219"/>
                  </a:cubicBezTo>
                  <a:cubicBezTo>
                    <a:pt x="7244" y="2244"/>
                    <a:pt x="7294" y="2269"/>
                    <a:pt x="7369" y="2369"/>
                  </a:cubicBezTo>
                  <a:cubicBezTo>
                    <a:pt x="7420" y="2469"/>
                    <a:pt x="7420" y="2545"/>
                    <a:pt x="7420" y="2595"/>
                  </a:cubicBezTo>
                  <a:cubicBezTo>
                    <a:pt x="7344" y="2745"/>
                    <a:pt x="7219" y="2895"/>
                    <a:pt x="7019" y="3046"/>
                  </a:cubicBezTo>
                  <a:lnTo>
                    <a:pt x="6668" y="3271"/>
                  </a:lnTo>
                  <a:lnTo>
                    <a:pt x="7946" y="5051"/>
                  </a:lnTo>
                  <a:lnTo>
                    <a:pt x="8272" y="4850"/>
                  </a:lnTo>
                  <a:cubicBezTo>
                    <a:pt x="8873" y="4474"/>
                    <a:pt x="9249" y="3973"/>
                    <a:pt x="9399" y="3296"/>
                  </a:cubicBezTo>
                  <a:cubicBezTo>
                    <a:pt x="9450" y="3021"/>
                    <a:pt x="9450" y="2745"/>
                    <a:pt x="9399" y="2444"/>
                  </a:cubicBezTo>
                  <a:lnTo>
                    <a:pt x="9976" y="2144"/>
                  </a:lnTo>
                  <a:lnTo>
                    <a:pt x="9049" y="339"/>
                  </a:lnTo>
                  <a:lnTo>
                    <a:pt x="8497" y="640"/>
                  </a:lnTo>
                  <a:cubicBezTo>
                    <a:pt x="8121" y="289"/>
                    <a:pt x="7670" y="63"/>
                    <a:pt x="7169" y="13"/>
                  </a:cubicBezTo>
                  <a:cubicBezTo>
                    <a:pt x="7084" y="5"/>
                    <a:pt x="7000" y="1"/>
                    <a:pt x="69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77" name="Google Shape;1077;p16"/>
          <p:cNvGrpSpPr/>
          <p:nvPr/>
        </p:nvGrpSpPr>
        <p:grpSpPr>
          <a:xfrm rot="-4500389">
            <a:off x="10533296" y="5452727"/>
            <a:ext cx="675800" cy="675843"/>
            <a:chOff x="3312800" y="1179225"/>
            <a:chExt cx="473725" cy="473700"/>
          </a:xfrm>
        </p:grpSpPr>
        <p:sp>
          <p:nvSpPr>
            <p:cNvPr id="1078" name="Google Shape;1078;p16"/>
            <p:cNvSpPr/>
            <p:nvPr/>
          </p:nvSpPr>
          <p:spPr>
            <a:xfrm>
              <a:off x="3312800" y="1179225"/>
              <a:ext cx="473725" cy="473700"/>
            </a:xfrm>
            <a:custGeom>
              <a:avLst/>
              <a:gdLst/>
              <a:ahLst/>
              <a:cxnLst/>
              <a:rect l="l" t="t" r="r" b="b"/>
              <a:pathLst>
                <a:path w="18949" h="18948" extrusionOk="0">
                  <a:moveTo>
                    <a:pt x="9474" y="0"/>
                  </a:moveTo>
                  <a:cubicBezTo>
                    <a:pt x="4236" y="0"/>
                    <a:pt x="1" y="4236"/>
                    <a:pt x="1" y="9474"/>
                  </a:cubicBezTo>
                  <a:cubicBezTo>
                    <a:pt x="1" y="14712"/>
                    <a:pt x="4236" y="18948"/>
                    <a:pt x="9474" y="18948"/>
                  </a:cubicBezTo>
                  <a:cubicBezTo>
                    <a:pt x="14713" y="18948"/>
                    <a:pt x="18948" y="14712"/>
                    <a:pt x="18948" y="9474"/>
                  </a:cubicBezTo>
                  <a:cubicBezTo>
                    <a:pt x="18948" y="4236"/>
                    <a:pt x="14713" y="0"/>
                    <a:pt x="9474" y="0"/>
                  </a:cubicBezTo>
                  <a:close/>
                </a:path>
              </a:pathLst>
            </a:custGeom>
            <a:solidFill>
              <a:schemeClr val="lt2"/>
            </a:solidFill>
            <a:ln w="762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9" name="Google Shape;1079;p16"/>
            <p:cNvSpPr/>
            <p:nvPr/>
          </p:nvSpPr>
          <p:spPr>
            <a:xfrm>
              <a:off x="3366075" y="1255250"/>
              <a:ext cx="367175" cy="321750"/>
            </a:xfrm>
            <a:custGeom>
              <a:avLst/>
              <a:gdLst/>
              <a:ahLst/>
              <a:cxnLst/>
              <a:rect l="l" t="t" r="r" b="b"/>
              <a:pathLst>
                <a:path w="14687" h="12870" extrusionOk="0">
                  <a:moveTo>
                    <a:pt x="7320" y="1"/>
                  </a:moveTo>
                  <a:cubicBezTo>
                    <a:pt x="6348" y="1"/>
                    <a:pt x="5362" y="223"/>
                    <a:pt x="4436" y="694"/>
                  </a:cubicBezTo>
                  <a:cubicBezTo>
                    <a:pt x="1253" y="2323"/>
                    <a:pt x="0" y="6182"/>
                    <a:pt x="1604" y="9340"/>
                  </a:cubicBezTo>
                  <a:cubicBezTo>
                    <a:pt x="2753" y="11585"/>
                    <a:pt x="5011" y="12870"/>
                    <a:pt x="7350" y="12870"/>
                  </a:cubicBezTo>
                  <a:cubicBezTo>
                    <a:pt x="8328" y="12870"/>
                    <a:pt x="9320" y="12645"/>
                    <a:pt x="10251" y="12172"/>
                  </a:cubicBezTo>
                  <a:cubicBezTo>
                    <a:pt x="13409" y="10543"/>
                    <a:pt x="14687" y="6684"/>
                    <a:pt x="13058" y="3526"/>
                  </a:cubicBezTo>
                  <a:cubicBezTo>
                    <a:pt x="11924" y="1294"/>
                    <a:pt x="9664" y="1"/>
                    <a:pt x="732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0" name="Google Shape;1080;p16"/>
            <p:cNvSpPr/>
            <p:nvPr/>
          </p:nvSpPr>
          <p:spPr>
            <a:xfrm>
              <a:off x="3424950" y="1327400"/>
              <a:ext cx="249400" cy="180100"/>
            </a:xfrm>
            <a:custGeom>
              <a:avLst/>
              <a:gdLst/>
              <a:ahLst/>
              <a:cxnLst/>
              <a:rect l="l" t="t" r="r" b="b"/>
              <a:pathLst>
                <a:path w="9976" h="7204" extrusionOk="0">
                  <a:moveTo>
                    <a:pt x="6917" y="1"/>
                  </a:moveTo>
                  <a:cubicBezTo>
                    <a:pt x="6507" y="1"/>
                    <a:pt x="6115" y="101"/>
                    <a:pt x="5740" y="289"/>
                  </a:cubicBezTo>
                  <a:cubicBezTo>
                    <a:pt x="5289" y="514"/>
                    <a:pt x="4913" y="865"/>
                    <a:pt x="4663" y="1316"/>
                  </a:cubicBezTo>
                  <a:cubicBezTo>
                    <a:pt x="4462" y="1667"/>
                    <a:pt x="4287" y="2118"/>
                    <a:pt x="4161" y="2695"/>
                  </a:cubicBezTo>
                  <a:cubicBezTo>
                    <a:pt x="3986" y="3397"/>
                    <a:pt x="3886" y="3923"/>
                    <a:pt x="3810" y="4224"/>
                  </a:cubicBezTo>
                  <a:cubicBezTo>
                    <a:pt x="3710" y="4575"/>
                    <a:pt x="3560" y="4800"/>
                    <a:pt x="3359" y="4900"/>
                  </a:cubicBezTo>
                  <a:cubicBezTo>
                    <a:pt x="3184" y="4976"/>
                    <a:pt x="3109" y="4976"/>
                    <a:pt x="3084" y="4976"/>
                  </a:cubicBezTo>
                  <a:cubicBezTo>
                    <a:pt x="2908" y="4951"/>
                    <a:pt x="2783" y="4875"/>
                    <a:pt x="2708" y="4725"/>
                  </a:cubicBezTo>
                  <a:cubicBezTo>
                    <a:pt x="2658" y="4625"/>
                    <a:pt x="2658" y="4550"/>
                    <a:pt x="2683" y="4424"/>
                  </a:cubicBezTo>
                  <a:cubicBezTo>
                    <a:pt x="2733" y="4249"/>
                    <a:pt x="2933" y="4048"/>
                    <a:pt x="3234" y="3848"/>
                  </a:cubicBezTo>
                  <a:lnTo>
                    <a:pt x="3585" y="3622"/>
                  </a:lnTo>
                  <a:lnTo>
                    <a:pt x="2482" y="1743"/>
                  </a:lnTo>
                  <a:lnTo>
                    <a:pt x="2106" y="1968"/>
                  </a:lnTo>
                  <a:cubicBezTo>
                    <a:pt x="1605" y="2269"/>
                    <a:pt x="1204" y="2670"/>
                    <a:pt x="953" y="3121"/>
                  </a:cubicBezTo>
                  <a:cubicBezTo>
                    <a:pt x="678" y="3597"/>
                    <a:pt x="577" y="4098"/>
                    <a:pt x="627" y="4625"/>
                  </a:cubicBezTo>
                  <a:lnTo>
                    <a:pt x="1" y="4951"/>
                  </a:lnTo>
                  <a:lnTo>
                    <a:pt x="928" y="6755"/>
                  </a:lnTo>
                  <a:lnTo>
                    <a:pt x="1505" y="6454"/>
                  </a:lnTo>
                  <a:cubicBezTo>
                    <a:pt x="1755" y="6705"/>
                    <a:pt x="2006" y="6905"/>
                    <a:pt x="2307" y="7031"/>
                  </a:cubicBezTo>
                  <a:cubicBezTo>
                    <a:pt x="2588" y="7146"/>
                    <a:pt x="2879" y="7204"/>
                    <a:pt x="3174" y="7204"/>
                  </a:cubicBezTo>
                  <a:cubicBezTo>
                    <a:pt x="3589" y="7204"/>
                    <a:pt x="4013" y="7089"/>
                    <a:pt x="4437" y="6855"/>
                  </a:cubicBezTo>
                  <a:cubicBezTo>
                    <a:pt x="4813" y="6655"/>
                    <a:pt x="5164" y="6304"/>
                    <a:pt x="5440" y="5803"/>
                  </a:cubicBezTo>
                  <a:cubicBezTo>
                    <a:pt x="5640" y="5502"/>
                    <a:pt x="5790" y="5076"/>
                    <a:pt x="5916" y="4600"/>
                  </a:cubicBezTo>
                  <a:cubicBezTo>
                    <a:pt x="5966" y="4474"/>
                    <a:pt x="6016" y="4174"/>
                    <a:pt x="6091" y="3773"/>
                  </a:cubicBezTo>
                  <a:cubicBezTo>
                    <a:pt x="6141" y="3447"/>
                    <a:pt x="6191" y="3221"/>
                    <a:pt x="6242" y="3071"/>
                  </a:cubicBezTo>
                  <a:cubicBezTo>
                    <a:pt x="6392" y="2695"/>
                    <a:pt x="6592" y="2419"/>
                    <a:pt x="6818" y="2319"/>
                  </a:cubicBezTo>
                  <a:cubicBezTo>
                    <a:pt x="6943" y="2244"/>
                    <a:pt x="7069" y="2219"/>
                    <a:pt x="7169" y="2219"/>
                  </a:cubicBezTo>
                  <a:cubicBezTo>
                    <a:pt x="7244" y="2244"/>
                    <a:pt x="7294" y="2269"/>
                    <a:pt x="7369" y="2369"/>
                  </a:cubicBezTo>
                  <a:cubicBezTo>
                    <a:pt x="7420" y="2469"/>
                    <a:pt x="7420" y="2545"/>
                    <a:pt x="7420" y="2595"/>
                  </a:cubicBezTo>
                  <a:cubicBezTo>
                    <a:pt x="7344" y="2745"/>
                    <a:pt x="7219" y="2895"/>
                    <a:pt x="7019" y="3046"/>
                  </a:cubicBezTo>
                  <a:lnTo>
                    <a:pt x="6668" y="3271"/>
                  </a:lnTo>
                  <a:lnTo>
                    <a:pt x="7946" y="5051"/>
                  </a:lnTo>
                  <a:lnTo>
                    <a:pt x="8272" y="4850"/>
                  </a:lnTo>
                  <a:cubicBezTo>
                    <a:pt x="8873" y="4474"/>
                    <a:pt x="9249" y="3973"/>
                    <a:pt x="9399" y="3296"/>
                  </a:cubicBezTo>
                  <a:cubicBezTo>
                    <a:pt x="9450" y="3021"/>
                    <a:pt x="9450" y="2745"/>
                    <a:pt x="9399" y="2444"/>
                  </a:cubicBezTo>
                  <a:lnTo>
                    <a:pt x="9976" y="2144"/>
                  </a:lnTo>
                  <a:lnTo>
                    <a:pt x="9049" y="339"/>
                  </a:lnTo>
                  <a:lnTo>
                    <a:pt x="8497" y="640"/>
                  </a:lnTo>
                  <a:cubicBezTo>
                    <a:pt x="8121" y="289"/>
                    <a:pt x="7670" y="63"/>
                    <a:pt x="7169" y="13"/>
                  </a:cubicBezTo>
                  <a:cubicBezTo>
                    <a:pt x="7084" y="5"/>
                    <a:pt x="7000" y="1"/>
                    <a:pt x="69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081" name="Google Shape;1081;p16"/>
          <p:cNvSpPr/>
          <p:nvPr/>
        </p:nvSpPr>
        <p:spPr>
          <a:xfrm>
            <a:off x="8444930" y="719331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82" name="Google Shape;1082;p16"/>
          <p:cNvSpPr/>
          <p:nvPr/>
        </p:nvSpPr>
        <p:spPr>
          <a:xfrm>
            <a:off x="10404963" y="891031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83" name="Google Shape;1083;p16"/>
          <p:cNvSpPr/>
          <p:nvPr/>
        </p:nvSpPr>
        <p:spPr>
          <a:xfrm>
            <a:off x="950933" y="2657233"/>
            <a:ext cx="7494000" cy="2458400"/>
          </a:xfrm>
          <a:prstGeom prst="roundRect">
            <a:avLst>
              <a:gd name="adj" fmla="val 16667"/>
            </a:avLst>
          </a:prstGeom>
          <a:solidFill>
            <a:schemeClr val="lt1"/>
          </a:solidFill>
          <a:ln w="76200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84" name="Google Shape;1084;p16"/>
          <p:cNvSpPr/>
          <p:nvPr/>
        </p:nvSpPr>
        <p:spPr>
          <a:xfrm>
            <a:off x="950933" y="5333967"/>
            <a:ext cx="7494000" cy="760000"/>
          </a:xfrm>
          <a:prstGeom prst="roundRect">
            <a:avLst>
              <a:gd name="adj" fmla="val 16667"/>
            </a:avLst>
          </a:prstGeom>
          <a:solidFill>
            <a:schemeClr val="accent1"/>
          </a:solidFill>
          <a:ln w="762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85" name="Google Shape;1085;p16"/>
          <p:cNvSpPr/>
          <p:nvPr/>
        </p:nvSpPr>
        <p:spPr>
          <a:xfrm>
            <a:off x="950967" y="745084"/>
            <a:ext cx="1981200" cy="1981200"/>
          </a:xfrm>
          <a:prstGeom prst="ellipse">
            <a:avLst/>
          </a:prstGeom>
          <a:solidFill>
            <a:schemeClr val="accent2"/>
          </a:solidFill>
          <a:ln w="762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95700822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 1">
  <p:cSld name="Title and three columns 1">
    <p:spTree>
      <p:nvGrpSpPr>
        <p:cNvPr id="1" name="Shape 13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43" name="Google Shape;1343;p20"/>
          <p:cNvGrpSpPr/>
          <p:nvPr/>
        </p:nvGrpSpPr>
        <p:grpSpPr>
          <a:xfrm>
            <a:off x="-184227" y="-399294"/>
            <a:ext cx="13152739" cy="7397993"/>
            <a:chOff x="238125" y="822050"/>
            <a:chExt cx="7136850" cy="4051475"/>
          </a:xfrm>
        </p:grpSpPr>
        <p:sp>
          <p:nvSpPr>
            <p:cNvPr id="1344" name="Google Shape;1344;p20"/>
            <p:cNvSpPr/>
            <p:nvPr/>
          </p:nvSpPr>
          <p:spPr>
            <a:xfrm>
              <a:off x="238125" y="114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5" name="Google Shape;1345;p20"/>
            <p:cNvSpPr/>
            <p:nvPr/>
          </p:nvSpPr>
          <p:spPr>
            <a:xfrm>
              <a:off x="238125" y="27590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6" name="Google Shape;1346;p20"/>
            <p:cNvSpPr/>
            <p:nvPr/>
          </p:nvSpPr>
          <p:spPr>
            <a:xfrm>
              <a:off x="238125" y="250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7" name="Google Shape;1347;p20"/>
            <p:cNvSpPr/>
            <p:nvPr/>
          </p:nvSpPr>
          <p:spPr>
            <a:xfrm>
              <a:off x="238125" y="22460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8" name="Google Shape;1348;p20"/>
            <p:cNvSpPr/>
            <p:nvPr/>
          </p:nvSpPr>
          <p:spPr>
            <a:xfrm>
              <a:off x="238125" y="1971075"/>
              <a:ext cx="7136850" cy="0"/>
            </a:xfrm>
            <a:custGeom>
              <a:avLst/>
              <a:gdLst/>
              <a:ahLst/>
              <a:cxnLst/>
              <a:rect l="l" t="t" r="r" b="b"/>
              <a:pathLst>
                <a:path w="285474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9" name="Google Shape;1349;p20"/>
            <p:cNvSpPr/>
            <p:nvPr/>
          </p:nvSpPr>
          <p:spPr>
            <a:xfrm>
              <a:off x="238125" y="169607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0" name="Google Shape;1350;p20"/>
            <p:cNvSpPr/>
            <p:nvPr/>
          </p:nvSpPr>
          <p:spPr>
            <a:xfrm>
              <a:off x="238125" y="1420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1" name="Google Shape;1351;p20"/>
            <p:cNvSpPr/>
            <p:nvPr/>
          </p:nvSpPr>
          <p:spPr>
            <a:xfrm>
              <a:off x="238125" y="33092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2" name="Google Shape;1352;p20"/>
            <p:cNvSpPr/>
            <p:nvPr/>
          </p:nvSpPr>
          <p:spPr>
            <a:xfrm>
              <a:off x="238125" y="30155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3" name="Google Shape;1353;p20"/>
            <p:cNvSpPr/>
            <p:nvPr/>
          </p:nvSpPr>
          <p:spPr>
            <a:xfrm>
              <a:off x="238125" y="47439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4" name="Google Shape;1354;p20"/>
            <p:cNvSpPr/>
            <p:nvPr/>
          </p:nvSpPr>
          <p:spPr>
            <a:xfrm>
              <a:off x="238125" y="44549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5" name="Google Shape;1355;p20"/>
            <p:cNvSpPr/>
            <p:nvPr/>
          </p:nvSpPr>
          <p:spPr>
            <a:xfrm>
              <a:off x="238125" y="4167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6" name="Google Shape;1356;p20"/>
            <p:cNvSpPr/>
            <p:nvPr/>
          </p:nvSpPr>
          <p:spPr>
            <a:xfrm>
              <a:off x="238125" y="38817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7" name="Google Shape;1357;p20"/>
            <p:cNvSpPr/>
            <p:nvPr/>
          </p:nvSpPr>
          <p:spPr>
            <a:xfrm>
              <a:off x="238125" y="35953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8" name="Google Shape;1358;p20"/>
            <p:cNvSpPr/>
            <p:nvPr/>
          </p:nvSpPr>
          <p:spPr>
            <a:xfrm>
              <a:off x="5075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9" name="Google Shape;1359;p20"/>
            <p:cNvSpPr/>
            <p:nvPr/>
          </p:nvSpPr>
          <p:spPr>
            <a:xfrm>
              <a:off x="3244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0" name="Google Shape;1360;p20"/>
            <p:cNvSpPr/>
            <p:nvPr/>
          </p:nvSpPr>
          <p:spPr>
            <a:xfrm>
              <a:off x="29400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1" name="Google Shape;1361;p20"/>
            <p:cNvSpPr/>
            <p:nvPr/>
          </p:nvSpPr>
          <p:spPr>
            <a:xfrm>
              <a:off x="2635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2" name="Google Shape;1362;p20"/>
            <p:cNvSpPr/>
            <p:nvPr/>
          </p:nvSpPr>
          <p:spPr>
            <a:xfrm>
              <a:off x="2331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3" name="Google Shape;1363;p20"/>
            <p:cNvSpPr/>
            <p:nvPr/>
          </p:nvSpPr>
          <p:spPr>
            <a:xfrm>
              <a:off x="20279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4" name="Google Shape;1364;p20"/>
            <p:cNvSpPr/>
            <p:nvPr/>
          </p:nvSpPr>
          <p:spPr>
            <a:xfrm>
              <a:off x="17239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5" name="Google Shape;1365;p20"/>
            <p:cNvSpPr/>
            <p:nvPr/>
          </p:nvSpPr>
          <p:spPr>
            <a:xfrm>
              <a:off x="14197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6" name="Google Shape;1366;p20"/>
            <p:cNvSpPr/>
            <p:nvPr/>
          </p:nvSpPr>
          <p:spPr>
            <a:xfrm>
              <a:off x="1115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7" name="Google Shape;1367;p20"/>
            <p:cNvSpPr/>
            <p:nvPr/>
          </p:nvSpPr>
          <p:spPr>
            <a:xfrm>
              <a:off x="811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8" name="Google Shape;1368;p20"/>
            <p:cNvSpPr/>
            <p:nvPr/>
          </p:nvSpPr>
          <p:spPr>
            <a:xfrm>
              <a:off x="3548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9" name="Google Shape;1369;p20"/>
            <p:cNvSpPr/>
            <p:nvPr/>
          </p:nvSpPr>
          <p:spPr>
            <a:xfrm>
              <a:off x="62845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0" name="Google Shape;1370;p20"/>
            <p:cNvSpPr/>
            <p:nvPr/>
          </p:nvSpPr>
          <p:spPr>
            <a:xfrm>
              <a:off x="5980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1" name="Google Shape;1371;p20"/>
            <p:cNvSpPr/>
            <p:nvPr/>
          </p:nvSpPr>
          <p:spPr>
            <a:xfrm>
              <a:off x="5676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2" name="Google Shape;1372;p20"/>
            <p:cNvSpPr/>
            <p:nvPr/>
          </p:nvSpPr>
          <p:spPr>
            <a:xfrm>
              <a:off x="53724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3" name="Google Shape;1373;p20"/>
            <p:cNvSpPr/>
            <p:nvPr/>
          </p:nvSpPr>
          <p:spPr>
            <a:xfrm>
              <a:off x="50684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4" name="Google Shape;1374;p20"/>
            <p:cNvSpPr/>
            <p:nvPr/>
          </p:nvSpPr>
          <p:spPr>
            <a:xfrm>
              <a:off x="47644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5" name="Google Shape;1375;p20"/>
            <p:cNvSpPr/>
            <p:nvPr/>
          </p:nvSpPr>
          <p:spPr>
            <a:xfrm>
              <a:off x="4460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6" name="Google Shape;1376;p20"/>
            <p:cNvSpPr/>
            <p:nvPr/>
          </p:nvSpPr>
          <p:spPr>
            <a:xfrm>
              <a:off x="4156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7" name="Google Shape;1377;p20"/>
            <p:cNvSpPr/>
            <p:nvPr/>
          </p:nvSpPr>
          <p:spPr>
            <a:xfrm>
              <a:off x="38522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8" name="Google Shape;1378;p20"/>
            <p:cNvSpPr/>
            <p:nvPr/>
          </p:nvSpPr>
          <p:spPr>
            <a:xfrm>
              <a:off x="65885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9" name="Google Shape;1379;p20"/>
            <p:cNvSpPr/>
            <p:nvPr/>
          </p:nvSpPr>
          <p:spPr>
            <a:xfrm>
              <a:off x="71967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0" name="Google Shape;1380;p20"/>
            <p:cNvSpPr/>
            <p:nvPr/>
          </p:nvSpPr>
          <p:spPr>
            <a:xfrm>
              <a:off x="68927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381" name="Google Shape;1381;p20"/>
          <p:cNvSpPr/>
          <p:nvPr/>
        </p:nvSpPr>
        <p:spPr>
          <a:xfrm>
            <a:off x="950967" y="641533"/>
            <a:ext cx="10290000" cy="919200"/>
          </a:xfrm>
          <a:prstGeom prst="roundRect">
            <a:avLst>
              <a:gd name="adj" fmla="val 16667"/>
            </a:avLst>
          </a:prstGeom>
          <a:solidFill>
            <a:srgbClr val="FFBE00"/>
          </a:solidFill>
          <a:ln w="762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82" name="Google Shape;1382;p20"/>
          <p:cNvSpPr txBox="1">
            <a:spLocks noGrp="1"/>
          </p:cNvSpPr>
          <p:nvPr>
            <p:ph type="title"/>
          </p:nvPr>
        </p:nvSpPr>
        <p:spPr>
          <a:xfrm>
            <a:off x="960000" y="4139335"/>
            <a:ext cx="3115200" cy="8744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383" name="Google Shape;1383;p20"/>
          <p:cNvSpPr txBox="1">
            <a:spLocks noGrp="1"/>
          </p:cNvSpPr>
          <p:nvPr>
            <p:ph type="subTitle" idx="1"/>
          </p:nvPr>
        </p:nvSpPr>
        <p:spPr>
          <a:xfrm>
            <a:off x="959967" y="4973133"/>
            <a:ext cx="3115200" cy="94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84" name="Google Shape;1384;p20"/>
          <p:cNvSpPr txBox="1">
            <a:spLocks noGrp="1"/>
          </p:cNvSpPr>
          <p:nvPr>
            <p:ph type="title" idx="2"/>
          </p:nvPr>
        </p:nvSpPr>
        <p:spPr>
          <a:xfrm>
            <a:off x="4538400" y="4139649"/>
            <a:ext cx="3115200" cy="8744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385" name="Google Shape;1385;p20"/>
          <p:cNvSpPr txBox="1">
            <a:spLocks noGrp="1"/>
          </p:cNvSpPr>
          <p:nvPr>
            <p:ph type="subTitle" idx="3"/>
          </p:nvPr>
        </p:nvSpPr>
        <p:spPr>
          <a:xfrm>
            <a:off x="4538367" y="4973133"/>
            <a:ext cx="3115200" cy="94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86" name="Google Shape;1386;p20"/>
          <p:cNvSpPr txBox="1">
            <a:spLocks noGrp="1"/>
          </p:cNvSpPr>
          <p:nvPr>
            <p:ph type="title" idx="4"/>
          </p:nvPr>
        </p:nvSpPr>
        <p:spPr>
          <a:xfrm>
            <a:off x="8116800" y="4139653"/>
            <a:ext cx="3115200" cy="8744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387" name="Google Shape;1387;p20"/>
          <p:cNvSpPr txBox="1">
            <a:spLocks noGrp="1"/>
          </p:cNvSpPr>
          <p:nvPr>
            <p:ph type="subTitle" idx="5"/>
          </p:nvPr>
        </p:nvSpPr>
        <p:spPr>
          <a:xfrm>
            <a:off x="8116767" y="4973133"/>
            <a:ext cx="3115200" cy="94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88" name="Google Shape;1388;p20"/>
          <p:cNvSpPr txBox="1">
            <a:spLocks noGrp="1"/>
          </p:cNvSpPr>
          <p:nvPr>
            <p:ph type="title" idx="6" hasCustomPrompt="1"/>
          </p:nvPr>
        </p:nvSpPr>
        <p:spPr>
          <a:xfrm>
            <a:off x="959633" y="3500059"/>
            <a:ext cx="3115200" cy="702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9pPr>
          </a:lstStyle>
          <a:p>
            <a:r>
              <a:t>xx%</a:t>
            </a:r>
          </a:p>
        </p:txBody>
      </p:sp>
      <p:sp>
        <p:nvSpPr>
          <p:cNvPr id="1389" name="Google Shape;1389;p20"/>
          <p:cNvSpPr txBox="1">
            <a:spLocks noGrp="1"/>
          </p:cNvSpPr>
          <p:nvPr>
            <p:ph type="title" idx="7" hasCustomPrompt="1"/>
          </p:nvPr>
        </p:nvSpPr>
        <p:spPr>
          <a:xfrm>
            <a:off x="8116767" y="3500059"/>
            <a:ext cx="3115200" cy="702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9pPr>
          </a:lstStyle>
          <a:p>
            <a:r>
              <a:t>xx%</a:t>
            </a:r>
          </a:p>
        </p:txBody>
      </p:sp>
      <p:sp>
        <p:nvSpPr>
          <p:cNvPr id="1390" name="Google Shape;1390;p20"/>
          <p:cNvSpPr txBox="1">
            <a:spLocks noGrp="1"/>
          </p:cNvSpPr>
          <p:nvPr>
            <p:ph type="title" idx="8" hasCustomPrompt="1"/>
          </p:nvPr>
        </p:nvSpPr>
        <p:spPr>
          <a:xfrm>
            <a:off x="4538200" y="3500059"/>
            <a:ext cx="3115200" cy="702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9pPr>
          </a:lstStyle>
          <a:p>
            <a:r>
              <a:t>xx%</a:t>
            </a:r>
          </a:p>
        </p:txBody>
      </p:sp>
      <p:sp>
        <p:nvSpPr>
          <p:cNvPr id="1391" name="Google Shape;1391;p20"/>
          <p:cNvSpPr txBox="1">
            <a:spLocks noGrp="1"/>
          </p:cNvSpPr>
          <p:nvPr>
            <p:ph type="title" idx="9"/>
          </p:nvPr>
        </p:nvSpPr>
        <p:spPr>
          <a:xfrm>
            <a:off x="950967" y="719333"/>
            <a:ext cx="10290000" cy="75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392" name="Google Shape;1392;p20"/>
          <p:cNvSpPr/>
          <p:nvPr/>
        </p:nvSpPr>
        <p:spPr>
          <a:xfrm>
            <a:off x="4538200" y="1887867"/>
            <a:ext cx="3115200" cy="4199600"/>
          </a:xfrm>
          <a:prstGeom prst="roundRect">
            <a:avLst>
              <a:gd name="adj" fmla="val 11561"/>
            </a:avLst>
          </a:prstGeom>
          <a:solidFill>
            <a:schemeClr val="lt1"/>
          </a:solidFill>
          <a:ln w="76200" cap="flat" cmpd="sng">
            <a:solidFill>
              <a:srgbClr val="FFBE00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93" name="Google Shape;1393;p20"/>
          <p:cNvSpPr/>
          <p:nvPr/>
        </p:nvSpPr>
        <p:spPr>
          <a:xfrm>
            <a:off x="959633" y="1887867"/>
            <a:ext cx="3115200" cy="4199600"/>
          </a:xfrm>
          <a:prstGeom prst="roundRect">
            <a:avLst>
              <a:gd name="adj" fmla="val 11561"/>
            </a:avLst>
          </a:prstGeom>
          <a:solidFill>
            <a:schemeClr val="lt1"/>
          </a:solidFill>
          <a:ln w="76200" cap="flat" cmpd="sng">
            <a:solidFill>
              <a:srgbClr val="FFBE00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94" name="Google Shape;1394;p20"/>
          <p:cNvSpPr/>
          <p:nvPr/>
        </p:nvSpPr>
        <p:spPr>
          <a:xfrm>
            <a:off x="8116800" y="1887867"/>
            <a:ext cx="3115200" cy="4199600"/>
          </a:xfrm>
          <a:prstGeom prst="roundRect">
            <a:avLst>
              <a:gd name="adj" fmla="val 11561"/>
            </a:avLst>
          </a:prstGeom>
          <a:solidFill>
            <a:schemeClr val="lt1"/>
          </a:solidFill>
          <a:ln w="76200" cap="flat" cmpd="sng">
            <a:solidFill>
              <a:srgbClr val="FFBE00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395" name="Google Shape;1395;p20"/>
          <p:cNvGrpSpPr/>
          <p:nvPr/>
        </p:nvGrpSpPr>
        <p:grpSpPr>
          <a:xfrm>
            <a:off x="1995333" y="2379393"/>
            <a:ext cx="1044547" cy="1045251"/>
            <a:chOff x="1300400" y="1688700"/>
            <a:chExt cx="481950" cy="482275"/>
          </a:xfrm>
        </p:grpSpPr>
        <p:sp>
          <p:nvSpPr>
            <p:cNvPr id="1396" name="Google Shape;1396;p20"/>
            <p:cNvSpPr/>
            <p:nvPr/>
          </p:nvSpPr>
          <p:spPr>
            <a:xfrm>
              <a:off x="1300400" y="1688700"/>
              <a:ext cx="481950" cy="482275"/>
            </a:xfrm>
            <a:custGeom>
              <a:avLst/>
              <a:gdLst/>
              <a:ahLst/>
              <a:cxnLst/>
              <a:rect l="l" t="t" r="r" b="b"/>
              <a:pathLst>
                <a:path w="19278" h="19291" extrusionOk="0">
                  <a:moveTo>
                    <a:pt x="9645" y="19290"/>
                  </a:moveTo>
                  <a:cubicBezTo>
                    <a:pt x="14952" y="19290"/>
                    <a:pt x="19277" y="14952"/>
                    <a:pt x="19277" y="9645"/>
                  </a:cubicBezTo>
                  <a:cubicBezTo>
                    <a:pt x="19277" y="4339"/>
                    <a:pt x="14952" y="1"/>
                    <a:pt x="9645" y="1"/>
                  </a:cubicBezTo>
                  <a:cubicBezTo>
                    <a:pt x="4326" y="1"/>
                    <a:pt x="0" y="4339"/>
                    <a:pt x="0" y="9645"/>
                  </a:cubicBezTo>
                  <a:cubicBezTo>
                    <a:pt x="0" y="14952"/>
                    <a:pt x="4326" y="19290"/>
                    <a:pt x="9645" y="19290"/>
                  </a:cubicBezTo>
                  <a:close/>
                </a:path>
              </a:pathLst>
            </a:custGeom>
            <a:solidFill>
              <a:srgbClr val="A54D05"/>
            </a:solidFill>
            <a:ln w="762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A54D05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7" name="Google Shape;1397;p20"/>
            <p:cNvSpPr/>
            <p:nvPr/>
          </p:nvSpPr>
          <p:spPr>
            <a:xfrm>
              <a:off x="1347225" y="1735550"/>
              <a:ext cx="388275" cy="388575"/>
            </a:xfrm>
            <a:custGeom>
              <a:avLst/>
              <a:gdLst/>
              <a:ahLst/>
              <a:cxnLst/>
              <a:rect l="l" t="t" r="r" b="b"/>
              <a:pathLst>
                <a:path w="15531" h="15543" extrusionOk="0">
                  <a:moveTo>
                    <a:pt x="7772" y="15543"/>
                  </a:moveTo>
                  <a:cubicBezTo>
                    <a:pt x="12048" y="15543"/>
                    <a:pt x="15531" y="12047"/>
                    <a:pt x="15531" y="7771"/>
                  </a:cubicBezTo>
                  <a:cubicBezTo>
                    <a:pt x="15531" y="3496"/>
                    <a:pt x="12048" y="0"/>
                    <a:pt x="7772" y="0"/>
                  </a:cubicBezTo>
                  <a:cubicBezTo>
                    <a:pt x="3484" y="0"/>
                    <a:pt x="1" y="3496"/>
                    <a:pt x="1" y="7771"/>
                  </a:cubicBezTo>
                  <a:cubicBezTo>
                    <a:pt x="1" y="12047"/>
                    <a:pt x="3484" y="15543"/>
                    <a:pt x="7772" y="15543"/>
                  </a:cubicBezTo>
                  <a:close/>
                </a:path>
              </a:pathLst>
            </a:custGeom>
            <a:solidFill>
              <a:srgbClr val="E69138"/>
            </a:solidFill>
            <a:ln w="76200" cap="flat" cmpd="sng">
              <a:solidFill>
                <a:srgbClr val="A54D0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ct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r>
                <a:rPr kumimoji="0" lang="en" sz="5333" b="1" i="0" u="none" strike="noStrike" kern="0" cap="none" spc="0" normalizeH="0" baseline="0" noProof="0">
                  <a:ln>
                    <a:noFill/>
                  </a:ln>
                  <a:solidFill>
                    <a:srgbClr val="A54D05"/>
                  </a:solidFill>
                  <a:effectLst/>
                  <a:uLnTx/>
                  <a:uFillTx/>
                  <a:latin typeface="Dosis"/>
                  <a:ea typeface="Dosis"/>
                  <a:cs typeface="Dosis"/>
                  <a:sym typeface="Dosis"/>
                </a:rPr>
                <a:t>1¢</a:t>
              </a:r>
              <a:endParaRPr kumimoji="0" sz="5333" b="1" i="0" u="none" strike="noStrike" kern="0" cap="none" spc="0" normalizeH="0" baseline="0" noProof="0">
                <a:ln>
                  <a:noFill/>
                </a:ln>
                <a:solidFill>
                  <a:srgbClr val="A54D05"/>
                </a:solidFill>
                <a:effectLst/>
                <a:uLnTx/>
                <a:uFillTx/>
                <a:latin typeface="Dosis"/>
                <a:ea typeface="Dosis"/>
                <a:cs typeface="Dosis"/>
                <a:sym typeface="Dosis"/>
              </a:endParaRPr>
            </a:p>
          </p:txBody>
        </p:sp>
      </p:grpSp>
      <p:grpSp>
        <p:nvGrpSpPr>
          <p:cNvPr id="1398" name="Google Shape;1398;p20"/>
          <p:cNvGrpSpPr/>
          <p:nvPr/>
        </p:nvGrpSpPr>
        <p:grpSpPr>
          <a:xfrm>
            <a:off x="5487013" y="2206288"/>
            <a:ext cx="1217599" cy="1218355"/>
            <a:chOff x="1300400" y="1688700"/>
            <a:chExt cx="481950" cy="482275"/>
          </a:xfrm>
        </p:grpSpPr>
        <p:sp>
          <p:nvSpPr>
            <p:cNvPr id="1399" name="Google Shape;1399;p20"/>
            <p:cNvSpPr/>
            <p:nvPr/>
          </p:nvSpPr>
          <p:spPr>
            <a:xfrm>
              <a:off x="1300400" y="1688700"/>
              <a:ext cx="481950" cy="482275"/>
            </a:xfrm>
            <a:custGeom>
              <a:avLst/>
              <a:gdLst/>
              <a:ahLst/>
              <a:cxnLst/>
              <a:rect l="l" t="t" r="r" b="b"/>
              <a:pathLst>
                <a:path w="19278" h="19291" extrusionOk="0">
                  <a:moveTo>
                    <a:pt x="9645" y="19290"/>
                  </a:moveTo>
                  <a:cubicBezTo>
                    <a:pt x="14952" y="19290"/>
                    <a:pt x="19277" y="14952"/>
                    <a:pt x="19277" y="9645"/>
                  </a:cubicBezTo>
                  <a:cubicBezTo>
                    <a:pt x="19277" y="4339"/>
                    <a:pt x="14952" y="1"/>
                    <a:pt x="9645" y="1"/>
                  </a:cubicBezTo>
                  <a:cubicBezTo>
                    <a:pt x="4326" y="1"/>
                    <a:pt x="0" y="4339"/>
                    <a:pt x="0" y="9645"/>
                  </a:cubicBezTo>
                  <a:cubicBezTo>
                    <a:pt x="0" y="14952"/>
                    <a:pt x="4326" y="19290"/>
                    <a:pt x="9645" y="19290"/>
                  </a:cubicBezTo>
                  <a:close/>
                </a:path>
              </a:pathLst>
            </a:custGeom>
            <a:solidFill>
              <a:srgbClr val="999999"/>
            </a:solidFill>
            <a:ln w="762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A54D05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0" name="Google Shape;1400;p20"/>
            <p:cNvSpPr/>
            <p:nvPr/>
          </p:nvSpPr>
          <p:spPr>
            <a:xfrm>
              <a:off x="1347225" y="1735550"/>
              <a:ext cx="388275" cy="388575"/>
            </a:xfrm>
            <a:custGeom>
              <a:avLst/>
              <a:gdLst/>
              <a:ahLst/>
              <a:cxnLst/>
              <a:rect l="l" t="t" r="r" b="b"/>
              <a:pathLst>
                <a:path w="15531" h="15543" extrusionOk="0">
                  <a:moveTo>
                    <a:pt x="7772" y="15543"/>
                  </a:moveTo>
                  <a:cubicBezTo>
                    <a:pt x="12048" y="15543"/>
                    <a:pt x="15531" y="12047"/>
                    <a:pt x="15531" y="7771"/>
                  </a:cubicBezTo>
                  <a:cubicBezTo>
                    <a:pt x="15531" y="3496"/>
                    <a:pt x="12048" y="0"/>
                    <a:pt x="7772" y="0"/>
                  </a:cubicBezTo>
                  <a:cubicBezTo>
                    <a:pt x="3484" y="0"/>
                    <a:pt x="1" y="3496"/>
                    <a:pt x="1" y="7771"/>
                  </a:cubicBezTo>
                  <a:cubicBezTo>
                    <a:pt x="1" y="12047"/>
                    <a:pt x="3484" y="15543"/>
                    <a:pt x="7772" y="15543"/>
                  </a:cubicBezTo>
                  <a:close/>
                </a:path>
              </a:pathLst>
            </a:custGeom>
            <a:solidFill>
              <a:srgbClr val="CCCCCC"/>
            </a:solidFill>
            <a:ln w="76200" cap="flat" cmpd="sng">
              <a:solidFill>
                <a:srgbClr val="99999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ct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r>
                <a:rPr kumimoji="0" lang="en" sz="5333" b="1" i="0" u="none" strike="noStrike" kern="0" cap="none" spc="0" normalizeH="0" baseline="0" noProof="0">
                  <a:ln>
                    <a:noFill/>
                  </a:ln>
                  <a:solidFill>
                    <a:srgbClr val="999999"/>
                  </a:solidFill>
                  <a:effectLst/>
                  <a:uLnTx/>
                  <a:uFillTx/>
                  <a:latin typeface="Dosis"/>
                  <a:ea typeface="Dosis"/>
                  <a:cs typeface="Dosis"/>
                  <a:sym typeface="Dosis"/>
                </a:rPr>
                <a:t>5¢</a:t>
              </a:r>
              <a:endParaRPr kumimoji="0" sz="5333" b="1" i="0" u="none" strike="noStrike" kern="0" cap="none" spc="0" normalizeH="0" baseline="0" noProof="0">
                <a:ln>
                  <a:noFill/>
                </a:ln>
                <a:solidFill>
                  <a:srgbClr val="999999"/>
                </a:solidFill>
                <a:effectLst/>
                <a:uLnTx/>
                <a:uFillTx/>
                <a:latin typeface="Dosis"/>
                <a:ea typeface="Dosis"/>
                <a:cs typeface="Dosis"/>
                <a:sym typeface="Dosis"/>
              </a:endParaRPr>
            </a:p>
          </p:txBody>
        </p:sp>
      </p:grpSp>
      <p:grpSp>
        <p:nvGrpSpPr>
          <p:cNvPr id="1401" name="Google Shape;1401;p20"/>
          <p:cNvGrpSpPr/>
          <p:nvPr/>
        </p:nvGrpSpPr>
        <p:grpSpPr>
          <a:xfrm>
            <a:off x="9264306" y="2532049"/>
            <a:ext cx="891993" cy="892595"/>
            <a:chOff x="1300400" y="1688700"/>
            <a:chExt cx="481950" cy="482275"/>
          </a:xfrm>
        </p:grpSpPr>
        <p:sp>
          <p:nvSpPr>
            <p:cNvPr id="1402" name="Google Shape;1402;p20"/>
            <p:cNvSpPr/>
            <p:nvPr/>
          </p:nvSpPr>
          <p:spPr>
            <a:xfrm>
              <a:off x="1300400" y="1688700"/>
              <a:ext cx="481950" cy="482275"/>
            </a:xfrm>
            <a:custGeom>
              <a:avLst/>
              <a:gdLst/>
              <a:ahLst/>
              <a:cxnLst/>
              <a:rect l="l" t="t" r="r" b="b"/>
              <a:pathLst>
                <a:path w="19278" h="19291" extrusionOk="0">
                  <a:moveTo>
                    <a:pt x="9645" y="19290"/>
                  </a:moveTo>
                  <a:cubicBezTo>
                    <a:pt x="14952" y="19290"/>
                    <a:pt x="19277" y="14952"/>
                    <a:pt x="19277" y="9645"/>
                  </a:cubicBezTo>
                  <a:cubicBezTo>
                    <a:pt x="19277" y="4339"/>
                    <a:pt x="14952" y="1"/>
                    <a:pt x="9645" y="1"/>
                  </a:cubicBezTo>
                  <a:cubicBezTo>
                    <a:pt x="4326" y="1"/>
                    <a:pt x="0" y="4339"/>
                    <a:pt x="0" y="9645"/>
                  </a:cubicBezTo>
                  <a:cubicBezTo>
                    <a:pt x="0" y="14952"/>
                    <a:pt x="4326" y="19290"/>
                    <a:pt x="9645" y="19290"/>
                  </a:cubicBezTo>
                  <a:close/>
                </a:path>
              </a:pathLst>
            </a:custGeom>
            <a:solidFill>
              <a:srgbClr val="A54D05"/>
            </a:solidFill>
            <a:ln w="762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A54D05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3" name="Google Shape;1403;p20"/>
            <p:cNvSpPr/>
            <p:nvPr/>
          </p:nvSpPr>
          <p:spPr>
            <a:xfrm>
              <a:off x="1347225" y="1735550"/>
              <a:ext cx="388275" cy="388575"/>
            </a:xfrm>
            <a:custGeom>
              <a:avLst/>
              <a:gdLst/>
              <a:ahLst/>
              <a:cxnLst/>
              <a:rect l="l" t="t" r="r" b="b"/>
              <a:pathLst>
                <a:path w="15531" h="15543" extrusionOk="0">
                  <a:moveTo>
                    <a:pt x="7772" y="15543"/>
                  </a:moveTo>
                  <a:cubicBezTo>
                    <a:pt x="12048" y="15543"/>
                    <a:pt x="15531" y="12047"/>
                    <a:pt x="15531" y="7771"/>
                  </a:cubicBezTo>
                  <a:cubicBezTo>
                    <a:pt x="15531" y="3496"/>
                    <a:pt x="12048" y="0"/>
                    <a:pt x="7772" y="0"/>
                  </a:cubicBezTo>
                  <a:cubicBezTo>
                    <a:pt x="3484" y="0"/>
                    <a:pt x="1" y="3496"/>
                    <a:pt x="1" y="7771"/>
                  </a:cubicBezTo>
                  <a:cubicBezTo>
                    <a:pt x="1" y="12047"/>
                    <a:pt x="3484" y="15543"/>
                    <a:pt x="7772" y="15543"/>
                  </a:cubicBezTo>
                  <a:close/>
                </a:path>
              </a:pathLst>
            </a:custGeom>
            <a:solidFill>
              <a:srgbClr val="CCCCCC"/>
            </a:solidFill>
            <a:ln w="76200" cap="flat" cmpd="sng">
              <a:solidFill>
                <a:srgbClr val="66666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ct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r>
                <a:rPr kumimoji="0" lang="en" sz="2800" b="1" i="0" u="none" strike="noStrike" kern="0" cap="none" spc="0" normalizeH="0" baseline="0" noProof="0">
                  <a:ln>
                    <a:noFill/>
                  </a:ln>
                  <a:solidFill>
                    <a:srgbClr val="666666"/>
                  </a:solidFill>
                  <a:effectLst/>
                  <a:uLnTx/>
                  <a:uFillTx/>
                  <a:latin typeface="Dosis"/>
                  <a:ea typeface="Dosis"/>
                  <a:cs typeface="Dosis"/>
                  <a:sym typeface="Dosis"/>
                </a:rPr>
                <a:t>10¢</a:t>
              </a:r>
              <a:endParaRPr kumimoji="0" sz="2800" b="1" i="0" u="none" strike="noStrike" kern="0" cap="none" spc="0" normalizeH="0" baseline="0" noProof="0">
                <a:ln>
                  <a:noFill/>
                </a:ln>
                <a:solidFill>
                  <a:srgbClr val="666666"/>
                </a:solidFill>
                <a:effectLst/>
                <a:uLnTx/>
                <a:uFillTx/>
                <a:latin typeface="Dosis"/>
                <a:ea typeface="Dosis"/>
                <a:cs typeface="Dosis"/>
                <a:sym typeface="Dosis"/>
              </a:endParaRPr>
            </a:p>
          </p:txBody>
        </p:sp>
      </p:grpSp>
      <p:sp>
        <p:nvSpPr>
          <p:cNvPr id="1404" name="Google Shape;1404;p20"/>
          <p:cNvSpPr/>
          <p:nvPr/>
        </p:nvSpPr>
        <p:spPr>
          <a:xfrm flipH="1">
            <a:off x="2728763" y="2265531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BE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05" name="Google Shape;1405;p20"/>
          <p:cNvSpPr/>
          <p:nvPr/>
        </p:nvSpPr>
        <p:spPr>
          <a:xfrm flipH="1">
            <a:off x="5370497" y="2811898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BE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06" name="Google Shape;1406;p20"/>
          <p:cNvSpPr/>
          <p:nvPr/>
        </p:nvSpPr>
        <p:spPr>
          <a:xfrm flipH="1">
            <a:off x="9911797" y="2896631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BE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08071679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spTree>
      <p:nvGrpSpPr>
        <p:cNvPr id="1" name="Shape 1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8" name="Google Shape;178;p4"/>
          <p:cNvGrpSpPr/>
          <p:nvPr/>
        </p:nvGrpSpPr>
        <p:grpSpPr>
          <a:xfrm>
            <a:off x="-184227" y="-399294"/>
            <a:ext cx="13152739" cy="7397993"/>
            <a:chOff x="238125" y="822050"/>
            <a:chExt cx="7136850" cy="4051475"/>
          </a:xfrm>
        </p:grpSpPr>
        <p:sp>
          <p:nvSpPr>
            <p:cNvPr id="179" name="Google Shape;179;p4"/>
            <p:cNvSpPr/>
            <p:nvPr/>
          </p:nvSpPr>
          <p:spPr>
            <a:xfrm>
              <a:off x="238125" y="114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0" name="Google Shape;180;p4"/>
            <p:cNvSpPr/>
            <p:nvPr/>
          </p:nvSpPr>
          <p:spPr>
            <a:xfrm>
              <a:off x="238125" y="27590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1" name="Google Shape;181;p4"/>
            <p:cNvSpPr/>
            <p:nvPr/>
          </p:nvSpPr>
          <p:spPr>
            <a:xfrm>
              <a:off x="238125" y="250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2" name="Google Shape;182;p4"/>
            <p:cNvSpPr/>
            <p:nvPr/>
          </p:nvSpPr>
          <p:spPr>
            <a:xfrm>
              <a:off x="238125" y="22460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3" name="Google Shape;183;p4"/>
            <p:cNvSpPr/>
            <p:nvPr/>
          </p:nvSpPr>
          <p:spPr>
            <a:xfrm>
              <a:off x="238125" y="1971075"/>
              <a:ext cx="7136850" cy="0"/>
            </a:xfrm>
            <a:custGeom>
              <a:avLst/>
              <a:gdLst/>
              <a:ahLst/>
              <a:cxnLst/>
              <a:rect l="l" t="t" r="r" b="b"/>
              <a:pathLst>
                <a:path w="285474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4" name="Google Shape;184;p4"/>
            <p:cNvSpPr/>
            <p:nvPr/>
          </p:nvSpPr>
          <p:spPr>
            <a:xfrm>
              <a:off x="238125" y="169607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5" name="Google Shape;185;p4"/>
            <p:cNvSpPr/>
            <p:nvPr/>
          </p:nvSpPr>
          <p:spPr>
            <a:xfrm>
              <a:off x="238125" y="1420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6" name="Google Shape;186;p4"/>
            <p:cNvSpPr/>
            <p:nvPr/>
          </p:nvSpPr>
          <p:spPr>
            <a:xfrm>
              <a:off x="238125" y="33092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7" name="Google Shape;187;p4"/>
            <p:cNvSpPr/>
            <p:nvPr/>
          </p:nvSpPr>
          <p:spPr>
            <a:xfrm>
              <a:off x="238125" y="30155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8" name="Google Shape;188;p4"/>
            <p:cNvSpPr/>
            <p:nvPr/>
          </p:nvSpPr>
          <p:spPr>
            <a:xfrm>
              <a:off x="238125" y="47439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" name="Google Shape;189;p4"/>
            <p:cNvSpPr/>
            <p:nvPr/>
          </p:nvSpPr>
          <p:spPr>
            <a:xfrm>
              <a:off x="238125" y="44549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" name="Google Shape;190;p4"/>
            <p:cNvSpPr/>
            <p:nvPr/>
          </p:nvSpPr>
          <p:spPr>
            <a:xfrm>
              <a:off x="238125" y="4167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" name="Google Shape;191;p4"/>
            <p:cNvSpPr/>
            <p:nvPr/>
          </p:nvSpPr>
          <p:spPr>
            <a:xfrm>
              <a:off x="238125" y="38817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" name="Google Shape;192;p4"/>
            <p:cNvSpPr/>
            <p:nvPr/>
          </p:nvSpPr>
          <p:spPr>
            <a:xfrm>
              <a:off x="238125" y="35953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" name="Google Shape;193;p4"/>
            <p:cNvSpPr/>
            <p:nvPr/>
          </p:nvSpPr>
          <p:spPr>
            <a:xfrm>
              <a:off x="5075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" name="Google Shape;194;p4"/>
            <p:cNvSpPr/>
            <p:nvPr/>
          </p:nvSpPr>
          <p:spPr>
            <a:xfrm>
              <a:off x="3244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" name="Google Shape;195;p4"/>
            <p:cNvSpPr/>
            <p:nvPr/>
          </p:nvSpPr>
          <p:spPr>
            <a:xfrm>
              <a:off x="29400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" name="Google Shape;196;p4"/>
            <p:cNvSpPr/>
            <p:nvPr/>
          </p:nvSpPr>
          <p:spPr>
            <a:xfrm>
              <a:off x="2635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" name="Google Shape;197;p4"/>
            <p:cNvSpPr/>
            <p:nvPr/>
          </p:nvSpPr>
          <p:spPr>
            <a:xfrm>
              <a:off x="2331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" name="Google Shape;198;p4"/>
            <p:cNvSpPr/>
            <p:nvPr/>
          </p:nvSpPr>
          <p:spPr>
            <a:xfrm>
              <a:off x="20279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" name="Google Shape;199;p4"/>
            <p:cNvSpPr/>
            <p:nvPr/>
          </p:nvSpPr>
          <p:spPr>
            <a:xfrm>
              <a:off x="17239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" name="Google Shape;200;p4"/>
            <p:cNvSpPr/>
            <p:nvPr/>
          </p:nvSpPr>
          <p:spPr>
            <a:xfrm>
              <a:off x="14197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" name="Google Shape;201;p4"/>
            <p:cNvSpPr/>
            <p:nvPr/>
          </p:nvSpPr>
          <p:spPr>
            <a:xfrm>
              <a:off x="1115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" name="Google Shape;202;p4"/>
            <p:cNvSpPr/>
            <p:nvPr/>
          </p:nvSpPr>
          <p:spPr>
            <a:xfrm>
              <a:off x="811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" name="Google Shape;203;p4"/>
            <p:cNvSpPr/>
            <p:nvPr/>
          </p:nvSpPr>
          <p:spPr>
            <a:xfrm>
              <a:off x="3548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" name="Google Shape;204;p4"/>
            <p:cNvSpPr/>
            <p:nvPr/>
          </p:nvSpPr>
          <p:spPr>
            <a:xfrm>
              <a:off x="62845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" name="Google Shape;205;p4"/>
            <p:cNvSpPr/>
            <p:nvPr/>
          </p:nvSpPr>
          <p:spPr>
            <a:xfrm>
              <a:off x="5980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" name="Google Shape;206;p4"/>
            <p:cNvSpPr/>
            <p:nvPr/>
          </p:nvSpPr>
          <p:spPr>
            <a:xfrm>
              <a:off x="5676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" name="Google Shape;207;p4"/>
            <p:cNvSpPr/>
            <p:nvPr/>
          </p:nvSpPr>
          <p:spPr>
            <a:xfrm>
              <a:off x="53724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" name="Google Shape;208;p4"/>
            <p:cNvSpPr/>
            <p:nvPr/>
          </p:nvSpPr>
          <p:spPr>
            <a:xfrm>
              <a:off x="50684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" name="Google Shape;209;p4"/>
            <p:cNvSpPr/>
            <p:nvPr/>
          </p:nvSpPr>
          <p:spPr>
            <a:xfrm>
              <a:off x="47644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" name="Google Shape;210;p4"/>
            <p:cNvSpPr/>
            <p:nvPr/>
          </p:nvSpPr>
          <p:spPr>
            <a:xfrm>
              <a:off x="4460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" name="Google Shape;211;p4"/>
            <p:cNvSpPr/>
            <p:nvPr/>
          </p:nvSpPr>
          <p:spPr>
            <a:xfrm>
              <a:off x="4156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" name="Google Shape;212;p4"/>
            <p:cNvSpPr/>
            <p:nvPr/>
          </p:nvSpPr>
          <p:spPr>
            <a:xfrm>
              <a:off x="38522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" name="Google Shape;213;p4"/>
            <p:cNvSpPr/>
            <p:nvPr/>
          </p:nvSpPr>
          <p:spPr>
            <a:xfrm>
              <a:off x="65885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" name="Google Shape;214;p4"/>
            <p:cNvSpPr/>
            <p:nvPr/>
          </p:nvSpPr>
          <p:spPr>
            <a:xfrm>
              <a:off x="71967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" name="Google Shape;215;p4"/>
            <p:cNvSpPr/>
            <p:nvPr/>
          </p:nvSpPr>
          <p:spPr>
            <a:xfrm>
              <a:off x="68927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216" name="Google Shape;216;p4"/>
          <p:cNvSpPr/>
          <p:nvPr/>
        </p:nvSpPr>
        <p:spPr>
          <a:xfrm>
            <a:off x="950933" y="1764600"/>
            <a:ext cx="10290000" cy="4329600"/>
          </a:xfrm>
          <a:prstGeom prst="roundRect">
            <a:avLst>
              <a:gd name="adj" fmla="val 5150"/>
            </a:avLst>
          </a:prstGeom>
          <a:solidFill>
            <a:schemeClr val="lt1"/>
          </a:solidFill>
          <a:ln w="76200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6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17" name="Google Shape;217;p4"/>
          <p:cNvSpPr/>
          <p:nvPr/>
        </p:nvSpPr>
        <p:spPr>
          <a:xfrm>
            <a:off x="950967" y="641533"/>
            <a:ext cx="10290000" cy="919200"/>
          </a:xfrm>
          <a:prstGeom prst="roundRect">
            <a:avLst>
              <a:gd name="adj" fmla="val 16667"/>
            </a:avLst>
          </a:prstGeom>
          <a:solidFill>
            <a:schemeClr val="accent1"/>
          </a:solidFill>
          <a:ln w="762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18" name="Google Shape;218;p4"/>
          <p:cNvSpPr txBox="1">
            <a:spLocks noGrp="1"/>
          </p:cNvSpPr>
          <p:nvPr>
            <p:ph type="title"/>
          </p:nvPr>
        </p:nvSpPr>
        <p:spPr>
          <a:xfrm>
            <a:off x="950967" y="719333"/>
            <a:ext cx="10290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19" name="Google Shape;219;p4"/>
          <p:cNvSpPr txBox="1">
            <a:spLocks noGrp="1"/>
          </p:cNvSpPr>
          <p:nvPr>
            <p:ph type="body" idx="1"/>
          </p:nvPr>
        </p:nvSpPr>
        <p:spPr>
          <a:xfrm>
            <a:off x="950967" y="1764600"/>
            <a:ext cx="10290000" cy="427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57189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AutoNum type="arabicPeriod"/>
              <a:defRPr sz="1600"/>
            </a:lvl1pPr>
            <a:lvl2pPr marL="1219170" lvl="1" indent="-423323">
              <a:spcBef>
                <a:spcPts val="0"/>
              </a:spcBef>
              <a:spcAft>
                <a:spcPts val="0"/>
              </a:spcAft>
              <a:buSzPts val="1400"/>
              <a:buAutoNum type="alphaLcPeriod"/>
              <a:defRPr/>
            </a:lvl2pPr>
            <a:lvl3pPr marL="1828754" lvl="2" indent="-423323">
              <a:spcBef>
                <a:spcPts val="0"/>
              </a:spcBef>
              <a:spcAft>
                <a:spcPts val="0"/>
              </a:spcAft>
              <a:buSzPts val="1400"/>
              <a:buAutoNum type="romanLcPeriod"/>
              <a:defRPr/>
            </a:lvl3pPr>
            <a:lvl4pPr marL="2438339" lvl="3" indent="-423323">
              <a:spcBef>
                <a:spcPts val="0"/>
              </a:spcBef>
              <a:spcAft>
                <a:spcPts val="0"/>
              </a:spcAft>
              <a:buSzPts val="1400"/>
              <a:buAutoNum type="arabicPeriod"/>
              <a:defRPr/>
            </a:lvl4pPr>
            <a:lvl5pPr marL="3047924" lvl="4" indent="-423323">
              <a:spcBef>
                <a:spcPts val="0"/>
              </a:spcBef>
              <a:spcAft>
                <a:spcPts val="0"/>
              </a:spcAft>
              <a:buSzPts val="1400"/>
              <a:buAutoNum type="alphaLcPeriod"/>
              <a:defRPr/>
            </a:lvl5pPr>
            <a:lvl6pPr marL="3657509" lvl="5" indent="-423323">
              <a:spcBef>
                <a:spcPts val="0"/>
              </a:spcBef>
              <a:spcAft>
                <a:spcPts val="0"/>
              </a:spcAft>
              <a:buSzPts val="1400"/>
              <a:buAutoNum type="romanLcPeriod"/>
              <a:defRPr/>
            </a:lvl6pPr>
            <a:lvl7pPr marL="4267093" lvl="6" indent="-423323">
              <a:spcBef>
                <a:spcPts val="0"/>
              </a:spcBef>
              <a:spcAft>
                <a:spcPts val="0"/>
              </a:spcAft>
              <a:buSzPts val="1400"/>
              <a:buAutoNum type="arabicPeriod"/>
              <a:defRPr/>
            </a:lvl7pPr>
            <a:lvl8pPr marL="4876678" lvl="7" indent="-423323">
              <a:spcBef>
                <a:spcPts val="0"/>
              </a:spcBef>
              <a:spcAft>
                <a:spcPts val="0"/>
              </a:spcAft>
              <a:buSzPts val="1400"/>
              <a:buAutoNum type="alphaLcPeriod"/>
              <a:defRPr/>
            </a:lvl8pPr>
            <a:lvl9pPr marL="5486263" lvl="8" indent="-423323">
              <a:spcBef>
                <a:spcPts val="0"/>
              </a:spcBef>
              <a:spcAft>
                <a:spcPts val="0"/>
              </a:spcAft>
              <a:buSzPts val="1400"/>
              <a:buAutoNum type="romanLcPeriod"/>
              <a:defRPr/>
            </a:lvl9pPr>
          </a:lstStyle>
          <a:p>
            <a:endParaRPr/>
          </a:p>
        </p:txBody>
      </p:sp>
      <p:sp>
        <p:nvSpPr>
          <p:cNvPr id="220" name="Google Shape;220;p4"/>
          <p:cNvSpPr/>
          <p:nvPr/>
        </p:nvSpPr>
        <p:spPr>
          <a:xfrm>
            <a:off x="11511297" y="323164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BE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221" name="Google Shape;221;p4"/>
          <p:cNvGrpSpPr/>
          <p:nvPr/>
        </p:nvGrpSpPr>
        <p:grpSpPr>
          <a:xfrm>
            <a:off x="10170785" y="592808"/>
            <a:ext cx="1155783" cy="1243739"/>
            <a:chOff x="7627750" y="181828"/>
            <a:chExt cx="1196793" cy="1288048"/>
          </a:xfrm>
        </p:grpSpPr>
        <p:sp>
          <p:nvSpPr>
            <p:cNvPr id="222" name="Google Shape;222;p4"/>
            <p:cNvSpPr/>
            <p:nvPr/>
          </p:nvSpPr>
          <p:spPr>
            <a:xfrm>
              <a:off x="7627750" y="183417"/>
              <a:ext cx="1196793" cy="1286458"/>
            </a:xfrm>
            <a:custGeom>
              <a:avLst/>
              <a:gdLst/>
              <a:ahLst/>
              <a:cxnLst/>
              <a:rect l="l" t="t" r="r" b="b"/>
              <a:pathLst>
                <a:path w="40916" h="43989" extrusionOk="0">
                  <a:moveTo>
                    <a:pt x="16330" y="1"/>
                  </a:moveTo>
                  <a:cubicBezTo>
                    <a:pt x="10854" y="1"/>
                    <a:pt x="6328" y="1956"/>
                    <a:pt x="5700" y="4471"/>
                  </a:cubicBezTo>
                  <a:cubicBezTo>
                    <a:pt x="2738" y="5379"/>
                    <a:pt x="769" y="6943"/>
                    <a:pt x="769" y="8731"/>
                  </a:cubicBezTo>
                  <a:lnTo>
                    <a:pt x="769" y="10813"/>
                  </a:lnTo>
                  <a:cubicBezTo>
                    <a:pt x="769" y="12112"/>
                    <a:pt x="1816" y="13285"/>
                    <a:pt x="3507" y="14193"/>
                  </a:cubicBezTo>
                  <a:cubicBezTo>
                    <a:pt x="3674" y="14864"/>
                    <a:pt x="4121" y="15506"/>
                    <a:pt x="4792" y="16079"/>
                  </a:cubicBezTo>
                  <a:cubicBezTo>
                    <a:pt x="4526" y="16526"/>
                    <a:pt x="4387" y="17001"/>
                    <a:pt x="4387" y="17476"/>
                  </a:cubicBezTo>
                  <a:lnTo>
                    <a:pt x="4387" y="19557"/>
                  </a:lnTo>
                  <a:cubicBezTo>
                    <a:pt x="4387" y="19948"/>
                    <a:pt x="4470" y="20311"/>
                    <a:pt x="4638" y="20675"/>
                  </a:cubicBezTo>
                  <a:cubicBezTo>
                    <a:pt x="1844" y="21583"/>
                    <a:pt x="0" y="23105"/>
                    <a:pt x="0" y="24837"/>
                  </a:cubicBezTo>
                  <a:lnTo>
                    <a:pt x="0" y="26919"/>
                  </a:lnTo>
                  <a:cubicBezTo>
                    <a:pt x="0" y="28078"/>
                    <a:pt x="838" y="29140"/>
                    <a:pt x="2221" y="30006"/>
                  </a:cubicBezTo>
                  <a:cubicBezTo>
                    <a:pt x="1718" y="30593"/>
                    <a:pt x="1439" y="31235"/>
                    <a:pt x="1439" y="31906"/>
                  </a:cubicBezTo>
                  <a:lnTo>
                    <a:pt x="1439" y="33987"/>
                  </a:lnTo>
                  <a:cubicBezTo>
                    <a:pt x="1439" y="36767"/>
                    <a:pt x="6258" y="39044"/>
                    <a:pt x="12153" y="39044"/>
                  </a:cubicBezTo>
                  <a:cubicBezTo>
                    <a:pt x="15394" y="39044"/>
                    <a:pt x="18300" y="38359"/>
                    <a:pt x="20269" y="37284"/>
                  </a:cubicBezTo>
                  <a:cubicBezTo>
                    <a:pt x="21862" y="41209"/>
                    <a:pt x="25717" y="43989"/>
                    <a:pt x="30201" y="43989"/>
                  </a:cubicBezTo>
                  <a:cubicBezTo>
                    <a:pt x="36096" y="43989"/>
                    <a:pt x="40916" y="39183"/>
                    <a:pt x="40916" y="33289"/>
                  </a:cubicBezTo>
                  <a:cubicBezTo>
                    <a:pt x="40916" y="27380"/>
                    <a:pt x="36096" y="22574"/>
                    <a:pt x="30201" y="22574"/>
                  </a:cubicBezTo>
                  <a:cubicBezTo>
                    <a:pt x="29824" y="22574"/>
                    <a:pt x="29461" y="22588"/>
                    <a:pt x="29098" y="22630"/>
                  </a:cubicBezTo>
                  <a:lnTo>
                    <a:pt x="29098" y="21164"/>
                  </a:lnTo>
                  <a:cubicBezTo>
                    <a:pt x="29098" y="20242"/>
                    <a:pt x="28581" y="19389"/>
                    <a:pt x="27687" y="18649"/>
                  </a:cubicBezTo>
                  <a:cubicBezTo>
                    <a:pt x="28232" y="18034"/>
                    <a:pt x="28539" y="17364"/>
                    <a:pt x="28539" y="16666"/>
                  </a:cubicBezTo>
                  <a:lnTo>
                    <a:pt x="28539" y="14584"/>
                  </a:lnTo>
                  <a:cubicBezTo>
                    <a:pt x="28539" y="13034"/>
                    <a:pt x="27058" y="11637"/>
                    <a:pt x="24711" y="10701"/>
                  </a:cubicBezTo>
                  <a:cubicBezTo>
                    <a:pt x="24684" y="10589"/>
                    <a:pt x="24628" y="10491"/>
                    <a:pt x="24572" y="10379"/>
                  </a:cubicBezTo>
                  <a:cubicBezTo>
                    <a:pt x="26108" y="9499"/>
                    <a:pt x="27044" y="8382"/>
                    <a:pt x="27044" y="7153"/>
                  </a:cubicBezTo>
                  <a:lnTo>
                    <a:pt x="27044" y="5071"/>
                  </a:lnTo>
                  <a:cubicBezTo>
                    <a:pt x="27044" y="2277"/>
                    <a:pt x="22225" y="1"/>
                    <a:pt x="16330" y="1"/>
                  </a:cubicBezTo>
                  <a:close/>
                </a:path>
              </a:pathLst>
            </a:custGeom>
            <a:solidFill>
              <a:srgbClr val="FFFFFF"/>
            </a:solidFill>
            <a:ln w="1143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223" name="Google Shape;223;p4"/>
            <p:cNvGrpSpPr/>
            <p:nvPr/>
          </p:nvGrpSpPr>
          <p:grpSpPr>
            <a:xfrm>
              <a:off x="7627838" y="181828"/>
              <a:ext cx="1196383" cy="1286458"/>
              <a:chOff x="-1780025" y="3601513"/>
              <a:chExt cx="1022550" cy="1099725"/>
            </a:xfrm>
          </p:grpSpPr>
          <p:sp>
            <p:nvSpPr>
              <p:cNvPr id="224" name="Google Shape;224;p4"/>
              <p:cNvSpPr/>
              <p:nvPr/>
            </p:nvSpPr>
            <p:spPr>
              <a:xfrm>
                <a:off x="-1744050" y="4324388"/>
                <a:ext cx="535375" cy="253225"/>
              </a:xfrm>
              <a:custGeom>
                <a:avLst/>
                <a:gdLst/>
                <a:ahLst/>
                <a:cxnLst/>
                <a:rect l="l" t="t" r="r" b="b"/>
                <a:pathLst>
                  <a:path w="21415" h="10129" extrusionOk="0">
                    <a:moveTo>
                      <a:pt x="10700" y="10128"/>
                    </a:moveTo>
                    <a:cubicBezTo>
                      <a:pt x="16609" y="10128"/>
                      <a:pt x="21415" y="7865"/>
                      <a:pt x="21415" y="5072"/>
                    </a:cubicBezTo>
                    <a:cubicBezTo>
                      <a:pt x="21415" y="2278"/>
                      <a:pt x="16609" y="1"/>
                      <a:pt x="10700" y="1"/>
                    </a:cubicBezTo>
                    <a:cubicBezTo>
                      <a:pt x="4806" y="1"/>
                      <a:pt x="0" y="2278"/>
                      <a:pt x="0" y="5072"/>
                    </a:cubicBezTo>
                    <a:cubicBezTo>
                      <a:pt x="0" y="7865"/>
                      <a:pt x="4806" y="10128"/>
                      <a:pt x="10700" y="10128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5" name="Google Shape;225;p4"/>
              <p:cNvSpPr/>
              <p:nvPr/>
            </p:nvSpPr>
            <p:spPr>
              <a:xfrm>
                <a:off x="-1744050" y="4399138"/>
                <a:ext cx="535375" cy="52050"/>
              </a:xfrm>
              <a:custGeom>
                <a:avLst/>
                <a:gdLst/>
                <a:ahLst/>
                <a:cxnLst/>
                <a:rect l="l" t="t" r="r" b="b"/>
                <a:pathLst>
                  <a:path w="21415" h="2082" extrusionOk="0">
                    <a:moveTo>
                      <a:pt x="0" y="2082"/>
                    </a:moveTo>
                    <a:lnTo>
                      <a:pt x="21415" y="2082"/>
                    </a:lnTo>
                    <a:lnTo>
                      <a:pt x="21415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6" name="Google Shape;226;p4"/>
              <p:cNvSpPr/>
              <p:nvPr/>
            </p:nvSpPr>
            <p:spPr>
              <a:xfrm>
                <a:off x="-1744050" y="4272363"/>
                <a:ext cx="535375" cy="253200"/>
              </a:xfrm>
              <a:custGeom>
                <a:avLst/>
                <a:gdLst/>
                <a:ahLst/>
                <a:cxnLst/>
                <a:rect l="l" t="t" r="r" b="b"/>
                <a:pathLst>
                  <a:path w="21415" h="10128" extrusionOk="0">
                    <a:moveTo>
                      <a:pt x="10700" y="10128"/>
                    </a:moveTo>
                    <a:cubicBezTo>
                      <a:pt x="16609" y="10128"/>
                      <a:pt x="21415" y="7851"/>
                      <a:pt x="21415" y="5071"/>
                    </a:cubicBezTo>
                    <a:cubicBezTo>
                      <a:pt x="21415" y="2277"/>
                      <a:pt x="16609" y="0"/>
                      <a:pt x="10700" y="0"/>
                    </a:cubicBezTo>
                    <a:cubicBezTo>
                      <a:pt x="4806" y="0"/>
                      <a:pt x="0" y="2277"/>
                      <a:pt x="0" y="5071"/>
                    </a:cubicBezTo>
                    <a:cubicBezTo>
                      <a:pt x="0" y="7851"/>
                      <a:pt x="4806" y="10128"/>
                      <a:pt x="10700" y="10128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7" name="Google Shape;227;p4"/>
              <p:cNvSpPr/>
              <p:nvPr/>
            </p:nvSpPr>
            <p:spPr>
              <a:xfrm>
                <a:off x="-1709125" y="4296813"/>
                <a:ext cx="465525" cy="204325"/>
              </a:xfrm>
              <a:custGeom>
                <a:avLst/>
                <a:gdLst/>
                <a:ahLst/>
                <a:cxnLst/>
                <a:rect l="l" t="t" r="r" b="b"/>
                <a:pathLst>
                  <a:path w="18621" h="8173" extrusionOk="0">
                    <a:moveTo>
                      <a:pt x="9303" y="8172"/>
                    </a:moveTo>
                    <a:cubicBezTo>
                      <a:pt x="14430" y="8172"/>
                      <a:pt x="18621" y="6342"/>
                      <a:pt x="18621" y="4093"/>
                    </a:cubicBezTo>
                    <a:cubicBezTo>
                      <a:pt x="18621" y="1844"/>
                      <a:pt x="14430" y="0"/>
                      <a:pt x="9303" y="0"/>
                    </a:cubicBezTo>
                    <a:cubicBezTo>
                      <a:pt x="4177" y="0"/>
                      <a:pt x="0" y="1844"/>
                      <a:pt x="0" y="4093"/>
                    </a:cubicBezTo>
                    <a:cubicBezTo>
                      <a:pt x="0" y="6342"/>
                      <a:pt x="4177" y="8172"/>
                      <a:pt x="9303" y="8172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8" name="Google Shape;228;p4"/>
              <p:cNvSpPr/>
              <p:nvPr/>
            </p:nvSpPr>
            <p:spPr>
              <a:xfrm>
                <a:off x="-1556175" y="4329988"/>
                <a:ext cx="159275" cy="137975"/>
              </a:xfrm>
              <a:custGeom>
                <a:avLst/>
                <a:gdLst/>
                <a:ahLst/>
                <a:cxnLst/>
                <a:rect l="l" t="t" r="r" b="b"/>
                <a:pathLst>
                  <a:path w="6371" h="5519" extrusionOk="0">
                    <a:moveTo>
                      <a:pt x="2738" y="978"/>
                    </a:moveTo>
                    <a:lnTo>
                      <a:pt x="2738" y="2054"/>
                    </a:lnTo>
                    <a:cubicBezTo>
                      <a:pt x="2571" y="2012"/>
                      <a:pt x="2431" y="1970"/>
                      <a:pt x="2319" y="1928"/>
                    </a:cubicBezTo>
                    <a:cubicBezTo>
                      <a:pt x="2236" y="1900"/>
                      <a:pt x="2166" y="1858"/>
                      <a:pt x="2096" y="1816"/>
                    </a:cubicBezTo>
                    <a:cubicBezTo>
                      <a:pt x="1970" y="1732"/>
                      <a:pt x="1900" y="1621"/>
                      <a:pt x="1900" y="1523"/>
                    </a:cubicBezTo>
                    <a:cubicBezTo>
                      <a:pt x="1900" y="1397"/>
                      <a:pt x="1970" y="1285"/>
                      <a:pt x="2124" y="1188"/>
                    </a:cubicBezTo>
                    <a:cubicBezTo>
                      <a:pt x="2180" y="1160"/>
                      <a:pt x="2250" y="1118"/>
                      <a:pt x="2319" y="1090"/>
                    </a:cubicBezTo>
                    <a:cubicBezTo>
                      <a:pt x="2431" y="1048"/>
                      <a:pt x="2571" y="1006"/>
                      <a:pt x="2738" y="978"/>
                    </a:cubicBezTo>
                    <a:close/>
                    <a:moveTo>
                      <a:pt x="3674" y="3060"/>
                    </a:moveTo>
                    <a:cubicBezTo>
                      <a:pt x="3898" y="3087"/>
                      <a:pt x="4079" y="3129"/>
                      <a:pt x="4233" y="3171"/>
                    </a:cubicBezTo>
                    <a:cubicBezTo>
                      <a:pt x="4345" y="3199"/>
                      <a:pt x="4443" y="3241"/>
                      <a:pt x="4526" y="3283"/>
                    </a:cubicBezTo>
                    <a:cubicBezTo>
                      <a:pt x="4694" y="3381"/>
                      <a:pt x="4778" y="3507"/>
                      <a:pt x="4778" y="3646"/>
                    </a:cubicBezTo>
                    <a:cubicBezTo>
                      <a:pt x="4778" y="3800"/>
                      <a:pt x="4680" y="3926"/>
                      <a:pt x="4471" y="4051"/>
                    </a:cubicBezTo>
                    <a:cubicBezTo>
                      <a:pt x="4401" y="4079"/>
                      <a:pt x="4317" y="4121"/>
                      <a:pt x="4233" y="4149"/>
                    </a:cubicBezTo>
                    <a:cubicBezTo>
                      <a:pt x="4065" y="4205"/>
                      <a:pt x="3884" y="4247"/>
                      <a:pt x="3674" y="4261"/>
                    </a:cubicBezTo>
                    <a:lnTo>
                      <a:pt x="3674" y="3060"/>
                    </a:lnTo>
                    <a:close/>
                    <a:moveTo>
                      <a:pt x="2738" y="0"/>
                    </a:moveTo>
                    <a:lnTo>
                      <a:pt x="2738" y="308"/>
                    </a:lnTo>
                    <a:cubicBezTo>
                      <a:pt x="2585" y="322"/>
                      <a:pt x="2445" y="322"/>
                      <a:pt x="2319" y="336"/>
                    </a:cubicBezTo>
                    <a:cubicBezTo>
                      <a:pt x="1761" y="405"/>
                      <a:pt x="1300" y="517"/>
                      <a:pt x="936" y="713"/>
                    </a:cubicBezTo>
                    <a:cubicBezTo>
                      <a:pt x="489" y="936"/>
                      <a:pt x="266" y="1216"/>
                      <a:pt x="266" y="1551"/>
                    </a:cubicBezTo>
                    <a:cubicBezTo>
                      <a:pt x="266" y="1886"/>
                      <a:pt x="461" y="2166"/>
                      <a:pt x="867" y="2403"/>
                    </a:cubicBezTo>
                    <a:cubicBezTo>
                      <a:pt x="1188" y="2599"/>
                      <a:pt x="1677" y="2752"/>
                      <a:pt x="2319" y="2864"/>
                    </a:cubicBezTo>
                    <a:cubicBezTo>
                      <a:pt x="2445" y="2878"/>
                      <a:pt x="2585" y="2906"/>
                      <a:pt x="2738" y="2920"/>
                    </a:cubicBezTo>
                    <a:lnTo>
                      <a:pt x="2738" y="4219"/>
                    </a:lnTo>
                    <a:cubicBezTo>
                      <a:pt x="2585" y="4177"/>
                      <a:pt x="2445" y="4135"/>
                      <a:pt x="2319" y="4079"/>
                    </a:cubicBezTo>
                    <a:cubicBezTo>
                      <a:pt x="2236" y="4037"/>
                      <a:pt x="2166" y="3995"/>
                      <a:pt x="2096" y="3954"/>
                    </a:cubicBezTo>
                    <a:cubicBezTo>
                      <a:pt x="1900" y="3842"/>
                      <a:pt x="1775" y="3702"/>
                      <a:pt x="1705" y="3534"/>
                    </a:cubicBezTo>
                    <a:lnTo>
                      <a:pt x="0" y="3618"/>
                    </a:lnTo>
                    <a:cubicBezTo>
                      <a:pt x="140" y="4023"/>
                      <a:pt x="434" y="4331"/>
                      <a:pt x="908" y="4554"/>
                    </a:cubicBezTo>
                    <a:cubicBezTo>
                      <a:pt x="1286" y="4736"/>
                      <a:pt x="1747" y="4862"/>
                      <a:pt x="2319" y="4917"/>
                    </a:cubicBezTo>
                    <a:cubicBezTo>
                      <a:pt x="2445" y="4931"/>
                      <a:pt x="2585" y="4945"/>
                      <a:pt x="2738" y="4959"/>
                    </a:cubicBezTo>
                    <a:lnTo>
                      <a:pt x="2738" y="5518"/>
                    </a:lnTo>
                    <a:lnTo>
                      <a:pt x="3674" y="5518"/>
                    </a:lnTo>
                    <a:lnTo>
                      <a:pt x="3674" y="4945"/>
                    </a:lnTo>
                    <a:cubicBezTo>
                      <a:pt x="3870" y="4931"/>
                      <a:pt x="4052" y="4903"/>
                      <a:pt x="4233" y="4889"/>
                    </a:cubicBezTo>
                    <a:cubicBezTo>
                      <a:pt x="4820" y="4806"/>
                      <a:pt x="5295" y="4666"/>
                      <a:pt x="5658" y="4470"/>
                    </a:cubicBezTo>
                    <a:cubicBezTo>
                      <a:pt x="6133" y="4219"/>
                      <a:pt x="6370" y="3898"/>
                      <a:pt x="6370" y="3534"/>
                    </a:cubicBezTo>
                    <a:cubicBezTo>
                      <a:pt x="6370" y="3199"/>
                      <a:pt x="6189" y="2920"/>
                      <a:pt x="5798" y="2710"/>
                    </a:cubicBezTo>
                    <a:cubicBezTo>
                      <a:pt x="5504" y="2543"/>
                      <a:pt x="4973" y="2389"/>
                      <a:pt x="4233" y="2277"/>
                    </a:cubicBezTo>
                    <a:cubicBezTo>
                      <a:pt x="4052" y="2249"/>
                      <a:pt x="3870" y="2221"/>
                      <a:pt x="3674" y="2193"/>
                    </a:cubicBezTo>
                    <a:lnTo>
                      <a:pt x="3674" y="992"/>
                    </a:lnTo>
                    <a:cubicBezTo>
                      <a:pt x="3912" y="1034"/>
                      <a:pt x="4093" y="1104"/>
                      <a:pt x="4233" y="1202"/>
                    </a:cubicBezTo>
                    <a:cubicBezTo>
                      <a:pt x="4331" y="1285"/>
                      <a:pt x="4415" y="1369"/>
                      <a:pt x="4457" y="1481"/>
                    </a:cubicBezTo>
                    <a:lnTo>
                      <a:pt x="6105" y="1383"/>
                    </a:lnTo>
                    <a:cubicBezTo>
                      <a:pt x="5993" y="1076"/>
                      <a:pt x="5728" y="824"/>
                      <a:pt x="5323" y="643"/>
                    </a:cubicBezTo>
                    <a:cubicBezTo>
                      <a:pt x="5029" y="517"/>
                      <a:pt x="4666" y="419"/>
                      <a:pt x="4233" y="364"/>
                    </a:cubicBezTo>
                    <a:cubicBezTo>
                      <a:pt x="4052" y="336"/>
                      <a:pt x="3870" y="322"/>
                      <a:pt x="3674" y="308"/>
                    </a:cubicBezTo>
                    <a:lnTo>
                      <a:pt x="3674" y="0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9" name="Google Shape;229;p4"/>
              <p:cNvSpPr/>
              <p:nvPr/>
            </p:nvSpPr>
            <p:spPr>
              <a:xfrm>
                <a:off x="-1563850" y="4256988"/>
                <a:ext cx="535725" cy="253225"/>
              </a:xfrm>
              <a:custGeom>
                <a:avLst/>
                <a:gdLst/>
                <a:ahLst/>
                <a:cxnLst/>
                <a:rect l="l" t="t" r="r" b="b"/>
                <a:pathLst>
                  <a:path w="21429" h="10129" extrusionOk="0">
                    <a:moveTo>
                      <a:pt x="10714" y="10128"/>
                    </a:moveTo>
                    <a:cubicBezTo>
                      <a:pt x="16609" y="10128"/>
                      <a:pt x="21429" y="7851"/>
                      <a:pt x="21429" y="5072"/>
                    </a:cubicBezTo>
                    <a:cubicBezTo>
                      <a:pt x="21429" y="2278"/>
                      <a:pt x="16609" y="1"/>
                      <a:pt x="10714" y="1"/>
                    </a:cubicBezTo>
                    <a:cubicBezTo>
                      <a:pt x="4819" y="1"/>
                      <a:pt x="0" y="2278"/>
                      <a:pt x="0" y="5072"/>
                    </a:cubicBezTo>
                    <a:cubicBezTo>
                      <a:pt x="0" y="7851"/>
                      <a:pt x="4819" y="10128"/>
                      <a:pt x="10714" y="10128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0" name="Google Shape;230;p4"/>
              <p:cNvSpPr/>
              <p:nvPr/>
            </p:nvSpPr>
            <p:spPr>
              <a:xfrm>
                <a:off x="-1563850" y="4331738"/>
                <a:ext cx="535725" cy="52050"/>
              </a:xfrm>
              <a:custGeom>
                <a:avLst/>
                <a:gdLst/>
                <a:ahLst/>
                <a:cxnLst/>
                <a:rect l="l" t="t" r="r" b="b"/>
                <a:pathLst>
                  <a:path w="21429" h="2082" extrusionOk="0">
                    <a:moveTo>
                      <a:pt x="0" y="2082"/>
                    </a:moveTo>
                    <a:lnTo>
                      <a:pt x="21429" y="2082"/>
                    </a:lnTo>
                    <a:lnTo>
                      <a:pt x="2142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1" name="Google Shape;231;p4"/>
              <p:cNvSpPr/>
              <p:nvPr/>
            </p:nvSpPr>
            <p:spPr>
              <a:xfrm>
                <a:off x="-1563850" y="4204963"/>
                <a:ext cx="535725" cy="253200"/>
              </a:xfrm>
              <a:custGeom>
                <a:avLst/>
                <a:gdLst/>
                <a:ahLst/>
                <a:cxnLst/>
                <a:rect l="l" t="t" r="r" b="b"/>
                <a:pathLst>
                  <a:path w="21429" h="10128" extrusionOk="0">
                    <a:moveTo>
                      <a:pt x="10714" y="10128"/>
                    </a:moveTo>
                    <a:cubicBezTo>
                      <a:pt x="16609" y="10128"/>
                      <a:pt x="21429" y="7851"/>
                      <a:pt x="21429" y="5071"/>
                    </a:cubicBezTo>
                    <a:cubicBezTo>
                      <a:pt x="21429" y="2277"/>
                      <a:pt x="16609" y="0"/>
                      <a:pt x="10714" y="0"/>
                    </a:cubicBezTo>
                    <a:cubicBezTo>
                      <a:pt x="4819" y="0"/>
                      <a:pt x="0" y="2277"/>
                      <a:pt x="0" y="5071"/>
                    </a:cubicBezTo>
                    <a:cubicBezTo>
                      <a:pt x="0" y="7851"/>
                      <a:pt x="4819" y="10128"/>
                      <a:pt x="10714" y="10128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2" name="Google Shape;232;p4"/>
              <p:cNvSpPr/>
              <p:nvPr/>
            </p:nvSpPr>
            <p:spPr>
              <a:xfrm>
                <a:off x="-1528575" y="4229413"/>
                <a:ext cx="465525" cy="204325"/>
              </a:xfrm>
              <a:custGeom>
                <a:avLst/>
                <a:gdLst/>
                <a:ahLst/>
                <a:cxnLst/>
                <a:rect l="l" t="t" r="r" b="b"/>
                <a:pathLst>
                  <a:path w="18621" h="8173" extrusionOk="0">
                    <a:moveTo>
                      <a:pt x="9303" y="8172"/>
                    </a:moveTo>
                    <a:cubicBezTo>
                      <a:pt x="14430" y="8172"/>
                      <a:pt x="18621" y="6328"/>
                      <a:pt x="18621" y="4093"/>
                    </a:cubicBezTo>
                    <a:cubicBezTo>
                      <a:pt x="18621" y="1844"/>
                      <a:pt x="14430" y="0"/>
                      <a:pt x="9303" y="0"/>
                    </a:cubicBezTo>
                    <a:cubicBezTo>
                      <a:pt x="4177" y="0"/>
                      <a:pt x="0" y="1844"/>
                      <a:pt x="0" y="4093"/>
                    </a:cubicBezTo>
                    <a:cubicBezTo>
                      <a:pt x="0" y="6328"/>
                      <a:pt x="4177" y="8172"/>
                      <a:pt x="9303" y="8172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3" name="Google Shape;233;p4"/>
              <p:cNvSpPr/>
              <p:nvPr/>
            </p:nvSpPr>
            <p:spPr>
              <a:xfrm>
                <a:off x="-1375625" y="4262588"/>
                <a:ext cx="159275" cy="137975"/>
              </a:xfrm>
              <a:custGeom>
                <a:avLst/>
                <a:gdLst/>
                <a:ahLst/>
                <a:cxnLst/>
                <a:rect l="l" t="t" r="r" b="b"/>
                <a:pathLst>
                  <a:path w="6371" h="5519" extrusionOk="0">
                    <a:moveTo>
                      <a:pt x="2738" y="978"/>
                    </a:moveTo>
                    <a:lnTo>
                      <a:pt x="2738" y="2054"/>
                    </a:lnTo>
                    <a:cubicBezTo>
                      <a:pt x="2571" y="2012"/>
                      <a:pt x="2431" y="1970"/>
                      <a:pt x="2319" y="1928"/>
                    </a:cubicBezTo>
                    <a:cubicBezTo>
                      <a:pt x="2236" y="1900"/>
                      <a:pt x="2166" y="1858"/>
                      <a:pt x="2096" y="1816"/>
                    </a:cubicBezTo>
                    <a:cubicBezTo>
                      <a:pt x="1956" y="1732"/>
                      <a:pt x="1886" y="1621"/>
                      <a:pt x="1886" y="1523"/>
                    </a:cubicBezTo>
                    <a:cubicBezTo>
                      <a:pt x="1886" y="1397"/>
                      <a:pt x="1970" y="1285"/>
                      <a:pt x="2124" y="1188"/>
                    </a:cubicBezTo>
                    <a:cubicBezTo>
                      <a:pt x="2180" y="1160"/>
                      <a:pt x="2236" y="1118"/>
                      <a:pt x="2319" y="1090"/>
                    </a:cubicBezTo>
                    <a:cubicBezTo>
                      <a:pt x="2431" y="1048"/>
                      <a:pt x="2571" y="1006"/>
                      <a:pt x="2738" y="978"/>
                    </a:cubicBezTo>
                    <a:close/>
                    <a:moveTo>
                      <a:pt x="3674" y="3060"/>
                    </a:moveTo>
                    <a:cubicBezTo>
                      <a:pt x="3898" y="3087"/>
                      <a:pt x="4079" y="3129"/>
                      <a:pt x="4219" y="3171"/>
                    </a:cubicBezTo>
                    <a:cubicBezTo>
                      <a:pt x="4345" y="3199"/>
                      <a:pt x="4443" y="3241"/>
                      <a:pt x="4512" y="3283"/>
                    </a:cubicBezTo>
                    <a:cubicBezTo>
                      <a:pt x="4694" y="3381"/>
                      <a:pt x="4778" y="3507"/>
                      <a:pt x="4778" y="3646"/>
                    </a:cubicBezTo>
                    <a:cubicBezTo>
                      <a:pt x="4778" y="3800"/>
                      <a:pt x="4680" y="3926"/>
                      <a:pt x="4471" y="4037"/>
                    </a:cubicBezTo>
                    <a:cubicBezTo>
                      <a:pt x="4401" y="4079"/>
                      <a:pt x="4317" y="4121"/>
                      <a:pt x="4219" y="4149"/>
                    </a:cubicBezTo>
                    <a:cubicBezTo>
                      <a:pt x="4065" y="4205"/>
                      <a:pt x="3884" y="4233"/>
                      <a:pt x="3674" y="4261"/>
                    </a:cubicBezTo>
                    <a:lnTo>
                      <a:pt x="3674" y="3060"/>
                    </a:lnTo>
                    <a:close/>
                    <a:moveTo>
                      <a:pt x="2738" y="0"/>
                    </a:moveTo>
                    <a:lnTo>
                      <a:pt x="2738" y="308"/>
                    </a:lnTo>
                    <a:cubicBezTo>
                      <a:pt x="2585" y="322"/>
                      <a:pt x="2445" y="322"/>
                      <a:pt x="2319" y="336"/>
                    </a:cubicBezTo>
                    <a:cubicBezTo>
                      <a:pt x="1761" y="405"/>
                      <a:pt x="1300" y="517"/>
                      <a:pt x="936" y="699"/>
                    </a:cubicBezTo>
                    <a:cubicBezTo>
                      <a:pt x="489" y="936"/>
                      <a:pt x="266" y="1216"/>
                      <a:pt x="266" y="1551"/>
                    </a:cubicBezTo>
                    <a:cubicBezTo>
                      <a:pt x="266" y="1886"/>
                      <a:pt x="461" y="2165"/>
                      <a:pt x="867" y="2403"/>
                    </a:cubicBezTo>
                    <a:cubicBezTo>
                      <a:pt x="1188" y="2599"/>
                      <a:pt x="1677" y="2752"/>
                      <a:pt x="2319" y="2864"/>
                    </a:cubicBezTo>
                    <a:cubicBezTo>
                      <a:pt x="2445" y="2878"/>
                      <a:pt x="2585" y="2906"/>
                      <a:pt x="2738" y="2920"/>
                    </a:cubicBezTo>
                    <a:lnTo>
                      <a:pt x="2738" y="4219"/>
                    </a:lnTo>
                    <a:cubicBezTo>
                      <a:pt x="2585" y="4177"/>
                      <a:pt x="2445" y="4135"/>
                      <a:pt x="2319" y="4079"/>
                    </a:cubicBezTo>
                    <a:cubicBezTo>
                      <a:pt x="2236" y="4037"/>
                      <a:pt x="2166" y="3995"/>
                      <a:pt x="2096" y="3954"/>
                    </a:cubicBezTo>
                    <a:cubicBezTo>
                      <a:pt x="1900" y="3842"/>
                      <a:pt x="1775" y="3688"/>
                      <a:pt x="1705" y="3534"/>
                    </a:cubicBezTo>
                    <a:lnTo>
                      <a:pt x="0" y="3618"/>
                    </a:lnTo>
                    <a:cubicBezTo>
                      <a:pt x="140" y="4023"/>
                      <a:pt x="434" y="4331"/>
                      <a:pt x="908" y="4554"/>
                    </a:cubicBezTo>
                    <a:cubicBezTo>
                      <a:pt x="1286" y="4736"/>
                      <a:pt x="1747" y="4862"/>
                      <a:pt x="2319" y="4917"/>
                    </a:cubicBezTo>
                    <a:cubicBezTo>
                      <a:pt x="2445" y="4931"/>
                      <a:pt x="2585" y="4945"/>
                      <a:pt x="2738" y="4959"/>
                    </a:cubicBezTo>
                    <a:lnTo>
                      <a:pt x="2738" y="5518"/>
                    </a:lnTo>
                    <a:lnTo>
                      <a:pt x="3674" y="5518"/>
                    </a:lnTo>
                    <a:lnTo>
                      <a:pt x="3674" y="4931"/>
                    </a:lnTo>
                    <a:cubicBezTo>
                      <a:pt x="3870" y="4931"/>
                      <a:pt x="4051" y="4903"/>
                      <a:pt x="4219" y="4889"/>
                    </a:cubicBezTo>
                    <a:cubicBezTo>
                      <a:pt x="4820" y="4806"/>
                      <a:pt x="5295" y="4666"/>
                      <a:pt x="5658" y="4470"/>
                    </a:cubicBezTo>
                    <a:cubicBezTo>
                      <a:pt x="6133" y="4219"/>
                      <a:pt x="6370" y="3898"/>
                      <a:pt x="6370" y="3534"/>
                    </a:cubicBezTo>
                    <a:cubicBezTo>
                      <a:pt x="6370" y="3199"/>
                      <a:pt x="6175" y="2920"/>
                      <a:pt x="5798" y="2710"/>
                    </a:cubicBezTo>
                    <a:cubicBezTo>
                      <a:pt x="5504" y="2543"/>
                      <a:pt x="4973" y="2389"/>
                      <a:pt x="4219" y="2277"/>
                    </a:cubicBezTo>
                    <a:cubicBezTo>
                      <a:pt x="4051" y="2249"/>
                      <a:pt x="3870" y="2221"/>
                      <a:pt x="3674" y="2193"/>
                    </a:cubicBezTo>
                    <a:lnTo>
                      <a:pt x="3674" y="992"/>
                    </a:lnTo>
                    <a:cubicBezTo>
                      <a:pt x="3912" y="1034"/>
                      <a:pt x="4093" y="1104"/>
                      <a:pt x="4219" y="1202"/>
                    </a:cubicBezTo>
                    <a:cubicBezTo>
                      <a:pt x="4331" y="1285"/>
                      <a:pt x="4415" y="1369"/>
                      <a:pt x="4457" y="1481"/>
                    </a:cubicBezTo>
                    <a:lnTo>
                      <a:pt x="6105" y="1383"/>
                    </a:lnTo>
                    <a:cubicBezTo>
                      <a:pt x="5993" y="1076"/>
                      <a:pt x="5728" y="824"/>
                      <a:pt x="5323" y="643"/>
                    </a:cubicBezTo>
                    <a:cubicBezTo>
                      <a:pt x="5029" y="517"/>
                      <a:pt x="4666" y="419"/>
                      <a:pt x="4219" y="363"/>
                    </a:cubicBezTo>
                    <a:cubicBezTo>
                      <a:pt x="4051" y="336"/>
                      <a:pt x="3870" y="322"/>
                      <a:pt x="3674" y="308"/>
                    </a:cubicBezTo>
                    <a:lnTo>
                      <a:pt x="3674" y="0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4" name="Google Shape;234;p4"/>
              <p:cNvSpPr/>
              <p:nvPr/>
            </p:nvSpPr>
            <p:spPr>
              <a:xfrm>
                <a:off x="-1780025" y="4147688"/>
                <a:ext cx="535375" cy="253550"/>
              </a:xfrm>
              <a:custGeom>
                <a:avLst/>
                <a:gdLst/>
                <a:ahLst/>
                <a:cxnLst/>
                <a:rect l="l" t="t" r="r" b="b"/>
                <a:pathLst>
                  <a:path w="21415" h="10142" extrusionOk="0">
                    <a:moveTo>
                      <a:pt x="10701" y="10142"/>
                    </a:moveTo>
                    <a:cubicBezTo>
                      <a:pt x="16610" y="10142"/>
                      <a:pt x="21415" y="7865"/>
                      <a:pt x="21415" y="5071"/>
                    </a:cubicBezTo>
                    <a:cubicBezTo>
                      <a:pt x="21415" y="2277"/>
                      <a:pt x="16610" y="1"/>
                      <a:pt x="10701" y="1"/>
                    </a:cubicBezTo>
                    <a:cubicBezTo>
                      <a:pt x="4806" y="1"/>
                      <a:pt x="0" y="2277"/>
                      <a:pt x="0" y="5071"/>
                    </a:cubicBezTo>
                    <a:cubicBezTo>
                      <a:pt x="0" y="7865"/>
                      <a:pt x="4806" y="10142"/>
                      <a:pt x="10701" y="10142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5" name="Google Shape;235;p4"/>
              <p:cNvSpPr/>
              <p:nvPr/>
            </p:nvSpPr>
            <p:spPr>
              <a:xfrm>
                <a:off x="-1780025" y="4222413"/>
                <a:ext cx="535375" cy="52075"/>
              </a:xfrm>
              <a:custGeom>
                <a:avLst/>
                <a:gdLst/>
                <a:ahLst/>
                <a:cxnLst/>
                <a:rect l="l" t="t" r="r" b="b"/>
                <a:pathLst>
                  <a:path w="21415" h="2083" extrusionOk="0">
                    <a:moveTo>
                      <a:pt x="0" y="2082"/>
                    </a:moveTo>
                    <a:lnTo>
                      <a:pt x="21415" y="2082"/>
                    </a:lnTo>
                    <a:lnTo>
                      <a:pt x="21415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6" name="Google Shape;236;p4"/>
              <p:cNvSpPr/>
              <p:nvPr/>
            </p:nvSpPr>
            <p:spPr>
              <a:xfrm>
                <a:off x="-1780025" y="4095663"/>
                <a:ext cx="535375" cy="253550"/>
              </a:xfrm>
              <a:custGeom>
                <a:avLst/>
                <a:gdLst/>
                <a:ahLst/>
                <a:cxnLst/>
                <a:rect l="l" t="t" r="r" b="b"/>
                <a:pathLst>
                  <a:path w="21415" h="10142" extrusionOk="0">
                    <a:moveTo>
                      <a:pt x="10701" y="10142"/>
                    </a:moveTo>
                    <a:cubicBezTo>
                      <a:pt x="16610" y="10142"/>
                      <a:pt x="21415" y="7865"/>
                      <a:pt x="21415" y="5071"/>
                    </a:cubicBezTo>
                    <a:cubicBezTo>
                      <a:pt x="21415" y="2277"/>
                      <a:pt x="16610" y="0"/>
                      <a:pt x="10701" y="0"/>
                    </a:cubicBezTo>
                    <a:cubicBezTo>
                      <a:pt x="4806" y="0"/>
                      <a:pt x="0" y="2277"/>
                      <a:pt x="0" y="5071"/>
                    </a:cubicBezTo>
                    <a:cubicBezTo>
                      <a:pt x="0" y="7865"/>
                      <a:pt x="4806" y="10142"/>
                      <a:pt x="10701" y="10142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7" name="Google Shape;237;p4"/>
              <p:cNvSpPr/>
              <p:nvPr/>
            </p:nvSpPr>
            <p:spPr>
              <a:xfrm>
                <a:off x="-1745100" y="4120438"/>
                <a:ext cx="465525" cy="203975"/>
              </a:xfrm>
              <a:custGeom>
                <a:avLst/>
                <a:gdLst/>
                <a:ahLst/>
                <a:cxnLst/>
                <a:rect l="l" t="t" r="r" b="b"/>
                <a:pathLst>
                  <a:path w="18621" h="8159" extrusionOk="0">
                    <a:moveTo>
                      <a:pt x="9304" y="8159"/>
                    </a:moveTo>
                    <a:cubicBezTo>
                      <a:pt x="14430" y="8159"/>
                      <a:pt x="18621" y="6329"/>
                      <a:pt x="18621" y="4080"/>
                    </a:cubicBezTo>
                    <a:cubicBezTo>
                      <a:pt x="18621" y="1831"/>
                      <a:pt x="14430" y="1"/>
                      <a:pt x="9304" y="1"/>
                    </a:cubicBezTo>
                    <a:cubicBezTo>
                      <a:pt x="4177" y="1"/>
                      <a:pt x="0" y="1831"/>
                      <a:pt x="0" y="4080"/>
                    </a:cubicBezTo>
                    <a:cubicBezTo>
                      <a:pt x="0" y="6329"/>
                      <a:pt x="4177" y="8159"/>
                      <a:pt x="9304" y="8159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8" name="Google Shape;238;p4"/>
              <p:cNvSpPr/>
              <p:nvPr/>
            </p:nvSpPr>
            <p:spPr>
              <a:xfrm>
                <a:off x="-1591800" y="4153613"/>
                <a:ext cx="158925" cy="137625"/>
              </a:xfrm>
              <a:custGeom>
                <a:avLst/>
                <a:gdLst/>
                <a:ahLst/>
                <a:cxnLst/>
                <a:rect l="l" t="t" r="r" b="b"/>
                <a:pathLst>
                  <a:path w="6357" h="5505" extrusionOk="0">
                    <a:moveTo>
                      <a:pt x="2725" y="979"/>
                    </a:moveTo>
                    <a:lnTo>
                      <a:pt x="2725" y="2040"/>
                    </a:lnTo>
                    <a:cubicBezTo>
                      <a:pt x="2557" y="1999"/>
                      <a:pt x="2417" y="1971"/>
                      <a:pt x="2306" y="1915"/>
                    </a:cubicBezTo>
                    <a:cubicBezTo>
                      <a:pt x="2222" y="1887"/>
                      <a:pt x="2152" y="1845"/>
                      <a:pt x="2082" y="1817"/>
                    </a:cubicBezTo>
                    <a:cubicBezTo>
                      <a:pt x="1956" y="1719"/>
                      <a:pt x="1886" y="1621"/>
                      <a:pt x="1886" y="1510"/>
                    </a:cubicBezTo>
                    <a:cubicBezTo>
                      <a:pt x="1886" y="1384"/>
                      <a:pt x="1956" y="1286"/>
                      <a:pt x="2110" y="1188"/>
                    </a:cubicBezTo>
                    <a:cubicBezTo>
                      <a:pt x="2166" y="1146"/>
                      <a:pt x="2236" y="1119"/>
                      <a:pt x="2306" y="1091"/>
                    </a:cubicBezTo>
                    <a:cubicBezTo>
                      <a:pt x="2417" y="1035"/>
                      <a:pt x="2557" y="993"/>
                      <a:pt x="2725" y="979"/>
                    </a:cubicBezTo>
                    <a:close/>
                    <a:moveTo>
                      <a:pt x="3661" y="3046"/>
                    </a:moveTo>
                    <a:cubicBezTo>
                      <a:pt x="3884" y="3074"/>
                      <a:pt x="4066" y="3116"/>
                      <a:pt x="4219" y="3158"/>
                    </a:cubicBezTo>
                    <a:cubicBezTo>
                      <a:pt x="4331" y="3200"/>
                      <a:pt x="4429" y="3228"/>
                      <a:pt x="4513" y="3284"/>
                    </a:cubicBezTo>
                    <a:cubicBezTo>
                      <a:pt x="4680" y="3381"/>
                      <a:pt x="4764" y="3493"/>
                      <a:pt x="4764" y="3633"/>
                    </a:cubicBezTo>
                    <a:cubicBezTo>
                      <a:pt x="4764" y="3787"/>
                      <a:pt x="4666" y="3926"/>
                      <a:pt x="4457" y="4038"/>
                    </a:cubicBezTo>
                    <a:cubicBezTo>
                      <a:pt x="4387" y="4080"/>
                      <a:pt x="4303" y="4108"/>
                      <a:pt x="4219" y="4136"/>
                    </a:cubicBezTo>
                    <a:cubicBezTo>
                      <a:pt x="4052" y="4192"/>
                      <a:pt x="3870" y="4234"/>
                      <a:pt x="3661" y="4248"/>
                    </a:cubicBezTo>
                    <a:lnTo>
                      <a:pt x="3661" y="3046"/>
                    </a:lnTo>
                    <a:close/>
                    <a:moveTo>
                      <a:pt x="2725" y="1"/>
                    </a:moveTo>
                    <a:lnTo>
                      <a:pt x="2725" y="308"/>
                    </a:lnTo>
                    <a:cubicBezTo>
                      <a:pt x="2571" y="308"/>
                      <a:pt x="2431" y="322"/>
                      <a:pt x="2306" y="336"/>
                    </a:cubicBezTo>
                    <a:cubicBezTo>
                      <a:pt x="1747" y="392"/>
                      <a:pt x="1286" y="518"/>
                      <a:pt x="923" y="699"/>
                    </a:cubicBezTo>
                    <a:cubicBezTo>
                      <a:pt x="476" y="923"/>
                      <a:pt x="252" y="1216"/>
                      <a:pt x="252" y="1552"/>
                    </a:cubicBezTo>
                    <a:cubicBezTo>
                      <a:pt x="252" y="1873"/>
                      <a:pt x="448" y="2166"/>
                      <a:pt x="853" y="2390"/>
                    </a:cubicBezTo>
                    <a:cubicBezTo>
                      <a:pt x="1174" y="2585"/>
                      <a:pt x="1663" y="2739"/>
                      <a:pt x="2306" y="2851"/>
                    </a:cubicBezTo>
                    <a:cubicBezTo>
                      <a:pt x="2431" y="2879"/>
                      <a:pt x="2571" y="2893"/>
                      <a:pt x="2725" y="2921"/>
                    </a:cubicBezTo>
                    <a:lnTo>
                      <a:pt x="2725" y="4206"/>
                    </a:lnTo>
                    <a:cubicBezTo>
                      <a:pt x="2571" y="4178"/>
                      <a:pt x="2431" y="4122"/>
                      <a:pt x="2306" y="4066"/>
                    </a:cubicBezTo>
                    <a:cubicBezTo>
                      <a:pt x="2222" y="4024"/>
                      <a:pt x="2152" y="3996"/>
                      <a:pt x="2082" y="3954"/>
                    </a:cubicBezTo>
                    <a:cubicBezTo>
                      <a:pt x="1886" y="3828"/>
                      <a:pt x="1761" y="3689"/>
                      <a:pt x="1691" y="3521"/>
                    </a:cubicBezTo>
                    <a:lnTo>
                      <a:pt x="1" y="3605"/>
                    </a:lnTo>
                    <a:cubicBezTo>
                      <a:pt x="126" y="4010"/>
                      <a:pt x="420" y="4331"/>
                      <a:pt x="895" y="4541"/>
                    </a:cubicBezTo>
                    <a:cubicBezTo>
                      <a:pt x="1272" y="4722"/>
                      <a:pt x="1747" y="4848"/>
                      <a:pt x="2306" y="4904"/>
                    </a:cubicBezTo>
                    <a:cubicBezTo>
                      <a:pt x="2431" y="4918"/>
                      <a:pt x="2571" y="4932"/>
                      <a:pt x="2725" y="4946"/>
                    </a:cubicBezTo>
                    <a:lnTo>
                      <a:pt x="2725" y="5505"/>
                    </a:lnTo>
                    <a:lnTo>
                      <a:pt x="3661" y="5505"/>
                    </a:lnTo>
                    <a:lnTo>
                      <a:pt x="3661" y="4932"/>
                    </a:lnTo>
                    <a:cubicBezTo>
                      <a:pt x="3856" y="4918"/>
                      <a:pt x="4038" y="4904"/>
                      <a:pt x="4219" y="4876"/>
                    </a:cubicBezTo>
                    <a:cubicBezTo>
                      <a:pt x="4806" y="4792"/>
                      <a:pt x="5281" y="4653"/>
                      <a:pt x="5644" y="4457"/>
                    </a:cubicBezTo>
                    <a:cubicBezTo>
                      <a:pt x="6119" y="4206"/>
                      <a:pt x="6357" y="3898"/>
                      <a:pt x="6357" y="3521"/>
                    </a:cubicBezTo>
                    <a:cubicBezTo>
                      <a:pt x="6357" y="3186"/>
                      <a:pt x="6175" y="2921"/>
                      <a:pt x="5798" y="2711"/>
                    </a:cubicBezTo>
                    <a:cubicBezTo>
                      <a:pt x="5490" y="2529"/>
                      <a:pt x="4960" y="2390"/>
                      <a:pt x="4219" y="2264"/>
                    </a:cubicBezTo>
                    <a:cubicBezTo>
                      <a:pt x="4038" y="2236"/>
                      <a:pt x="3856" y="2208"/>
                      <a:pt x="3661" y="2180"/>
                    </a:cubicBezTo>
                    <a:lnTo>
                      <a:pt x="3661" y="979"/>
                    </a:lnTo>
                    <a:cubicBezTo>
                      <a:pt x="3898" y="1035"/>
                      <a:pt x="4080" y="1105"/>
                      <a:pt x="4219" y="1202"/>
                    </a:cubicBezTo>
                    <a:cubicBezTo>
                      <a:pt x="4331" y="1272"/>
                      <a:pt x="4401" y="1370"/>
                      <a:pt x="4443" y="1482"/>
                    </a:cubicBezTo>
                    <a:lnTo>
                      <a:pt x="6091" y="1370"/>
                    </a:lnTo>
                    <a:cubicBezTo>
                      <a:pt x="5979" y="1063"/>
                      <a:pt x="5714" y="825"/>
                      <a:pt x="5309" y="630"/>
                    </a:cubicBezTo>
                    <a:cubicBezTo>
                      <a:pt x="5016" y="504"/>
                      <a:pt x="4652" y="406"/>
                      <a:pt x="4219" y="350"/>
                    </a:cubicBezTo>
                    <a:cubicBezTo>
                      <a:pt x="4038" y="336"/>
                      <a:pt x="3856" y="308"/>
                      <a:pt x="3661" y="308"/>
                    </a:cubicBezTo>
                    <a:lnTo>
                      <a:pt x="3661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9" name="Google Shape;239;p4"/>
              <p:cNvSpPr/>
              <p:nvPr/>
            </p:nvSpPr>
            <p:spPr>
              <a:xfrm>
                <a:off x="-1588650" y="4055838"/>
                <a:ext cx="535725" cy="253575"/>
              </a:xfrm>
              <a:custGeom>
                <a:avLst/>
                <a:gdLst/>
                <a:ahLst/>
                <a:cxnLst/>
                <a:rect l="l" t="t" r="r" b="b"/>
                <a:pathLst>
                  <a:path w="21429" h="10143" extrusionOk="0">
                    <a:moveTo>
                      <a:pt x="10715" y="10142"/>
                    </a:moveTo>
                    <a:cubicBezTo>
                      <a:pt x="16610" y="10142"/>
                      <a:pt x="21429" y="7865"/>
                      <a:pt x="21429" y="5071"/>
                    </a:cubicBezTo>
                    <a:cubicBezTo>
                      <a:pt x="21429" y="2278"/>
                      <a:pt x="16610" y="1"/>
                      <a:pt x="10715" y="1"/>
                    </a:cubicBezTo>
                    <a:cubicBezTo>
                      <a:pt x="4820" y="1"/>
                      <a:pt x="0" y="2278"/>
                      <a:pt x="0" y="5071"/>
                    </a:cubicBezTo>
                    <a:cubicBezTo>
                      <a:pt x="0" y="7865"/>
                      <a:pt x="4820" y="10142"/>
                      <a:pt x="10715" y="10142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0" name="Google Shape;240;p4"/>
              <p:cNvSpPr/>
              <p:nvPr/>
            </p:nvSpPr>
            <p:spPr>
              <a:xfrm>
                <a:off x="-1588650" y="4130588"/>
                <a:ext cx="535725" cy="52050"/>
              </a:xfrm>
              <a:custGeom>
                <a:avLst/>
                <a:gdLst/>
                <a:ahLst/>
                <a:cxnLst/>
                <a:rect l="l" t="t" r="r" b="b"/>
                <a:pathLst>
                  <a:path w="21429" h="2082" extrusionOk="0">
                    <a:moveTo>
                      <a:pt x="0" y="2081"/>
                    </a:moveTo>
                    <a:lnTo>
                      <a:pt x="21429" y="2081"/>
                    </a:lnTo>
                    <a:lnTo>
                      <a:pt x="2142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1" name="Google Shape;241;p4"/>
              <p:cNvSpPr/>
              <p:nvPr/>
            </p:nvSpPr>
            <p:spPr>
              <a:xfrm>
                <a:off x="-1588650" y="4003813"/>
                <a:ext cx="535725" cy="253200"/>
              </a:xfrm>
              <a:custGeom>
                <a:avLst/>
                <a:gdLst/>
                <a:ahLst/>
                <a:cxnLst/>
                <a:rect l="l" t="t" r="r" b="b"/>
                <a:pathLst>
                  <a:path w="21429" h="10128" extrusionOk="0">
                    <a:moveTo>
                      <a:pt x="10715" y="10128"/>
                    </a:moveTo>
                    <a:cubicBezTo>
                      <a:pt x="16610" y="10128"/>
                      <a:pt x="21429" y="7865"/>
                      <a:pt x="21429" y="5071"/>
                    </a:cubicBezTo>
                    <a:cubicBezTo>
                      <a:pt x="21429" y="2277"/>
                      <a:pt x="16610" y="0"/>
                      <a:pt x="10715" y="0"/>
                    </a:cubicBezTo>
                    <a:cubicBezTo>
                      <a:pt x="4820" y="0"/>
                      <a:pt x="0" y="2277"/>
                      <a:pt x="0" y="5071"/>
                    </a:cubicBezTo>
                    <a:cubicBezTo>
                      <a:pt x="0" y="7865"/>
                      <a:pt x="4820" y="10128"/>
                      <a:pt x="10715" y="10128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2" name="Google Shape;242;p4"/>
              <p:cNvSpPr/>
              <p:nvPr/>
            </p:nvSpPr>
            <p:spPr>
              <a:xfrm>
                <a:off x="-1553375" y="4028263"/>
                <a:ext cx="465175" cy="204300"/>
              </a:xfrm>
              <a:custGeom>
                <a:avLst/>
                <a:gdLst/>
                <a:ahLst/>
                <a:cxnLst/>
                <a:rect l="l" t="t" r="r" b="b"/>
                <a:pathLst>
                  <a:path w="18607" h="8172" extrusionOk="0">
                    <a:moveTo>
                      <a:pt x="9304" y="8172"/>
                    </a:moveTo>
                    <a:cubicBezTo>
                      <a:pt x="14430" y="8172"/>
                      <a:pt x="18607" y="6342"/>
                      <a:pt x="18607" y="4093"/>
                    </a:cubicBezTo>
                    <a:cubicBezTo>
                      <a:pt x="18607" y="1844"/>
                      <a:pt x="14430" y="0"/>
                      <a:pt x="9304" y="0"/>
                    </a:cubicBezTo>
                    <a:cubicBezTo>
                      <a:pt x="4177" y="0"/>
                      <a:pt x="0" y="1844"/>
                      <a:pt x="0" y="4093"/>
                    </a:cubicBezTo>
                    <a:cubicBezTo>
                      <a:pt x="0" y="6342"/>
                      <a:pt x="4177" y="8172"/>
                      <a:pt x="9304" y="8172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3" name="Google Shape;243;p4"/>
              <p:cNvSpPr/>
              <p:nvPr/>
            </p:nvSpPr>
            <p:spPr>
              <a:xfrm>
                <a:off x="-1400425" y="4061788"/>
                <a:ext cx="159275" cy="137600"/>
              </a:xfrm>
              <a:custGeom>
                <a:avLst/>
                <a:gdLst/>
                <a:ahLst/>
                <a:cxnLst/>
                <a:rect l="l" t="t" r="r" b="b"/>
                <a:pathLst>
                  <a:path w="6371" h="5504" extrusionOk="0">
                    <a:moveTo>
                      <a:pt x="2725" y="964"/>
                    </a:moveTo>
                    <a:lnTo>
                      <a:pt x="2725" y="2040"/>
                    </a:lnTo>
                    <a:cubicBezTo>
                      <a:pt x="2571" y="1998"/>
                      <a:pt x="2431" y="1956"/>
                      <a:pt x="2306" y="1914"/>
                    </a:cubicBezTo>
                    <a:cubicBezTo>
                      <a:pt x="2222" y="1886"/>
                      <a:pt x="2152" y="1844"/>
                      <a:pt x="2096" y="1802"/>
                    </a:cubicBezTo>
                    <a:cubicBezTo>
                      <a:pt x="1956" y="1718"/>
                      <a:pt x="1886" y="1621"/>
                      <a:pt x="1886" y="1509"/>
                    </a:cubicBezTo>
                    <a:cubicBezTo>
                      <a:pt x="1886" y="1383"/>
                      <a:pt x="1970" y="1271"/>
                      <a:pt x="2124" y="1174"/>
                    </a:cubicBezTo>
                    <a:cubicBezTo>
                      <a:pt x="2180" y="1146"/>
                      <a:pt x="2236" y="1104"/>
                      <a:pt x="2306" y="1076"/>
                    </a:cubicBezTo>
                    <a:cubicBezTo>
                      <a:pt x="2431" y="1034"/>
                      <a:pt x="2571" y="992"/>
                      <a:pt x="2725" y="964"/>
                    </a:cubicBezTo>
                    <a:close/>
                    <a:moveTo>
                      <a:pt x="3675" y="3045"/>
                    </a:moveTo>
                    <a:cubicBezTo>
                      <a:pt x="3898" y="3073"/>
                      <a:pt x="4080" y="3115"/>
                      <a:pt x="4219" y="3157"/>
                    </a:cubicBezTo>
                    <a:cubicBezTo>
                      <a:pt x="4345" y="3185"/>
                      <a:pt x="4443" y="3227"/>
                      <a:pt x="4513" y="3269"/>
                    </a:cubicBezTo>
                    <a:cubicBezTo>
                      <a:pt x="4694" y="3381"/>
                      <a:pt x="4778" y="3492"/>
                      <a:pt x="4778" y="3632"/>
                    </a:cubicBezTo>
                    <a:cubicBezTo>
                      <a:pt x="4778" y="3786"/>
                      <a:pt x="4666" y="3911"/>
                      <a:pt x="4471" y="4037"/>
                    </a:cubicBezTo>
                    <a:cubicBezTo>
                      <a:pt x="4401" y="4079"/>
                      <a:pt x="4317" y="4107"/>
                      <a:pt x="4219" y="4135"/>
                    </a:cubicBezTo>
                    <a:cubicBezTo>
                      <a:pt x="4066" y="4191"/>
                      <a:pt x="3884" y="4233"/>
                      <a:pt x="3675" y="4247"/>
                    </a:cubicBezTo>
                    <a:lnTo>
                      <a:pt x="3675" y="3045"/>
                    </a:lnTo>
                    <a:close/>
                    <a:moveTo>
                      <a:pt x="2725" y="0"/>
                    </a:moveTo>
                    <a:lnTo>
                      <a:pt x="2725" y="294"/>
                    </a:lnTo>
                    <a:cubicBezTo>
                      <a:pt x="2585" y="307"/>
                      <a:pt x="2445" y="321"/>
                      <a:pt x="2306" y="335"/>
                    </a:cubicBezTo>
                    <a:cubicBezTo>
                      <a:pt x="1761" y="391"/>
                      <a:pt x="1300" y="503"/>
                      <a:pt x="937" y="699"/>
                    </a:cubicBezTo>
                    <a:cubicBezTo>
                      <a:pt x="490" y="922"/>
                      <a:pt x="266" y="1201"/>
                      <a:pt x="266" y="1537"/>
                    </a:cubicBezTo>
                    <a:cubicBezTo>
                      <a:pt x="266" y="1872"/>
                      <a:pt x="462" y="2151"/>
                      <a:pt x="853" y="2389"/>
                    </a:cubicBezTo>
                    <a:cubicBezTo>
                      <a:pt x="1188" y="2584"/>
                      <a:pt x="1677" y="2738"/>
                      <a:pt x="2306" y="2850"/>
                    </a:cubicBezTo>
                    <a:cubicBezTo>
                      <a:pt x="2445" y="2878"/>
                      <a:pt x="2585" y="2892"/>
                      <a:pt x="2725" y="2920"/>
                    </a:cubicBezTo>
                    <a:lnTo>
                      <a:pt x="2725" y="4205"/>
                    </a:lnTo>
                    <a:cubicBezTo>
                      <a:pt x="2585" y="4163"/>
                      <a:pt x="2445" y="4121"/>
                      <a:pt x="2306" y="4065"/>
                    </a:cubicBezTo>
                    <a:cubicBezTo>
                      <a:pt x="2236" y="4023"/>
                      <a:pt x="2166" y="3981"/>
                      <a:pt x="2096" y="3939"/>
                    </a:cubicBezTo>
                    <a:cubicBezTo>
                      <a:pt x="1900" y="3828"/>
                      <a:pt x="1775" y="3688"/>
                      <a:pt x="1705" y="3520"/>
                    </a:cubicBezTo>
                    <a:lnTo>
                      <a:pt x="1" y="3604"/>
                    </a:lnTo>
                    <a:cubicBezTo>
                      <a:pt x="140" y="4009"/>
                      <a:pt x="434" y="4331"/>
                      <a:pt x="895" y="4540"/>
                    </a:cubicBezTo>
                    <a:cubicBezTo>
                      <a:pt x="1286" y="4722"/>
                      <a:pt x="1747" y="4847"/>
                      <a:pt x="2306" y="4903"/>
                    </a:cubicBezTo>
                    <a:cubicBezTo>
                      <a:pt x="2445" y="4917"/>
                      <a:pt x="2585" y="4931"/>
                      <a:pt x="2725" y="4945"/>
                    </a:cubicBezTo>
                    <a:lnTo>
                      <a:pt x="2725" y="5504"/>
                    </a:lnTo>
                    <a:lnTo>
                      <a:pt x="3675" y="5504"/>
                    </a:lnTo>
                    <a:lnTo>
                      <a:pt x="3675" y="4931"/>
                    </a:lnTo>
                    <a:cubicBezTo>
                      <a:pt x="3870" y="4917"/>
                      <a:pt x="4052" y="4889"/>
                      <a:pt x="4219" y="4875"/>
                    </a:cubicBezTo>
                    <a:cubicBezTo>
                      <a:pt x="4806" y="4792"/>
                      <a:pt x="5295" y="4652"/>
                      <a:pt x="5658" y="4456"/>
                    </a:cubicBezTo>
                    <a:cubicBezTo>
                      <a:pt x="6133" y="4205"/>
                      <a:pt x="6371" y="3897"/>
                      <a:pt x="6371" y="3520"/>
                    </a:cubicBezTo>
                    <a:cubicBezTo>
                      <a:pt x="6371" y="3185"/>
                      <a:pt x="6175" y="2920"/>
                      <a:pt x="5798" y="2696"/>
                    </a:cubicBezTo>
                    <a:cubicBezTo>
                      <a:pt x="5490" y="2529"/>
                      <a:pt x="4974" y="2389"/>
                      <a:pt x="4219" y="2263"/>
                    </a:cubicBezTo>
                    <a:cubicBezTo>
                      <a:pt x="4052" y="2235"/>
                      <a:pt x="3870" y="2207"/>
                      <a:pt x="3675" y="2179"/>
                    </a:cubicBezTo>
                    <a:lnTo>
                      <a:pt x="3675" y="978"/>
                    </a:lnTo>
                    <a:cubicBezTo>
                      <a:pt x="3912" y="1020"/>
                      <a:pt x="4094" y="1104"/>
                      <a:pt x="4219" y="1188"/>
                    </a:cubicBezTo>
                    <a:cubicBezTo>
                      <a:pt x="4331" y="1271"/>
                      <a:pt x="4415" y="1369"/>
                      <a:pt x="4457" y="1467"/>
                    </a:cubicBezTo>
                    <a:lnTo>
                      <a:pt x="6105" y="1369"/>
                    </a:lnTo>
                    <a:cubicBezTo>
                      <a:pt x="5993" y="1062"/>
                      <a:pt x="5728" y="810"/>
                      <a:pt x="5323" y="629"/>
                    </a:cubicBezTo>
                    <a:cubicBezTo>
                      <a:pt x="5030" y="503"/>
                      <a:pt x="4666" y="405"/>
                      <a:pt x="4219" y="349"/>
                    </a:cubicBezTo>
                    <a:cubicBezTo>
                      <a:pt x="4052" y="321"/>
                      <a:pt x="3870" y="307"/>
                      <a:pt x="3675" y="294"/>
                    </a:cubicBezTo>
                    <a:lnTo>
                      <a:pt x="3675" y="0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4" name="Google Shape;244;p4"/>
              <p:cNvSpPr/>
              <p:nvPr/>
            </p:nvSpPr>
            <p:spPr>
              <a:xfrm>
                <a:off x="-1670725" y="3963988"/>
                <a:ext cx="535400" cy="253225"/>
              </a:xfrm>
              <a:custGeom>
                <a:avLst/>
                <a:gdLst/>
                <a:ahLst/>
                <a:cxnLst/>
                <a:rect l="l" t="t" r="r" b="b"/>
                <a:pathLst>
                  <a:path w="21416" h="10129" extrusionOk="0">
                    <a:moveTo>
                      <a:pt x="10715" y="10128"/>
                    </a:moveTo>
                    <a:cubicBezTo>
                      <a:pt x="16610" y="10128"/>
                      <a:pt x="21415" y="7851"/>
                      <a:pt x="21415" y="5058"/>
                    </a:cubicBezTo>
                    <a:cubicBezTo>
                      <a:pt x="21415" y="2278"/>
                      <a:pt x="16610" y="1"/>
                      <a:pt x="10715" y="1"/>
                    </a:cubicBezTo>
                    <a:cubicBezTo>
                      <a:pt x="4806" y="1"/>
                      <a:pt x="1" y="2278"/>
                      <a:pt x="1" y="5058"/>
                    </a:cubicBezTo>
                    <a:cubicBezTo>
                      <a:pt x="1" y="7851"/>
                      <a:pt x="4806" y="10128"/>
                      <a:pt x="10715" y="10128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5" name="Google Shape;245;p4"/>
              <p:cNvSpPr/>
              <p:nvPr/>
            </p:nvSpPr>
            <p:spPr>
              <a:xfrm>
                <a:off x="-1670725" y="4038388"/>
                <a:ext cx="535400" cy="52050"/>
              </a:xfrm>
              <a:custGeom>
                <a:avLst/>
                <a:gdLst/>
                <a:ahLst/>
                <a:cxnLst/>
                <a:rect l="l" t="t" r="r" b="b"/>
                <a:pathLst>
                  <a:path w="21416" h="2082" extrusionOk="0">
                    <a:moveTo>
                      <a:pt x="1" y="2082"/>
                    </a:moveTo>
                    <a:lnTo>
                      <a:pt x="21415" y="2082"/>
                    </a:lnTo>
                    <a:lnTo>
                      <a:pt x="21415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6" name="Google Shape;246;p4"/>
              <p:cNvSpPr/>
              <p:nvPr/>
            </p:nvSpPr>
            <p:spPr>
              <a:xfrm>
                <a:off x="-1670725" y="3911963"/>
                <a:ext cx="535400" cy="253200"/>
              </a:xfrm>
              <a:custGeom>
                <a:avLst/>
                <a:gdLst/>
                <a:ahLst/>
                <a:cxnLst/>
                <a:rect l="l" t="t" r="r" b="b"/>
                <a:pathLst>
                  <a:path w="21416" h="10128" extrusionOk="0">
                    <a:moveTo>
                      <a:pt x="10715" y="10128"/>
                    </a:moveTo>
                    <a:cubicBezTo>
                      <a:pt x="16610" y="10128"/>
                      <a:pt x="21415" y="7851"/>
                      <a:pt x="21415" y="5057"/>
                    </a:cubicBezTo>
                    <a:cubicBezTo>
                      <a:pt x="21415" y="2277"/>
                      <a:pt x="16610" y="0"/>
                      <a:pt x="10715" y="0"/>
                    </a:cubicBezTo>
                    <a:cubicBezTo>
                      <a:pt x="4806" y="0"/>
                      <a:pt x="1" y="2277"/>
                      <a:pt x="1" y="5057"/>
                    </a:cubicBezTo>
                    <a:cubicBezTo>
                      <a:pt x="1" y="7851"/>
                      <a:pt x="4806" y="10128"/>
                      <a:pt x="10715" y="10128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7" name="Google Shape;247;p4"/>
              <p:cNvSpPr/>
              <p:nvPr/>
            </p:nvSpPr>
            <p:spPr>
              <a:xfrm>
                <a:off x="-1635800" y="3936413"/>
                <a:ext cx="465550" cy="204325"/>
              </a:xfrm>
              <a:custGeom>
                <a:avLst/>
                <a:gdLst/>
                <a:ahLst/>
                <a:cxnLst/>
                <a:rect l="l" t="t" r="r" b="b"/>
                <a:pathLst>
                  <a:path w="18622" h="8173" extrusionOk="0">
                    <a:moveTo>
                      <a:pt x="9318" y="8172"/>
                    </a:moveTo>
                    <a:cubicBezTo>
                      <a:pt x="14445" y="8172"/>
                      <a:pt x="18621" y="6328"/>
                      <a:pt x="18621" y="4079"/>
                    </a:cubicBezTo>
                    <a:cubicBezTo>
                      <a:pt x="18621" y="1830"/>
                      <a:pt x="14445" y="0"/>
                      <a:pt x="9318" y="0"/>
                    </a:cubicBezTo>
                    <a:cubicBezTo>
                      <a:pt x="4191" y="0"/>
                      <a:pt x="1" y="1830"/>
                      <a:pt x="1" y="4079"/>
                    </a:cubicBezTo>
                    <a:cubicBezTo>
                      <a:pt x="1" y="6328"/>
                      <a:pt x="4191" y="8172"/>
                      <a:pt x="9318" y="8172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8" name="Google Shape;248;p4"/>
              <p:cNvSpPr/>
              <p:nvPr/>
            </p:nvSpPr>
            <p:spPr>
              <a:xfrm>
                <a:off x="-1482500" y="3969588"/>
                <a:ext cx="158925" cy="137975"/>
              </a:xfrm>
              <a:custGeom>
                <a:avLst/>
                <a:gdLst/>
                <a:ahLst/>
                <a:cxnLst/>
                <a:rect l="l" t="t" r="r" b="b"/>
                <a:pathLst>
                  <a:path w="6357" h="5519" extrusionOk="0">
                    <a:moveTo>
                      <a:pt x="2725" y="978"/>
                    </a:moveTo>
                    <a:lnTo>
                      <a:pt x="2725" y="2040"/>
                    </a:lnTo>
                    <a:cubicBezTo>
                      <a:pt x="2557" y="2012"/>
                      <a:pt x="2418" y="1970"/>
                      <a:pt x="2306" y="1928"/>
                    </a:cubicBezTo>
                    <a:cubicBezTo>
                      <a:pt x="2222" y="1886"/>
                      <a:pt x="2152" y="1858"/>
                      <a:pt x="2096" y="1816"/>
                    </a:cubicBezTo>
                    <a:cubicBezTo>
                      <a:pt x="1957" y="1719"/>
                      <a:pt x="1887" y="1621"/>
                      <a:pt x="1887" y="1509"/>
                    </a:cubicBezTo>
                    <a:cubicBezTo>
                      <a:pt x="1887" y="1397"/>
                      <a:pt x="1957" y="1285"/>
                      <a:pt x="2110" y="1188"/>
                    </a:cubicBezTo>
                    <a:cubicBezTo>
                      <a:pt x="2166" y="1146"/>
                      <a:pt x="2236" y="1118"/>
                      <a:pt x="2306" y="1090"/>
                    </a:cubicBezTo>
                    <a:cubicBezTo>
                      <a:pt x="2432" y="1048"/>
                      <a:pt x="2571" y="1006"/>
                      <a:pt x="2725" y="978"/>
                    </a:cubicBezTo>
                    <a:close/>
                    <a:moveTo>
                      <a:pt x="3675" y="3060"/>
                    </a:moveTo>
                    <a:cubicBezTo>
                      <a:pt x="3884" y="3087"/>
                      <a:pt x="4066" y="3115"/>
                      <a:pt x="4220" y="3171"/>
                    </a:cubicBezTo>
                    <a:cubicBezTo>
                      <a:pt x="4345" y="3199"/>
                      <a:pt x="4443" y="3241"/>
                      <a:pt x="4513" y="3283"/>
                    </a:cubicBezTo>
                    <a:cubicBezTo>
                      <a:pt x="4681" y="3381"/>
                      <a:pt x="4764" y="3507"/>
                      <a:pt x="4764" y="3646"/>
                    </a:cubicBezTo>
                    <a:cubicBezTo>
                      <a:pt x="4764" y="3800"/>
                      <a:pt x="4667" y="3926"/>
                      <a:pt x="4457" y="4037"/>
                    </a:cubicBezTo>
                    <a:cubicBezTo>
                      <a:pt x="4387" y="4079"/>
                      <a:pt x="4303" y="4121"/>
                      <a:pt x="4220" y="4149"/>
                    </a:cubicBezTo>
                    <a:cubicBezTo>
                      <a:pt x="4066" y="4205"/>
                      <a:pt x="3884" y="4233"/>
                      <a:pt x="3675" y="4261"/>
                    </a:cubicBezTo>
                    <a:lnTo>
                      <a:pt x="3675" y="3060"/>
                    </a:lnTo>
                    <a:close/>
                    <a:moveTo>
                      <a:pt x="2725" y="0"/>
                    </a:moveTo>
                    <a:lnTo>
                      <a:pt x="2725" y="308"/>
                    </a:lnTo>
                    <a:cubicBezTo>
                      <a:pt x="2585" y="308"/>
                      <a:pt x="2446" y="322"/>
                      <a:pt x="2306" y="336"/>
                    </a:cubicBezTo>
                    <a:cubicBezTo>
                      <a:pt x="1747" y="391"/>
                      <a:pt x="1300" y="517"/>
                      <a:pt x="937" y="699"/>
                    </a:cubicBezTo>
                    <a:cubicBezTo>
                      <a:pt x="476" y="936"/>
                      <a:pt x="252" y="1216"/>
                      <a:pt x="252" y="1551"/>
                    </a:cubicBezTo>
                    <a:cubicBezTo>
                      <a:pt x="252" y="1886"/>
                      <a:pt x="462" y="2166"/>
                      <a:pt x="853" y="2403"/>
                    </a:cubicBezTo>
                    <a:cubicBezTo>
                      <a:pt x="1188" y="2599"/>
                      <a:pt x="1663" y="2738"/>
                      <a:pt x="2306" y="2864"/>
                    </a:cubicBezTo>
                    <a:cubicBezTo>
                      <a:pt x="2446" y="2878"/>
                      <a:pt x="2585" y="2906"/>
                      <a:pt x="2725" y="2920"/>
                    </a:cubicBezTo>
                    <a:lnTo>
                      <a:pt x="2725" y="4219"/>
                    </a:lnTo>
                    <a:cubicBezTo>
                      <a:pt x="2571" y="4177"/>
                      <a:pt x="2432" y="4135"/>
                      <a:pt x="2306" y="4065"/>
                    </a:cubicBezTo>
                    <a:cubicBezTo>
                      <a:pt x="2236" y="4037"/>
                      <a:pt x="2152" y="3995"/>
                      <a:pt x="2082" y="3954"/>
                    </a:cubicBezTo>
                    <a:cubicBezTo>
                      <a:pt x="1901" y="3828"/>
                      <a:pt x="1761" y="3688"/>
                      <a:pt x="1691" y="3534"/>
                    </a:cubicBezTo>
                    <a:lnTo>
                      <a:pt x="1" y="3618"/>
                    </a:lnTo>
                    <a:cubicBezTo>
                      <a:pt x="127" y="4023"/>
                      <a:pt x="434" y="4331"/>
                      <a:pt x="895" y="4554"/>
                    </a:cubicBezTo>
                    <a:cubicBezTo>
                      <a:pt x="1272" y="4736"/>
                      <a:pt x="1747" y="4848"/>
                      <a:pt x="2306" y="4917"/>
                    </a:cubicBezTo>
                    <a:cubicBezTo>
                      <a:pt x="2446" y="4931"/>
                      <a:pt x="2585" y="4945"/>
                      <a:pt x="2725" y="4945"/>
                    </a:cubicBezTo>
                    <a:lnTo>
                      <a:pt x="2725" y="5518"/>
                    </a:lnTo>
                    <a:lnTo>
                      <a:pt x="3675" y="5518"/>
                    </a:lnTo>
                    <a:lnTo>
                      <a:pt x="3675" y="4931"/>
                    </a:lnTo>
                    <a:cubicBezTo>
                      <a:pt x="3856" y="4917"/>
                      <a:pt x="4052" y="4903"/>
                      <a:pt x="4220" y="4876"/>
                    </a:cubicBezTo>
                    <a:cubicBezTo>
                      <a:pt x="4806" y="4806"/>
                      <a:pt x="5281" y="4666"/>
                      <a:pt x="5658" y="4470"/>
                    </a:cubicBezTo>
                    <a:cubicBezTo>
                      <a:pt x="6119" y="4219"/>
                      <a:pt x="6357" y="3898"/>
                      <a:pt x="6357" y="3534"/>
                    </a:cubicBezTo>
                    <a:cubicBezTo>
                      <a:pt x="6357" y="3199"/>
                      <a:pt x="6175" y="2920"/>
                      <a:pt x="5798" y="2710"/>
                    </a:cubicBezTo>
                    <a:cubicBezTo>
                      <a:pt x="5491" y="2543"/>
                      <a:pt x="4960" y="2389"/>
                      <a:pt x="4220" y="2277"/>
                    </a:cubicBezTo>
                    <a:cubicBezTo>
                      <a:pt x="4052" y="2249"/>
                      <a:pt x="3870" y="2221"/>
                      <a:pt x="3675" y="2193"/>
                    </a:cubicBezTo>
                    <a:lnTo>
                      <a:pt x="3675" y="992"/>
                    </a:lnTo>
                    <a:cubicBezTo>
                      <a:pt x="3898" y="1034"/>
                      <a:pt x="4080" y="1104"/>
                      <a:pt x="4220" y="1202"/>
                    </a:cubicBezTo>
                    <a:cubicBezTo>
                      <a:pt x="4331" y="1285"/>
                      <a:pt x="4401" y="1369"/>
                      <a:pt x="4457" y="1481"/>
                    </a:cubicBezTo>
                    <a:lnTo>
                      <a:pt x="6091" y="1383"/>
                    </a:lnTo>
                    <a:cubicBezTo>
                      <a:pt x="5980" y="1076"/>
                      <a:pt x="5728" y="825"/>
                      <a:pt x="5323" y="643"/>
                    </a:cubicBezTo>
                    <a:cubicBezTo>
                      <a:pt x="5030" y="503"/>
                      <a:pt x="4653" y="419"/>
                      <a:pt x="4220" y="364"/>
                    </a:cubicBezTo>
                    <a:cubicBezTo>
                      <a:pt x="4052" y="336"/>
                      <a:pt x="3870" y="322"/>
                      <a:pt x="3675" y="308"/>
                    </a:cubicBezTo>
                    <a:lnTo>
                      <a:pt x="3675" y="0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9" name="Google Shape;249;p4"/>
              <p:cNvSpPr/>
              <p:nvPr/>
            </p:nvSpPr>
            <p:spPr>
              <a:xfrm>
                <a:off x="-1602275" y="3891363"/>
                <a:ext cx="535400" cy="253550"/>
              </a:xfrm>
              <a:custGeom>
                <a:avLst/>
                <a:gdLst/>
                <a:ahLst/>
                <a:cxnLst/>
                <a:rect l="l" t="t" r="r" b="b"/>
                <a:pathLst>
                  <a:path w="21416" h="10142" extrusionOk="0">
                    <a:moveTo>
                      <a:pt x="10715" y="10142"/>
                    </a:moveTo>
                    <a:cubicBezTo>
                      <a:pt x="16610" y="10142"/>
                      <a:pt x="21415" y="7865"/>
                      <a:pt x="21415" y="5071"/>
                    </a:cubicBezTo>
                    <a:cubicBezTo>
                      <a:pt x="21415" y="2277"/>
                      <a:pt x="16610" y="0"/>
                      <a:pt x="10715" y="0"/>
                    </a:cubicBezTo>
                    <a:cubicBezTo>
                      <a:pt x="4806" y="0"/>
                      <a:pt x="1" y="2277"/>
                      <a:pt x="1" y="5071"/>
                    </a:cubicBezTo>
                    <a:cubicBezTo>
                      <a:pt x="1" y="7865"/>
                      <a:pt x="4806" y="10142"/>
                      <a:pt x="10715" y="10142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0" name="Google Shape;250;p4"/>
              <p:cNvSpPr/>
              <p:nvPr/>
            </p:nvSpPr>
            <p:spPr>
              <a:xfrm>
                <a:off x="-1602275" y="3966088"/>
                <a:ext cx="535400" cy="52075"/>
              </a:xfrm>
              <a:custGeom>
                <a:avLst/>
                <a:gdLst/>
                <a:ahLst/>
                <a:cxnLst/>
                <a:rect l="l" t="t" r="r" b="b"/>
                <a:pathLst>
                  <a:path w="21416" h="2083" extrusionOk="0">
                    <a:moveTo>
                      <a:pt x="1" y="2082"/>
                    </a:moveTo>
                    <a:lnTo>
                      <a:pt x="21415" y="2082"/>
                    </a:lnTo>
                    <a:lnTo>
                      <a:pt x="21415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1" name="Google Shape;251;p4"/>
              <p:cNvSpPr/>
              <p:nvPr/>
            </p:nvSpPr>
            <p:spPr>
              <a:xfrm>
                <a:off x="-1602275" y="3839313"/>
                <a:ext cx="535400" cy="253575"/>
              </a:xfrm>
              <a:custGeom>
                <a:avLst/>
                <a:gdLst/>
                <a:ahLst/>
                <a:cxnLst/>
                <a:rect l="l" t="t" r="r" b="b"/>
                <a:pathLst>
                  <a:path w="21416" h="10143" extrusionOk="0">
                    <a:moveTo>
                      <a:pt x="10715" y="10142"/>
                    </a:moveTo>
                    <a:cubicBezTo>
                      <a:pt x="16610" y="10142"/>
                      <a:pt x="21415" y="7865"/>
                      <a:pt x="21415" y="5072"/>
                    </a:cubicBezTo>
                    <a:cubicBezTo>
                      <a:pt x="21415" y="2278"/>
                      <a:pt x="16610" y="1"/>
                      <a:pt x="10715" y="1"/>
                    </a:cubicBezTo>
                    <a:cubicBezTo>
                      <a:pt x="4806" y="1"/>
                      <a:pt x="1" y="2278"/>
                      <a:pt x="1" y="5072"/>
                    </a:cubicBezTo>
                    <a:cubicBezTo>
                      <a:pt x="1" y="7865"/>
                      <a:pt x="4806" y="10142"/>
                      <a:pt x="10715" y="10142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2" name="Google Shape;252;p4"/>
              <p:cNvSpPr/>
              <p:nvPr/>
            </p:nvSpPr>
            <p:spPr>
              <a:xfrm>
                <a:off x="-1567350" y="3863763"/>
                <a:ext cx="465550" cy="204325"/>
              </a:xfrm>
              <a:custGeom>
                <a:avLst/>
                <a:gdLst/>
                <a:ahLst/>
                <a:cxnLst/>
                <a:rect l="l" t="t" r="r" b="b"/>
                <a:pathLst>
                  <a:path w="18622" h="8173" extrusionOk="0">
                    <a:moveTo>
                      <a:pt x="9318" y="8173"/>
                    </a:moveTo>
                    <a:cubicBezTo>
                      <a:pt x="14444" y="8173"/>
                      <a:pt x="18621" y="6343"/>
                      <a:pt x="18621" y="4094"/>
                    </a:cubicBezTo>
                    <a:cubicBezTo>
                      <a:pt x="18621" y="1845"/>
                      <a:pt x="14444" y="1"/>
                      <a:pt x="9318" y="1"/>
                    </a:cubicBezTo>
                    <a:cubicBezTo>
                      <a:pt x="4191" y="1"/>
                      <a:pt x="0" y="1845"/>
                      <a:pt x="0" y="4094"/>
                    </a:cubicBezTo>
                    <a:cubicBezTo>
                      <a:pt x="0" y="6343"/>
                      <a:pt x="4191" y="8173"/>
                      <a:pt x="9318" y="8173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3" name="Google Shape;253;p4"/>
              <p:cNvSpPr/>
              <p:nvPr/>
            </p:nvSpPr>
            <p:spPr>
              <a:xfrm>
                <a:off x="-1414050" y="3897288"/>
                <a:ext cx="158925" cy="137625"/>
              </a:xfrm>
              <a:custGeom>
                <a:avLst/>
                <a:gdLst/>
                <a:ahLst/>
                <a:cxnLst/>
                <a:rect l="l" t="t" r="r" b="b"/>
                <a:pathLst>
                  <a:path w="6357" h="5505" extrusionOk="0">
                    <a:moveTo>
                      <a:pt x="2725" y="965"/>
                    </a:moveTo>
                    <a:lnTo>
                      <a:pt x="2725" y="2040"/>
                    </a:lnTo>
                    <a:cubicBezTo>
                      <a:pt x="2557" y="1998"/>
                      <a:pt x="2418" y="1970"/>
                      <a:pt x="2306" y="1915"/>
                    </a:cubicBezTo>
                    <a:cubicBezTo>
                      <a:pt x="2222" y="1887"/>
                      <a:pt x="2152" y="1845"/>
                      <a:pt x="2096" y="1817"/>
                    </a:cubicBezTo>
                    <a:cubicBezTo>
                      <a:pt x="1957" y="1719"/>
                      <a:pt x="1887" y="1621"/>
                      <a:pt x="1887" y="1509"/>
                    </a:cubicBezTo>
                    <a:cubicBezTo>
                      <a:pt x="1887" y="1384"/>
                      <a:pt x="1957" y="1286"/>
                      <a:pt x="2110" y="1174"/>
                    </a:cubicBezTo>
                    <a:cubicBezTo>
                      <a:pt x="2166" y="1146"/>
                      <a:pt x="2236" y="1104"/>
                      <a:pt x="2306" y="1076"/>
                    </a:cubicBezTo>
                    <a:cubicBezTo>
                      <a:pt x="2431" y="1034"/>
                      <a:pt x="2571" y="993"/>
                      <a:pt x="2725" y="965"/>
                    </a:cubicBezTo>
                    <a:close/>
                    <a:moveTo>
                      <a:pt x="3675" y="3046"/>
                    </a:moveTo>
                    <a:cubicBezTo>
                      <a:pt x="3884" y="3074"/>
                      <a:pt x="4066" y="3116"/>
                      <a:pt x="4220" y="3158"/>
                    </a:cubicBezTo>
                    <a:cubicBezTo>
                      <a:pt x="4345" y="3186"/>
                      <a:pt x="4443" y="3228"/>
                      <a:pt x="4513" y="3270"/>
                    </a:cubicBezTo>
                    <a:cubicBezTo>
                      <a:pt x="4681" y="3381"/>
                      <a:pt x="4764" y="3493"/>
                      <a:pt x="4764" y="3633"/>
                    </a:cubicBezTo>
                    <a:cubicBezTo>
                      <a:pt x="4764" y="3786"/>
                      <a:pt x="4667" y="3926"/>
                      <a:pt x="4457" y="4038"/>
                    </a:cubicBezTo>
                    <a:cubicBezTo>
                      <a:pt x="4387" y="4080"/>
                      <a:pt x="4303" y="4108"/>
                      <a:pt x="4220" y="4136"/>
                    </a:cubicBezTo>
                    <a:cubicBezTo>
                      <a:pt x="4066" y="4191"/>
                      <a:pt x="3884" y="4233"/>
                      <a:pt x="3675" y="4247"/>
                    </a:cubicBezTo>
                    <a:lnTo>
                      <a:pt x="3675" y="3046"/>
                    </a:lnTo>
                    <a:close/>
                    <a:moveTo>
                      <a:pt x="2725" y="1"/>
                    </a:moveTo>
                    <a:lnTo>
                      <a:pt x="2725" y="294"/>
                    </a:lnTo>
                    <a:cubicBezTo>
                      <a:pt x="2585" y="308"/>
                      <a:pt x="2445" y="322"/>
                      <a:pt x="2306" y="336"/>
                    </a:cubicBezTo>
                    <a:cubicBezTo>
                      <a:pt x="1747" y="392"/>
                      <a:pt x="1300" y="518"/>
                      <a:pt x="937" y="699"/>
                    </a:cubicBezTo>
                    <a:cubicBezTo>
                      <a:pt x="490" y="923"/>
                      <a:pt x="252" y="1202"/>
                      <a:pt x="252" y="1537"/>
                    </a:cubicBezTo>
                    <a:cubicBezTo>
                      <a:pt x="252" y="1873"/>
                      <a:pt x="462" y="2152"/>
                      <a:pt x="853" y="2389"/>
                    </a:cubicBezTo>
                    <a:cubicBezTo>
                      <a:pt x="1188" y="2585"/>
                      <a:pt x="1663" y="2739"/>
                      <a:pt x="2306" y="2850"/>
                    </a:cubicBezTo>
                    <a:cubicBezTo>
                      <a:pt x="2445" y="2878"/>
                      <a:pt x="2585" y="2892"/>
                      <a:pt x="2725" y="2920"/>
                    </a:cubicBezTo>
                    <a:lnTo>
                      <a:pt x="2725" y="4205"/>
                    </a:lnTo>
                    <a:cubicBezTo>
                      <a:pt x="2571" y="4164"/>
                      <a:pt x="2431" y="4122"/>
                      <a:pt x="2306" y="4066"/>
                    </a:cubicBezTo>
                    <a:cubicBezTo>
                      <a:pt x="2236" y="4024"/>
                      <a:pt x="2152" y="3996"/>
                      <a:pt x="2082" y="3940"/>
                    </a:cubicBezTo>
                    <a:cubicBezTo>
                      <a:pt x="1901" y="3828"/>
                      <a:pt x="1761" y="3689"/>
                      <a:pt x="1691" y="3521"/>
                    </a:cubicBezTo>
                    <a:lnTo>
                      <a:pt x="1" y="3605"/>
                    </a:lnTo>
                    <a:cubicBezTo>
                      <a:pt x="127" y="4010"/>
                      <a:pt x="434" y="4331"/>
                      <a:pt x="895" y="4541"/>
                    </a:cubicBezTo>
                    <a:cubicBezTo>
                      <a:pt x="1272" y="4722"/>
                      <a:pt x="1747" y="4848"/>
                      <a:pt x="2306" y="4904"/>
                    </a:cubicBezTo>
                    <a:cubicBezTo>
                      <a:pt x="2445" y="4918"/>
                      <a:pt x="2585" y="4932"/>
                      <a:pt x="2725" y="4946"/>
                    </a:cubicBezTo>
                    <a:lnTo>
                      <a:pt x="2725" y="5505"/>
                    </a:lnTo>
                    <a:lnTo>
                      <a:pt x="3675" y="5505"/>
                    </a:lnTo>
                    <a:lnTo>
                      <a:pt x="3675" y="4932"/>
                    </a:lnTo>
                    <a:cubicBezTo>
                      <a:pt x="3856" y="4918"/>
                      <a:pt x="4052" y="4904"/>
                      <a:pt x="4220" y="4876"/>
                    </a:cubicBezTo>
                    <a:cubicBezTo>
                      <a:pt x="4806" y="4792"/>
                      <a:pt x="5281" y="4652"/>
                      <a:pt x="5658" y="4457"/>
                    </a:cubicBezTo>
                    <a:cubicBezTo>
                      <a:pt x="6119" y="4205"/>
                      <a:pt x="6357" y="3898"/>
                      <a:pt x="6357" y="3521"/>
                    </a:cubicBezTo>
                    <a:cubicBezTo>
                      <a:pt x="6357" y="3186"/>
                      <a:pt x="6175" y="2920"/>
                      <a:pt x="5798" y="2697"/>
                    </a:cubicBezTo>
                    <a:cubicBezTo>
                      <a:pt x="5491" y="2529"/>
                      <a:pt x="4960" y="2389"/>
                      <a:pt x="4220" y="2264"/>
                    </a:cubicBezTo>
                    <a:cubicBezTo>
                      <a:pt x="4052" y="2236"/>
                      <a:pt x="3870" y="2208"/>
                      <a:pt x="3675" y="2180"/>
                    </a:cubicBezTo>
                    <a:lnTo>
                      <a:pt x="3675" y="979"/>
                    </a:lnTo>
                    <a:cubicBezTo>
                      <a:pt x="3898" y="1034"/>
                      <a:pt x="4080" y="1104"/>
                      <a:pt x="4220" y="1188"/>
                    </a:cubicBezTo>
                    <a:cubicBezTo>
                      <a:pt x="4331" y="1272"/>
                      <a:pt x="4401" y="1370"/>
                      <a:pt x="4457" y="1468"/>
                    </a:cubicBezTo>
                    <a:lnTo>
                      <a:pt x="6091" y="1370"/>
                    </a:lnTo>
                    <a:cubicBezTo>
                      <a:pt x="5980" y="1062"/>
                      <a:pt x="5728" y="811"/>
                      <a:pt x="5323" y="629"/>
                    </a:cubicBezTo>
                    <a:cubicBezTo>
                      <a:pt x="5030" y="504"/>
                      <a:pt x="4653" y="406"/>
                      <a:pt x="4220" y="350"/>
                    </a:cubicBezTo>
                    <a:cubicBezTo>
                      <a:pt x="4052" y="322"/>
                      <a:pt x="3870" y="308"/>
                      <a:pt x="3675" y="294"/>
                    </a:cubicBezTo>
                    <a:lnTo>
                      <a:pt x="3675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4" name="Google Shape;254;p4"/>
              <p:cNvSpPr/>
              <p:nvPr/>
            </p:nvSpPr>
            <p:spPr>
              <a:xfrm>
                <a:off x="-1694125" y="3815238"/>
                <a:ext cx="535400" cy="253550"/>
              </a:xfrm>
              <a:custGeom>
                <a:avLst/>
                <a:gdLst/>
                <a:ahLst/>
                <a:cxnLst/>
                <a:rect l="l" t="t" r="r" b="b"/>
                <a:pathLst>
                  <a:path w="21416" h="10142" extrusionOk="0">
                    <a:moveTo>
                      <a:pt x="10701" y="10142"/>
                    </a:moveTo>
                    <a:cubicBezTo>
                      <a:pt x="16610" y="10142"/>
                      <a:pt x="21415" y="7865"/>
                      <a:pt x="21415" y="5071"/>
                    </a:cubicBezTo>
                    <a:cubicBezTo>
                      <a:pt x="21415" y="2277"/>
                      <a:pt x="16610" y="0"/>
                      <a:pt x="10701" y="0"/>
                    </a:cubicBezTo>
                    <a:cubicBezTo>
                      <a:pt x="4806" y="0"/>
                      <a:pt x="1" y="2277"/>
                      <a:pt x="1" y="5071"/>
                    </a:cubicBezTo>
                    <a:cubicBezTo>
                      <a:pt x="1" y="7865"/>
                      <a:pt x="4806" y="10142"/>
                      <a:pt x="10701" y="10142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5" name="Google Shape;255;p4"/>
              <p:cNvSpPr/>
              <p:nvPr/>
            </p:nvSpPr>
            <p:spPr>
              <a:xfrm>
                <a:off x="-1694125" y="3889963"/>
                <a:ext cx="535400" cy="52050"/>
              </a:xfrm>
              <a:custGeom>
                <a:avLst/>
                <a:gdLst/>
                <a:ahLst/>
                <a:cxnLst/>
                <a:rect l="l" t="t" r="r" b="b"/>
                <a:pathLst>
                  <a:path w="21416" h="2082" extrusionOk="0">
                    <a:moveTo>
                      <a:pt x="1" y="2082"/>
                    </a:moveTo>
                    <a:lnTo>
                      <a:pt x="21415" y="2082"/>
                    </a:lnTo>
                    <a:lnTo>
                      <a:pt x="21415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6" name="Google Shape;256;p4"/>
              <p:cNvSpPr/>
              <p:nvPr/>
            </p:nvSpPr>
            <p:spPr>
              <a:xfrm>
                <a:off x="-1694125" y="3763188"/>
                <a:ext cx="535400" cy="253575"/>
              </a:xfrm>
              <a:custGeom>
                <a:avLst/>
                <a:gdLst/>
                <a:ahLst/>
                <a:cxnLst/>
                <a:rect l="l" t="t" r="r" b="b"/>
                <a:pathLst>
                  <a:path w="21416" h="10143" extrusionOk="0">
                    <a:moveTo>
                      <a:pt x="10701" y="10142"/>
                    </a:moveTo>
                    <a:cubicBezTo>
                      <a:pt x="16610" y="10142"/>
                      <a:pt x="21415" y="7865"/>
                      <a:pt x="21415" y="5071"/>
                    </a:cubicBezTo>
                    <a:cubicBezTo>
                      <a:pt x="21415" y="2278"/>
                      <a:pt x="16610" y="1"/>
                      <a:pt x="10701" y="1"/>
                    </a:cubicBezTo>
                    <a:cubicBezTo>
                      <a:pt x="4806" y="1"/>
                      <a:pt x="1" y="2278"/>
                      <a:pt x="1" y="5071"/>
                    </a:cubicBezTo>
                    <a:cubicBezTo>
                      <a:pt x="1" y="7865"/>
                      <a:pt x="4806" y="10142"/>
                      <a:pt x="10701" y="10142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7" name="Google Shape;257;p4"/>
              <p:cNvSpPr/>
              <p:nvPr/>
            </p:nvSpPr>
            <p:spPr>
              <a:xfrm>
                <a:off x="-1659200" y="3787988"/>
                <a:ext cx="465550" cy="203975"/>
              </a:xfrm>
              <a:custGeom>
                <a:avLst/>
                <a:gdLst/>
                <a:ahLst/>
                <a:cxnLst/>
                <a:rect l="l" t="t" r="r" b="b"/>
                <a:pathLst>
                  <a:path w="18622" h="8159" extrusionOk="0">
                    <a:moveTo>
                      <a:pt x="9304" y="8158"/>
                    </a:moveTo>
                    <a:cubicBezTo>
                      <a:pt x="14431" y="8158"/>
                      <a:pt x="18621" y="6328"/>
                      <a:pt x="18621" y="4079"/>
                    </a:cubicBezTo>
                    <a:cubicBezTo>
                      <a:pt x="18621" y="1830"/>
                      <a:pt x="14431" y="0"/>
                      <a:pt x="9304" y="0"/>
                    </a:cubicBezTo>
                    <a:cubicBezTo>
                      <a:pt x="4177" y="0"/>
                      <a:pt x="1" y="1830"/>
                      <a:pt x="1" y="4079"/>
                    </a:cubicBezTo>
                    <a:cubicBezTo>
                      <a:pt x="1" y="6328"/>
                      <a:pt x="4177" y="8158"/>
                      <a:pt x="9304" y="8158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8" name="Google Shape;258;p4"/>
              <p:cNvSpPr/>
              <p:nvPr/>
            </p:nvSpPr>
            <p:spPr>
              <a:xfrm>
                <a:off x="-1506225" y="3821163"/>
                <a:ext cx="159250" cy="137625"/>
              </a:xfrm>
              <a:custGeom>
                <a:avLst/>
                <a:gdLst/>
                <a:ahLst/>
                <a:cxnLst/>
                <a:rect l="l" t="t" r="r" b="b"/>
                <a:pathLst>
                  <a:path w="6370" h="5505" extrusionOk="0">
                    <a:moveTo>
                      <a:pt x="2738" y="978"/>
                    </a:moveTo>
                    <a:lnTo>
                      <a:pt x="2738" y="2040"/>
                    </a:lnTo>
                    <a:cubicBezTo>
                      <a:pt x="2570" y="2012"/>
                      <a:pt x="2431" y="1970"/>
                      <a:pt x="2319" y="1928"/>
                    </a:cubicBezTo>
                    <a:cubicBezTo>
                      <a:pt x="2235" y="1886"/>
                      <a:pt x="2165" y="1858"/>
                      <a:pt x="2095" y="1817"/>
                    </a:cubicBezTo>
                    <a:cubicBezTo>
                      <a:pt x="1970" y="1719"/>
                      <a:pt x="1900" y="1621"/>
                      <a:pt x="1900" y="1509"/>
                    </a:cubicBezTo>
                    <a:cubicBezTo>
                      <a:pt x="1900" y="1397"/>
                      <a:pt x="1970" y="1286"/>
                      <a:pt x="2123" y="1188"/>
                    </a:cubicBezTo>
                    <a:cubicBezTo>
                      <a:pt x="2179" y="1146"/>
                      <a:pt x="2249" y="1118"/>
                      <a:pt x="2319" y="1090"/>
                    </a:cubicBezTo>
                    <a:cubicBezTo>
                      <a:pt x="2431" y="1034"/>
                      <a:pt x="2570" y="1006"/>
                      <a:pt x="2738" y="978"/>
                    </a:cubicBezTo>
                    <a:close/>
                    <a:moveTo>
                      <a:pt x="3674" y="3046"/>
                    </a:moveTo>
                    <a:cubicBezTo>
                      <a:pt x="3897" y="3074"/>
                      <a:pt x="4079" y="3116"/>
                      <a:pt x="4233" y="3158"/>
                    </a:cubicBezTo>
                    <a:cubicBezTo>
                      <a:pt x="4344" y="3199"/>
                      <a:pt x="4442" y="3241"/>
                      <a:pt x="4526" y="3283"/>
                    </a:cubicBezTo>
                    <a:cubicBezTo>
                      <a:pt x="4694" y="3381"/>
                      <a:pt x="4777" y="3493"/>
                      <a:pt x="4777" y="3632"/>
                    </a:cubicBezTo>
                    <a:cubicBezTo>
                      <a:pt x="4777" y="3786"/>
                      <a:pt x="4680" y="3926"/>
                      <a:pt x="4470" y="4038"/>
                    </a:cubicBezTo>
                    <a:cubicBezTo>
                      <a:pt x="4400" y="4079"/>
                      <a:pt x="4316" y="4107"/>
                      <a:pt x="4233" y="4149"/>
                    </a:cubicBezTo>
                    <a:cubicBezTo>
                      <a:pt x="4065" y="4191"/>
                      <a:pt x="3883" y="4233"/>
                      <a:pt x="3674" y="4247"/>
                    </a:cubicBezTo>
                    <a:lnTo>
                      <a:pt x="3674" y="3046"/>
                    </a:lnTo>
                    <a:close/>
                    <a:moveTo>
                      <a:pt x="2738" y="1"/>
                    </a:moveTo>
                    <a:lnTo>
                      <a:pt x="2738" y="308"/>
                    </a:lnTo>
                    <a:cubicBezTo>
                      <a:pt x="2584" y="308"/>
                      <a:pt x="2445" y="322"/>
                      <a:pt x="2319" y="336"/>
                    </a:cubicBezTo>
                    <a:cubicBezTo>
                      <a:pt x="1760" y="392"/>
                      <a:pt x="1299" y="517"/>
                      <a:pt x="936" y="699"/>
                    </a:cubicBezTo>
                    <a:cubicBezTo>
                      <a:pt x="489" y="922"/>
                      <a:pt x="265" y="1216"/>
                      <a:pt x="265" y="1551"/>
                    </a:cubicBezTo>
                    <a:cubicBezTo>
                      <a:pt x="265" y="1886"/>
                      <a:pt x="461" y="2166"/>
                      <a:pt x="866" y="2389"/>
                    </a:cubicBezTo>
                    <a:cubicBezTo>
                      <a:pt x="1187" y="2585"/>
                      <a:pt x="1676" y="2738"/>
                      <a:pt x="2319" y="2850"/>
                    </a:cubicBezTo>
                    <a:cubicBezTo>
                      <a:pt x="2445" y="2878"/>
                      <a:pt x="2584" y="2892"/>
                      <a:pt x="2738" y="2920"/>
                    </a:cubicBezTo>
                    <a:lnTo>
                      <a:pt x="2738" y="4205"/>
                    </a:lnTo>
                    <a:cubicBezTo>
                      <a:pt x="2584" y="4177"/>
                      <a:pt x="2445" y="4121"/>
                      <a:pt x="2319" y="4066"/>
                    </a:cubicBezTo>
                    <a:cubicBezTo>
                      <a:pt x="2235" y="4038"/>
                      <a:pt x="2165" y="3996"/>
                      <a:pt x="2095" y="3954"/>
                    </a:cubicBezTo>
                    <a:cubicBezTo>
                      <a:pt x="1900" y="3828"/>
                      <a:pt x="1774" y="3688"/>
                      <a:pt x="1704" y="3521"/>
                    </a:cubicBezTo>
                    <a:lnTo>
                      <a:pt x="0" y="3605"/>
                    </a:lnTo>
                    <a:cubicBezTo>
                      <a:pt x="140" y="4010"/>
                      <a:pt x="433" y="4331"/>
                      <a:pt x="908" y="4554"/>
                    </a:cubicBezTo>
                    <a:cubicBezTo>
                      <a:pt x="1285" y="4722"/>
                      <a:pt x="1746" y="4848"/>
                      <a:pt x="2319" y="4918"/>
                    </a:cubicBezTo>
                    <a:cubicBezTo>
                      <a:pt x="2445" y="4932"/>
                      <a:pt x="2584" y="4946"/>
                      <a:pt x="2738" y="4946"/>
                    </a:cubicBezTo>
                    <a:lnTo>
                      <a:pt x="2738" y="5504"/>
                    </a:lnTo>
                    <a:lnTo>
                      <a:pt x="3674" y="5504"/>
                    </a:lnTo>
                    <a:lnTo>
                      <a:pt x="3674" y="4932"/>
                    </a:lnTo>
                    <a:cubicBezTo>
                      <a:pt x="3869" y="4918"/>
                      <a:pt x="4051" y="4904"/>
                      <a:pt x="4233" y="4876"/>
                    </a:cubicBezTo>
                    <a:cubicBezTo>
                      <a:pt x="4819" y="4792"/>
                      <a:pt x="5294" y="4666"/>
                      <a:pt x="5658" y="4471"/>
                    </a:cubicBezTo>
                    <a:cubicBezTo>
                      <a:pt x="6132" y="4205"/>
                      <a:pt x="6370" y="3898"/>
                      <a:pt x="6370" y="3521"/>
                    </a:cubicBezTo>
                    <a:cubicBezTo>
                      <a:pt x="6370" y="3185"/>
                      <a:pt x="6188" y="2920"/>
                      <a:pt x="5811" y="2711"/>
                    </a:cubicBezTo>
                    <a:cubicBezTo>
                      <a:pt x="5504" y="2529"/>
                      <a:pt x="4973" y="2389"/>
                      <a:pt x="4233" y="2264"/>
                    </a:cubicBezTo>
                    <a:cubicBezTo>
                      <a:pt x="4051" y="2236"/>
                      <a:pt x="3869" y="2208"/>
                      <a:pt x="3674" y="2194"/>
                    </a:cubicBezTo>
                    <a:lnTo>
                      <a:pt x="3674" y="978"/>
                    </a:lnTo>
                    <a:cubicBezTo>
                      <a:pt x="3911" y="1034"/>
                      <a:pt x="4093" y="1104"/>
                      <a:pt x="4233" y="1202"/>
                    </a:cubicBezTo>
                    <a:cubicBezTo>
                      <a:pt x="4330" y="1272"/>
                      <a:pt x="4414" y="1370"/>
                      <a:pt x="4456" y="1481"/>
                    </a:cubicBezTo>
                    <a:lnTo>
                      <a:pt x="6105" y="1370"/>
                    </a:lnTo>
                    <a:cubicBezTo>
                      <a:pt x="5993" y="1062"/>
                      <a:pt x="5727" y="825"/>
                      <a:pt x="5322" y="643"/>
                    </a:cubicBezTo>
                    <a:cubicBezTo>
                      <a:pt x="5029" y="503"/>
                      <a:pt x="4666" y="406"/>
                      <a:pt x="4233" y="350"/>
                    </a:cubicBezTo>
                    <a:cubicBezTo>
                      <a:pt x="4051" y="336"/>
                      <a:pt x="3869" y="308"/>
                      <a:pt x="3674" y="308"/>
                    </a:cubicBezTo>
                    <a:lnTo>
                      <a:pt x="3674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9" name="Google Shape;259;p4"/>
              <p:cNvSpPr/>
              <p:nvPr/>
            </p:nvSpPr>
            <p:spPr>
              <a:xfrm>
                <a:off x="-1760825" y="3745038"/>
                <a:ext cx="535400" cy="253550"/>
              </a:xfrm>
              <a:custGeom>
                <a:avLst/>
                <a:gdLst/>
                <a:ahLst/>
                <a:cxnLst/>
                <a:rect l="l" t="t" r="r" b="b"/>
                <a:pathLst>
                  <a:path w="21416" h="10142" extrusionOk="0">
                    <a:moveTo>
                      <a:pt x="10701" y="10142"/>
                    </a:moveTo>
                    <a:cubicBezTo>
                      <a:pt x="16610" y="10142"/>
                      <a:pt x="21415" y="7865"/>
                      <a:pt x="21415" y="5071"/>
                    </a:cubicBezTo>
                    <a:cubicBezTo>
                      <a:pt x="21415" y="2277"/>
                      <a:pt x="16610" y="0"/>
                      <a:pt x="10701" y="0"/>
                    </a:cubicBezTo>
                    <a:cubicBezTo>
                      <a:pt x="4806" y="0"/>
                      <a:pt x="1" y="2277"/>
                      <a:pt x="1" y="5071"/>
                    </a:cubicBezTo>
                    <a:cubicBezTo>
                      <a:pt x="1" y="7865"/>
                      <a:pt x="4806" y="10142"/>
                      <a:pt x="10701" y="10142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0" name="Google Shape;260;p4"/>
              <p:cNvSpPr/>
              <p:nvPr/>
            </p:nvSpPr>
            <p:spPr>
              <a:xfrm>
                <a:off x="-1760825" y="3819763"/>
                <a:ext cx="535400" cy="52075"/>
              </a:xfrm>
              <a:custGeom>
                <a:avLst/>
                <a:gdLst/>
                <a:ahLst/>
                <a:cxnLst/>
                <a:rect l="l" t="t" r="r" b="b"/>
                <a:pathLst>
                  <a:path w="21416" h="2083" extrusionOk="0">
                    <a:moveTo>
                      <a:pt x="1" y="2082"/>
                    </a:moveTo>
                    <a:lnTo>
                      <a:pt x="21415" y="2082"/>
                    </a:lnTo>
                    <a:lnTo>
                      <a:pt x="21415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1" name="Google Shape;261;p4"/>
              <p:cNvSpPr/>
              <p:nvPr/>
            </p:nvSpPr>
            <p:spPr>
              <a:xfrm>
                <a:off x="-1760825" y="3692988"/>
                <a:ext cx="535400" cy="253575"/>
              </a:xfrm>
              <a:custGeom>
                <a:avLst/>
                <a:gdLst/>
                <a:ahLst/>
                <a:cxnLst/>
                <a:rect l="l" t="t" r="r" b="b"/>
                <a:pathLst>
                  <a:path w="21416" h="10143" extrusionOk="0">
                    <a:moveTo>
                      <a:pt x="10701" y="10142"/>
                    </a:moveTo>
                    <a:cubicBezTo>
                      <a:pt x="16610" y="10142"/>
                      <a:pt x="21415" y="7865"/>
                      <a:pt x="21415" y="5072"/>
                    </a:cubicBezTo>
                    <a:cubicBezTo>
                      <a:pt x="21415" y="2278"/>
                      <a:pt x="16610" y="1"/>
                      <a:pt x="10701" y="1"/>
                    </a:cubicBezTo>
                    <a:cubicBezTo>
                      <a:pt x="4806" y="1"/>
                      <a:pt x="1" y="2278"/>
                      <a:pt x="1" y="5072"/>
                    </a:cubicBezTo>
                    <a:cubicBezTo>
                      <a:pt x="1" y="7865"/>
                      <a:pt x="4806" y="10142"/>
                      <a:pt x="10701" y="10142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2" name="Google Shape;262;p4"/>
              <p:cNvSpPr/>
              <p:nvPr/>
            </p:nvSpPr>
            <p:spPr>
              <a:xfrm>
                <a:off x="-1725900" y="3717788"/>
                <a:ext cx="465550" cy="203975"/>
              </a:xfrm>
              <a:custGeom>
                <a:avLst/>
                <a:gdLst/>
                <a:ahLst/>
                <a:cxnLst/>
                <a:rect l="l" t="t" r="r" b="b"/>
                <a:pathLst>
                  <a:path w="18622" h="8159" extrusionOk="0">
                    <a:moveTo>
                      <a:pt x="9304" y="8159"/>
                    </a:moveTo>
                    <a:cubicBezTo>
                      <a:pt x="14431" y="8159"/>
                      <a:pt x="18621" y="6329"/>
                      <a:pt x="18621" y="4080"/>
                    </a:cubicBezTo>
                    <a:cubicBezTo>
                      <a:pt x="18621" y="1831"/>
                      <a:pt x="14431" y="1"/>
                      <a:pt x="9304" y="1"/>
                    </a:cubicBezTo>
                    <a:cubicBezTo>
                      <a:pt x="4177" y="1"/>
                      <a:pt x="1" y="1831"/>
                      <a:pt x="1" y="4080"/>
                    </a:cubicBezTo>
                    <a:cubicBezTo>
                      <a:pt x="1" y="6329"/>
                      <a:pt x="4177" y="8159"/>
                      <a:pt x="9304" y="8159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3" name="Google Shape;263;p4"/>
              <p:cNvSpPr/>
              <p:nvPr/>
            </p:nvSpPr>
            <p:spPr>
              <a:xfrm>
                <a:off x="-1572600" y="3750963"/>
                <a:ext cx="158925" cy="137625"/>
              </a:xfrm>
              <a:custGeom>
                <a:avLst/>
                <a:gdLst/>
                <a:ahLst/>
                <a:cxnLst/>
                <a:rect l="l" t="t" r="r" b="b"/>
                <a:pathLst>
                  <a:path w="6357" h="5505" extrusionOk="0">
                    <a:moveTo>
                      <a:pt x="2725" y="979"/>
                    </a:moveTo>
                    <a:lnTo>
                      <a:pt x="2725" y="2040"/>
                    </a:lnTo>
                    <a:cubicBezTo>
                      <a:pt x="2557" y="2012"/>
                      <a:pt x="2418" y="1970"/>
                      <a:pt x="2306" y="1915"/>
                    </a:cubicBezTo>
                    <a:cubicBezTo>
                      <a:pt x="2222" y="1887"/>
                      <a:pt x="2152" y="1845"/>
                      <a:pt x="2082" y="1817"/>
                    </a:cubicBezTo>
                    <a:cubicBezTo>
                      <a:pt x="1957" y="1719"/>
                      <a:pt x="1887" y="1621"/>
                      <a:pt x="1887" y="1509"/>
                    </a:cubicBezTo>
                    <a:cubicBezTo>
                      <a:pt x="1887" y="1398"/>
                      <a:pt x="1957" y="1286"/>
                      <a:pt x="2110" y="1188"/>
                    </a:cubicBezTo>
                    <a:cubicBezTo>
                      <a:pt x="2166" y="1146"/>
                      <a:pt x="2236" y="1118"/>
                      <a:pt x="2306" y="1090"/>
                    </a:cubicBezTo>
                    <a:cubicBezTo>
                      <a:pt x="2418" y="1034"/>
                      <a:pt x="2557" y="993"/>
                      <a:pt x="2725" y="979"/>
                    </a:cubicBezTo>
                    <a:close/>
                    <a:moveTo>
                      <a:pt x="3661" y="3046"/>
                    </a:moveTo>
                    <a:cubicBezTo>
                      <a:pt x="3884" y="3074"/>
                      <a:pt x="4066" y="3116"/>
                      <a:pt x="4220" y="3158"/>
                    </a:cubicBezTo>
                    <a:cubicBezTo>
                      <a:pt x="4331" y="3200"/>
                      <a:pt x="4429" y="3228"/>
                      <a:pt x="4513" y="3283"/>
                    </a:cubicBezTo>
                    <a:cubicBezTo>
                      <a:pt x="4681" y="3381"/>
                      <a:pt x="4764" y="3493"/>
                      <a:pt x="4764" y="3633"/>
                    </a:cubicBezTo>
                    <a:cubicBezTo>
                      <a:pt x="4764" y="3786"/>
                      <a:pt x="4667" y="3926"/>
                      <a:pt x="4457" y="4038"/>
                    </a:cubicBezTo>
                    <a:cubicBezTo>
                      <a:pt x="4387" y="4080"/>
                      <a:pt x="4303" y="4108"/>
                      <a:pt x="4220" y="4150"/>
                    </a:cubicBezTo>
                    <a:cubicBezTo>
                      <a:pt x="4052" y="4191"/>
                      <a:pt x="3870" y="4233"/>
                      <a:pt x="3661" y="4247"/>
                    </a:cubicBezTo>
                    <a:lnTo>
                      <a:pt x="3661" y="3046"/>
                    </a:lnTo>
                    <a:close/>
                    <a:moveTo>
                      <a:pt x="2725" y="1"/>
                    </a:moveTo>
                    <a:lnTo>
                      <a:pt x="2725" y="308"/>
                    </a:lnTo>
                    <a:cubicBezTo>
                      <a:pt x="2571" y="308"/>
                      <a:pt x="2432" y="322"/>
                      <a:pt x="2306" y="336"/>
                    </a:cubicBezTo>
                    <a:cubicBezTo>
                      <a:pt x="1747" y="392"/>
                      <a:pt x="1286" y="518"/>
                      <a:pt x="923" y="699"/>
                    </a:cubicBezTo>
                    <a:cubicBezTo>
                      <a:pt x="476" y="923"/>
                      <a:pt x="252" y="1216"/>
                      <a:pt x="252" y="1551"/>
                    </a:cubicBezTo>
                    <a:cubicBezTo>
                      <a:pt x="252" y="1873"/>
                      <a:pt x="448" y="2166"/>
                      <a:pt x="853" y="2389"/>
                    </a:cubicBezTo>
                    <a:cubicBezTo>
                      <a:pt x="1174" y="2585"/>
                      <a:pt x="1663" y="2739"/>
                      <a:pt x="2306" y="2850"/>
                    </a:cubicBezTo>
                    <a:cubicBezTo>
                      <a:pt x="2432" y="2878"/>
                      <a:pt x="2571" y="2892"/>
                      <a:pt x="2725" y="2920"/>
                    </a:cubicBezTo>
                    <a:lnTo>
                      <a:pt x="2725" y="4205"/>
                    </a:lnTo>
                    <a:cubicBezTo>
                      <a:pt x="2571" y="4178"/>
                      <a:pt x="2432" y="4122"/>
                      <a:pt x="2306" y="4066"/>
                    </a:cubicBezTo>
                    <a:cubicBezTo>
                      <a:pt x="2222" y="4038"/>
                      <a:pt x="2152" y="3996"/>
                      <a:pt x="2082" y="3954"/>
                    </a:cubicBezTo>
                    <a:cubicBezTo>
                      <a:pt x="1887" y="3828"/>
                      <a:pt x="1761" y="3689"/>
                      <a:pt x="1691" y="3521"/>
                    </a:cubicBezTo>
                    <a:lnTo>
                      <a:pt x="1" y="3605"/>
                    </a:lnTo>
                    <a:cubicBezTo>
                      <a:pt x="127" y="4010"/>
                      <a:pt x="420" y="4331"/>
                      <a:pt x="895" y="4555"/>
                    </a:cubicBezTo>
                    <a:cubicBezTo>
                      <a:pt x="1272" y="4722"/>
                      <a:pt x="1747" y="4848"/>
                      <a:pt x="2306" y="4904"/>
                    </a:cubicBezTo>
                    <a:cubicBezTo>
                      <a:pt x="2432" y="4932"/>
                      <a:pt x="2571" y="4932"/>
                      <a:pt x="2725" y="4946"/>
                    </a:cubicBezTo>
                    <a:lnTo>
                      <a:pt x="2725" y="5505"/>
                    </a:lnTo>
                    <a:lnTo>
                      <a:pt x="3661" y="5505"/>
                    </a:lnTo>
                    <a:lnTo>
                      <a:pt x="3661" y="4932"/>
                    </a:lnTo>
                    <a:cubicBezTo>
                      <a:pt x="3856" y="4918"/>
                      <a:pt x="4038" y="4904"/>
                      <a:pt x="4220" y="4876"/>
                    </a:cubicBezTo>
                    <a:cubicBezTo>
                      <a:pt x="4806" y="4792"/>
                      <a:pt x="5281" y="4652"/>
                      <a:pt x="5644" y="4457"/>
                    </a:cubicBezTo>
                    <a:cubicBezTo>
                      <a:pt x="6119" y="4205"/>
                      <a:pt x="6357" y="3898"/>
                      <a:pt x="6357" y="3521"/>
                    </a:cubicBezTo>
                    <a:cubicBezTo>
                      <a:pt x="6357" y="3186"/>
                      <a:pt x="6175" y="2920"/>
                      <a:pt x="5798" y="2711"/>
                    </a:cubicBezTo>
                    <a:cubicBezTo>
                      <a:pt x="5491" y="2529"/>
                      <a:pt x="4960" y="2389"/>
                      <a:pt x="4220" y="2264"/>
                    </a:cubicBezTo>
                    <a:cubicBezTo>
                      <a:pt x="4038" y="2236"/>
                      <a:pt x="3856" y="2208"/>
                      <a:pt x="3661" y="2180"/>
                    </a:cubicBezTo>
                    <a:lnTo>
                      <a:pt x="3661" y="979"/>
                    </a:lnTo>
                    <a:cubicBezTo>
                      <a:pt x="3898" y="1034"/>
                      <a:pt x="4080" y="1104"/>
                      <a:pt x="4220" y="1202"/>
                    </a:cubicBezTo>
                    <a:cubicBezTo>
                      <a:pt x="4331" y="1272"/>
                      <a:pt x="4401" y="1370"/>
                      <a:pt x="4443" y="1481"/>
                    </a:cubicBezTo>
                    <a:lnTo>
                      <a:pt x="6091" y="1370"/>
                    </a:lnTo>
                    <a:cubicBezTo>
                      <a:pt x="5980" y="1062"/>
                      <a:pt x="5714" y="825"/>
                      <a:pt x="5309" y="629"/>
                    </a:cubicBezTo>
                    <a:cubicBezTo>
                      <a:pt x="5016" y="504"/>
                      <a:pt x="4653" y="406"/>
                      <a:pt x="4220" y="350"/>
                    </a:cubicBezTo>
                    <a:cubicBezTo>
                      <a:pt x="4038" y="336"/>
                      <a:pt x="3856" y="308"/>
                      <a:pt x="3661" y="308"/>
                    </a:cubicBezTo>
                    <a:lnTo>
                      <a:pt x="3661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4" name="Google Shape;264;p4"/>
              <p:cNvSpPr/>
              <p:nvPr/>
            </p:nvSpPr>
            <p:spPr>
              <a:xfrm>
                <a:off x="-1640000" y="3653538"/>
                <a:ext cx="535750" cy="253550"/>
              </a:xfrm>
              <a:custGeom>
                <a:avLst/>
                <a:gdLst/>
                <a:ahLst/>
                <a:cxnLst/>
                <a:rect l="l" t="t" r="r" b="b"/>
                <a:pathLst>
                  <a:path w="21430" h="10142" extrusionOk="0">
                    <a:moveTo>
                      <a:pt x="10715" y="10142"/>
                    </a:moveTo>
                    <a:cubicBezTo>
                      <a:pt x="16610" y="10142"/>
                      <a:pt x="21429" y="7865"/>
                      <a:pt x="21429" y="5071"/>
                    </a:cubicBezTo>
                    <a:cubicBezTo>
                      <a:pt x="21429" y="2277"/>
                      <a:pt x="16610" y="0"/>
                      <a:pt x="10715" y="0"/>
                    </a:cubicBezTo>
                    <a:cubicBezTo>
                      <a:pt x="4820" y="0"/>
                      <a:pt x="1" y="2277"/>
                      <a:pt x="1" y="5071"/>
                    </a:cubicBezTo>
                    <a:cubicBezTo>
                      <a:pt x="1" y="7865"/>
                      <a:pt x="4820" y="10142"/>
                      <a:pt x="10715" y="10142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5" name="Google Shape;265;p4"/>
              <p:cNvSpPr/>
              <p:nvPr/>
            </p:nvSpPr>
            <p:spPr>
              <a:xfrm>
                <a:off x="-1640000" y="3728263"/>
                <a:ext cx="535750" cy="52075"/>
              </a:xfrm>
              <a:custGeom>
                <a:avLst/>
                <a:gdLst/>
                <a:ahLst/>
                <a:cxnLst/>
                <a:rect l="l" t="t" r="r" b="b"/>
                <a:pathLst>
                  <a:path w="21430" h="2083" extrusionOk="0">
                    <a:moveTo>
                      <a:pt x="1" y="2082"/>
                    </a:moveTo>
                    <a:lnTo>
                      <a:pt x="21429" y="2082"/>
                    </a:lnTo>
                    <a:lnTo>
                      <a:pt x="21429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6" name="Google Shape;266;p4"/>
              <p:cNvSpPr/>
              <p:nvPr/>
            </p:nvSpPr>
            <p:spPr>
              <a:xfrm>
                <a:off x="-1640000" y="3601513"/>
                <a:ext cx="535750" cy="253550"/>
              </a:xfrm>
              <a:custGeom>
                <a:avLst/>
                <a:gdLst/>
                <a:ahLst/>
                <a:cxnLst/>
                <a:rect l="l" t="t" r="r" b="b"/>
                <a:pathLst>
                  <a:path w="21430" h="10142" extrusionOk="0">
                    <a:moveTo>
                      <a:pt x="10715" y="10142"/>
                    </a:moveTo>
                    <a:cubicBezTo>
                      <a:pt x="16610" y="10142"/>
                      <a:pt x="21429" y="7865"/>
                      <a:pt x="21429" y="5071"/>
                    </a:cubicBezTo>
                    <a:cubicBezTo>
                      <a:pt x="21429" y="2277"/>
                      <a:pt x="16610" y="0"/>
                      <a:pt x="10715" y="0"/>
                    </a:cubicBezTo>
                    <a:cubicBezTo>
                      <a:pt x="4820" y="0"/>
                      <a:pt x="1" y="2277"/>
                      <a:pt x="1" y="5071"/>
                    </a:cubicBezTo>
                    <a:cubicBezTo>
                      <a:pt x="1" y="7865"/>
                      <a:pt x="4820" y="10142"/>
                      <a:pt x="10715" y="10142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7" name="Google Shape;267;p4"/>
              <p:cNvSpPr/>
              <p:nvPr/>
            </p:nvSpPr>
            <p:spPr>
              <a:xfrm>
                <a:off x="-1604725" y="3626288"/>
                <a:ext cx="465550" cy="203975"/>
              </a:xfrm>
              <a:custGeom>
                <a:avLst/>
                <a:gdLst/>
                <a:ahLst/>
                <a:cxnLst/>
                <a:rect l="l" t="t" r="r" b="b"/>
                <a:pathLst>
                  <a:path w="18622" h="8159" extrusionOk="0">
                    <a:moveTo>
                      <a:pt x="9304" y="8159"/>
                    </a:moveTo>
                    <a:cubicBezTo>
                      <a:pt x="14431" y="8159"/>
                      <a:pt x="18621" y="6329"/>
                      <a:pt x="18621" y="4080"/>
                    </a:cubicBezTo>
                    <a:cubicBezTo>
                      <a:pt x="18621" y="1831"/>
                      <a:pt x="14431" y="1"/>
                      <a:pt x="9304" y="1"/>
                    </a:cubicBezTo>
                    <a:cubicBezTo>
                      <a:pt x="4178" y="1"/>
                      <a:pt x="1" y="1831"/>
                      <a:pt x="1" y="4080"/>
                    </a:cubicBezTo>
                    <a:cubicBezTo>
                      <a:pt x="1" y="6329"/>
                      <a:pt x="4178" y="8159"/>
                      <a:pt x="9304" y="8159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8" name="Google Shape;268;p4"/>
              <p:cNvSpPr/>
              <p:nvPr/>
            </p:nvSpPr>
            <p:spPr>
              <a:xfrm>
                <a:off x="-1451750" y="3659463"/>
                <a:ext cx="159275" cy="137625"/>
              </a:xfrm>
              <a:custGeom>
                <a:avLst/>
                <a:gdLst/>
                <a:ahLst/>
                <a:cxnLst/>
                <a:rect l="l" t="t" r="r" b="b"/>
                <a:pathLst>
                  <a:path w="6371" h="5505" extrusionOk="0">
                    <a:moveTo>
                      <a:pt x="2738" y="979"/>
                    </a:moveTo>
                    <a:lnTo>
                      <a:pt x="2738" y="2040"/>
                    </a:lnTo>
                    <a:cubicBezTo>
                      <a:pt x="2571" y="2012"/>
                      <a:pt x="2431" y="1971"/>
                      <a:pt x="2319" y="1915"/>
                    </a:cubicBezTo>
                    <a:cubicBezTo>
                      <a:pt x="2235" y="1887"/>
                      <a:pt x="2151" y="1859"/>
                      <a:pt x="2096" y="1817"/>
                    </a:cubicBezTo>
                    <a:cubicBezTo>
                      <a:pt x="1956" y="1719"/>
                      <a:pt x="1886" y="1621"/>
                      <a:pt x="1886" y="1510"/>
                    </a:cubicBezTo>
                    <a:cubicBezTo>
                      <a:pt x="1886" y="1398"/>
                      <a:pt x="1970" y="1286"/>
                      <a:pt x="2124" y="1188"/>
                    </a:cubicBezTo>
                    <a:cubicBezTo>
                      <a:pt x="2179" y="1146"/>
                      <a:pt x="2235" y="1118"/>
                      <a:pt x="2319" y="1090"/>
                    </a:cubicBezTo>
                    <a:cubicBezTo>
                      <a:pt x="2431" y="1035"/>
                      <a:pt x="2571" y="1007"/>
                      <a:pt x="2738" y="979"/>
                    </a:cubicBezTo>
                    <a:close/>
                    <a:moveTo>
                      <a:pt x="3674" y="3046"/>
                    </a:moveTo>
                    <a:cubicBezTo>
                      <a:pt x="3898" y="3074"/>
                      <a:pt x="4079" y="3116"/>
                      <a:pt x="4233" y="3158"/>
                    </a:cubicBezTo>
                    <a:cubicBezTo>
                      <a:pt x="4345" y="3200"/>
                      <a:pt x="4442" y="3242"/>
                      <a:pt x="4526" y="3284"/>
                    </a:cubicBezTo>
                    <a:cubicBezTo>
                      <a:pt x="4694" y="3381"/>
                      <a:pt x="4778" y="3493"/>
                      <a:pt x="4778" y="3633"/>
                    </a:cubicBezTo>
                    <a:cubicBezTo>
                      <a:pt x="4778" y="3787"/>
                      <a:pt x="4680" y="3926"/>
                      <a:pt x="4470" y="4038"/>
                    </a:cubicBezTo>
                    <a:cubicBezTo>
                      <a:pt x="4400" y="4080"/>
                      <a:pt x="4317" y="4108"/>
                      <a:pt x="4233" y="4150"/>
                    </a:cubicBezTo>
                    <a:cubicBezTo>
                      <a:pt x="4065" y="4192"/>
                      <a:pt x="3884" y="4234"/>
                      <a:pt x="3674" y="4247"/>
                    </a:cubicBezTo>
                    <a:lnTo>
                      <a:pt x="3674" y="3046"/>
                    </a:lnTo>
                    <a:close/>
                    <a:moveTo>
                      <a:pt x="2738" y="1"/>
                    </a:moveTo>
                    <a:lnTo>
                      <a:pt x="2738" y="308"/>
                    </a:lnTo>
                    <a:cubicBezTo>
                      <a:pt x="2584" y="308"/>
                      <a:pt x="2445" y="322"/>
                      <a:pt x="2319" y="336"/>
                    </a:cubicBezTo>
                    <a:cubicBezTo>
                      <a:pt x="1760" y="392"/>
                      <a:pt x="1299" y="518"/>
                      <a:pt x="936" y="699"/>
                    </a:cubicBezTo>
                    <a:cubicBezTo>
                      <a:pt x="489" y="923"/>
                      <a:pt x="266" y="1216"/>
                      <a:pt x="266" y="1551"/>
                    </a:cubicBezTo>
                    <a:cubicBezTo>
                      <a:pt x="266" y="1887"/>
                      <a:pt x="461" y="2166"/>
                      <a:pt x="866" y="2390"/>
                    </a:cubicBezTo>
                    <a:cubicBezTo>
                      <a:pt x="1188" y="2585"/>
                      <a:pt x="1677" y="2739"/>
                      <a:pt x="2319" y="2851"/>
                    </a:cubicBezTo>
                    <a:cubicBezTo>
                      <a:pt x="2445" y="2879"/>
                      <a:pt x="2584" y="2892"/>
                      <a:pt x="2738" y="2920"/>
                    </a:cubicBezTo>
                    <a:lnTo>
                      <a:pt x="2738" y="4206"/>
                    </a:lnTo>
                    <a:cubicBezTo>
                      <a:pt x="2584" y="4178"/>
                      <a:pt x="2445" y="4122"/>
                      <a:pt x="2319" y="4066"/>
                    </a:cubicBezTo>
                    <a:cubicBezTo>
                      <a:pt x="2235" y="4038"/>
                      <a:pt x="2165" y="3996"/>
                      <a:pt x="2096" y="3954"/>
                    </a:cubicBezTo>
                    <a:cubicBezTo>
                      <a:pt x="1900" y="3828"/>
                      <a:pt x="1774" y="3689"/>
                      <a:pt x="1704" y="3521"/>
                    </a:cubicBezTo>
                    <a:lnTo>
                      <a:pt x="0" y="3605"/>
                    </a:lnTo>
                    <a:cubicBezTo>
                      <a:pt x="140" y="4010"/>
                      <a:pt x="433" y="4331"/>
                      <a:pt x="908" y="4555"/>
                    </a:cubicBezTo>
                    <a:cubicBezTo>
                      <a:pt x="1285" y="4722"/>
                      <a:pt x="1746" y="4848"/>
                      <a:pt x="2319" y="4918"/>
                    </a:cubicBezTo>
                    <a:cubicBezTo>
                      <a:pt x="2445" y="4932"/>
                      <a:pt x="2584" y="4932"/>
                      <a:pt x="2738" y="4946"/>
                    </a:cubicBezTo>
                    <a:lnTo>
                      <a:pt x="2738" y="5505"/>
                    </a:lnTo>
                    <a:lnTo>
                      <a:pt x="3674" y="5505"/>
                    </a:lnTo>
                    <a:lnTo>
                      <a:pt x="3674" y="4932"/>
                    </a:lnTo>
                    <a:cubicBezTo>
                      <a:pt x="3870" y="4918"/>
                      <a:pt x="4051" y="4904"/>
                      <a:pt x="4233" y="4876"/>
                    </a:cubicBezTo>
                    <a:cubicBezTo>
                      <a:pt x="4820" y="4792"/>
                      <a:pt x="5294" y="4667"/>
                      <a:pt x="5658" y="4457"/>
                    </a:cubicBezTo>
                    <a:cubicBezTo>
                      <a:pt x="6133" y="4206"/>
                      <a:pt x="6370" y="3898"/>
                      <a:pt x="6370" y="3521"/>
                    </a:cubicBezTo>
                    <a:cubicBezTo>
                      <a:pt x="6370" y="3186"/>
                      <a:pt x="6175" y="2920"/>
                      <a:pt x="5797" y="2711"/>
                    </a:cubicBezTo>
                    <a:cubicBezTo>
                      <a:pt x="5504" y="2529"/>
                      <a:pt x="4973" y="2390"/>
                      <a:pt x="4233" y="2264"/>
                    </a:cubicBezTo>
                    <a:cubicBezTo>
                      <a:pt x="4051" y="2236"/>
                      <a:pt x="3870" y="2208"/>
                      <a:pt x="3674" y="2194"/>
                    </a:cubicBezTo>
                    <a:lnTo>
                      <a:pt x="3674" y="979"/>
                    </a:lnTo>
                    <a:cubicBezTo>
                      <a:pt x="3912" y="1035"/>
                      <a:pt x="4093" y="1104"/>
                      <a:pt x="4233" y="1202"/>
                    </a:cubicBezTo>
                    <a:cubicBezTo>
                      <a:pt x="4331" y="1272"/>
                      <a:pt x="4414" y="1370"/>
                      <a:pt x="4456" y="1482"/>
                    </a:cubicBezTo>
                    <a:lnTo>
                      <a:pt x="6105" y="1370"/>
                    </a:lnTo>
                    <a:cubicBezTo>
                      <a:pt x="5993" y="1063"/>
                      <a:pt x="5728" y="825"/>
                      <a:pt x="5322" y="643"/>
                    </a:cubicBezTo>
                    <a:cubicBezTo>
                      <a:pt x="5029" y="504"/>
                      <a:pt x="4666" y="406"/>
                      <a:pt x="4233" y="350"/>
                    </a:cubicBezTo>
                    <a:cubicBezTo>
                      <a:pt x="4051" y="336"/>
                      <a:pt x="3870" y="308"/>
                      <a:pt x="3674" y="308"/>
                    </a:cubicBezTo>
                    <a:lnTo>
                      <a:pt x="3674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9" name="Google Shape;269;p4"/>
              <p:cNvSpPr/>
              <p:nvPr/>
            </p:nvSpPr>
            <p:spPr>
              <a:xfrm>
                <a:off x="-1292850" y="4165838"/>
                <a:ext cx="535375" cy="535400"/>
              </a:xfrm>
              <a:custGeom>
                <a:avLst/>
                <a:gdLst/>
                <a:ahLst/>
                <a:cxnLst/>
                <a:rect l="l" t="t" r="r" b="b"/>
                <a:pathLst>
                  <a:path w="21415" h="21416" extrusionOk="0">
                    <a:moveTo>
                      <a:pt x="10700" y="21415"/>
                    </a:moveTo>
                    <a:cubicBezTo>
                      <a:pt x="16609" y="21415"/>
                      <a:pt x="21415" y="16610"/>
                      <a:pt x="21415" y="10715"/>
                    </a:cubicBezTo>
                    <a:cubicBezTo>
                      <a:pt x="21415" y="4806"/>
                      <a:pt x="16609" y="1"/>
                      <a:pt x="10700" y="1"/>
                    </a:cubicBezTo>
                    <a:cubicBezTo>
                      <a:pt x="4805" y="1"/>
                      <a:pt x="0" y="4806"/>
                      <a:pt x="0" y="10715"/>
                    </a:cubicBezTo>
                    <a:cubicBezTo>
                      <a:pt x="0" y="16610"/>
                      <a:pt x="4805" y="21415"/>
                      <a:pt x="10700" y="21415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0" name="Google Shape;270;p4"/>
              <p:cNvSpPr/>
              <p:nvPr/>
            </p:nvSpPr>
            <p:spPr>
              <a:xfrm>
                <a:off x="-1240825" y="4217888"/>
                <a:ext cx="431325" cy="431300"/>
              </a:xfrm>
              <a:custGeom>
                <a:avLst/>
                <a:gdLst/>
                <a:ahLst/>
                <a:cxnLst/>
                <a:rect l="l" t="t" r="r" b="b"/>
                <a:pathLst>
                  <a:path w="17253" h="17252" extrusionOk="0">
                    <a:moveTo>
                      <a:pt x="8619" y="17252"/>
                    </a:moveTo>
                    <a:cubicBezTo>
                      <a:pt x="13383" y="17252"/>
                      <a:pt x="17252" y="13383"/>
                      <a:pt x="17252" y="8633"/>
                    </a:cubicBezTo>
                    <a:cubicBezTo>
                      <a:pt x="17252" y="3870"/>
                      <a:pt x="13383" y="0"/>
                      <a:pt x="8619" y="0"/>
                    </a:cubicBezTo>
                    <a:cubicBezTo>
                      <a:pt x="3870" y="0"/>
                      <a:pt x="1" y="3870"/>
                      <a:pt x="1" y="8633"/>
                    </a:cubicBezTo>
                    <a:cubicBezTo>
                      <a:pt x="1" y="13383"/>
                      <a:pt x="3870" y="17252"/>
                      <a:pt x="8619" y="17252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1" name="Google Shape;271;p4"/>
              <p:cNvSpPr/>
              <p:nvPr/>
            </p:nvSpPr>
            <p:spPr>
              <a:xfrm>
                <a:off x="-1104625" y="4288088"/>
                <a:ext cx="158925" cy="290925"/>
              </a:xfrm>
              <a:custGeom>
                <a:avLst/>
                <a:gdLst/>
                <a:ahLst/>
                <a:cxnLst/>
                <a:rect l="l" t="t" r="r" b="b"/>
                <a:pathLst>
                  <a:path w="6357" h="11637" extrusionOk="0">
                    <a:moveTo>
                      <a:pt x="2724" y="2053"/>
                    </a:moveTo>
                    <a:lnTo>
                      <a:pt x="2724" y="4316"/>
                    </a:lnTo>
                    <a:cubicBezTo>
                      <a:pt x="2557" y="4247"/>
                      <a:pt x="2417" y="4163"/>
                      <a:pt x="2305" y="4065"/>
                    </a:cubicBezTo>
                    <a:cubicBezTo>
                      <a:pt x="2221" y="3995"/>
                      <a:pt x="2152" y="3911"/>
                      <a:pt x="2096" y="3828"/>
                    </a:cubicBezTo>
                    <a:cubicBezTo>
                      <a:pt x="1956" y="3632"/>
                      <a:pt x="1886" y="3422"/>
                      <a:pt x="1886" y="3199"/>
                    </a:cubicBezTo>
                    <a:cubicBezTo>
                      <a:pt x="1886" y="2947"/>
                      <a:pt x="1956" y="2710"/>
                      <a:pt x="2110" y="2500"/>
                    </a:cubicBezTo>
                    <a:cubicBezTo>
                      <a:pt x="2166" y="2431"/>
                      <a:pt x="2235" y="2361"/>
                      <a:pt x="2305" y="2291"/>
                    </a:cubicBezTo>
                    <a:cubicBezTo>
                      <a:pt x="2417" y="2193"/>
                      <a:pt x="2557" y="2109"/>
                      <a:pt x="2724" y="2053"/>
                    </a:cubicBezTo>
                    <a:close/>
                    <a:moveTo>
                      <a:pt x="3660" y="6454"/>
                    </a:moveTo>
                    <a:cubicBezTo>
                      <a:pt x="3884" y="6510"/>
                      <a:pt x="4065" y="6593"/>
                      <a:pt x="4219" y="6677"/>
                    </a:cubicBezTo>
                    <a:cubicBezTo>
                      <a:pt x="4331" y="6761"/>
                      <a:pt x="4429" y="6845"/>
                      <a:pt x="4512" y="6929"/>
                    </a:cubicBezTo>
                    <a:cubicBezTo>
                      <a:pt x="4680" y="7138"/>
                      <a:pt x="4764" y="7390"/>
                      <a:pt x="4764" y="7683"/>
                    </a:cubicBezTo>
                    <a:cubicBezTo>
                      <a:pt x="4764" y="8004"/>
                      <a:pt x="4666" y="8298"/>
                      <a:pt x="4457" y="8535"/>
                    </a:cubicBezTo>
                    <a:cubicBezTo>
                      <a:pt x="4387" y="8619"/>
                      <a:pt x="4303" y="8689"/>
                      <a:pt x="4219" y="8759"/>
                    </a:cubicBezTo>
                    <a:cubicBezTo>
                      <a:pt x="4051" y="8870"/>
                      <a:pt x="3870" y="8940"/>
                      <a:pt x="3660" y="8982"/>
                    </a:cubicBezTo>
                    <a:lnTo>
                      <a:pt x="3660" y="6454"/>
                    </a:lnTo>
                    <a:close/>
                    <a:moveTo>
                      <a:pt x="2724" y="0"/>
                    </a:moveTo>
                    <a:lnTo>
                      <a:pt x="2724" y="643"/>
                    </a:lnTo>
                    <a:cubicBezTo>
                      <a:pt x="2571" y="657"/>
                      <a:pt x="2431" y="671"/>
                      <a:pt x="2305" y="712"/>
                    </a:cubicBezTo>
                    <a:cubicBezTo>
                      <a:pt x="1747" y="838"/>
                      <a:pt x="1286" y="1090"/>
                      <a:pt x="922" y="1481"/>
                    </a:cubicBezTo>
                    <a:cubicBezTo>
                      <a:pt x="475" y="1956"/>
                      <a:pt x="252" y="2556"/>
                      <a:pt x="252" y="3269"/>
                    </a:cubicBezTo>
                    <a:cubicBezTo>
                      <a:pt x="252" y="3967"/>
                      <a:pt x="447" y="4568"/>
                      <a:pt x="853" y="5057"/>
                    </a:cubicBezTo>
                    <a:cubicBezTo>
                      <a:pt x="1174" y="5476"/>
                      <a:pt x="1663" y="5797"/>
                      <a:pt x="2305" y="6035"/>
                    </a:cubicBezTo>
                    <a:cubicBezTo>
                      <a:pt x="2431" y="6077"/>
                      <a:pt x="2571" y="6132"/>
                      <a:pt x="2724" y="6174"/>
                    </a:cubicBezTo>
                    <a:lnTo>
                      <a:pt x="2724" y="8898"/>
                    </a:lnTo>
                    <a:cubicBezTo>
                      <a:pt x="2571" y="8828"/>
                      <a:pt x="2431" y="8717"/>
                      <a:pt x="2305" y="8591"/>
                    </a:cubicBezTo>
                    <a:cubicBezTo>
                      <a:pt x="2221" y="8521"/>
                      <a:pt x="2152" y="8437"/>
                      <a:pt x="2082" y="8353"/>
                    </a:cubicBezTo>
                    <a:cubicBezTo>
                      <a:pt x="1900" y="8102"/>
                      <a:pt x="1761" y="7795"/>
                      <a:pt x="1691" y="7445"/>
                    </a:cubicBezTo>
                    <a:lnTo>
                      <a:pt x="0" y="7627"/>
                    </a:lnTo>
                    <a:cubicBezTo>
                      <a:pt x="126" y="8493"/>
                      <a:pt x="419" y="9150"/>
                      <a:pt x="894" y="9611"/>
                    </a:cubicBezTo>
                    <a:cubicBezTo>
                      <a:pt x="1272" y="9988"/>
                      <a:pt x="1747" y="10253"/>
                      <a:pt x="2305" y="10379"/>
                    </a:cubicBezTo>
                    <a:cubicBezTo>
                      <a:pt x="2431" y="10407"/>
                      <a:pt x="2571" y="10435"/>
                      <a:pt x="2724" y="10449"/>
                    </a:cubicBezTo>
                    <a:lnTo>
                      <a:pt x="2724" y="11636"/>
                    </a:lnTo>
                    <a:lnTo>
                      <a:pt x="3660" y="11636"/>
                    </a:lnTo>
                    <a:lnTo>
                      <a:pt x="3660" y="10421"/>
                    </a:lnTo>
                    <a:cubicBezTo>
                      <a:pt x="3856" y="10393"/>
                      <a:pt x="4037" y="10351"/>
                      <a:pt x="4219" y="10309"/>
                    </a:cubicBezTo>
                    <a:cubicBezTo>
                      <a:pt x="4806" y="10142"/>
                      <a:pt x="5281" y="9848"/>
                      <a:pt x="5644" y="9429"/>
                    </a:cubicBezTo>
                    <a:cubicBezTo>
                      <a:pt x="6119" y="8898"/>
                      <a:pt x="6356" y="8228"/>
                      <a:pt x="6356" y="7445"/>
                    </a:cubicBezTo>
                    <a:cubicBezTo>
                      <a:pt x="6356" y="6747"/>
                      <a:pt x="6175" y="6174"/>
                      <a:pt x="5798" y="5727"/>
                    </a:cubicBezTo>
                    <a:cubicBezTo>
                      <a:pt x="5490" y="5350"/>
                      <a:pt x="4959" y="5043"/>
                      <a:pt x="4219" y="4791"/>
                    </a:cubicBezTo>
                    <a:cubicBezTo>
                      <a:pt x="4037" y="4736"/>
                      <a:pt x="3856" y="4680"/>
                      <a:pt x="3660" y="4624"/>
                    </a:cubicBezTo>
                    <a:lnTo>
                      <a:pt x="3660" y="2081"/>
                    </a:lnTo>
                    <a:cubicBezTo>
                      <a:pt x="3898" y="2179"/>
                      <a:pt x="4079" y="2333"/>
                      <a:pt x="4219" y="2528"/>
                    </a:cubicBezTo>
                    <a:cubicBezTo>
                      <a:pt x="4331" y="2696"/>
                      <a:pt x="4401" y="2892"/>
                      <a:pt x="4443" y="3115"/>
                    </a:cubicBezTo>
                    <a:lnTo>
                      <a:pt x="6091" y="2906"/>
                    </a:lnTo>
                    <a:cubicBezTo>
                      <a:pt x="5979" y="2249"/>
                      <a:pt x="5714" y="1732"/>
                      <a:pt x="5309" y="1341"/>
                    </a:cubicBezTo>
                    <a:cubicBezTo>
                      <a:pt x="5015" y="1062"/>
                      <a:pt x="4652" y="866"/>
                      <a:pt x="4219" y="754"/>
                    </a:cubicBezTo>
                    <a:cubicBezTo>
                      <a:pt x="4037" y="698"/>
                      <a:pt x="3856" y="671"/>
                      <a:pt x="3660" y="643"/>
                    </a:cubicBezTo>
                    <a:lnTo>
                      <a:pt x="3660" y="0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64458877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4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3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18" name="Google Shape;318;p6"/>
          <p:cNvGrpSpPr/>
          <p:nvPr/>
        </p:nvGrpSpPr>
        <p:grpSpPr>
          <a:xfrm>
            <a:off x="-184227" y="-399294"/>
            <a:ext cx="13152739" cy="7397993"/>
            <a:chOff x="238125" y="822050"/>
            <a:chExt cx="7136850" cy="4051475"/>
          </a:xfrm>
        </p:grpSpPr>
        <p:sp>
          <p:nvSpPr>
            <p:cNvPr id="319" name="Google Shape;319;p6"/>
            <p:cNvSpPr/>
            <p:nvPr/>
          </p:nvSpPr>
          <p:spPr>
            <a:xfrm>
              <a:off x="238125" y="114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0" name="Google Shape;320;p6"/>
            <p:cNvSpPr/>
            <p:nvPr/>
          </p:nvSpPr>
          <p:spPr>
            <a:xfrm>
              <a:off x="238125" y="27590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1" name="Google Shape;321;p6"/>
            <p:cNvSpPr/>
            <p:nvPr/>
          </p:nvSpPr>
          <p:spPr>
            <a:xfrm>
              <a:off x="238125" y="250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2" name="Google Shape;322;p6"/>
            <p:cNvSpPr/>
            <p:nvPr/>
          </p:nvSpPr>
          <p:spPr>
            <a:xfrm>
              <a:off x="238125" y="22460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3" name="Google Shape;323;p6"/>
            <p:cNvSpPr/>
            <p:nvPr/>
          </p:nvSpPr>
          <p:spPr>
            <a:xfrm>
              <a:off x="238125" y="1971075"/>
              <a:ext cx="7136850" cy="0"/>
            </a:xfrm>
            <a:custGeom>
              <a:avLst/>
              <a:gdLst/>
              <a:ahLst/>
              <a:cxnLst/>
              <a:rect l="l" t="t" r="r" b="b"/>
              <a:pathLst>
                <a:path w="285474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4" name="Google Shape;324;p6"/>
            <p:cNvSpPr/>
            <p:nvPr/>
          </p:nvSpPr>
          <p:spPr>
            <a:xfrm>
              <a:off x="238125" y="169607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5" name="Google Shape;325;p6"/>
            <p:cNvSpPr/>
            <p:nvPr/>
          </p:nvSpPr>
          <p:spPr>
            <a:xfrm>
              <a:off x="238125" y="1420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6" name="Google Shape;326;p6"/>
            <p:cNvSpPr/>
            <p:nvPr/>
          </p:nvSpPr>
          <p:spPr>
            <a:xfrm>
              <a:off x="238125" y="33092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7" name="Google Shape;327;p6"/>
            <p:cNvSpPr/>
            <p:nvPr/>
          </p:nvSpPr>
          <p:spPr>
            <a:xfrm>
              <a:off x="238125" y="30155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8" name="Google Shape;328;p6"/>
            <p:cNvSpPr/>
            <p:nvPr/>
          </p:nvSpPr>
          <p:spPr>
            <a:xfrm>
              <a:off x="238125" y="47439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9" name="Google Shape;329;p6"/>
            <p:cNvSpPr/>
            <p:nvPr/>
          </p:nvSpPr>
          <p:spPr>
            <a:xfrm>
              <a:off x="238125" y="44549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0" name="Google Shape;330;p6"/>
            <p:cNvSpPr/>
            <p:nvPr/>
          </p:nvSpPr>
          <p:spPr>
            <a:xfrm>
              <a:off x="238125" y="4167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1" name="Google Shape;331;p6"/>
            <p:cNvSpPr/>
            <p:nvPr/>
          </p:nvSpPr>
          <p:spPr>
            <a:xfrm>
              <a:off x="238125" y="38817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2" name="Google Shape;332;p6"/>
            <p:cNvSpPr/>
            <p:nvPr/>
          </p:nvSpPr>
          <p:spPr>
            <a:xfrm>
              <a:off x="238125" y="35953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3" name="Google Shape;333;p6"/>
            <p:cNvSpPr/>
            <p:nvPr/>
          </p:nvSpPr>
          <p:spPr>
            <a:xfrm>
              <a:off x="5075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4" name="Google Shape;334;p6"/>
            <p:cNvSpPr/>
            <p:nvPr/>
          </p:nvSpPr>
          <p:spPr>
            <a:xfrm>
              <a:off x="3244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5" name="Google Shape;335;p6"/>
            <p:cNvSpPr/>
            <p:nvPr/>
          </p:nvSpPr>
          <p:spPr>
            <a:xfrm>
              <a:off x="29400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6" name="Google Shape;336;p6"/>
            <p:cNvSpPr/>
            <p:nvPr/>
          </p:nvSpPr>
          <p:spPr>
            <a:xfrm>
              <a:off x="2635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7" name="Google Shape;337;p6"/>
            <p:cNvSpPr/>
            <p:nvPr/>
          </p:nvSpPr>
          <p:spPr>
            <a:xfrm>
              <a:off x="2331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8" name="Google Shape;338;p6"/>
            <p:cNvSpPr/>
            <p:nvPr/>
          </p:nvSpPr>
          <p:spPr>
            <a:xfrm>
              <a:off x="20279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9" name="Google Shape;339;p6"/>
            <p:cNvSpPr/>
            <p:nvPr/>
          </p:nvSpPr>
          <p:spPr>
            <a:xfrm>
              <a:off x="17239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0" name="Google Shape;340;p6"/>
            <p:cNvSpPr/>
            <p:nvPr/>
          </p:nvSpPr>
          <p:spPr>
            <a:xfrm>
              <a:off x="14197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1" name="Google Shape;341;p6"/>
            <p:cNvSpPr/>
            <p:nvPr/>
          </p:nvSpPr>
          <p:spPr>
            <a:xfrm>
              <a:off x="1115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2" name="Google Shape;342;p6"/>
            <p:cNvSpPr/>
            <p:nvPr/>
          </p:nvSpPr>
          <p:spPr>
            <a:xfrm>
              <a:off x="811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3" name="Google Shape;343;p6"/>
            <p:cNvSpPr/>
            <p:nvPr/>
          </p:nvSpPr>
          <p:spPr>
            <a:xfrm>
              <a:off x="3548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4" name="Google Shape;344;p6"/>
            <p:cNvSpPr/>
            <p:nvPr/>
          </p:nvSpPr>
          <p:spPr>
            <a:xfrm>
              <a:off x="62845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5" name="Google Shape;345;p6"/>
            <p:cNvSpPr/>
            <p:nvPr/>
          </p:nvSpPr>
          <p:spPr>
            <a:xfrm>
              <a:off x="5980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6" name="Google Shape;346;p6"/>
            <p:cNvSpPr/>
            <p:nvPr/>
          </p:nvSpPr>
          <p:spPr>
            <a:xfrm>
              <a:off x="5676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7" name="Google Shape;347;p6"/>
            <p:cNvSpPr/>
            <p:nvPr/>
          </p:nvSpPr>
          <p:spPr>
            <a:xfrm>
              <a:off x="53724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8" name="Google Shape;348;p6"/>
            <p:cNvSpPr/>
            <p:nvPr/>
          </p:nvSpPr>
          <p:spPr>
            <a:xfrm>
              <a:off x="50684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9" name="Google Shape;349;p6"/>
            <p:cNvSpPr/>
            <p:nvPr/>
          </p:nvSpPr>
          <p:spPr>
            <a:xfrm>
              <a:off x="47644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0" name="Google Shape;350;p6"/>
            <p:cNvSpPr/>
            <p:nvPr/>
          </p:nvSpPr>
          <p:spPr>
            <a:xfrm>
              <a:off x="4460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1" name="Google Shape;351;p6"/>
            <p:cNvSpPr/>
            <p:nvPr/>
          </p:nvSpPr>
          <p:spPr>
            <a:xfrm>
              <a:off x="4156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2" name="Google Shape;352;p6"/>
            <p:cNvSpPr/>
            <p:nvPr/>
          </p:nvSpPr>
          <p:spPr>
            <a:xfrm>
              <a:off x="38522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3" name="Google Shape;353;p6"/>
            <p:cNvSpPr/>
            <p:nvPr/>
          </p:nvSpPr>
          <p:spPr>
            <a:xfrm>
              <a:off x="65885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4" name="Google Shape;354;p6"/>
            <p:cNvSpPr/>
            <p:nvPr/>
          </p:nvSpPr>
          <p:spPr>
            <a:xfrm>
              <a:off x="71967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5" name="Google Shape;355;p6"/>
            <p:cNvSpPr/>
            <p:nvPr/>
          </p:nvSpPr>
          <p:spPr>
            <a:xfrm>
              <a:off x="68927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356" name="Google Shape;356;p6"/>
          <p:cNvSpPr/>
          <p:nvPr/>
        </p:nvSpPr>
        <p:spPr>
          <a:xfrm>
            <a:off x="950967" y="641533"/>
            <a:ext cx="10290000" cy="919200"/>
          </a:xfrm>
          <a:prstGeom prst="roundRect">
            <a:avLst>
              <a:gd name="adj" fmla="val 16667"/>
            </a:avLst>
          </a:prstGeom>
          <a:solidFill>
            <a:schemeClr val="accent1"/>
          </a:solidFill>
          <a:ln w="762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57" name="Google Shape;357;p6"/>
          <p:cNvSpPr txBox="1">
            <a:spLocks noGrp="1"/>
          </p:cNvSpPr>
          <p:nvPr>
            <p:ph type="title"/>
          </p:nvPr>
        </p:nvSpPr>
        <p:spPr>
          <a:xfrm>
            <a:off x="950967" y="719333"/>
            <a:ext cx="10290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99003162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4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bg>
      <p:bgPr>
        <a:solidFill>
          <a:schemeClr val="dk1"/>
        </a:solidFill>
        <a:effectLst/>
      </p:bgPr>
    </p:bg>
    <p:spTree>
      <p:nvGrpSpPr>
        <p:cNvPr id="1" name="Shape 4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40" name="Google Shape;440;p8"/>
          <p:cNvGrpSpPr/>
          <p:nvPr/>
        </p:nvGrpSpPr>
        <p:grpSpPr>
          <a:xfrm>
            <a:off x="-184227" y="-399294"/>
            <a:ext cx="13152739" cy="7397993"/>
            <a:chOff x="238125" y="822050"/>
            <a:chExt cx="7136850" cy="4051475"/>
          </a:xfrm>
        </p:grpSpPr>
        <p:sp>
          <p:nvSpPr>
            <p:cNvPr id="441" name="Google Shape;441;p8"/>
            <p:cNvSpPr/>
            <p:nvPr/>
          </p:nvSpPr>
          <p:spPr>
            <a:xfrm>
              <a:off x="238125" y="114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2" name="Google Shape;442;p8"/>
            <p:cNvSpPr/>
            <p:nvPr/>
          </p:nvSpPr>
          <p:spPr>
            <a:xfrm>
              <a:off x="238125" y="27590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3" name="Google Shape;443;p8"/>
            <p:cNvSpPr/>
            <p:nvPr/>
          </p:nvSpPr>
          <p:spPr>
            <a:xfrm>
              <a:off x="238125" y="250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4" name="Google Shape;444;p8"/>
            <p:cNvSpPr/>
            <p:nvPr/>
          </p:nvSpPr>
          <p:spPr>
            <a:xfrm>
              <a:off x="238125" y="22460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5" name="Google Shape;445;p8"/>
            <p:cNvSpPr/>
            <p:nvPr/>
          </p:nvSpPr>
          <p:spPr>
            <a:xfrm>
              <a:off x="238125" y="1971075"/>
              <a:ext cx="7136850" cy="0"/>
            </a:xfrm>
            <a:custGeom>
              <a:avLst/>
              <a:gdLst/>
              <a:ahLst/>
              <a:cxnLst/>
              <a:rect l="l" t="t" r="r" b="b"/>
              <a:pathLst>
                <a:path w="285474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6" name="Google Shape;446;p8"/>
            <p:cNvSpPr/>
            <p:nvPr/>
          </p:nvSpPr>
          <p:spPr>
            <a:xfrm>
              <a:off x="238125" y="169607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7" name="Google Shape;447;p8"/>
            <p:cNvSpPr/>
            <p:nvPr/>
          </p:nvSpPr>
          <p:spPr>
            <a:xfrm>
              <a:off x="238125" y="1420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8" name="Google Shape;448;p8"/>
            <p:cNvSpPr/>
            <p:nvPr/>
          </p:nvSpPr>
          <p:spPr>
            <a:xfrm>
              <a:off x="238125" y="33092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9" name="Google Shape;449;p8"/>
            <p:cNvSpPr/>
            <p:nvPr/>
          </p:nvSpPr>
          <p:spPr>
            <a:xfrm>
              <a:off x="238125" y="30155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0" name="Google Shape;450;p8"/>
            <p:cNvSpPr/>
            <p:nvPr/>
          </p:nvSpPr>
          <p:spPr>
            <a:xfrm>
              <a:off x="238125" y="47439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1" name="Google Shape;451;p8"/>
            <p:cNvSpPr/>
            <p:nvPr/>
          </p:nvSpPr>
          <p:spPr>
            <a:xfrm>
              <a:off x="238125" y="44549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2" name="Google Shape;452;p8"/>
            <p:cNvSpPr/>
            <p:nvPr/>
          </p:nvSpPr>
          <p:spPr>
            <a:xfrm>
              <a:off x="238125" y="4167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3" name="Google Shape;453;p8"/>
            <p:cNvSpPr/>
            <p:nvPr/>
          </p:nvSpPr>
          <p:spPr>
            <a:xfrm>
              <a:off x="238125" y="38817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4" name="Google Shape;454;p8"/>
            <p:cNvSpPr/>
            <p:nvPr/>
          </p:nvSpPr>
          <p:spPr>
            <a:xfrm>
              <a:off x="238125" y="35953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" name="Google Shape;455;p8"/>
            <p:cNvSpPr/>
            <p:nvPr/>
          </p:nvSpPr>
          <p:spPr>
            <a:xfrm>
              <a:off x="5075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" name="Google Shape;456;p8"/>
            <p:cNvSpPr/>
            <p:nvPr/>
          </p:nvSpPr>
          <p:spPr>
            <a:xfrm>
              <a:off x="3244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" name="Google Shape;457;p8"/>
            <p:cNvSpPr/>
            <p:nvPr/>
          </p:nvSpPr>
          <p:spPr>
            <a:xfrm>
              <a:off x="29400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" name="Google Shape;458;p8"/>
            <p:cNvSpPr/>
            <p:nvPr/>
          </p:nvSpPr>
          <p:spPr>
            <a:xfrm>
              <a:off x="2635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" name="Google Shape;459;p8"/>
            <p:cNvSpPr/>
            <p:nvPr/>
          </p:nvSpPr>
          <p:spPr>
            <a:xfrm>
              <a:off x="2331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" name="Google Shape;460;p8"/>
            <p:cNvSpPr/>
            <p:nvPr/>
          </p:nvSpPr>
          <p:spPr>
            <a:xfrm>
              <a:off x="20279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" name="Google Shape;461;p8"/>
            <p:cNvSpPr/>
            <p:nvPr/>
          </p:nvSpPr>
          <p:spPr>
            <a:xfrm>
              <a:off x="17239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" name="Google Shape;462;p8"/>
            <p:cNvSpPr/>
            <p:nvPr/>
          </p:nvSpPr>
          <p:spPr>
            <a:xfrm>
              <a:off x="14197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" name="Google Shape;463;p8"/>
            <p:cNvSpPr/>
            <p:nvPr/>
          </p:nvSpPr>
          <p:spPr>
            <a:xfrm>
              <a:off x="1115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" name="Google Shape;464;p8"/>
            <p:cNvSpPr/>
            <p:nvPr/>
          </p:nvSpPr>
          <p:spPr>
            <a:xfrm>
              <a:off x="811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" name="Google Shape;465;p8"/>
            <p:cNvSpPr/>
            <p:nvPr/>
          </p:nvSpPr>
          <p:spPr>
            <a:xfrm>
              <a:off x="3548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" name="Google Shape;466;p8"/>
            <p:cNvSpPr/>
            <p:nvPr/>
          </p:nvSpPr>
          <p:spPr>
            <a:xfrm>
              <a:off x="62845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" name="Google Shape;467;p8"/>
            <p:cNvSpPr/>
            <p:nvPr/>
          </p:nvSpPr>
          <p:spPr>
            <a:xfrm>
              <a:off x="5980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8" name="Google Shape;468;p8"/>
            <p:cNvSpPr/>
            <p:nvPr/>
          </p:nvSpPr>
          <p:spPr>
            <a:xfrm>
              <a:off x="5676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9" name="Google Shape;469;p8"/>
            <p:cNvSpPr/>
            <p:nvPr/>
          </p:nvSpPr>
          <p:spPr>
            <a:xfrm>
              <a:off x="53724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0" name="Google Shape;470;p8"/>
            <p:cNvSpPr/>
            <p:nvPr/>
          </p:nvSpPr>
          <p:spPr>
            <a:xfrm>
              <a:off x="50684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1" name="Google Shape;471;p8"/>
            <p:cNvSpPr/>
            <p:nvPr/>
          </p:nvSpPr>
          <p:spPr>
            <a:xfrm>
              <a:off x="47644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2" name="Google Shape;472;p8"/>
            <p:cNvSpPr/>
            <p:nvPr/>
          </p:nvSpPr>
          <p:spPr>
            <a:xfrm>
              <a:off x="4460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3" name="Google Shape;473;p8"/>
            <p:cNvSpPr/>
            <p:nvPr/>
          </p:nvSpPr>
          <p:spPr>
            <a:xfrm>
              <a:off x="4156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4" name="Google Shape;474;p8"/>
            <p:cNvSpPr/>
            <p:nvPr/>
          </p:nvSpPr>
          <p:spPr>
            <a:xfrm>
              <a:off x="38522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5" name="Google Shape;475;p8"/>
            <p:cNvSpPr/>
            <p:nvPr/>
          </p:nvSpPr>
          <p:spPr>
            <a:xfrm>
              <a:off x="65885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6" name="Google Shape;476;p8"/>
            <p:cNvSpPr/>
            <p:nvPr/>
          </p:nvSpPr>
          <p:spPr>
            <a:xfrm>
              <a:off x="71967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7" name="Google Shape;477;p8"/>
            <p:cNvSpPr/>
            <p:nvPr/>
          </p:nvSpPr>
          <p:spPr>
            <a:xfrm>
              <a:off x="68927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478" name="Google Shape;478;p8"/>
          <p:cNvSpPr/>
          <p:nvPr/>
        </p:nvSpPr>
        <p:spPr>
          <a:xfrm>
            <a:off x="1693533" y="1056467"/>
            <a:ext cx="8887200" cy="4527200"/>
          </a:xfrm>
          <a:prstGeom prst="roundRect">
            <a:avLst>
              <a:gd name="adj" fmla="val 4928"/>
            </a:avLst>
          </a:prstGeom>
          <a:solidFill>
            <a:schemeClr val="lt1"/>
          </a:solidFill>
          <a:ln w="76200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79" name="Google Shape;479;p8"/>
          <p:cNvSpPr txBox="1">
            <a:spLocks noGrp="1"/>
          </p:cNvSpPr>
          <p:nvPr>
            <p:ph type="title"/>
          </p:nvPr>
        </p:nvSpPr>
        <p:spPr>
          <a:xfrm>
            <a:off x="1999400" y="1056600"/>
            <a:ext cx="8193200" cy="452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13333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endParaRPr/>
          </a:p>
        </p:txBody>
      </p:sp>
      <p:grpSp>
        <p:nvGrpSpPr>
          <p:cNvPr id="480" name="Google Shape;480;p8"/>
          <p:cNvGrpSpPr/>
          <p:nvPr/>
        </p:nvGrpSpPr>
        <p:grpSpPr>
          <a:xfrm flipH="1">
            <a:off x="1012087" y="4413213"/>
            <a:ext cx="1623928" cy="1170579"/>
            <a:chOff x="7783413" y="3715033"/>
            <a:chExt cx="1091839" cy="786961"/>
          </a:xfrm>
        </p:grpSpPr>
        <p:sp>
          <p:nvSpPr>
            <p:cNvPr id="481" name="Google Shape;481;p8"/>
            <p:cNvSpPr/>
            <p:nvPr/>
          </p:nvSpPr>
          <p:spPr>
            <a:xfrm>
              <a:off x="7897928" y="3729311"/>
              <a:ext cx="977324" cy="385808"/>
            </a:xfrm>
            <a:custGeom>
              <a:avLst/>
              <a:gdLst/>
              <a:ahLst/>
              <a:cxnLst/>
              <a:rect l="l" t="t" r="r" b="b"/>
              <a:pathLst>
                <a:path w="21046" h="8309" extrusionOk="0">
                  <a:moveTo>
                    <a:pt x="21045" y="0"/>
                  </a:moveTo>
                  <a:lnTo>
                    <a:pt x="21045" y="4155"/>
                  </a:lnTo>
                  <a:lnTo>
                    <a:pt x="17781" y="4155"/>
                  </a:lnTo>
                  <a:lnTo>
                    <a:pt x="17781" y="8309"/>
                  </a:lnTo>
                  <a:lnTo>
                    <a:pt x="0" y="8309"/>
                  </a:lnTo>
                  <a:lnTo>
                    <a:pt x="0" y="4155"/>
                  </a:lnTo>
                  <a:lnTo>
                    <a:pt x="3264" y="4155"/>
                  </a:lnTo>
                  <a:lnTo>
                    <a:pt x="3264" y="0"/>
                  </a:lnTo>
                  <a:close/>
                </a:path>
              </a:pathLst>
            </a:custGeom>
            <a:solidFill>
              <a:srgbClr val="FFFFFF"/>
            </a:solidFill>
            <a:ln w="1143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2" name="Google Shape;482;p8"/>
            <p:cNvSpPr/>
            <p:nvPr/>
          </p:nvSpPr>
          <p:spPr>
            <a:xfrm>
              <a:off x="7783459" y="4115073"/>
              <a:ext cx="976256" cy="386922"/>
            </a:xfrm>
            <a:custGeom>
              <a:avLst/>
              <a:gdLst/>
              <a:ahLst/>
              <a:cxnLst/>
              <a:rect l="l" t="t" r="r" b="b"/>
              <a:pathLst>
                <a:path w="21023" h="8333" extrusionOk="0">
                  <a:moveTo>
                    <a:pt x="21022" y="1"/>
                  </a:moveTo>
                  <a:lnTo>
                    <a:pt x="21022" y="4178"/>
                  </a:lnTo>
                  <a:lnTo>
                    <a:pt x="17758" y="4178"/>
                  </a:lnTo>
                  <a:lnTo>
                    <a:pt x="17758" y="8332"/>
                  </a:lnTo>
                  <a:lnTo>
                    <a:pt x="0" y="8332"/>
                  </a:lnTo>
                  <a:lnTo>
                    <a:pt x="0" y="4178"/>
                  </a:lnTo>
                  <a:lnTo>
                    <a:pt x="3264" y="4178"/>
                  </a:lnTo>
                  <a:lnTo>
                    <a:pt x="3264" y="1"/>
                  </a:lnTo>
                  <a:close/>
                </a:path>
              </a:pathLst>
            </a:custGeom>
            <a:solidFill>
              <a:srgbClr val="FFFFFF"/>
            </a:solidFill>
            <a:ln w="1143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3" name="Google Shape;483;p8"/>
            <p:cNvSpPr/>
            <p:nvPr/>
          </p:nvSpPr>
          <p:spPr>
            <a:xfrm>
              <a:off x="7783413" y="4294743"/>
              <a:ext cx="825752" cy="192927"/>
            </a:xfrm>
            <a:custGeom>
              <a:avLst/>
              <a:gdLst/>
              <a:ahLst/>
              <a:cxnLst/>
              <a:rect l="l" t="t" r="r" b="b"/>
              <a:pathLst>
                <a:path w="17782" h="4155" extrusionOk="0">
                  <a:moveTo>
                    <a:pt x="17782" y="4155"/>
                  </a:moveTo>
                  <a:lnTo>
                    <a:pt x="1" y="4155"/>
                  </a:lnTo>
                  <a:lnTo>
                    <a:pt x="1" y="1"/>
                  </a:lnTo>
                  <a:lnTo>
                    <a:pt x="17782" y="1"/>
                  </a:lnTo>
                  <a:close/>
                </a:path>
              </a:pathLst>
            </a:custGeom>
            <a:solidFill>
              <a:srgbClr val="FEAE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4" name="Google Shape;484;p8"/>
            <p:cNvSpPr/>
            <p:nvPr/>
          </p:nvSpPr>
          <p:spPr>
            <a:xfrm>
              <a:off x="7783413" y="4294743"/>
              <a:ext cx="825752" cy="27627"/>
            </a:xfrm>
            <a:custGeom>
              <a:avLst/>
              <a:gdLst/>
              <a:ahLst/>
              <a:cxnLst/>
              <a:rect l="l" t="t" r="r" b="b"/>
              <a:pathLst>
                <a:path w="17782" h="595" extrusionOk="0">
                  <a:moveTo>
                    <a:pt x="1" y="1"/>
                  </a:moveTo>
                  <a:lnTo>
                    <a:pt x="1" y="594"/>
                  </a:lnTo>
                  <a:lnTo>
                    <a:pt x="17782" y="594"/>
                  </a:lnTo>
                  <a:lnTo>
                    <a:pt x="17782" y="1"/>
                  </a:lnTo>
                  <a:close/>
                </a:path>
              </a:pathLst>
            </a:custGeom>
            <a:solidFill>
              <a:srgbClr val="FCCC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5" name="Google Shape;485;p8"/>
            <p:cNvSpPr/>
            <p:nvPr/>
          </p:nvSpPr>
          <p:spPr>
            <a:xfrm>
              <a:off x="7853394" y="429474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0" y="1"/>
                  </a:moveTo>
                  <a:lnTo>
                    <a:pt x="0" y="4155"/>
                  </a:lnTo>
                  <a:lnTo>
                    <a:pt x="776" y="4155"/>
                  </a:lnTo>
                  <a:lnTo>
                    <a:pt x="776" y="1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6" name="Google Shape;486;p8"/>
            <p:cNvSpPr/>
            <p:nvPr/>
          </p:nvSpPr>
          <p:spPr>
            <a:xfrm>
              <a:off x="7961500" y="429474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0" y="1"/>
                  </a:moveTo>
                  <a:lnTo>
                    <a:pt x="0" y="4155"/>
                  </a:lnTo>
                  <a:lnTo>
                    <a:pt x="776" y="4155"/>
                  </a:lnTo>
                  <a:lnTo>
                    <a:pt x="776" y="1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7" name="Google Shape;487;p8"/>
            <p:cNvSpPr/>
            <p:nvPr/>
          </p:nvSpPr>
          <p:spPr>
            <a:xfrm>
              <a:off x="8070675" y="4294743"/>
              <a:ext cx="35014" cy="192927"/>
            </a:xfrm>
            <a:custGeom>
              <a:avLst/>
              <a:gdLst/>
              <a:ahLst/>
              <a:cxnLst/>
              <a:rect l="l" t="t" r="r" b="b"/>
              <a:pathLst>
                <a:path w="754" h="4155" extrusionOk="0">
                  <a:moveTo>
                    <a:pt x="0" y="1"/>
                  </a:moveTo>
                  <a:lnTo>
                    <a:pt x="0" y="4155"/>
                  </a:lnTo>
                  <a:lnTo>
                    <a:pt x="754" y="4155"/>
                  </a:lnTo>
                  <a:lnTo>
                    <a:pt x="754" y="1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8" name="Google Shape;488;p8"/>
            <p:cNvSpPr/>
            <p:nvPr/>
          </p:nvSpPr>
          <p:spPr>
            <a:xfrm>
              <a:off x="8178782" y="429474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0" y="1"/>
                  </a:moveTo>
                  <a:lnTo>
                    <a:pt x="0" y="4155"/>
                  </a:lnTo>
                  <a:lnTo>
                    <a:pt x="777" y="4155"/>
                  </a:lnTo>
                  <a:lnTo>
                    <a:pt x="777" y="1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9" name="Google Shape;489;p8"/>
            <p:cNvSpPr/>
            <p:nvPr/>
          </p:nvSpPr>
          <p:spPr>
            <a:xfrm>
              <a:off x="8286888" y="429474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1" y="1"/>
                  </a:moveTo>
                  <a:lnTo>
                    <a:pt x="1" y="4155"/>
                  </a:lnTo>
                  <a:lnTo>
                    <a:pt x="777" y="4155"/>
                  </a:lnTo>
                  <a:lnTo>
                    <a:pt x="777" y="1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0" name="Google Shape;490;p8"/>
            <p:cNvSpPr/>
            <p:nvPr/>
          </p:nvSpPr>
          <p:spPr>
            <a:xfrm>
              <a:off x="8394995" y="429474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1" y="1"/>
                  </a:moveTo>
                  <a:lnTo>
                    <a:pt x="1" y="4155"/>
                  </a:lnTo>
                  <a:lnTo>
                    <a:pt x="777" y="4155"/>
                  </a:lnTo>
                  <a:lnTo>
                    <a:pt x="777" y="1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1" name="Google Shape;491;p8"/>
            <p:cNvSpPr/>
            <p:nvPr/>
          </p:nvSpPr>
          <p:spPr>
            <a:xfrm>
              <a:off x="8503147" y="429474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0" y="1"/>
                  </a:moveTo>
                  <a:lnTo>
                    <a:pt x="0" y="4155"/>
                  </a:lnTo>
                  <a:lnTo>
                    <a:pt x="776" y="4155"/>
                  </a:lnTo>
                  <a:lnTo>
                    <a:pt x="776" y="1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2" name="Google Shape;492;p8"/>
            <p:cNvSpPr/>
            <p:nvPr/>
          </p:nvSpPr>
          <p:spPr>
            <a:xfrm>
              <a:off x="8101417" y="4294743"/>
              <a:ext cx="451558" cy="192927"/>
            </a:xfrm>
            <a:custGeom>
              <a:avLst/>
              <a:gdLst/>
              <a:ahLst/>
              <a:cxnLst/>
              <a:rect l="l" t="t" r="r" b="b"/>
              <a:pathLst>
                <a:path w="9724" h="4155" extrusionOk="0">
                  <a:moveTo>
                    <a:pt x="0" y="1"/>
                  </a:moveTo>
                  <a:lnTo>
                    <a:pt x="0" y="4155"/>
                  </a:lnTo>
                  <a:lnTo>
                    <a:pt x="9724" y="4155"/>
                  </a:lnTo>
                  <a:lnTo>
                    <a:pt x="9724" y="1"/>
                  </a:lnTo>
                  <a:close/>
                </a:path>
              </a:pathLst>
            </a:custGeom>
            <a:solidFill>
              <a:srgbClr val="FFE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3" name="Google Shape;493;p8"/>
            <p:cNvSpPr/>
            <p:nvPr/>
          </p:nvSpPr>
          <p:spPr>
            <a:xfrm>
              <a:off x="8438460" y="4294743"/>
              <a:ext cx="114515" cy="192927"/>
            </a:xfrm>
            <a:custGeom>
              <a:avLst/>
              <a:gdLst/>
              <a:ahLst/>
              <a:cxnLst/>
              <a:rect l="l" t="t" r="r" b="b"/>
              <a:pathLst>
                <a:path w="2466" h="4155" extrusionOk="0">
                  <a:moveTo>
                    <a:pt x="1" y="1"/>
                  </a:moveTo>
                  <a:lnTo>
                    <a:pt x="1" y="4155"/>
                  </a:lnTo>
                  <a:lnTo>
                    <a:pt x="2466" y="4155"/>
                  </a:lnTo>
                  <a:lnTo>
                    <a:pt x="2466" y="1"/>
                  </a:lnTo>
                  <a:close/>
                </a:path>
              </a:pathLst>
            </a:custGeom>
            <a:solidFill>
              <a:srgbClr val="FCE8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4" name="Google Shape;494;p8"/>
            <p:cNvSpPr/>
            <p:nvPr/>
          </p:nvSpPr>
          <p:spPr>
            <a:xfrm>
              <a:off x="7934985" y="4101862"/>
              <a:ext cx="825752" cy="192927"/>
            </a:xfrm>
            <a:custGeom>
              <a:avLst/>
              <a:gdLst/>
              <a:ahLst/>
              <a:cxnLst/>
              <a:rect l="l" t="t" r="r" b="b"/>
              <a:pathLst>
                <a:path w="17782" h="4155" extrusionOk="0">
                  <a:moveTo>
                    <a:pt x="1" y="4155"/>
                  </a:moveTo>
                  <a:lnTo>
                    <a:pt x="17782" y="4155"/>
                  </a:lnTo>
                  <a:lnTo>
                    <a:pt x="17782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EAE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5" name="Google Shape;495;p8"/>
            <p:cNvSpPr/>
            <p:nvPr/>
          </p:nvSpPr>
          <p:spPr>
            <a:xfrm>
              <a:off x="7934985" y="4101862"/>
              <a:ext cx="825752" cy="27581"/>
            </a:xfrm>
            <a:custGeom>
              <a:avLst/>
              <a:gdLst/>
              <a:ahLst/>
              <a:cxnLst/>
              <a:rect l="l" t="t" r="r" b="b"/>
              <a:pathLst>
                <a:path w="17782" h="594" extrusionOk="0">
                  <a:moveTo>
                    <a:pt x="1" y="0"/>
                  </a:moveTo>
                  <a:lnTo>
                    <a:pt x="1" y="594"/>
                  </a:lnTo>
                  <a:lnTo>
                    <a:pt x="17782" y="594"/>
                  </a:lnTo>
                  <a:lnTo>
                    <a:pt x="17782" y="0"/>
                  </a:lnTo>
                  <a:close/>
                </a:path>
              </a:pathLst>
            </a:custGeom>
            <a:solidFill>
              <a:srgbClr val="FCCC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6" name="Google Shape;496;p8"/>
            <p:cNvSpPr/>
            <p:nvPr/>
          </p:nvSpPr>
          <p:spPr>
            <a:xfrm>
              <a:off x="8004966" y="4101862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6" y="4155"/>
                  </a:moveTo>
                  <a:lnTo>
                    <a:pt x="0" y="4155"/>
                  </a:lnTo>
                  <a:lnTo>
                    <a:pt x="0" y="0"/>
                  </a:lnTo>
                  <a:lnTo>
                    <a:pt x="776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7" name="Google Shape;497;p8"/>
            <p:cNvSpPr/>
            <p:nvPr/>
          </p:nvSpPr>
          <p:spPr>
            <a:xfrm>
              <a:off x="8113072" y="4101862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6" y="4155"/>
                  </a:moveTo>
                  <a:lnTo>
                    <a:pt x="0" y="4155"/>
                  </a:lnTo>
                  <a:lnTo>
                    <a:pt x="0" y="0"/>
                  </a:lnTo>
                  <a:lnTo>
                    <a:pt x="776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8" name="Google Shape;498;p8"/>
            <p:cNvSpPr/>
            <p:nvPr/>
          </p:nvSpPr>
          <p:spPr>
            <a:xfrm>
              <a:off x="8221179" y="4101862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5"/>
                  </a:moveTo>
                  <a:lnTo>
                    <a:pt x="0" y="4155"/>
                  </a:lnTo>
                  <a:lnTo>
                    <a:pt x="0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9" name="Google Shape;499;p8"/>
            <p:cNvSpPr/>
            <p:nvPr/>
          </p:nvSpPr>
          <p:spPr>
            <a:xfrm>
              <a:off x="8330354" y="4101862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5"/>
                  </a:moveTo>
                  <a:lnTo>
                    <a:pt x="0" y="4155"/>
                  </a:lnTo>
                  <a:lnTo>
                    <a:pt x="0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0" name="Google Shape;500;p8"/>
            <p:cNvSpPr/>
            <p:nvPr/>
          </p:nvSpPr>
          <p:spPr>
            <a:xfrm>
              <a:off x="8438460" y="4101862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5"/>
                  </a:moveTo>
                  <a:lnTo>
                    <a:pt x="1" y="4155"/>
                  </a:lnTo>
                  <a:lnTo>
                    <a:pt x="1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1" name="Google Shape;501;p8"/>
            <p:cNvSpPr/>
            <p:nvPr/>
          </p:nvSpPr>
          <p:spPr>
            <a:xfrm>
              <a:off x="8546567" y="4101862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5"/>
                  </a:moveTo>
                  <a:lnTo>
                    <a:pt x="1" y="4155"/>
                  </a:lnTo>
                  <a:lnTo>
                    <a:pt x="1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2" name="Google Shape;502;p8"/>
            <p:cNvSpPr/>
            <p:nvPr/>
          </p:nvSpPr>
          <p:spPr>
            <a:xfrm>
              <a:off x="8654719" y="4101862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6" y="4155"/>
                  </a:moveTo>
                  <a:lnTo>
                    <a:pt x="0" y="4155"/>
                  </a:lnTo>
                  <a:lnTo>
                    <a:pt x="0" y="0"/>
                  </a:lnTo>
                  <a:lnTo>
                    <a:pt x="776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3" name="Google Shape;503;p8"/>
            <p:cNvSpPr/>
            <p:nvPr/>
          </p:nvSpPr>
          <p:spPr>
            <a:xfrm>
              <a:off x="8252989" y="4101862"/>
              <a:ext cx="451558" cy="192927"/>
            </a:xfrm>
            <a:custGeom>
              <a:avLst/>
              <a:gdLst/>
              <a:ahLst/>
              <a:cxnLst/>
              <a:rect l="l" t="t" r="r" b="b"/>
              <a:pathLst>
                <a:path w="9724" h="4155" extrusionOk="0">
                  <a:moveTo>
                    <a:pt x="9724" y="4155"/>
                  </a:moveTo>
                  <a:lnTo>
                    <a:pt x="0" y="4155"/>
                  </a:lnTo>
                  <a:lnTo>
                    <a:pt x="0" y="0"/>
                  </a:lnTo>
                  <a:lnTo>
                    <a:pt x="9724" y="0"/>
                  </a:lnTo>
                  <a:close/>
                </a:path>
              </a:pathLst>
            </a:custGeom>
            <a:solidFill>
              <a:srgbClr val="FFE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4" name="Google Shape;504;p8"/>
            <p:cNvSpPr/>
            <p:nvPr/>
          </p:nvSpPr>
          <p:spPr>
            <a:xfrm>
              <a:off x="8590032" y="4101862"/>
              <a:ext cx="114515" cy="192927"/>
            </a:xfrm>
            <a:custGeom>
              <a:avLst/>
              <a:gdLst/>
              <a:ahLst/>
              <a:cxnLst/>
              <a:rect l="l" t="t" r="r" b="b"/>
              <a:pathLst>
                <a:path w="2466" h="4155" extrusionOk="0">
                  <a:moveTo>
                    <a:pt x="2466" y="4155"/>
                  </a:moveTo>
                  <a:lnTo>
                    <a:pt x="1" y="4155"/>
                  </a:lnTo>
                  <a:lnTo>
                    <a:pt x="1" y="0"/>
                  </a:lnTo>
                  <a:lnTo>
                    <a:pt x="2466" y="0"/>
                  </a:lnTo>
                  <a:close/>
                </a:path>
              </a:pathLst>
            </a:custGeom>
            <a:solidFill>
              <a:srgbClr val="FCE8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5" name="Google Shape;505;p8"/>
            <p:cNvSpPr/>
            <p:nvPr/>
          </p:nvSpPr>
          <p:spPr>
            <a:xfrm>
              <a:off x="7898949" y="3907914"/>
              <a:ext cx="825752" cy="192927"/>
            </a:xfrm>
            <a:custGeom>
              <a:avLst/>
              <a:gdLst/>
              <a:ahLst/>
              <a:cxnLst/>
              <a:rect l="l" t="t" r="r" b="b"/>
              <a:pathLst>
                <a:path w="17782" h="4155" extrusionOk="0">
                  <a:moveTo>
                    <a:pt x="1" y="4155"/>
                  </a:moveTo>
                  <a:lnTo>
                    <a:pt x="17782" y="4155"/>
                  </a:lnTo>
                  <a:lnTo>
                    <a:pt x="17782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EAE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6" name="Google Shape;506;p8"/>
            <p:cNvSpPr/>
            <p:nvPr/>
          </p:nvSpPr>
          <p:spPr>
            <a:xfrm>
              <a:off x="7898949" y="3907914"/>
              <a:ext cx="825752" cy="27581"/>
            </a:xfrm>
            <a:custGeom>
              <a:avLst/>
              <a:gdLst/>
              <a:ahLst/>
              <a:cxnLst/>
              <a:rect l="l" t="t" r="r" b="b"/>
              <a:pathLst>
                <a:path w="17782" h="594" extrusionOk="0">
                  <a:moveTo>
                    <a:pt x="1" y="0"/>
                  </a:moveTo>
                  <a:lnTo>
                    <a:pt x="1" y="594"/>
                  </a:lnTo>
                  <a:lnTo>
                    <a:pt x="17782" y="594"/>
                  </a:lnTo>
                  <a:lnTo>
                    <a:pt x="17782" y="0"/>
                  </a:lnTo>
                  <a:close/>
                </a:path>
              </a:pathLst>
            </a:custGeom>
            <a:solidFill>
              <a:srgbClr val="FCCC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7" name="Google Shape;507;p8"/>
            <p:cNvSpPr/>
            <p:nvPr/>
          </p:nvSpPr>
          <p:spPr>
            <a:xfrm>
              <a:off x="7968930" y="3907914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6" y="4155"/>
                  </a:moveTo>
                  <a:lnTo>
                    <a:pt x="0" y="4155"/>
                  </a:lnTo>
                  <a:lnTo>
                    <a:pt x="0" y="0"/>
                  </a:lnTo>
                  <a:lnTo>
                    <a:pt x="776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8" name="Google Shape;508;p8"/>
            <p:cNvSpPr/>
            <p:nvPr/>
          </p:nvSpPr>
          <p:spPr>
            <a:xfrm>
              <a:off x="8077037" y="3907914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6" y="4155"/>
                  </a:moveTo>
                  <a:lnTo>
                    <a:pt x="0" y="4155"/>
                  </a:lnTo>
                  <a:lnTo>
                    <a:pt x="0" y="0"/>
                  </a:lnTo>
                  <a:lnTo>
                    <a:pt x="776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9" name="Google Shape;509;p8"/>
            <p:cNvSpPr/>
            <p:nvPr/>
          </p:nvSpPr>
          <p:spPr>
            <a:xfrm>
              <a:off x="8185143" y="3907914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6" y="4155"/>
                  </a:moveTo>
                  <a:lnTo>
                    <a:pt x="0" y="4155"/>
                  </a:lnTo>
                  <a:lnTo>
                    <a:pt x="0" y="0"/>
                  </a:lnTo>
                  <a:lnTo>
                    <a:pt x="776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0" name="Google Shape;510;p8"/>
            <p:cNvSpPr/>
            <p:nvPr/>
          </p:nvSpPr>
          <p:spPr>
            <a:xfrm>
              <a:off x="8293250" y="3907914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5"/>
                  </a:moveTo>
                  <a:lnTo>
                    <a:pt x="1" y="4155"/>
                  </a:lnTo>
                  <a:lnTo>
                    <a:pt x="1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1" name="Google Shape;511;p8"/>
            <p:cNvSpPr/>
            <p:nvPr/>
          </p:nvSpPr>
          <p:spPr>
            <a:xfrm>
              <a:off x="8402425" y="3907914"/>
              <a:ext cx="35014" cy="192927"/>
            </a:xfrm>
            <a:custGeom>
              <a:avLst/>
              <a:gdLst/>
              <a:ahLst/>
              <a:cxnLst/>
              <a:rect l="l" t="t" r="r" b="b"/>
              <a:pathLst>
                <a:path w="754" h="4155" extrusionOk="0">
                  <a:moveTo>
                    <a:pt x="754" y="4155"/>
                  </a:moveTo>
                  <a:lnTo>
                    <a:pt x="1" y="4155"/>
                  </a:lnTo>
                  <a:lnTo>
                    <a:pt x="1" y="0"/>
                  </a:lnTo>
                  <a:lnTo>
                    <a:pt x="754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2" name="Google Shape;512;p8"/>
            <p:cNvSpPr/>
            <p:nvPr/>
          </p:nvSpPr>
          <p:spPr>
            <a:xfrm>
              <a:off x="8510531" y="3907914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5"/>
                  </a:moveTo>
                  <a:lnTo>
                    <a:pt x="1" y="4155"/>
                  </a:lnTo>
                  <a:lnTo>
                    <a:pt x="1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3" name="Google Shape;513;p8"/>
            <p:cNvSpPr/>
            <p:nvPr/>
          </p:nvSpPr>
          <p:spPr>
            <a:xfrm>
              <a:off x="8618638" y="3907914"/>
              <a:ext cx="36128" cy="192927"/>
            </a:xfrm>
            <a:custGeom>
              <a:avLst/>
              <a:gdLst/>
              <a:ahLst/>
              <a:cxnLst/>
              <a:rect l="l" t="t" r="r" b="b"/>
              <a:pathLst>
                <a:path w="778" h="4155" extrusionOk="0">
                  <a:moveTo>
                    <a:pt x="777" y="4155"/>
                  </a:moveTo>
                  <a:lnTo>
                    <a:pt x="1" y="4155"/>
                  </a:lnTo>
                  <a:lnTo>
                    <a:pt x="1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4" name="Google Shape;514;p8"/>
            <p:cNvSpPr/>
            <p:nvPr/>
          </p:nvSpPr>
          <p:spPr>
            <a:xfrm>
              <a:off x="8216953" y="3907914"/>
              <a:ext cx="451558" cy="192927"/>
            </a:xfrm>
            <a:custGeom>
              <a:avLst/>
              <a:gdLst/>
              <a:ahLst/>
              <a:cxnLst/>
              <a:rect l="l" t="t" r="r" b="b"/>
              <a:pathLst>
                <a:path w="9724" h="4155" extrusionOk="0">
                  <a:moveTo>
                    <a:pt x="9724" y="4155"/>
                  </a:moveTo>
                  <a:lnTo>
                    <a:pt x="0" y="4155"/>
                  </a:lnTo>
                  <a:lnTo>
                    <a:pt x="0" y="0"/>
                  </a:lnTo>
                  <a:lnTo>
                    <a:pt x="9724" y="0"/>
                  </a:lnTo>
                  <a:close/>
                </a:path>
              </a:pathLst>
            </a:custGeom>
            <a:solidFill>
              <a:srgbClr val="FFE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5" name="Google Shape;515;p8"/>
            <p:cNvSpPr/>
            <p:nvPr/>
          </p:nvSpPr>
          <p:spPr>
            <a:xfrm>
              <a:off x="8553997" y="3907914"/>
              <a:ext cx="114515" cy="192927"/>
            </a:xfrm>
            <a:custGeom>
              <a:avLst/>
              <a:gdLst/>
              <a:ahLst/>
              <a:cxnLst/>
              <a:rect l="l" t="t" r="r" b="b"/>
              <a:pathLst>
                <a:path w="2466" h="4155" extrusionOk="0">
                  <a:moveTo>
                    <a:pt x="2466" y="4155"/>
                  </a:moveTo>
                  <a:lnTo>
                    <a:pt x="1" y="4155"/>
                  </a:lnTo>
                  <a:lnTo>
                    <a:pt x="1" y="0"/>
                  </a:lnTo>
                  <a:lnTo>
                    <a:pt x="2466" y="0"/>
                  </a:lnTo>
                  <a:close/>
                </a:path>
              </a:pathLst>
            </a:custGeom>
            <a:solidFill>
              <a:srgbClr val="FCE8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6" name="Google Shape;516;p8"/>
            <p:cNvSpPr/>
            <p:nvPr/>
          </p:nvSpPr>
          <p:spPr>
            <a:xfrm>
              <a:off x="8050521" y="3715033"/>
              <a:ext cx="824684" cy="192927"/>
            </a:xfrm>
            <a:custGeom>
              <a:avLst/>
              <a:gdLst/>
              <a:ahLst/>
              <a:cxnLst/>
              <a:rect l="l" t="t" r="r" b="b"/>
              <a:pathLst>
                <a:path w="17759" h="4155" extrusionOk="0">
                  <a:moveTo>
                    <a:pt x="1" y="4154"/>
                  </a:moveTo>
                  <a:lnTo>
                    <a:pt x="17759" y="4154"/>
                  </a:lnTo>
                  <a:lnTo>
                    <a:pt x="17759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EAE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7" name="Google Shape;517;p8"/>
            <p:cNvSpPr/>
            <p:nvPr/>
          </p:nvSpPr>
          <p:spPr>
            <a:xfrm>
              <a:off x="8050521" y="3715033"/>
              <a:ext cx="824684" cy="27581"/>
            </a:xfrm>
            <a:custGeom>
              <a:avLst/>
              <a:gdLst/>
              <a:ahLst/>
              <a:cxnLst/>
              <a:rect l="l" t="t" r="r" b="b"/>
              <a:pathLst>
                <a:path w="17759" h="594" extrusionOk="0">
                  <a:moveTo>
                    <a:pt x="1" y="0"/>
                  </a:moveTo>
                  <a:lnTo>
                    <a:pt x="1" y="594"/>
                  </a:lnTo>
                  <a:lnTo>
                    <a:pt x="17759" y="594"/>
                  </a:lnTo>
                  <a:lnTo>
                    <a:pt x="17759" y="0"/>
                  </a:lnTo>
                  <a:close/>
                </a:path>
              </a:pathLst>
            </a:custGeom>
            <a:solidFill>
              <a:srgbClr val="FCCC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8" name="Google Shape;518;p8"/>
            <p:cNvSpPr/>
            <p:nvPr/>
          </p:nvSpPr>
          <p:spPr>
            <a:xfrm>
              <a:off x="8120502" y="371503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6" y="4154"/>
                  </a:moveTo>
                  <a:lnTo>
                    <a:pt x="0" y="4154"/>
                  </a:lnTo>
                  <a:lnTo>
                    <a:pt x="0" y="0"/>
                  </a:lnTo>
                  <a:lnTo>
                    <a:pt x="776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9" name="Google Shape;519;p8"/>
            <p:cNvSpPr/>
            <p:nvPr/>
          </p:nvSpPr>
          <p:spPr>
            <a:xfrm>
              <a:off x="8228609" y="371503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6" y="4154"/>
                  </a:moveTo>
                  <a:lnTo>
                    <a:pt x="0" y="4154"/>
                  </a:lnTo>
                  <a:lnTo>
                    <a:pt x="0" y="0"/>
                  </a:lnTo>
                  <a:lnTo>
                    <a:pt x="776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0" name="Google Shape;520;p8"/>
            <p:cNvSpPr/>
            <p:nvPr/>
          </p:nvSpPr>
          <p:spPr>
            <a:xfrm>
              <a:off x="8336715" y="371503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4"/>
                  </a:moveTo>
                  <a:lnTo>
                    <a:pt x="0" y="4154"/>
                  </a:lnTo>
                  <a:lnTo>
                    <a:pt x="0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1" name="Google Shape;521;p8"/>
            <p:cNvSpPr/>
            <p:nvPr/>
          </p:nvSpPr>
          <p:spPr>
            <a:xfrm>
              <a:off x="8444822" y="371503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4"/>
                  </a:moveTo>
                  <a:lnTo>
                    <a:pt x="1" y="4154"/>
                  </a:lnTo>
                  <a:lnTo>
                    <a:pt x="1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2" name="Google Shape;522;p8"/>
            <p:cNvSpPr/>
            <p:nvPr/>
          </p:nvSpPr>
          <p:spPr>
            <a:xfrm>
              <a:off x="8552928" y="371503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4"/>
                  </a:moveTo>
                  <a:lnTo>
                    <a:pt x="1" y="4154"/>
                  </a:lnTo>
                  <a:lnTo>
                    <a:pt x="1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3" name="Google Shape;523;p8"/>
            <p:cNvSpPr/>
            <p:nvPr/>
          </p:nvSpPr>
          <p:spPr>
            <a:xfrm>
              <a:off x="8662103" y="371503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4"/>
                  </a:moveTo>
                  <a:lnTo>
                    <a:pt x="1" y="4154"/>
                  </a:lnTo>
                  <a:lnTo>
                    <a:pt x="1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4" name="Google Shape;524;p8"/>
            <p:cNvSpPr/>
            <p:nvPr/>
          </p:nvSpPr>
          <p:spPr>
            <a:xfrm>
              <a:off x="8770210" y="3715033"/>
              <a:ext cx="36128" cy="192927"/>
            </a:xfrm>
            <a:custGeom>
              <a:avLst/>
              <a:gdLst/>
              <a:ahLst/>
              <a:cxnLst/>
              <a:rect l="l" t="t" r="r" b="b"/>
              <a:pathLst>
                <a:path w="778" h="4155" extrusionOk="0">
                  <a:moveTo>
                    <a:pt x="777" y="4154"/>
                  </a:moveTo>
                  <a:lnTo>
                    <a:pt x="1" y="4154"/>
                  </a:lnTo>
                  <a:lnTo>
                    <a:pt x="1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5" name="Google Shape;525;p8"/>
            <p:cNvSpPr/>
            <p:nvPr/>
          </p:nvSpPr>
          <p:spPr>
            <a:xfrm>
              <a:off x="8368525" y="3715033"/>
              <a:ext cx="451558" cy="192927"/>
            </a:xfrm>
            <a:custGeom>
              <a:avLst/>
              <a:gdLst/>
              <a:ahLst/>
              <a:cxnLst/>
              <a:rect l="l" t="t" r="r" b="b"/>
              <a:pathLst>
                <a:path w="9724" h="4155" extrusionOk="0">
                  <a:moveTo>
                    <a:pt x="9724" y="4154"/>
                  </a:moveTo>
                  <a:lnTo>
                    <a:pt x="0" y="4154"/>
                  </a:lnTo>
                  <a:lnTo>
                    <a:pt x="0" y="0"/>
                  </a:lnTo>
                  <a:lnTo>
                    <a:pt x="9724" y="0"/>
                  </a:lnTo>
                  <a:close/>
                </a:path>
              </a:pathLst>
            </a:custGeom>
            <a:solidFill>
              <a:srgbClr val="FFE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6" name="Google Shape;526;p8"/>
            <p:cNvSpPr/>
            <p:nvPr/>
          </p:nvSpPr>
          <p:spPr>
            <a:xfrm>
              <a:off x="8705569" y="3715033"/>
              <a:ext cx="114515" cy="192927"/>
            </a:xfrm>
            <a:custGeom>
              <a:avLst/>
              <a:gdLst/>
              <a:ahLst/>
              <a:cxnLst/>
              <a:rect l="l" t="t" r="r" b="b"/>
              <a:pathLst>
                <a:path w="2466" h="4155" extrusionOk="0">
                  <a:moveTo>
                    <a:pt x="2466" y="4154"/>
                  </a:moveTo>
                  <a:lnTo>
                    <a:pt x="1" y="4154"/>
                  </a:lnTo>
                  <a:lnTo>
                    <a:pt x="1" y="0"/>
                  </a:lnTo>
                  <a:lnTo>
                    <a:pt x="2466" y="0"/>
                  </a:lnTo>
                  <a:close/>
                </a:path>
              </a:pathLst>
            </a:custGeom>
            <a:solidFill>
              <a:srgbClr val="FCE8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527" name="Google Shape;527;p8"/>
          <p:cNvSpPr/>
          <p:nvPr/>
        </p:nvSpPr>
        <p:spPr>
          <a:xfrm>
            <a:off x="869030" y="2337764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28" name="Google Shape;528;p8"/>
          <p:cNvSpPr/>
          <p:nvPr/>
        </p:nvSpPr>
        <p:spPr>
          <a:xfrm>
            <a:off x="1023630" y="3446431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529" name="Google Shape;529;p8"/>
          <p:cNvGrpSpPr/>
          <p:nvPr/>
        </p:nvGrpSpPr>
        <p:grpSpPr>
          <a:xfrm>
            <a:off x="9799365" y="3446429"/>
            <a:ext cx="1169808" cy="1170627"/>
            <a:chOff x="6076688" y="1982663"/>
            <a:chExt cx="564797" cy="565193"/>
          </a:xfrm>
        </p:grpSpPr>
        <p:sp>
          <p:nvSpPr>
            <p:cNvPr id="530" name="Google Shape;530;p8"/>
            <p:cNvSpPr/>
            <p:nvPr/>
          </p:nvSpPr>
          <p:spPr>
            <a:xfrm>
              <a:off x="6076688" y="1982677"/>
              <a:ext cx="564797" cy="565178"/>
            </a:xfrm>
            <a:custGeom>
              <a:avLst/>
              <a:gdLst/>
              <a:ahLst/>
              <a:cxnLst/>
              <a:rect l="l" t="t" r="r" b="b"/>
              <a:pathLst>
                <a:path w="19278" h="19291" extrusionOk="0">
                  <a:moveTo>
                    <a:pt x="9645" y="19290"/>
                  </a:moveTo>
                  <a:cubicBezTo>
                    <a:pt x="14952" y="19290"/>
                    <a:pt x="19277" y="14952"/>
                    <a:pt x="19277" y="9645"/>
                  </a:cubicBezTo>
                  <a:cubicBezTo>
                    <a:pt x="19277" y="4339"/>
                    <a:pt x="14952" y="1"/>
                    <a:pt x="9645" y="1"/>
                  </a:cubicBezTo>
                  <a:cubicBezTo>
                    <a:pt x="4326" y="1"/>
                    <a:pt x="0" y="4339"/>
                    <a:pt x="0" y="9645"/>
                  </a:cubicBezTo>
                  <a:cubicBezTo>
                    <a:pt x="0" y="14952"/>
                    <a:pt x="4326" y="19290"/>
                    <a:pt x="9645" y="19290"/>
                  </a:cubicBezTo>
                  <a:close/>
                </a:path>
              </a:pathLst>
            </a:custGeom>
            <a:solidFill>
              <a:srgbClr val="F2A900"/>
            </a:solidFill>
            <a:ln w="1143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1" name="Google Shape;531;p8"/>
            <p:cNvSpPr/>
            <p:nvPr/>
          </p:nvSpPr>
          <p:spPr>
            <a:xfrm>
              <a:off x="6076688" y="1982663"/>
              <a:ext cx="564797" cy="565178"/>
            </a:xfrm>
            <a:custGeom>
              <a:avLst/>
              <a:gdLst/>
              <a:ahLst/>
              <a:cxnLst/>
              <a:rect l="l" t="t" r="r" b="b"/>
              <a:pathLst>
                <a:path w="19278" h="19291" extrusionOk="0">
                  <a:moveTo>
                    <a:pt x="9645" y="19290"/>
                  </a:moveTo>
                  <a:cubicBezTo>
                    <a:pt x="14952" y="19290"/>
                    <a:pt x="19277" y="14952"/>
                    <a:pt x="19277" y="9645"/>
                  </a:cubicBezTo>
                  <a:cubicBezTo>
                    <a:pt x="19277" y="4339"/>
                    <a:pt x="14952" y="1"/>
                    <a:pt x="9645" y="1"/>
                  </a:cubicBezTo>
                  <a:cubicBezTo>
                    <a:pt x="4326" y="1"/>
                    <a:pt x="0" y="4339"/>
                    <a:pt x="0" y="9645"/>
                  </a:cubicBezTo>
                  <a:cubicBezTo>
                    <a:pt x="0" y="14952"/>
                    <a:pt x="4326" y="19290"/>
                    <a:pt x="9645" y="19290"/>
                  </a:cubicBezTo>
                  <a:close/>
                </a:path>
              </a:pathLst>
            </a:custGeom>
            <a:solidFill>
              <a:srgbClr val="F2A9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2" name="Google Shape;532;p8"/>
            <p:cNvSpPr/>
            <p:nvPr/>
          </p:nvSpPr>
          <p:spPr>
            <a:xfrm>
              <a:off x="6131561" y="2037567"/>
              <a:ext cx="455019" cy="455371"/>
            </a:xfrm>
            <a:custGeom>
              <a:avLst/>
              <a:gdLst/>
              <a:ahLst/>
              <a:cxnLst/>
              <a:rect l="l" t="t" r="r" b="b"/>
              <a:pathLst>
                <a:path w="15531" h="15543" extrusionOk="0">
                  <a:moveTo>
                    <a:pt x="7772" y="15543"/>
                  </a:moveTo>
                  <a:cubicBezTo>
                    <a:pt x="12048" y="15543"/>
                    <a:pt x="15531" y="12047"/>
                    <a:pt x="15531" y="7771"/>
                  </a:cubicBezTo>
                  <a:cubicBezTo>
                    <a:pt x="15531" y="3496"/>
                    <a:pt x="12048" y="0"/>
                    <a:pt x="7772" y="0"/>
                  </a:cubicBezTo>
                  <a:cubicBezTo>
                    <a:pt x="3484" y="0"/>
                    <a:pt x="1" y="3496"/>
                    <a:pt x="1" y="7771"/>
                  </a:cubicBezTo>
                  <a:cubicBezTo>
                    <a:pt x="1" y="12047"/>
                    <a:pt x="3484" y="15543"/>
                    <a:pt x="7772" y="15543"/>
                  </a:cubicBezTo>
                  <a:close/>
                </a:path>
              </a:pathLst>
            </a:custGeom>
            <a:solidFill>
              <a:srgbClr val="FFD5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3" name="Google Shape;533;p8"/>
            <p:cNvSpPr/>
            <p:nvPr/>
          </p:nvSpPr>
          <p:spPr>
            <a:xfrm>
              <a:off x="6275263" y="2111602"/>
              <a:ext cx="167640" cy="307301"/>
            </a:xfrm>
            <a:custGeom>
              <a:avLst/>
              <a:gdLst/>
              <a:ahLst/>
              <a:cxnLst/>
              <a:rect l="l" t="t" r="r" b="b"/>
              <a:pathLst>
                <a:path w="5722" h="10489" extrusionOk="0">
                  <a:moveTo>
                    <a:pt x="2452" y="1862"/>
                  </a:moveTo>
                  <a:lnTo>
                    <a:pt x="2452" y="3886"/>
                  </a:lnTo>
                  <a:cubicBezTo>
                    <a:pt x="2301" y="3824"/>
                    <a:pt x="2176" y="3748"/>
                    <a:pt x="2075" y="3660"/>
                  </a:cubicBezTo>
                  <a:cubicBezTo>
                    <a:pt x="1999" y="3597"/>
                    <a:pt x="1937" y="3534"/>
                    <a:pt x="1886" y="3459"/>
                  </a:cubicBezTo>
                  <a:cubicBezTo>
                    <a:pt x="1761" y="3283"/>
                    <a:pt x="1698" y="3082"/>
                    <a:pt x="1698" y="2880"/>
                  </a:cubicBezTo>
                  <a:cubicBezTo>
                    <a:pt x="1698" y="2654"/>
                    <a:pt x="1761" y="2440"/>
                    <a:pt x="1899" y="2252"/>
                  </a:cubicBezTo>
                  <a:cubicBezTo>
                    <a:pt x="1949" y="2189"/>
                    <a:pt x="2012" y="2126"/>
                    <a:pt x="2075" y="2076"/>
                  </a:cubicBezTo>
                  <a:cubicBezTo>
                    <a:pt x="2188" y="1975"/>
                    <a:pt x="2301" y="1912"/>
                    <a:pt x="2452" y="1862"/>
                  </a:cubicBezTo>
                  <a:close/>
                  <a:moveTo>
                    <a:pt x="3295" y="5810"/>
                  </a:moveTo>
                  <a:cubicBezTo>
                    <a:pt x="3496" y="5861"/>
                    <a:pt x="3659" y="5936"/>
                    <a:pt x="3798" y="6024"/>
                  </a:cubicBezTo>
                  <a:cubicBezTo>
                    <a:pt x="3898" y="6087"/>
                    <a:pt x="3986" y="6162"/>
                    <a:pt x="4062" y="6250"/>
                  </a:cubicBezTo>
                  <a:cubicBezTo>
                    <a:pt x="4213" y="6439"/>
                    <a:pt x="4288" y="6653"/>
                    <a:pt x="4288" y="6917"/>
                  </a:cubicBezTo>
                  <a:cubicBezTo>
                    <a:pt x="4288" y="7219"/>
                    <a:pt x="4200" y="7470"/>
                    <a:pt x="4011" y="7684"/>
                  </a:cubicBezTo>
                  <a:cubicBezTo>
                    <a:pt x="3949" y="7759"/>
                    <a:pt x="3873" y="7835"/>
                    <a:pt x="3798" y="7885"/>
                  </a:cubicBezTo>
                  <a:cubicBezTo>
                    <a:pt x="3659" y="7986"/>
                    <a:pt x="3483" y="8061"/>
                    <a:pt x="3295" y="8086"/>
                  </a:cubicBezTo>
                  <a:lnTo>
                    <a:pt x="3295" y="5810"/>
                  </a:lnTo>
                  <a:close/>
                  <a:moveTo>
                    <a:pt x="2452" y="1"/>
                  </a:moveTo>
                  <a:lnTo>
                    <a:pt x="2452" y="579"/>
                  </a:lnTo>
                  <a:cubicBezTo>
                    <a:pt x="2326" y="592"/>
                    <a:pt x="2201" y="617"/>
                    <a:pt x="2075" y="642"/>
                  </a:cubicBezTo>
                  <a:cubicBezTo>
                    <a:pt x="1572" y="755"/>
                    <a:pt x="1157" y="982"/>
                    <a:pt x="843" y="1334"/>
                  </a:cubicBezTo>
                  <a:cubicBezTo>
                    <a:pt x="428" y="1774"/>
                    <a:pt x="226" y="2315"/>
                    <a:pt x="226" y="2943"/>
                  </a:cubicBezTo>
                  <a:cubicBezTo>
                    <a:pt x="226" y="3585"/>
                    <a:pt x="415" y="4113"/>
                    <a:pt x="767" y="4565"/>
                  </a:cubicBezTo>
                  <a:cubicBezTo>
                    <a:pt x="1069" y="4930"/>
                    <a:pt x="1496" y="5219"/>
                    <a:pt x="2075" y="5433"/>
                  </a:cubicBezTo>
                  <a:cubicBezTo>
                    <a:pt x="2188" y="5483"/>
                    <a:pt x="2326" y="5521"/>
                    <a:pt x="2452" y="5559"/>
                  </a:cubicBezTo>
                  <a:lnTo>
                    <a:pt x="2452" y="8011"/>
                  </a:lnTo>
                  <a:cubicBezTo>
                    <a:pt x="2314" y="7948"/>
                    <a:pt x="2188" y="7860"/>
                    <a:pt x="2075" y="7747"/>
                  </a:cubicBezTo>
                  <a:cubicBezTo>
                    <a:pt x="2012" y="7671"/>
                    <a:pt x="1937" y="7596"/>
                    <a:pt x="1874" y="7520"/>
                  </a:cubicBezTo>
                  <a:cubicBezTo>
                    <a:pt x="1710" y="7294"/>
                    <a:pt x="1585" y="7018"/>
                    <a:pt x="1522" y="6716"/>
                  </a:cubicBezTo>
                  <a:lnTo>
                    <a:pt x="0" y="6879"/>
                  </a:lnTo>
                  <a:cubicBezTo>
                    <a:pt x="113" y="7646"/>
                    <a:pt x="377" y="8237"/>
                    <a:pt x="805" y="8665"/>
                  </a:cubicBezTo>
                  <a:cubicBezTo>
                    <a:pt x="1144" y="9004"/>
                    <a:pt x="1572" y="9231"/>
                    <a:pt x="2075" y="9344"/>
                  </a:cubicBezTo>
                  <a:cubicBezTo>
                    <a:pt x="2201" y="9382"/>
                    <a:pt x="2326" y="9407"/>
                    <a:pt x="2452" y="9419"/>
                  </a:cubicBezTo>
                  <a:lnTo>
                    <a:pt x="2452" y="10488"/>
                  </a:lnTo>
                  <a:lnTo>
                    <a:pt x="3295" y="10488"/>
                  </a:lnTo>
                  <a:lnTo>
                    <a:pt x="3295" y="9394"/>
                  </a:lnTo>
                  <a:cubicBezTo>
                    <a:pt x="3471" y="9369"/>
                    <a:pt x="3634" y="9331"/>
                    <a:pt x="3798" y="9281"/>
                  </a:cubicBezTo>
                  <a:cubicBezTo>
                    <a:pt x="4326" y="9130"/>
                    <a:pt x="4753" y="8866"/>
                    <a:pt x="5080" y="8501"/>
                  </a:cubicBezTo>
                  <a:cubicBezTo>
                    <a:pt x="5508" y="8011"/>
                    <a:pt x="5722" y="7420"/>
                    <a:pt x="5722" y="6716"/>
                  </a:cubicBezTo>
                  <a:cubicBezTo>
                    <a:pt x="5722" y="6074"/>
                    <a:pt x="5558" y="5559"/>
                    <a:pt x="5219" y="5156"/>
                  </a:cubicBezTo>
                  <a:cubicBezTo>
                    <a:pt x="4942" y="4829"/>
                    <a:pt x="4464" y="4553"/>
                    <a:pt x="3798" y="4314"/>
                  </a:cubicBezTo>
                  <a:cubicBezTo>
                    <a:pt x="3647" y="4264"/>
                    <a:pt x="3471" y="4213"/>
                    <a:pt x="3295" y="4163"/>
                  </a:cubicBezTo>
                  <a:lnTo>
                    <a:pt x="3295" y="1874"/>
                  </a:lnTo>
                  <a:cubicBezTo>
                    <a:pt x="3508" y="1962"/>
                    <a:pt x="3672" y="2101"/>
                    <a:pt x="3798" y="2289"/>
                  </a:cubicBezTo>
                  <a:cubicBezTo>
                    <a:pt x="3898" y="2428"/>
                    <a:pt x="3961" y="2604"/>
                    <a:pt x="3999" y="2818"/>
                  </a:cubicBezTo>
                  <a:lnTo>
                    <a:pt x="5483" y="2616"/>
                  </a:lnTo>
                  <a:cubicBezTo>
                    <a:pt x="5382" y="2038"/>
                    <a:pt x="5156" y="1573"/>
                    <a:pt x="4779" y="1221"/>
                  </a:cubicBezTo>
                  <a:cubicBezTo>
                    <a:pt x="4514" y="969"/>
                    <a:pt x="4187" y="780"/>
                    <a:pt x="3798" y="680"/>
                  </a:cubicBezTo>
                  <a:cubicBezTo>
                    <a:pt x="3647" y="630"/>
                    <a:pt x="3471" y="604"/>
                    <a:pt x="3295" y="579"/>
                  </a:cubicBezTo>
                  <a:lnTo>
                    <a:pt x="3295" y="1"/>
                  </a:lnTo>
                  <a:close/>
                </a:path>
              </a:pathLst>
            </a:custGeom>
            <a:solidFill>
              <a:srgbClr val="F2A9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34" name="Google Shape;534;p8"/>
          <p:cNvGrpSpPr/>
          <p:nvPr/>
        </p:nvGrpSpPr>
        <p:grpSpPr>
          <a:xfrm>
            <a:off x="9370401" y="4743989"/>
            <a:ext cx="1870641" cy="916764"/>
            <a:chOff x="490825" y="1364150"/>
            <a:chExt cx="636850" cy="312150"/>
          </a:xfrm>
        </p:grpSpPr>
        <p:grpSp>
          <p:nvGrpSpPr>
            <p:cNvPr id="535" name="Google Shape;535;p8"/>
            <p:cNvGrpSpPr/>
            <p:nvPr/>
          </p:nvGrpSpPr>
          <p:grpSpPr>
            <a:xfrm>
              <a:off x="490825" y="1364150"/>
              <a:ext cx="636850" cy="312150"/>
              <a:chOff x="2858450" y="2652350"/>
              <a:chExt cx="636850" cy="312150"/>
            </a:xfrm>
          </p:grpSpPr>
          <p:sp>
            <p:nvSpPr>
              <p:cNvPr id="536" name="Google Shape;536;p8"/>
              <p:cNvSpPr/>
              <p:nvPr/>
            </p:nvSpPr>
            <p:spPr>
              <a:xfrm>
                <a:off x="2858450" y="2756775"/>
                <a:ext cx="636850" cy="207725"/>
              </a:xfrm>
              <a:custGeom>
                <a:avLst/>
                <a:gdLst/>
                <a:ahLst/>
                <a:cxnLst/>
                <a:rect l="l" t="t" r="r" b="b"/>
                <a:pathLst>
                  <a:path w="25474" h="8309" extrusionOk="0">
                    <a:moveTo>
                      <a:pt x="25474" y="0"/>
                    </a:moveTo>
                    <a:lnTo>
                      <a:pt x="25474" y="4155"/>
                    </a:lnTo>
                    <a:lnTo>
                      <a:pt x="17759" y="4155"/>
                    </a:lnTo>
                    <a:lnTo>
                      <a:pt x="17759" y="8309"/>
                    </a:lnTo>
                    <a:lnTo>
                      <a:pt x="1" y="8309"/>
                    </a:lnTo>
                    <a:lnTo>
                      <a:pt x="1" y="4155"/>
                    </a:lnTo>
                    <a:lnTo>
                      <a:pt x="7716" y="4155"/>
                    </a:lnTo>
                    <a:lnTo>
                      <a:pt x="7716" y="0"/>
                    </a:lnTo>
                    <a:close/>
                  </a:path>
                </a:pathLst>
              </a:custGeom>
              <a:solidFill>
                <a:srgbClr val="FFFFFF"/>
              </a:solidFill>
              <a:ln w="114300" cap="flat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blurRad="57150" dist="19050" dir="5400000" algn="bl" rotWithShape="0">
                  <a:srgbClr val="000000">
                    <a:alpha val="50000"/>
                  </a:srgb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37" name="Google Shape;537;p8"/>
              <p:cNvSpPr/>
              <p:nvPr/>
            </p:nvSpPr>
            <p:spPr>
              <a:xfrm>
                <a:off x="2983425" y="2652350"/>
                <a:ext cx="443975" cy="104450"/>
              </a:xfrm>
              <a:custGeom>
                <a:avLst/>
                <a:gdLst/>
                <a:ahLst/>
                <a:cxnLst/>
                <a:rect l="l" t="t" r="r" b="b"/>
                <a:pathLst>
                  <a:path w="17759" h="4178" extrusionOk="0">
                    <a:moveTo>
                      <a:pt x="1" y="0"/>
                    </a:moveTo>
                    <a:lnTo>
                      <a:pt x="17759" y="0"/>
                    </a:lnTo>
                    <a:lnTo>
                      <a:pt x="17759" y="4177"/>
                    </a:lnTo>
                    <a:lnTo>
                      <a:pt x="1" y="4177"/>
                    </a:lnTo>
                    <a:close/>
                  </a:path>
                </a:pathLst>
              </a:custGeom>
              <a:solidFill>
                <a:srgbClr val="FFFFFF"/>
              </a:solidFill>
              <a:ln w="114300" cap="flat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blurRad="57150" dist="19050" dir="5400000" algn="bl" rotWithShape="0">
                  <a:srgbClr val="000000">
                    <a:alpha val="50000"/>
                  </a:srgb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538" name="Google Shape;538;p8"/>
            <p:cNvGrpSpPr/>
            <p:nvPr/>
          </p:nvGrpSpPr>
          <p:grpSpPr>
            <a:xfrm>
              <a:off x="490825" y="1364425"/>
              <a:ext cx="636850" cy="311600"/>
              <a:chOff x="1721750" y="2408675"/>
              <a:chExt cx="636850" cy="311600"/>
            </a:xfrm>
          </p:grpSpPr>
          <p:sp>
            <p:nvSpPr>
              <p:cNvPr id="539" name="Google Shape;539;p8"/>
              <p:cNvSpPr/>
              <p:nvPr/>
            </p:nvSpPr>
            <p:spPr>
              <a:xfrm>
                <a:off x="1721750" y="2616400"/>
                <a:ext cx="443975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17759" h="4155" extrusionOk="0">
                    <a:moveTo>
                      <a:pt x="1" y="4155"/>
                    </a:moveTo>
                    <a:lnTo>
                      <a:pt x="17759" y="4155"/>
                    </a:lnTo>
                    <a:lnTo>
                      <a:pt x="17759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EAE0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40" name="Google Shape;540;p8"/>
              <p:cNvSpPr/>
              <p:nvPr/>
            </p:nvSpPr>
            <p:spPr>
              <a:xfrm>
                <a:off x="1721750" y="2616400"/>
                <a:ext cx="443975" cy="14850"/>
              </a:xfrm>
              <a:custGeom>
                <a:avLst/>
                <a:gdLst/>
                <a:ahLst/>
                <a:cxnLst/>
                <a:rect l="l" t="t" r="r" b="b"/>
                <a:pathLst>
                  <a:path w="17759" h="594" extrusionOk="0">
                    <a:moveTo>
                      <a:pt x="1" y="0"/>
                    </a:moveTo>
                    <a:lnTo>
                      <a:pt x="1" y="594"/>
                    </a:lnTo>
                    <a:lnTo>
                      <a:pt x="17759" y="594"/>
                    </a:lnTo>
                    <a:lnTo>
                      <a:pt x="17759" y="0"/>
                    </a:lnTo>
                    <a:close/>
                  </a:path>
                </a:pathLst>
              </a:custGeom>
              <a:solidFill>
                <a:srgbClr val="FCCC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41" name="Google Shape;541;p8"/>
              <p:cNvSpPr/>
              <p:nvPr/>
            </p:nvSpPr>
            <p:spPr>
              <a:xfrm>
                <a:off x="1758850" y="2616400"/>
                <a:ext cx="19425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5" extrusionOk="0">
                    <a:moveTo>
                      <a:pt x="777" y="4155"/>
                    </a:moveTo>
                    <a:lnTo>
                      <a:pt x="0" y="4155"/>
                    </a:lnTo>
                    <a:lnTo>
                      <a:pt x="0" y="0"/>
                    </a:lnTo>
                    <a:lnTo>
                      <a:pt x="777" y="0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42" name="Google Shape;542;p8"/>
              <p:cNvSpPr/>
              <p:nvPr/>
            </p:nvSpPr>
            <p:spPr>
              <a:xfrm>
                <a:off x="1817625" y="2616400"/>
                <a:ext cx="19425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5" extrusionOk="0">
                    <a:moveTo>
                      <a:pt x="777" y="4155"/>
                    </a:moveTo>
                    <a:lnTo>
                      <a:pt x="0" y="4155"/>
                    </a:lnTo>
                    <a:lnTo>
                      <a:pt x="0" y="0"/>
                    </a:lnTo>
                    <a:lnTo>
                      <a:pt x="777" y="0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43" name="Google Shape;543;p8"/>
              <p:cNvSpPr/>
              <p:nvPr/>
            </p:nvSpPr>
            <p:spPr>
              <a:xfrm>
                <a:off x="1875825" y="2616400"/>
                <a:ext cx="19425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5" extrusionOk="0">
                    <a:moveTo>
                      <a:pt x="777" y="4155"/>
                    </a:moveTo>
                    <a:lnTo>
                      <a:pt x="1" y="4155"/>
                    </a:lnTo>
                    <a:lnTo>
                      <a:pt x="1" y="0"/>
                    </a:lnTo>
                    <a:lnTo>
                      <a:pt x="777" y="0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44" name="Google Shape;544;p8"/>
              <p:cNvSpPr/>
              <p:nvPr/>
            </p:nvSpPr>
            <p:spPr>
              <a:xfrm>
                <a:off x="1934025" y="2616400"/>
                <a:ext cx="19425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5" extrusionOk="0">
                    <a:moveTo>
                      <a:pt x="777" y="4155"/>
                    </a:moveTo>
                    <a:lnTo>
                      <a:pt x="1" y="4155"/>
                    </a:lnTo>
                    <a:lnTo>
                      <a:pt x="1" y="0"/>
                    </a:lnTo>
                    <a:lnTo>
                      <a:pt x="777" y="0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45" name="Google Shape;545;p8"/>
              <p:cNvSpPr/>
              <p:nvPr/>
            </p:nvSpPr>
            <p:spPr>
              <a:xfrm>
                <a:off x="1992225" y="2616400"/>
                <a:ext cx="19450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778" h="4155" extrusionOk="0">
                    <a:moveTo>
                      <a:pt x="777" y="4155"/>
                    </a:moveTo>
                    <a:lnTo>
                      <a:pt x="1" y="4155"/>
                    </a:lnTo>
                    <a:lnTo>
                      <a:pt x="1" y="0"/>
                    </a:lnTo>
                    <a:lnTo>
                      <a:pt x="777" y="0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46" name="Google Shape;546;p8"/>
              <p:cNvSpPr/>
              <p:nvPr/>
            </p:nvSpPr>
            <p:spPr>
              <a:xfrm>
                <a:off x="2050450" y="2616400"/>
                <a:ext cx="19425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5" extrusionOk="0">
                    <a:moveTo>
                      <a:pt x="776" y="4155"/>
                    </a:moveTo>
                    <a:lnTo>
                      <a:pt x="0" y="4155"/>
                    </a:lnTo>
                    <a:lnTo>
                      <a:pt x="0" y="0"/>
                    </a:lnTo>
                    <a:lnTo>
                      <a:pt x="776" y="0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47" name="Google Shape;547;p8"/>
              <p:cNvSpPr/>
              <p:nvPr/>
            </p:nvSpPr>
            <p:spPr>
              <a:xfrm>
                <a:off x="2109225" y="2616400"/>
                <a:ext cx="18850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754" h="4155" extrusionOk="0">
                    <a:moveTo>
                      <a:pt x="753" y="4155"/>
                    </a:moveTo>
                    <a:lnTo>
                      <a:pt x="0" y="4155"/>
                    </a:lnTo>
                    <a:lnTo>
                      <a:pt x="0" y="0"/>
                    </a:lnTo>
                    <a:lnTo>
                      <a:pt x="753" y="0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48" name="Google Shape;548;p8"/>
              <p:cNvSpPr/>
              <p:nvPr/>
            </p:nvSpPr>
            <p:spPr>
              <a:xfrm>
                <a:off x="1892950" y="2616400"/>
                <a:ext cx="243100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9724" h="4155" extrusionOk="0">
                    <a:moveTo>
                      <a:pt x="9724" y="4155"/>
                    </a:moveTo>
                    <a:lnTo>
                      <a:pt x="0" y="4155"/>
                    </a:lnTo>
                    <a:lnTo>
                      <a:pt x="0" y="0"/>
                    </a:lnTo>
                    <a:lnTo>
                      <a:pt x="9724" y="0"/>
                    </a:lnTo>
                    <a:close/>
                  </a:path>
                </a:pathLst>
              </a:custGeom>
              <a:solidFill>
                <a:srgbClr val="FFE6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49" name="Google Shape;549;p8"/>
              <p:cNvSpPr/>
              <p:nvPr/>
            </p:nvSpPr>
            <p:spPr>
              <a:xfrm>
                <a:off x="2074400" y="2616400"/>
                <a:ext cx="61650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4155" extrusionOk="0">
                    <a:moveTo>
                      <a:pt x="2466" y="4155"/>
                    </a:moveTo>
                    <a:lnTo>
                      <a:pt x="1" y="4155"/>
                    </a:lnTo>
                    <a:lnTo>
                      <a:pt x="1" y="0"/>
                    </a:lnTo>
                    <a:lnTo>
                      <a:pt x="2466" y="0"/>
                    </a:lnTo>
                    <a:close/>
                  </a:path>
                </a:pathLst>
              </a:custGeom>
              <a:solidFill>
                <a:srgbClr val="FCE8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0" name="Google Shape;550;p8"/>
              <p:cNvSpPr/>
              <p:nvPr/>
            </p:nvSpPr>
            <p:spPr>
              <a:xfrm>
                <a:off x="1914625" y="2512550"/>
                <a:ext cx="443975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17759" h="4155" extrusionOk="0">
                    <a:moveTo>
                      <a:pt x="1" y="4154"/>
                    </a:moveTo>
                    <a:lnTo>
                      <a:pt x="17759" y="4154"/>
                    </a:lnTo>
                    <a:lnTo>
                      <a:pt x="17759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EAE0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1" name="Google Shape;551;p8"/>
              <p:cNvSpPr/>
              <p:nvPr/>
            </p:nvSpPr>
            <p:spPr>
              <a:xfrm>
                <a:off x="1914625" y="2512550"/>
                <a:ext cx="443975" cy="14850"/>
              </a:xfrm>
              <a:custGeom>
                <a:avLst/>
                <a:gdLst/>
                <a:ahLst/>
                <a:cxnLst/>
                <a:rect l="l" t="t" r="r" b="b"/>
                <a:pathLst>
                  <a:path w="17759" h="594" extrusionOk="0">
                    <a:moveTo>
                      <a:pt x="1" y="0"/>
                    </a:moveTo>
                    <a:lnTo>
                      <a:pt x="1" y="594"/>
                    </a:lnTo>
                    <a:lnTo>
                      <a:pt x="17759" y="594"/>
                    </a:lnTo>
                    <a:lnTo>
                      <a:pt x="17759" y="0"/>
                    </a:lnTo>
                    <a:close/>
                  </a:path>
                </a:pathLst>
              </a:custGeom>
              <a:solidFill>
                <a:srgbClr val="FCCC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2" name="Google Shape;552;p8"/>
              <p:cNvSpPr/>
              <p:nvPr/>
            </p:nvSpPr>
            <p:spPr>
              <a:xfrm>
                <a:off x="1951725" y="2512550"/>
                <a:ext cx="19425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5" extrusionOk="0">
                    <a:moveTo>
                      <a:pt x="776" y="4154"/>
                    </a:moveTo>
                    <a:lnTo>
                      <a:pt x="0" y="4154"/>
                    </a:lnTo>
                    <a:lnTo>
                      <a:pt x="0" y="0"/>
                    </a:lnTo>
                    <a:lnTo>
                      <a:pt x="776" y="0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3" name="Google Shape;553;p8"/>
              <p:cNvSpPr/>
              <p:nvPr/>
            </p:nvSpPr>
            <p:spPr>
              <a:xfrm>
                <a:off x="2010500" y="2512550"/>
                <a:ext cx="18850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754" h="4155" extrusionOk="0">
                    <a:moveTo>
                      <a:pt x="754" y="4154"/>
                    </a:moveTo>
                    <a:lnTo>
                      <a:pt x="0" y="4154"/>
                    </a:lnTo>
                    <a:lnTo>
                      <a:pt x="0" y="0"/>
                    </a:lnTo>
                    <a:lnTo>
                      <a:pt x="754" y="0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4" name="Google Shape;554;p8"/>
              <p:cNvSpPr/>
              <p:nvPr/>
            </p:nvSpPr>
            <p:spPr>
              <a:xfrm>
                <a:off x="2068700" y="2512550"/>
                <a:ext cx="19425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5" extrusionOk="0">
                    <a:moveTo>
                      <a:pt x="777" y="4154"/>
                    </a:moveTo>
                    <a:lnTo>
                      <a:pt x="1" y="4154"/>
                    </a:lnTo>
                    <a:lnTo>
                      <a:pt x="1" y="0"/>
                    </a:lnTo>
                    <a:lnTo>
                      <a:pt x="777" y="0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5" name="Google Shape;555;p8"/>
              <p:cNvSpPr/>
              <p:nvPr/>
            </p:nvSpPr>
            <p:spPr>
              <a:xfrm>
                <a:off x="2126900" y="2512550"/>
                <a:ext cx="19425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5" extrusionOk="0">
                    <a:moveTo>
                      <a:pt x="777" y="4154"/>
                    </a:moveTo>
                    <a:lnTo>
                      <a:pt x="1" y="4154"/>
                    </a:lnTo>
                    <a:lnTo>
                      <a:pt x="1" y="0"/>
                    </a:lnTo>
                    <a:lnTo>
                      <a:pt x="777" y="0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6" name="Google Shape;556;p8"/>
              <p:cNvSpPr/>
              <p:nvPr/>
            </p:nvSpPr>
            <p:spPr>
              <a:xfrm>
                <a:off x="2185100" y="2512550"/>
                <a:ext cx="19425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5" extrusionOk="0">
                    <a:moveTo>
                      <a:pt x="777" y="4154"/>
                    </a:moveTo>
                    <a:lnTo>
                      <a:pt x="1" y="4154"/>
                    </a:lnTo>
                    <a:lnTo>
                      <a:pt x="1" y="0"/>
                    </a:lnTo>
                    <a:lnTo>
                      <a:pt x="777" y="0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7" name="Google Shape;557;p8"/>
              <p:cNvSpPr/>
              <p:nvPr/>
            </p:nvSpPr>
            <p:spPr>
              <a:xfrm>
                <a:off x="2243325" y="2512550"/>
                <a:ext cx="19425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5" extrusionOk="0">
                    <a:moveTo>
                      <a:pt x="776" y="4154"/>
                    </a:moveTo>
                    <a:lnTo>
                      <a:pt x="0" y="4154"/>
                    </a:lnTo>
                    <a:lnTo>
                      <a:pt x="0" y="0"/>
                    </a:lnTo>
                    <a:lnTo>
                      <a:pt x="776" y="0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8" name="Google Shape;558;p8"/>
              <p:cNvSpPr/>
              <p:nvPr/>
            </p:nvSpPr>
            <p:spPr>
              <a:xfrm>
                <a:off x="2302100" y="2512550"/>
                <a:ext cx="18850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754" h="4155" extrusionOk="0">
                    <a:moveTo>
                      <a:pt x="753" y="4154"/>
                    </a:moveTo>
                    <a:lnTo>
                      <a:pt x="0" y="4154"/>
                    </a:lnTo>
                    <a:lnTo>
                      <a:pt x="0" y="0"/>
                    </a:lnTo>
                    <a:lnTo>
                      <a:pt x="753" y="0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9" name="Google Shape;559;p8"/>
              <p:cNvSpPr/>
              <p:nvPr/>
            </p:nvSpPr>
            <p:spPr>
              <a:xfrm>
                <a:off x="2085825" y="2512550"/>
                <a:ext cx="243100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9724" h="4155" extrusionOk="0">
                    <a:moveTo>
                      <a:pt x="9724" y="4154"/>
                    </a:moveTo>
                    <a:lnTo>
                      <a:pt x="0" y="4154"/>
                    </a:lnTo>
                    <a:lnTo>
                      <a:pt x="0" y="0"/>
                    </a:lnTo>
                    <a:lnTo>
                      <a:pt x="9724" y="0"/>
                    </a:lnTo>
                    <a:close/>
                  </a:path>
                </a:pathLst>
              </a:custGeom>
              <a:solidFill>
                <a:srgbClr val="FFE6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60" name="Google Shape;560;p8"/>
              <p:cNvSpPr/>
              <p:nvPr/>
            </p:nvSpPr>
            <p:spPr>
              <a:xfrm>
                <a:off x="2267275" y="2512550"/>
                <a:ext cx="61650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4155" extrusionOk="0">
                    <a:moveTo>
                      <a:pt x="2466" y="4154"/>
                    </a:moveTo>
                    <a:lnTo>
                      <a:pt x="1" y="4154"/>
                    </a:lnTo>
                    <a:lnTo>
                      <a:pt x="1" y="0"/>
                    </a:lnTo>
                    <a:lnTo>
                      <a:pt x="2466" y="0"/>
                    </a:lnTo>
                    <a:close/>
                  </a:path>
                </a:pathLst>
              </a:custGeom>
              <a:solidFill>
                <a:srgbClr val="FCE8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61" name="Google Shape;561;p8"/>
              <p:cNvSpPr/>
              <p:nvPr/>
            </p:nvSpPr>
            <p:spPr>
              <a:xfrm>
                <a:off x="1846725" y="2408675"/>
                <a:ext cx="443975" cy="103900"/>
              </a:xfrm>
              <a:custGeom>
                <a:avLst/>
                <a:gdLst/>
                <a:ahLst/>
                <a:cxnLst/>
                <a:rect l="l" t="t" r="r" b="b"/>
                <a:pathLst>
                  <a:path w="17759" h="4156" extrusionOk="0">
                    <a:moveTo>
                      <a:pt x="1" y="4155"/>
                    </a:moveTo>
                    <a:lnTo>
                      <a:pt x="17759" y="4155"/>
                    </a:lnTo>
                    <a:lnTo>
                      <a:pt x="17759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EAE0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62" name="Google Shape;562;p8"/>
              <p:cNvSpPr/>
              <p:nvPr/>
            </p:nvSpPr>
            <p:spPr>
              <a:xfrm>
                <a:off x="1846725" y="2408675"/>
                <a:ext cx="443975" cy="14875"/>
              </a:xfrm>
              <a:custGeom>
                <a:avLst/>
                <a:gdLst/>
                <a:ahLst/>
                <a:cxnLst/>
                <a:rect l="l" t="t" r="r" b="b"/>
                <a:pathLst>
                  <a:path w="17759" h="595" extrusionOk="0">
                    <a:moveTo>
                      <a:pt x="1" y="1"/>
                    </a:moveTo>
                    <a:lnTo>
                      <a:pt x="1" y="594"/>
                    </a:lnTo>
                    <a:lnTo>
                      <a:pt x="17759" y="594"/>
                    </a:lnTo>
                    <a:lnTo>
                      <a:pt x="17759" y="1"/>
                    </a:lnTo>
                    <a:close/>
                  </a:path>
                </a:pathLst>
              </a:custGeom>
              <a:solidFill>
                <a:srgbClr val="FCCC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63" name="Google Shape;563;p8"/>
              <p:cNvSpPr/>
              <p:nvPr/>
            </p:nvSpPr>
            <p:spPr>
              <a:xfrm>
                <a:off x="1883825" y="2408675"/>
                <a:ext cx="19425" cy="103900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6" extrusionOk="0">
                    <a:moveTo>
                      <a:pt x="776" y="4155"/>
                    </a:moveTo>
                    <a:lnTo>
                      <a:pt x="0" y="4155"/>
                    </a:lnTo>
                    <a:lnTo>
                      <a:pt x="0" y="1"/>
                    </a:lnTo>
                    <a:lnTo>
                      <a:pt x="776" y="1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64" name="Google Shape;564;p8"/>
              <p:cNvSpPr/>
              <p:nvPr/>
            </p:nvSpPr>
            <p:spPr>
              <a:xfrm>
                <a:off x="1942600" y="2408675"/>
                <a:ext cx="18850" cy="103900"/>
              </a:xfrm>
              <a:custGeom>
                <a:avLst/>
                <a:gdLst/>
                <a:ahLst/>
                <a:cxnLst/>
                <a:rect l="l" t="t" r="r" b="b"/>
                <a:pathLst>
                  <a:path w="754" h="4156" extrusionOk="0">
                    <a:moveTo>
                      <a:pt x="753" y="4155"/>
                    </a:moveTo>
                    <a:lnTo>
                      <a:pt x="0" y="4155"/>
                    </a:lnTo>
                    <a:lnTo>
                      <a:pt x="0" y="1"/>
                    </a:lnTo>
                    <a:lnTo>
                      <a:pt x="753" y="1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65" name="Google Shape;565;p8"/>
              <p:cNvSpPr/>
              <p:nvPr/>
            </p:nvSpPr>
            <p:spPr>
              <a:xfrm>
                <a:off x="2000800" y="2408675"/>
                <a:ext cx="19425" cy="103900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6" extrusionOk="0">
                    <a:moveTo>
                      <a:pt x="776" y="4155"/>
                    </a:moveTo>
                    <a:lnTo>
                      <a:pt x="0" y="4155"/>
                    </a:lnTo>
                    <a:lnTo>
                      <a:pt x="0" y="1"/>
                    </a:lnTo>
                    <a:lnTo>
                      <a:pt x="776" y="1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66" name="Google Shape;566;p8"/>
              <p:cNvSpPr/>
              <p:nvPr/>
            </p:nvSpPr>
            <p:spPr>
              <a:xfrm>
                <a:off x="2059000" y="2408675"/>
                <a:ext cx="19425" cy="103900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6" extrusionOk="0">
                    <a:moveTo>
                      <a:pt x="777" y="4155"/>
                    </a:moveTo>
                    <a:lnTo>
                      <a:pt x="1" y="4155"/>
                    </a:lnTo>
                    <a:lnTo>
                      <a:pt x="1" y="1"/>
                    </a:lnTo>
                    <a:lnTo>
                      <a:pt x="777" y="1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67" name="Google Shape;567;p8"/>
              <p:cNvSpPr/>
              <p:nvPr/>
            </p:nvSpPr>
            <p:spPr>
              <a:xfrm>
                <a:off x="2117200" y="2408675"/>
                <a:ext cx="19425" cy="103900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6" extrusionOk="0">
                    <a:moveTo>
                      <a:pt x="777" y="4155"/>
                    </a:moveTo>
                    <a:lnTo>
                      <a:pt x="1" y="4155"/>
                    </a:lnTo>
                    <a:lnTo>
                      <a:pt x="1" y="1"/>
                    </a:lnTo>
                    <a:lnTo>
                      <a:pt x="777" y="1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68" name="Google Shape;568;p8"/>
              <p:cNvSpPr/>
              <p:nvPr/>
            </p:nvSpPr>
            <p:spPr>
              <a:xfrm>
                <a:off x="2175400" y="2408675"/>
                <a:ext cx="19425" cy="103900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6" extrusionOk="0">
                    <a:moveTo>
                      <a:pt x="777" y="4155"/>
                    </a:moveTo>
                    <a:lnTo>
                      <a:pt x="1" y="4155"/>
                    </a:lnTo>
                    <a:lnTo>
                      <a:pt x="1" y="1"/>
                    </a:lnTo>
                    <a:lnTo>
                      <a:pt x="777" y="1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69" name="Google Shape;569;p8"/>
              <p:cNvSpPr/>
              <p:nvPr/>
            </p:nvSpPr>
            <p:spPr>
              <a:xfrm>
                <a:off x="2233625" y="2408675"/>
                <a:ext cx="19425" cy="103900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6" extrusionOk="0">
                    <a:moveTo>
                      <a:pt x="776" y="4155"/>
                    </a:moveTo>
                    <a:lnTo>
                      <a:pt x="0" y="4155"/>
                    </a:lnTo>
                    <a:lnTo>
                      <a:pt x="0" y="1"/>
                    </a:lnTo>
                    <a:lnTo>
                      <a:pt x="776" y="1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70" name="Google Shape;570;p8"/>
              <p:cNvSpPr/>
              <p:nvPr/>
            </p:nvSpPr>
            <p:spPr>
              <a:xfrm>
                <a:off x="2017925" y="2408675"/>
                <a:ext cx="243100" cy="103900"/>
              </a:xfrm>
              <a:custGeom>
                <a:avLst/>
                <a:gdLst/>
                <a:ahLst/>
                <a:cxnLst/>
                <a:rect l="l" t="t" r="r" b="b"/>
                <a:pathLst>
                  <a:path w="9724" h="4156" extrusionOk="0">
                    <a:moveTo>
                      <a:pt x="9724" y="4155"/>
                    </a:moveTo>
                    <a:lnTo>
                      <a:pt x="0" y="4155"/>
                    </a:lnTo>
                    <a:lnTo>
                      <a:pt x="0" y="1"/>
                    </a:lnTo>
                    <a:lnTo>
                      <a:pt x="9724" y="1"/>
                    </a:lnTo>
                    <a:close/>
                  </a:path>
                </a:pathLst>
              </a:custGeom>
              <a:solidFill>
                <a:srgbClr val="FFE6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71" name="Google Shape;571;p8"/>
              <p:cNvSpPr/>
              <p:nvPr/>
            </p:nvSpPr>
            <p:spPr>
              <a:xfrm>
                <a:off x="2198800" y="2408675"/>
                <a:ext cx="62225" cy="103900"/>
              </a:xfrm>
              <a:custGeom>
                <a:avLst/>
                <a:gdLst/>
                <a:ahLst/>
                <a:cxnLst/>
                <a:rect l="l" t="t" r="r" b="b"/>
                <a:pathLst>
                  <a:path w="2489" h="4156" extrusionOk="0">
                    <a:moveTo>
                      <a:pt x="2489" y="4155"/>
                    </a:moveTo>
                    <a:lnTo>
                      <a:pt x="1" y="4155"/>
                    </a:lnTo>
                    <a:lnTo>
                      <a:pt x="1" y="1"/>
                    </a:lnTo>
                    <a:lnTo>
                      <a:pt x="2489" y="1"/>
                    </a:lnTo>
                    <a:close/>
                  </a:path>
                </a:pathLst>
              </a:custGeom>
              <a:solidFill>
                <a:srgbClr val="FCE8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572" name="Google Shape;572;p8"/>
          <p:cNvSpPr/>
          <p:nvPr/>
        </p:nvSpPr>
        <p:spPr>
          <a:xfrm>
            <a:off x="10580730" y="3767748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73" name="Google Shape;573;p8"/>
          <p:cNvSpPr/>
          <p:nvPr/>
        </p:nvSpPr>
        <p:spPr>
          <a:xfrm>
            <a:off x="10825263" y="1912231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28159700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4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bg>
      <p:bgPr>
        <a:solidFill>
          <a:schemeClr val="dk1"/>
        </a:solidFill>
        <a:effectLst/>
      </p:bgPr>
    </p:bg>
    <p:spTree>
      <p:nvGrpSpPr>
        <p:cNvPr id="1" name="Shape 5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75" name="Google Shape;575;p9"/>
          <p:cNvGrpSpPr/>
          <p:nvPr/>
        </p:nvGrpSpPr>
        <p:grpSpPr>
          <a:xfrm>
            <a:off x="-184227" y="-399294"/>
            <a:ext cx="13152739" cy="7397993"/>
            <a:chOff x="238125" y="822050"/>
            <a:chExt cx="7136850" cy="4051475"/>
          </a:xfrm>
        </p:grpSpPr>
        <p:sp>
          <p:nvSpPr>
            <p:cNvPr id="576" name="Google Shape;576;p9"/>
            <p:cNvSpPr/>
            <p:nvPr/>
          </p:nvSpPr>
          <p:spPr>
            <a:xfrm>
              <a:off x="238125" y="114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7" name="Google Shape;577;p9"/>
            <p:cNvSpPr/>
            <p:nvPr/>
          </p:nvSpPr>
          <p:spPr>
            <a:xfrm>
              <a:off x="238125" y="27590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8" name="Google Shape;578;p9"/>
            <p:cNvSpPr/>
            <p:nvPr/>
          </p:nvSpPr>
          <p:spPr>
            <a:xfrm>
              <a:off x="238125" y="250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9" name="Google Shape;579;p9"/>
            <p:cNvSpPr/>
            <p:nvPr/>
          </p:nvSpPr>
          <p:spPr>
            <a:xfrm>
              <a:off x="238125" y="22460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0" name="Google Shape;580;p9"/>
            <p:cNvSpPr/>
            <p:nvPr/>
          </p:nvSpPr>
          <p:spPr>
            <a:xfrm>
              <a:off x="238125" y="1971075"/>
              <a:ext cx="7136850" cy="0"/>
            </a:xfrm>
            <a:custGeom>
              <a:avLst/>
              <a:gdLst/>
              <a:ahLst/>
              <a:cxnLst/>
              <a:rect l="l" t="t" r="r" b="b"/>
              <a:pathLst>
                <a:path w="285474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1" name="Google Shape;581;p9"/>
            <p:cNvSpPr/>
            <p:nvPr/>
          </p:nvSpPr>
          <p:spPr>
            <a:xfrm>
              <a:off x="238125" y="169607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2" name="Google Shape;582;p9"/>
            <p:cNvSpPr/>
            <p:nvPr/>
          </p:nvSpPr>
          <p:spPr>
            <a:xfrm>
              <a:off x="238125" y="1420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3" name="Google Shape;583;p9"/>
            <p:cNvSpPr/>
            <p:nvPr/>
          </p:nvSpPr>
          <p:spPr>
            <a:xfrm>
              <a:off x="238125" y="33092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4" name="Google Shape;584;p9"/>
            <p:cNvSpPr/>
            <p:nvPr/>
          </p:nvSpPr>
          <p:spPr>
            <a:xfrm>
              <a:off x="238125" y="30155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5" name="Google Shape;585;p9"/>
            <p:cNvSpPr/>
            <p:nvPr/>
          </p:nvSpPr>
          <p:spPr>
            <a:xfrm>
              <a:off x="238125" y="47439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6" name="Google Shape;586;p9"/>
            <p:cNvSpPr/>
            <p:nvPr/>
          </p:nvSpPr>
          <p:spPr>
            <a:xfrm>
              <a:off x="238125" y="44549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7" name="Google Shape;587;p9"/>
            <p:cNvSpPr/>
            <p:nvPr/>
          </p:nvSpPr>
          <p:spPr>
            <a:xfrm>
              <a:off x="238125" y="4167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8" name="Google Shape;588;p9"/>
            <p:cNvSpPr/>
            <p:nvPr/>
          </p:nvSpPr>
          <p:spPr>
            <a:xfrm>
              <a:off x="238125" y="38817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9" name="Google Shape;589;p9"/>
            <p:cNvSpPr/>
            <p:nvPr/>
          </p:nvSpPr>
          <p:spPr>
            <a:xfrm>
              <a:off x="238125" y="35953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0" name="Google Shape;590;p9"/>
            <p:cNvSpPr/>
            <p:nvPr/>
          </p:nvSpPr>
          <p:spPr>
            <a:xfrm>
              <a:off x="5075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1" name="Google Shape;591;p9"/>
            <p:cNvSpPr/>
            <p:nvPr/>
          </p:nvSpPr>
          <p:spPr>
            <a:xfrm>
              <a:off x="3244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2" name="Google Shape;592;p9"/>
            <p:cNvSpPr/>
            <p:nvPr/>
          </p:nvSpPr>
          <p:spPr>
            <a:xfrm>
              <a:off x="29400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3" name="Google Shape;593;p9"/>
            <p:cNvSpPr/>
            <p:nvPr/>
          </p:nvSpPr>
          <p:spPr>
            <a:xfrm>
              <a:off x="2635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4" name="Google Shape;594;p9"/>
            <p:cNvSpPr/>
            <p:nvPr/>
          </p:nvSpPr>
          <p:spPr>
            <a:xfrm>
              <a:off x="2331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5" name="Google Shape;595;p9"/>
            <p:cNvSpPr/>
            <p:nvPr/>
          </p:nvSpPr>
          <p:spPr>
            <a:xfrm>
              <a:off x="20279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6" name="Google Shape;596;p9"/>
            <p:cNvSpPr/>
            <p:nvPr/>
          </p:nvSpPr>
          <p:spPr>
            <a:xfrm>
              <a:off x="17239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7" name="Google Shape;597;p9"/>
            <p:cNvSpPr/>
            <p:nvPr/>
          </p:nvSpPr>
          <p:spPr>
            <a:xfrm>
              <a:off x="14197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8" name="Google Shape;598;p9"/>
            <p:cNvSpPr/>
            <p:nvPr/>
          </p:nvSpPr>
          <p:spPr>
            <a:xfrm>
              <a:off x="1115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9" name="Google Shape;599;p9"/>
            <p:cNvSpPr/>
            <p:nvPr/>
          </p:nvSpPr>
          <p:spPr>
            <a:xfrm>
              <a:off x="811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0" name="Google Shape;600;p9"/>
            <p:cNvSpPr/>
            <p:nvPr/>
          </p:nvSpPr>
          <p:spPr>
            <a:xfrm>
              <a:off x="3548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1" name="Google Shape;601;p9"/>
            <p:cNvSpPr/>
            <p:nvPr/>
          </p:nvSpPr>
          <p:spPr>
            <a:xfrm>
              <a:off x="62845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2" name="Google Shape;602;p9"/>
            <p:cNvSpPr/>
            <p:nvPr/>
          </p:nvSpPr>
          <p:spPr>
            <a:xfrm>
              <a:off x="5980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3" name="Google Shape;603;p9"/>
            <p:cNvSpPr/>
            <p:nvPr/>
          </p:nvSpPr>
          <p:spPr>
            <a:xfrm>
              <a:off x="5676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4" name="Google Shape;604;p9"/>
            <p:cNvSpPr/>
            <p:nvPr/>
          </p:nvSpPr>
          <p:spPr>
            <a:xfrm>
              <a:off x="53724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5" name="Google Shape;605;p9"/>
            <p:cNvSpPr/>
            <p:nvPr/>
          </p:nvSpPr>
          <p:spPr>
            <a:xfrm>
              <a:off x="50684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6" name="Google Shape;606;p9"/>
            <p:cNvSpPr/>
            <p:nvPr/>
          </p:nvSpPr>
          <p:spPr>
            <a:xfrm>
              <a:off x="47644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7" name="Google Shape;607;p9"/>
            <p:cNvSpPr/>
            <p:nvPr/>
          </p:nvSpPr>
          <p:spPr>
            <a:xfrm>
              <a:off x="4460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8" name="Google Shape;608;p9"/>
            <p:cNvSpPr/>
            <p:nvPr/>
          </p:nvSpPr>
          <p:spPr>
            <a:xfrm>
              <a:off x="4156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9" name="Google Shape;609;p9"/>
            <p:cNvSpPr/>
            <p:nvPr/>
          </p:nvSpPr>
          <p:spPr>
            <a:xfrm>
              <a:off x="38522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0" name="Google Shape;610;p9"/>
            <p:cNvSpPr/>
            <p:nvPr/>
          </p:nvSpPr>
          <p:spPr>
            <a:xfrm>
              <a:off x="65885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1" name="Google Shape;611;p9"/>
            <p:cNvSpPr/>
            <p:nvPr/>
          </p:nvSpPr>
          <p:spPr>
            <a:xfrm>
              <a:off x="71967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2" name="Google Shape;612;p9"/>
            <p:cNvSpPr/>
            <p:nvPr/>
          </p:nvSpPr>
          <p:spPr>
            <a:xfrm>
              <a:off x="68927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613" name="Google Shape;613;p9"/>
          <p:cNvSpPr/>
          <p:nvPr/>
        </p:nvSpPr>
        <p:spPr>
          <a:xfrm>
            <a:off x="921767" y="1644233"/>
            <a:ext cx="5145200" cy="2093200"/>
          </a:xfrm>
          <a:prstGeom prst="roundRect">
            <a:avLst>
              <a:gd name="adj" fmla="val 16667"/>
            </a:avLst>
          </a:prstGeom>
          <a:solidFill>
            <a:schemeClr val="lt1"/>
          </a:solidFill>
          <a:ln w="76200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14" name="Google Shape;614;p9"/>
          <p:cNvSpPr/>
          <p:nvPr/>
        </p:nvSpPr>
        <p:spPr>
          <a:xfrm>
            <a:off x="936367" y="4148333"/>
            <a:ext cx="5145200" cy="1146000"/>
          </a:xfrm>
          <a:prstGeom prst="roundRect">
            <a:avLst>
              <a:gd name="adj" fmla="val 16667"/>
            </a:avLst>
          </a:prstGeom>
          <a:solidFill>
            <a:schemeClr val="accent1"/>
          </a:solidFill>
          <a:ln w="762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15" name="Google Shape;615;p9"/>
          <p:cNvSpPr txBox="1">
            <a:spLocks noGrp="1"/>
          </p:cNvSpPr>
          <p:nvPr>
            <p:ph type="title"/>
          </p:nvPr>
        </p:nvSpPr>
        <p:spPr>
          <a:xfrm>
            <a:off x="950967" y="1801233"/>
            <a:ext cx="5116000" cy="177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667"/>
            </a:lvl1pPr>
            <a:lvl2pPr lvl="1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2pPr>
            <a:lvl3pPr lvl="2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3pPr>
            <a:lvl4pPr lvl="3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4pPr>
            <a:lvl5pPr lvl="4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5pPr>
            <a:lvl6pPr lvl="5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6pPr>
            <a:lvl7pPr lvl="6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7pPr>
            <a:lvl8pPr lvl="7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8pPr>
            <a:lvl9pPr lvl="8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9pPr>
          </a:lstStyle>
          <a:p>
            <a:endParaRPr/>
          </a:p>
        </p:txBody>
      </p:sp>
      <p:sp>
        <p:nvSpPr>
          <p:cNvPr id="616" name="Google Shape;616;p9"/>
          <p:cNvSpPr txBox="1">
            <a:spLocks noGrp="1"/>
          </p:cNvSpPr>
          <p:nvPr>
            <p:ph type="subTitle" idx="1"/>
          </p:nvPr>
        </p:nvSpPr>
        <p:spPr>
          <a:xfrm>
            <a:off x="950967" y="4189933"/>
            <a:ext cx="5116000" cy="1062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grpSp>
        <p:nvGrpSpPr>
          <p:cNvPr id="617" name="Google Shape;617;p9"/>
          <p:cNvGrpSpPr/>
          <p:nvPr/>
        </p:nvGrpSpPr>
        <p:grpSpPr>
          <a:xfrm rot="-4500389">
            <a:off x="5490929" y="5016493"/>
            <a:ext cx="675800" cy="675843"/>
            <a:chOff x="3312800" y="1179225"/>
            <a:chExt cx="473725" cy="473700"/>
          </a:xfrm>
        </p:grpSpPr>
        <p:sp>
          <p:nvSpPr>
            <p:cNvPr id="618" name="Google Shape;618;p9"/>
            <p:cNvSpPr/>
            <p:nvPr/>
          </p:nvSpPr>
          <p:spPr>
            <a:xfrm>
              <a:off x="3312800" y="1179225"/>
              <a:ext cx="473725" cy="473700"/>
            </a:xfrm>
            <a:custGeom>
              <a:avLst/>
              <a:gdLst/>
              <a:ahLst/>
              <a:cxnLst/>
              <a:rect l="l" t="t" r="r" b="b"/>
              <a:pathLst>
                <a:path w="18949" h="18948" extrusionOk="0">
                  <a:moveTo>
                    <a:pt x="9474" y="0"/>
                  </a:moveTo>
                  <a:cubicBezTo>
                    <a:pt x="4236" y="0"/>
                    <a:pt x="1" y="4236"/>
                    <a:pt x="1" y="9474"/>
                  </a:cubicBezTo>
                  <a:cubicBezTo>
                    <a:pt x="1" y="14712"/>
                    <a:pt x="4236" y="18948"/>
                    <a:pt x="9474" y="18948"/>
                  </a:cubicBezTo>
                  <a:cubicBezTo>
                    <a:pt x="14713" y="18948"/>
                    <a:pt x="18948" y="14712"/>
                    <a:pt x="18948" y="9474"/>
                  </a:cubicBezTo>
                  <a:cubicBezTo>
                    <a:pt x="18948" y="4236"/>
                    <a:pt x="14713" y="0"/>
                    <a:pt x="9474" y="0"/>
                  </a:cubicBezTo>
                  <a:close/>
                </a:path>
              </a:pathLst>
            </a:custGeom>
            <a:solidFill>
              <a:schemeClr val="lt2"/>
            </a:solidFill>
            <a:ln w="762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9" name="Google Shape;619;p9"/>
            <p:cNvSpPr/>
            <p:nvPr/>
          </p:nvSpPr>
          <p:spPr>
            <a:xfrm>
              <a:off x="3366075" y="1255250"/>
              <a:ext cx="367175" cy="321750"/>
            </a:xfrm>
            <a:custGeom>
              <a:avLst/>
              <a:gdLst/>
              <a:ahLst/>
              <a:cxnLst/>
              <a:rect l="l" t="t" r="r" b="b"/>
              <a:pathLst>
                <a:path w="14687" h="12870" extrusionOk="0">
                  <a:moveTo>
                    <a:pt x="7320" y="1"/>
                  </a:moveTo>
                  <a:cubicBezTo>
                    <a:pt x="6348" y="1"/>
                    <a:pt x="5362" y="223"/>
                    <a:pt x="4436" y="694"/>
                  </a:cubicBezTo>
                  <a:cubicBezTo>
                    <a:pt x="1253" y="2323"/>
                    <a:pt x="0" y="6182"/>
                    <a:pt x="1604" y="9340"/>
                  </a:cubicBezTo>
                  <a:cubicBezTo>
                    <a:pt x="2753" y="11585"/>
                    <a:pt x="5011" y="12870"/>
                    <a:pt x="7350" y="12870"/>
                  </a:cubicBezTo>
                  <a:cubicBezTo>
                    <a:pt x="8328" y="12870"/>
                    <a:pt x="9320" y="12645"/>
                    <a:pt x="10251" y="12172"/>
                  </a:cubicBezTo>
                  <a:cubicBezTo>
                    <a:pt x="13409" y="10543"/>
                    <a:pt x="14687" y="6684"/>
                    <a:pt x="13058" y="3526"/>
                  </a:cubicBezTo>
                  <a:cubicBezTo>
                    <a:pt x="11924" y="1294"/>
                    <a:pt x="9664" y="1"/>
                    <a:pt x="732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0" name="Google Shape;620;p9"/>
            <p:cNvSpPr/>
            <p:nvPr/>
          </p:nvSpPr>
          <p:spPr>
            <a:xfrm>
              <a:off x="3424950" y="1327400"/>
              <a:ext cx="249400" cy="180100"/>
            </a:xfrm>
            <a:custGeom>
              <a:avLst/>
              <a:gdLst/>
              <a:ahLst/>
              <a:cxnLst/>
              <a:rect l="l" t="t" r="r" b="b"/>
              <a:pathLst>
                <a:path w="9976" h="7204" extrusionOk="0">
                  <a:moveTo>
                    <a:pt x="6917" y="1"/>
                  </a:moveTo>
                  <a:cubicBezTo>
                    <a:pt x="6507" y="1"/>
                    <a:pt x="6115" y="101"/>
                    <a:pt x="5740" y="289"/>
                  </a:cubicBezTo>
                  <a:cubicBezTo>
                    <a:pt x="5289" y="514"/>
                    <a:pt x="4913" y="865"/>
                    <a:pt x="4663" y="1316"/>
                  </a:cubicBezTo>
                  <a:cubicBezTo>
                    <a:pt x="4462" y="1667"/>
                    <a:pt x="4287" y="2118"/>
                    <a:pt x="4161" y="2695"/>
                  </a:cubicBezTo>
                  <a:cubicBezTo>
                    <a:pt x="3986" y="3397"/>
                    <a:pt x="3886" y="3923"/>
                    <a:pt x="3810" y="4224"/>
                  </a:cubicBezTo>
                  <a:cubicBezTo>
                    <a:pt x="3710" y="4575"/>
                    <a:pt x="3560" y="4800"/>
                    <a:pt x="3359" y="4900"/>
                  </a:cubicBezTo>
                  <a:cubicBezTo>
                    <a:pt x="3184" y="4976"/>
                    <a:pt x="3109" y="4976"/>
                    <a:pt x="3084" y="4976"/>
                  </a:cubicBezTo>
                  <a:cubicBezTo>
                    <a:pt x="2908" y="4951"/>
                    <a:pt x="2783" y="4875"/>
                    <a:pt x="2708" y="4725"/>
                  </a:cubicBezTo>
                  <a:cubicBezTo>
                    <a:pt x="2658" y="4625"/>
                    <a:pt x="2658" y="4550"/>
                    <a:pt x="2683" y="4424"/>
                  </a:cubicBezTo>
                  <a:cubicBezTo>
                    <a:pt x="2733" y="4249"/>
                    <a:pt x="2933" y="4048"/>
                    <a:pt x="3234" y="3848"/>
                  </a:cubicBezTo>
                  <a:lnTo>
                    <a:pt x="3585" y="3622"/>
                  </a:lnTo>
                  <a:lnTo>
                    <a:pt x="2482" y="1743"/>
                  </a:lnTo>
                  <a:lnTo>
                    <a:pt x="2106" y="1968"/>
                  </a:lnTo>
                  <a:cubicBezTo>
                    <a:pt x="1605" y="2269"/>
                    <a:pt x="1204" y="2670"/>
                    <a:pt x="953" y="3121"/>
                  </a:cubicBezTo>
                  <a:cubicBezTo>
                    <a:pt x="678" y="3597"/>
                    <a:pt x="577" y="4098"/>
                    <a:pt x="627" y="4625"/>
                  </a:cubicBezTo>
                  <a:lnTo>
                    <a:pt x="1" y="4951"/>
                  </a:lnTo>
                  <a:lnTo>
                    <a:pt x="928" y="6755"/>
                  </a:lnTo>
                  <a:lnTo>
                    <a:pt x="1505" y="6454"/>
                  </a:lnTo>
                  <a:cubicBezTo>
                    <a:pt x="1755" y="6705"/>
                    <a:pt x="2006" y="6905"/>
                    <a:pt x="2307" y="7031"/>
                  </a:cubicBezTo>
                  <a:cubicBezTo>
                    <a:pt x="2588" y="7146"/>
                    <a:pt x="2879" y="7204"/>
                    <a:pt x="3174" y="7204"/>
                  </a:cubicBezTo>
                  <a:cubicBezTo>
                    <a:pt x="3589" y="7204"/>
                    <a:pt x="4013" y="7089"/>
                    <a:pt x="4437" y="6855"/>
                  </a:cubicBezTo>
                  <a:cubicBezTo>
                    <a:pt x="4813" y="6655"/>
                    <a:pt x="5164" y="6304"/>
                    <a:pt x="5440" y="5803"/>
                  </a:cubicBezTo>
                  <a:cubicBezTo>
                    <a:pt x="5640" y="5502"/>
                    <a:pt x="5790" y="5076"/>
                    <a:pt x="5916" y="4600"/>
                  </a:cubicBezTo>
                  <a:cubicBezTo>
                    <a:pt x="5966" y="4474"/>
                    <a:pt x="6016" y="4174"/>
                    <a:pt x="6091" y="3773"/>
                  </a:cubicBezTo>
                  <a:cubicBezTo>
                    <a:pt x="6141" y="3447"/>
                    <a:pt x="6191" y="3221"/>
                    <a:pt x="6242" y="3071"/>
                  </a:cubicBezTo>
                  <a:cubicBezTo>
                    <a:pt x="6392" y="2695"/>
                    <a:pt x="6592" y="2419"/>
                    <a:pt x="6818" y="2319"/>
                  </a:cubicBezTo>
                  <a:cubicBezTo>
                    <a:pt x="6943" y="2244"/>
                    <a:pt x="7069" y="2219"/>
                    <a:pt x="7169" y="2219"/>
                  </a:cubicBezTo>
                  <a:cubicBezTo>
                    <a:pt x="7244" y="2244"/>
                    <a:pt x="7294" y="2269"/>
                    <a:pt x="7369" y="2369"/>
                  </a:cubicBezTo>
                  <a:cubicBezTo>
                    <a:pt x="7420" y="2469"/>
                    <a:pt x="7420" y="2545"/>
                    <a:pt x="7420" y="2595"/>
                  </a:cubicBezTo>
                  <a:cubicBezTo>
                    <a:pt x="7344" y="2745"/>
                    <a:pt x="7219" y="2895"/>
                    <a:pt x="7019" y="3046"/>
                  </a:cubicBezTo>
                  <a:lnTo>
                    <a:pt x="6668" y="3271"/>
                  </a:lnTo>
                  <a:lnTo>
                    <a:pt x="7946" y="5051"/>
                  </a:lnTo>
                  <a:lnTo>
                    <a:pt x="8272" y="4850"/>
                  </a:lnTo>
                  <a:cubicBezTo>
                    <a:pt x="8873" y="4474"/>
                    <a:pt x="9249" y="3973"/>
                    <a:pt x="9399" y="3296"/>
                  </a:cubicBezTo>
                  <a:cubicBezTo>
                    <a:pt x="9450" y="3021"/>
                    <a:pt x="9450" y="2745"/>
                    <a:pt x="9399" y="2444"/>
                  </a:cubicBezTo>
                  <a:lnTo>
                    <a:pt x="9976" y="2144"/>
                  </a:lnTo>
                  <a:lnTo>
                    <a:pt x="9049" y="339"/>
                  </a:lnTo>
                  <a:lnTo>
                    <a:pt x="8497" y="640"/>
                  </a:lnTo>
                  <a:cubicBezTo>
                    <a:pt x="8121" y="289"/>
                    <a:pt x="7670" y="63"/>
                    <a:pt x="7169" y="13"/>
                  </a:cubicBezTo>
                  <a:cubicBezTo>
                    <a:pt x="7084" y="5"/>
                    <a:pt x="7000" y="1"/>
                    <a:pt x="69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621" name="Google Shape;621;p9"/>
          <p:cNvSpPr/>
          <p:nvPr/>
        </p:nvSpPr>
        <p:spPr>
          <a:xfrm>
            <a:off x="4793263" y="5484331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49209842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4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spTree>
      <p:nvGrpSpPr>
        <p:cNvPr id="1" name="Shape 21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66" name="Google Shape;2166;p34"/>
          <p:cNvGrpSpPr/>
          <p:nvPr/>
        </p:nvGrpSpPr>
        <p:grpSpPr>
          <a:xfrm>
            <a:off x="-184227" y="-399294"/>
            <a:ext cx="13152739" cy="7397993"/>
            <a:chOff x="238125" y="822050"/>
            <a:chExt cx="7136850" cy="4051475"/>
          </a:xfrm>
        </p:grpSpPr>
        <p:sp>
          <p:nvSpPr>
            <p:cNvPr id="2167" name="Google Shape;2167;p34"/>
            <p:cNvSpPr/>
            <p:nvPr/>
          </p:nvSpPr>
          <p:spPr>
            <a:xfrm>
              <a:off x="238125" y="114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8" name="Google Shape;2168;p34"/>
            <p:cNvSpPr/>
            <p:nvPr/>
          </p:nvSpPr>
          <p:spPr>
            <a:xfrm>
              <a:off x="238125" y="27590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9" name="Google Shape;2169;p34"/>
            <p:cNvSpPr/>
            <p:nvPr/>
          </p:nvSpPr>
          <p:spPr>
            <a:xfrm>
              <a:off x="238125" y="250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0" name="Google Shape;2170;p34"/>
            <p:cNvSpPr/>
            <p:nvPr/>
          </p:nvSpPr>
          <p:spPr>
            <a:xfrm>
              <a:off x="238125" y="22460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1" name="Google Shape;2171;p34"/>
            <p:cNvSpPr/>
            <p:nvPr/>
          </p:nvSpPr>
          <p:spPr>
            <a:xfrm>
              <a:off x="238125" y="1971075"/>
              <a:ext cx="7136850" cy="0"/>
            </a:xfrm>
            <a:custGeom>
              <a:avLst/>
              <a:gdLst/>
              <a:ahLst/>
              <a:cxnLst/>
              <a:rect l="l" t="t" r="r" b="b"/>
              <a:pathLst>
                <a:path w="285474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2" name="Google Shape;2172;p34"/>
            <p:cNvSpPr/>
            <p:nvPr/>
          </p:nvSpPr>
          <p:spPr>
            <a:xfrm>
              <a:off x="238125" y="169607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3" name="Google Shape;2173;p34"/>
            <p:cNvSpPr/>
            <p:nvPr/>
          </p:nvSpPr>
          <p:spPr>
            <a:xfrm>
              <a:off x="238125" y="1420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4" name="Google Shape;2174;p34"/>
            <p:cNvSpPr/>
            <p:nvPr/>
          </p:nvSpPr>
          <p:spPr>
            <a:xfrm>
              <a:off x="238125" y="33092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5" name="Google Shape;2175;p34"/>
            <p:cNvSpPr/>
            <p:nvPr/>
          </p:nvSpPr>
          <p:spPr>
            <a:xfrm>
              <a:off x="238125" y="30155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6" name="Google Shape;2176;p34"/>
            <p:cNvSpPr/>
            <p:nvPr/>
          </p:nvSpPr>
          <p:spPr>
            <a:xfrm>
              <a:off x="238125" y="47439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7" name="Google Shape;2177;p34"/>
            <p:cNvSpPr/>
            <p:nvPr/>
          </p:nvSpPr>
          <p:spPr>
            <a:xfrm>
              <a:off x="238125" y="44549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8" name="Google Shape;2178;p34"/>
            <p:cNvSpPr/>
            <p:nvPr/>
          </p:nvSpPr>
          <p:spPr>
            <a:xfrm>
              <a:off x="238125" y="4167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9" name="Google Shape;2179;p34"/>
            <p:cNvSpPr/>
            <p:nvPr/>
          </p:nvSpPr>
          <p:spPr>
            <a:xfrm>
              <a:off x="238125" y="38817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0" name="Google Shape;2180;p34"/>
            <p:cNvSpPr/>
            <p:nvPr/>
          </p:nvSpPr>
          <p:spPr>
            <a:xfrm>
              <a:off x="238125" y="35953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1" name="Google Shape;2181;p34"/>
            <p:cNvSpPr/>
            <p:nvPr/>
          </p:nvSpPr>
          <p:spPr>
            <a:xfrm>
              <a:off x="5075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2" name="Google Shape;2182;p34"/>
            <p:cNvSpPr/>
            <p:nvPr/>
          </p:nvSpPr>
          <p:spPr>
            <a:xfrm>
              <a:off x="3244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3" name="Google Shape;2183;p34"/>
            <p:cNvSpPr/>
            <p:nvPr/>
          </p:nvSpPr>
          <p:spPr>
            <a:xfrm>
              <a:off x="29400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4" name="Google Shape;2184;p34"/>
            <p:cNvSpPr/>
            <p:nvPr/>
          </p:nvSpPr>
          <p:spPr>
            <a:xfrm>
              <a:off x="2635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5" name="Google Shape;2185;p34"/>
            <p:cNvSpPr/>
            <p:nvPr/>
          </p:nvSpPr>
          <p:spPr>
            <a:xfrm>
              <a:off x="2331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6" name="Google Shape;2186;p34"/>
            <p:cNvSpPr/>
            <p:nvPr/>
          </p:nvSpPr>
          <p:spPr>
            <a:xfrm>
              <a:off x="20279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7" name="Google Shape;2187;p34"/>
            <p:cNvSpPr/>
            <p:nvPr/>
          </p:nvSpPr>
          <p:spPr>
            <a:xfrm>
              <a:off x="17239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8" name="Google Shape;2188;p34"/>
            <p:cNvSpPr/>
            <p:nvPr/>
          </p:nvSpPr>
          <p:spPr>
            <a:xfrm>
              <a:off x="14197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9" name="Google Shape;2189;p34"/>
            <p:cNvSpPr/>
            <p:nvPr/>
          </p:nvSpPr>
          <p:spPr>
            <a:xfrm>
              <a:off x="1115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0" name="Google Shape;2190;p34"/>
            <p:cNvSpPr/>
            <p:nvPr/>
          </p:nvSpPr>
          <p:spPr>
            <a:xfrm>
              <a:off x="811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1" name="Google Shape;2191;p34"/>
            <p:cNvSpPr/>
            <p:nvPr/>
          </p:nvSpPr>
          <p:spPr>
            <a:xfrm>
              <a:off x="3548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2" name="Google Shape;2192;p34"/>
            <p:cNvSpPr/>
            <p:nvPr/>
          </p:nvSpPr>
          <p:spPr>
            <a:xfrm>
              <a:off x="62845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3" name="Google Shape;2193;p34"/>
            <p:cNvSpPr/>
            <p:nvPr/>
          </p:nvSpPr>
          <p:spPr>
            <a:xfrm>
              <a:off x="5980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4" name="Google Shape;2194;p34"/>
            <p:cNvSpPr/>
            <p:nvPr/>
          </p:nvSpPr>
          <p:spPr>
            <a:xfrm>
              <a:off x="5676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5" name="Google Shape;2195;p34"/>
            <p:cNvSpPr/>
            <p:nvPr/>
          </p:nvSpPr>
          <p:spPr>
            <a:xfrm>
              <a:off x="53724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6" name="Google Shape;2196;p34"/>
            <p:cNvSpPr/>
            <p:nvPr/>
          </p:nvSpPr>
          <p:spPr>
            <a:xfrm>
              <a:off x="50684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7" name="Google Shape;2197;p34"/>
            <p:cNvSpPr/>
            <p:nvPr/>
          </p:nvSpPr>
          <p:spPr>
            <a:xfrm>
              <a:off x="47644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8" name="Google Shape;2198;p34"/>
            <p:cNvSpPr/>
            <p:nvPr/>
          </p:nvSpPr>
          <p:spPr>
            <a:xfrm>
              <a:off x="4460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9" name="Google Shape;2199;p34"/>
            <p:cNvSpPr/>
            <p:nvPr/>
          </p:nvSpPr>
          <p:spPr>
            <a:xfrm>
              <a:off x="4156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0" name="Google Shape;2200;p34"/>
            <p:cNvSpPr/>
            <p:nvPr/>
          </p:nvSpPr>
          <p:spPr>
            <a:xfrm>
              <a:off x="38522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1" name="Google Shape;2201;p34"/>
            <p:cNvSpPr/>
            <p:nvPr/>
          </p:nvSpPr>
          <p:spPr>
            <a:xfrm>
              <a:off x="65885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2" name="Google Shape;2202;p34"/>
            <p:cNvSpPr/>
            <p:nvPr/>
          </p:nvSpPr>
          <p:spPr>
            <a:xfrm>
              <a:off x="71967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3" name="Google Shape;2203;p34"/>
            <p:cNvSpPr/>
            <p:nvPr/>
          </p:nvSpPr>
          <p:spPr>
            <a:xfrm>
              <a:off x="68927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204" name="Google Shape;2204;p34"/>
          <p:cNvGrpSpPr/>
          <p:nvPr/>
        </p:nvGrpSpPr>
        <p:grpSpPr>
          <a:xfrm>
            <a:off x="9370200" y="4206167"/>
            <a:ext cx="1691933" cy="1691967"/>
            <a:chOff x="94500" y="533550"/>
            <a:chExt cx="1268950" cy="1268975"/>
          </a:xfrm>
        </p:grpSpPr>
        <p:sp>
          <p:nvSpPr>
            <p:cNvPr id="2205" name="Google Shape;2205;p34"/>
            <p:cNvSpPr/>
            <p:nvPr/>
          </p:nvSpPr>
          <p:spPr>
            <a:xfrm>
              <a:off x="94500" y="533550"/>
              <a:ext cx="1268950" cy="1268975"/>
            </a:xfrm>
            <a:custGeom>
              <a:avLst/>
              <a:gdLst/>
              <a:ahLst/>
              <a:cxnLst/>
              <a:rect l="l" t="t" r="r" b="b"/>
              <a:pathLst>
                <a:path w="50758" h="50759" extrusionOk="0">
                  <a:moveTo>
                    <a:pt x="25389" y="1"/>
                  </a:moveTo>
                  <a:cubicBezTo>
                    <a:pt x="11370" y="1"/>
                    <a:pt x="1" y="11370"/>
                    <a:pt x="1" y="25369"/>
                  </a:cubicBezTo>
                  <a:cubicBezTo>
                    <a:pt x="1" y="39389"/>
                    <a:pt x="11370" y="50758"/>
                    <a:pt x="25389" y="50758"/>
                  </a:cubicBezTo>
                  <a:cubicBezTo>
                    <a:pt x="39409" y="50758"/>
                    <a:pt x="50758" y="39389"/>
                    <a:pt x="50758" y="25369"/>
                  </a:cubicBezTo>
                  <a:cubicBezTo>
                    <a:pt x="50758" y="11370"/>
                    <a:pt x="39409" y="1"/>
                    <a:pt x="25389" y="1"/>
                  </a:cubicBezTo>
                  <a:close/>
                </a:path>
              </a:pathLst>
            </a:custGeom>
            <a:solidFill>
              <a:srgbClr val="FFFFFF"/>
            </a:solidFill>
            <a:ln w="1143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2206" name="Google Shape;2206;p34"/>
            <p:cNvGrpSpPr/>
            <p:nvPr/>
          </p:nvGrpSpPr>
          <p:grpSpPr>
            <a:xfrm>
              <a:off x="94500" y="533550"/>
              <a:ext cx="1268950" cy="1268975"/>
              <a:chOff x="756000" y="1451225"/>
              <a:chExt cx="1268950" cy="1268975"/>
            </a:xfrm>
          </p:grpSpPr>
          <p:sp>
            <p:nvSpPr>
              <p:cNvPr id="2207" name="Google Shape;2207;p34"/>
              <p:cNvSpPr/>
              <p:nvPr/>
            </p:nvSpPr>
            <p:spPr>
              <a:xfrm>
                <a:off x="756000" y="1451225"/>
                <a:ext cx="1268950" cy="1268975"/>
              </a:xfrm>
              <a:custGeom>
                <a:avLst/>
                <a:gdLst/>
                <a:ahLst/>
                <a:cxnLst/>
                <a:rect l="l" t="t" r="r" b="b"/>
                <a:pathLst>
                  <a:path w="50758" h="50759" extrusionOk="0">
                    <a:moveTo>
                      <a:pt x="25389" y="1"/>
                    </a:moveTo>
                    <a:cubicBezTo>
                      <a:pt x="11370" y="1"/>
                      <a:pt x="1" y="11370"/>
                      <a:pt x="1" y="25369"/>
                    </a:cubicBezTo>
                    <a:cubicBezTo>
                      <a:pt x="1" y="39389"/>
                      <a:pt x="11370" y="50758"/>
                      <a:pt x="25389" y="50758"/>
                    </a:cubicBezTo>
                    <a:cubicBezTo>
                      <a:pt x="39409" y="50758"/>
                      <a:pt x="50758" y="39389"/>
                      <a:pt x="50758" y="25369"/>
                    </a:cubicBezTo>
                    <a:cubicBezTo>
                      <a:pt x="50758" y="11370"/>
                      <a:pt x="39409" y="1"/>
                      <a:pt x="2538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08" name="Google Shape;2208;p34"/>
              <p:cNvSpPr/>
              <p:nvPr/>
            </p:nvSpPr>
            <p:spPr>
              <a:xfrm>
                <a:off x="773700" y="1805000"/>
                <a:ext cx="922525" cy="911650"/>
              </a:xfrm>
              <a:custGeom>
                <a:avLst/>
                <a:gdLst/>
                <a:ahLst/>
                <a:cxnLst/>
                <a:rect l="l" t="t" r="r" b="b"/>
                <a:pathLst>
                  <a:path w="36901" h="36466" extrusionOk="0">
                    <a:moveTo>
                      <a:pt x="24631" y="0"/>
                    </a:moveTo>
                    <a:cubicBezTo>
                      <a:pt x="16210" y="0"/>
                      <a:pt x="5583" y="3149"/>
                      <a:pt x="1" y="17166"/>
                    </a:cubicBezTo>
                    <a:cubicBezTo>
                      <a:pt x="2469" y="27463"/>
                      <a:pt x="11228" y="35333"/>
                      <a:pt x="22011" y="36465"/>
                    </a:cubicBezTo>
                    <a:cubicBezTo>
                      <a:pt x="27878" y="31529"/>
                      <a:pt x="36111" y="21252"/>
                      <a:pt x="36900" y="2095"/>
                    </a:cubicBezTo>
                    <a:cubicBezTo>
                      <a:pt x="36900" y="2095"/>
                      <a:pt x="31500" y="0"/>
                      <a:pt x="24631" y="0"/>
                    </a:cubicBezTo>
                    <a:close/>
                  </a:path>
                </a:pathLst>
              </a:custGeom>
              <a:solidFill>
                <a:srgbClr val="7AAF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09" name="Google Shape;2209;p34"/>
              <p:cNvSpPr/>
              <p:nvPr/>
            </p:nvSpPr>
            <p:spPr>
              <a:xfrm>
                <a:off x="969425" y="1451225"/>
                <a:ext cx="796075" cy="404625"/>
              </a:xfrm>
              <a:custGeom>
                <a:avLst/>
                <a:gdLst/>
                <a:ahLst/>
                <a:cxnLst/>
                <a:rect l="l" t="t" r="r" b="b"/>
                <a:pathLst>
                  <a:path w="31843" h="16185" extrusionOk="0">
                    <a:moveTo>
                      <a:pt x="16852" y="1"/>
                    </a:moveTo>
                    <a:cubicBezTo>
                      <a:pt x="10379" y="1"/>
                      <a:pt x="4492" y="2429"/>
                      <a:pt x="1" y="6394"/>
                    </a:cubicBezTo>
                    <a:cubicBezTo>
                      <a:pt x="2553" y="5483"/>
                      <a:pt x="5031" y="5099"/>
                      <a:pt x="7397" y="5099"/>
                    </a:cubicBezTo>
                    <a:cubicBezTo>
                      <a:pt x="20104" y="5099"/>
                      <a:pt x="29537" y="16185"/>
                      <a:pt x="29537" y="16185"/>
                    </a:cubicBezTo>
                    <a:cubicBezTo>
                      <a:pt x="31843" y="11573"/>
                      <a:pt x="31398" y="7223"/>
                      <a:pt x="30083" y="3723"/>
                    </a:cubicBezTo>
                    <a:cubicBezTo>
                      <a:pt x="26219" y="1356"/>
                      <a:pt x="21687" y="1"/>
                      <a:pt x="16852" y="1"/>
                    </a:cubicBezTo>
                    <a:close/>
                  </a:path>
                </a:pathLst>
              </a:custGeom>
              <a:solidFill>
                <a:srgbClr val="E51F2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10" name="Google Shape;2210;p34"/>
              <p:cNvSpPr/>
              <p:nvPr/>
            </p:nvSpPr>
            <p:spPr>
              <a:xfrm>
                <a:off x="1710350" y="1862325"/>
                <a:ext cx="314600" cy="548850"/>
              </a:xfrm>
              <a:custGeom>
                <a:avLst/>
                <a:gdLst/>
                <a:ahLst/>
                <a:cxnLst/>
                <a:rect l="l" t="t" r="r" b="b"/>
                <a:pathLst>
                  <a:path w="12584" h="21954" extrusionOk="0">
                    <a:moveTo>
                      <a:pt x="2088" y="1"/>
                    </a:moveTo>
                    <a:cubicBezTo>
                      <a:pt x="801" y="1"/>
                      <a:pt x="1" y="146"/>
                      <a:pt x="1" y="146"/>
                    </a:cubicBezTo>
                    <a:cubicBezTo>
                      <a:pt x="1" y="146"/>
                      <a:pt x="8477" y="10362"/>
                      <a:pt x="9003" y="21954"/>
                    </a:cubicBezTo>
                    <a:cubicBezTo>
                      <a:pt x="11269" y="18130"/>
                      <a:pt x="12584" y="13679"/>
                      <a:pt x="12584" y="8925"/>
                    </a:cubicBezTo>
                    <a:cubicBezTo>
                      <a:pt x="12584" y="6923"/>
                      <a:pt x="12341" y="4960"/>
                      <a:pt x="11896" y="3079"/>
                    </a:cubicBezTo>
                    <a:cubicBezTo>
                      <a:pt x="8272" y="468"/>
                      <a:pt x="4397" y="1"/>
                      <a:pt x="2088" y="1"/>
                    </a:cubicBezTo>
                    <a:close/>
                  </a:path>
                </a:pathLst>
              </a:custGeom>
              <a:solidFill>
                <a:srgbClr val="FFC1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11" name="Google Shape;2211;p34"/>
              <p:cNvSpPr/>
              <p:nvPr/>
            </p:nvSpPr>
            <p:spPr>
              <a:xfrm>
                <a:off x="1561150" y="1745925"/>
                <a:ext cx="239750" cy="222375"/>
              </a:xfrm>
              <a:custGeom>
                <a:avLst/>
                <a:gdLst/>
                <a:ahLst/>
                <a:cxnLst/>
                <a:rect l="l" t="t" r="r" b="b"/>
                <a:pathLst>
                  <a:path w="9590" h="8895" extrusionOk="0">
                    <a:moveTo>
                      <a:pt x="4215" y="1"/>
                    </a:moveTo>
                    <a:cubicBezTo>
                      <a:pt x="3347" y="1"/>
                      <a:pt x="2506" y="272"/>
                      <a:pt x="1822" y="837"/>
                    </a:cubicBezTo>
                    <a:cubicBezTo>
                      <a:pt x="82" y="2273"/>
                      <a:pt x="1" y="5065"/>
                      <a:pt x="1640" y="7047"/>
                    </a:cubicBezTo>
                    <a:cubicBezTo>
                      <a:pt x="2634" y="8250"/>
                      <a:pt x="4037" y="8894"/>
                      <a:pt x="5376" y="8894"/>
                    </a:cubicBezTo>
                    <a:cubicBezTo>
                      <a:pt x="6244" y="8894"/>
                      <a:pt x="7085" y="8624"/>
                      <a:pt x="7769" y="8059"/>
                    </a:cubicBezTo>
                    <a:cubicBezTo>
                      <a:pt x="9509" y="6622"/>
                      <a:pt x="9590" y="3831"/>
                      <a:pt x="7951" y="1848"/>
                    </a:cubicBezTo>
                    <a:cubicBezTo>
                      <a:pt x="6957" y="645"/>
                      <a:pt x="5553" y="1"/>
                      <a:pt x="4215" y="1"/>
                    </a:cubicBezTo>
                    <a:close/>
                  </a:path>
                </a:pathLst>
              </a:custGeom>
              <a:solidFill>
                <a:srgbClr val="DCEAF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12" name="Google Shape;2212;p34"/>
              <p:cNvSpPr/>
              <p:nvPr/>
            </p:nvSpPr>
            <p:spPr>
              <a:xfrm>
                <a:off x="1667875" y="1778000"/>
                <a:ext cx="101175" cy="79350"/>
              </a:xfrm>
              <a:custGeom>
                <a:avLst/>
                <a:gdLst/>
                <a:ahLst/>
                <a:cxnLst/>
                <a:rect l="l" t="t" r="r" b="b"/>
                <a:pathLst>
                  <a:path w="4047" h="3174" extrusionOk="0">
                    <a:moveTo>
                      <a:pt x="1255" y="0"/>
                    </a:moveTo>
                    <a:cubicBezTo>
                      <a:pt x="910" y="0"/>
                      <a:pt x="613" y="112"/>
                      <a:pt x="425" y="342"/>
                    </a:cubicBezTo>
                    <a:cubicBezTo>
                      <a:pt x="0" y="889"/>
                      <a:pt x="365" y="1880"/>
                      <a:pt x="1255" y="2568"/>
                    </a:cubicBezTo>
                    <a:cubicBezTo>
                      <a:pt x="1757" y="2965"/>
                      <a:pt x="2327" y="3173"/>
                      <a:pt x="2800" y="3173"/>
                    </a:cubicBezTo>
                    <a:cubicBezTo>
                      <a:pt x="3147" y="3173"/>
                      <a:pt x="3442" y="3062"/>
                      <a:pt x="3622" y="2831"/>
                    </a:cubicBezTo>
                    <a:cubicBezTo>
                      <a:pt x="4046" y="2305"/>
                      <a:pt x="3682" y="1293"/>
                      <a:pt x="2792" y="605"/>
                    </a:cubicBezTo>
                    <a:cubicBezTo>
                      <a:pt x="2290" y="208"/>
                      <a:pt x="1727" y="0"/>
                      <a:pt x="125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2213" name="Google Shape;2213;p34"/>
          <p:cNvGrpSpPr/>
          <p:nvPr/>
        </p:nvGrpSpPr>
        <p:grpSpPr>
          <a:xfrm>
            <a:off x="8614017" y="4653258"/>
            <a:ext cx="840907" cy="841473"/>
            <a:chOff x="1300400" y="1688700"/>
            <a:chExt cx="481950" cy="482275"/>
          </a:xfrm>
        </p:grpSpPr>
        <p:sp>
          <p:nvSpPr>
            <p:cNvPr id="2214" name="Google Shape;2214;p34"/>
            <p:cNvSpPr/>
            <p:nvPr/>
          </p:nvSpPr>
          <p:spPr>
            <a:xfrm>
              <a:off x="1300400" y="1688700"/>
              <a:ext cx="481950" cy="482275"/>
            </a:xfrm>
            <a:custGeom>
              <a:avLst/>
              <a:gdLst/>
              <a:ahLst/>
              <a:cxnLst/>
              <a:rect l="l" t="t" r="r" b="b"/>
              <a:pathLst>
                <a:path w="19278" h="19291" extrusionOk="0">
                  <a:moveTo>
                    <a:pt x="9645" y="19290"/>
                  </a:moveTo>
                  <a:cubicBezTo>
                    <a:pt x="14952" y="19290"/>
                    <a:pt x="19277" y="14952"/>
                    <a:pt x="19277" y="9645"/>
                  </a:cubicBezTo>
                  <a:cubicBezTo>
                    <a:pt x="19277" y="4339"/>
                    <a:pt x="14952" y="1"/>
                    <a:pt x="9645" y="1"/>
                  </a:cubicBezTo>
                  <a:cubicBezTo>
                    <a:pt x="4326" y="1"/>
                    <a:pt x="0" y="4339"/>
                    <a:pt x="0" y="9645"/>
                  </a:cubicBezTo>
                  <a:cubicBezTo>
                    <a:pt x="0" y="14952"/>
                    <a:pt x="4326" y="19290"/>
                    <a:pt x="9645" y="19290"/>
                  </a:cubicBezTo>
                  <a:close/>
                </a:path>
              </a:pathLst>
            </a:custGeom>
            <a:solidFill>
              <a:srgbClr val="A54D05"/>
            </a:solidFill>
            <a:ln w="762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ct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A54D05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5" name="Google Shape;2215;p34"/>
            <p:cNvSpPr/>
            <p:nvPr/>
          </p:nvSpPr>
          <p:spPr>
            <a:xfrm>
              <a:off x="1347225" y="1735550"/>
              <a:ext cx="388275" cy="388575"/>
            </a:xfrm>
            <a:custGeom>
              <a:avLst/>
              <a:gdLst/>
              <a:ahLst/>
              <a:cxnLst/>
              <a:rect l="l" t="t" r="r" b="b"/>
              <a:pathLst>
                <a:path w="15531" h="15543" extrusionOk="0">
                  <a:moveTo>
                    <a:pt x="7772" y="15543"/>
                  </a:moveTo>
                  <a:cubicBezTo>
                    <a:pt x="12048" y="15543"/>
                    <a:pt x="15531" y="12047"/>
                    <a:pt x="15531" y="7771"/>
                  </a:cubicBezTo>
                  <a:cubicBezTo>
                    <a:pt x="15531" y="3496"/>
                    <a:pt x="12048" y="0"/>
                    <a:pt x="7772" y="0"/>
                  </a:cubicBezTo>
                  <a:cubicBezTo>
                    <a:pt x="3484" y="0"/>
                    <a:pt x="1" y="3496"/>
                    <a:pt x="1" y="7771"/>
                  </a:cubicBezTo>
                  <a:cubicBezTo>
                    <a:pt x="1" y="12047"/>
                    <a:pt x="3484" y="15543"/>
                    <a:pt x="7772" y="15543"/>
                  </a:cubicBezTo>
                  <a:close/>
                </a:path>
              </a:pathLst>
            </a:custGeom>
            <a:solidFill>
              <a:srgbClr val="E69138"/>
            </a:solidFill>
            <a:ln w="76200" cap="flat" cmpd="sng">
              <a:solidFill>
                <a:srgbClr val="A54D0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ct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r>
                <a:rPr kumimoji="0" lang="en" sz="3067" b="1" i="0" u="none" strike="noStrike" kern="0" cap="none" spc="0" normalizeH="0" baseline="0" noProof="0">
                  <a:ln>
                    <a:noFill/>
                  </a:ln>
                  <a:solidFill>
                    <a:srgbClr val="A54D05"/>
                  </a:solidFill>
                  <a:effectLst/>
                  <a:uLnTx/>
                  <a:uFillTx/>
                  <a:latin typeface="Dosis"/>
                  <a:ea typeface="Dosis"/>
                  <a:cs typeface="Dosis"/>
                  <a:sym typeface="Dosis"/>
                </a:rPr>
                <a:t>1¢</a:t>
              </a:r>
              <a:endParaRPr kumimoji="0" sz="3067" b="1" i="0" u="none" strike="noStrike" kern="0" cap="none" spc="0" normalizeH="0" baseline="0" noProof="0">
                <a:ln>
                  <a:noFill/>
                </a:ln>
                <a:solidFill>
                  <a:srgbClr val="A54D05"/>
                </a:solidFill>
                <a:effectLst/>
                <a:uLnTx/>
                <a:uFillTx/>
                <a:latin typeface="Dosis"/>
                <a:ea typeface="Dosis"/>
                <a:cs typeface="Dosis"/>
                <a:sym typeface="Dosis"/>
              </a:endParaRPr>
            </a:p>
          </p:txBody>
        </p:sp>
      </p:grpSp>
      <p:grpSp>
        <p:nvGrpSpPr>
          <p:cNvPr id="2216" name="Google Shape;2216;p34"/>
          <p:cNvGrpSpPr/>
          <p:nvPr/>
        </p:nvGrpSpPr>
        <p:grpSpPr>
          <a:xfrm>
            <a:off x="8833733" y="5056658"/>
            <a:ext cx="840907" cy="841473"/>
            <a:chOff x="1300400" y="1688700"/>
            <a:chExt cx="481950" cy="482275"/>
          </a:xfrm>
        </p:grpSpPr>
        <p:sp>
          <p:nvSpPr>
            <p:cNvPr id="2217" name="Google Shape;2217;p34"/>
            <p:cNvSpPr/>
            <p:nvPr/>
          </p:nvSpPr>
          <p:spPr>
            <a:xfrm>
              <a:off x="1300400" y="1688700"/>
              <a:ext cx="481950" cy="482275"/>
            </a:xfrm>
            <a:custGeom>
              <a:avLst/>
              <a:gdLst/>
              <a:ahLst/>
              <a:cxnLst/>
              <a:rect l="l" t="t" r="r" b="b"/>
              <a:pathLst>
                <a:path w="19278" h="19291" extrusionOk="0">
                  <a:moveTo>
                    <a:pt x="9645" y="19290"/>
                  </a:moveTo>
                  <a:cubicBezTo>
                    <a:pt x="14952" y="19290"/>
                    <a:pt x="19277" y="14952"/>
                    <a:pt x="19277" y="9645"/>
                  </a:cubicBezTo>
                  <a:cubicBezTo>
                    <a:pt x="19277" y="4339"/>
                    <a:pt x="14952" y="1"/>
                    <a:pt x="9645" y="1"/>
                  </a:cubicBezTo>
                  <a:cubicBezTo>
                    <a:pt x="4326" y="1"/>
                    <a:pt x="0" y="4339"/>
                    <a:pt x="0" y="9645"/>
                  </a:cubicBezTo>
                  <a:cubicBezTo>
                    <a:pt x="0" y="14952"/>
                    <a:pt x="4326" y="19290"/>
                    <a:pt x="9645" y="19290"/>
                  </a:cubicBezTo>
                  <a:close/>
                </a:path>
              </a:pathLst>
            </a:custGeom>
            <a:solidFill>
              <a:srgbClr val="A54D05"/>
            </a:solidFill>
            <a:ln w="762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ct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A54D05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8" name="Google Shape;2218;p34"/>
            <p:cNvSpPr/>
            <p:nvPr/>
          </p:nvSpPr>
          <p:spPr>
            <a:xfrm>
              <a:off x="1347225" y="1735550"/>
              <a:ext cx="388275" cy="388575"/>
            </a:xfrm>
            <a:custGeom>
              <a:avLst/>
              <a:gdLst/>
              <a:ahLst/>
              <a:cxnLst/>
              <a:rect l="l" t="t" r="r" b="b"/>
              <a:pathLst>
                <a:path w="15531" h="15543" extrusionOk="0">
                  <a:moveTo>
                    <a:pt x="7772" y="15543"/>
                  </a:moveTo>
                  <a:cubicBezTo>
                    <a:pt x="12048" y="15543"/>
                    <a:pt x="15531" y="12047"/>
                    <a:pt x="15531" y="7771"/>
                  </a:cubicBezTo>
                  <a:cubicBezTo>
                    <a:pt x="15531" y="3496"/>
                    <a:pt x="12048" y="0"/>
                    <a:pt x="7772" y="0"/>
                  </a:cubicBezTo>
                  <a:cubicBezTo>
                    <a:pt x="3484" y="0"/>
                    <a:pt x="1" y="3496"/>
                    <a:pt x="1" y="7771"/>
                  </a:cubicBezTo>
                  <a:cubicBezTo>
                    <a:pt x="1" y="12047"/>
                    <a:pt x="3484" y="15543"/>
                    <a:pt x="7772" y="15543"/>
                  </a:cubicBezTo>
                  <a:close/>
                </a:path>
              </a:pathLst>
            </a:custGeom>
            <a:solidFill>
              <a:srgbClr val="E69138"/>
            </a:solidFill>
            <a:ln w="76200" cap="flat" cmpd="sng">
              <a:solidFill>
                <a:srgbClr val="A54D0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ct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r>
                <a:rPr kumimoji="0" lang="en" sz="3067" b="1" i="0" u="none" strike="noStrike" kern="0" cap="none" spc="0" normalizeH="0" baseline="0" noProof="0">
                  <a:ln>
                    <a:noFill/>
                  </a:ln>
                  <a:solidFill>
                    <a:srgbClr val="A54D05"/>
                  </a:solidFill>
                  <a:effectLst/>
                  <a:uLnTx/>
                  <a:uFillTx/>
                  <a:latin typeface="Dosis"/>
                  <a:ea typeface="Dosis"/>
                  <a:cs typeface="Dosis"/>
                  <a:sym typeface="Dosis"/>
                </a:rPr>
                <a:t>1¢</a:t>
              </a:r>
              <a:endParaRPr kumimoji="0" sz="3067" b="1" i="0" u="none" strike="noStrike" kern="0" cap="none" spc="0" normalizeH="0" baseline="0" noProof="0">
                <a:ln>
                  <a:noFill/>
                </a:ln>
                <a:solidFill>
                  <a:srgbClr val="A54D05"/>
                </a:solidFill>
                <a:effectLst/>
                <a:uLnTx/>
                <a:uFillTx/>
                <a:latin typeface="Dosis"/>
                <a:ea typeface="Dosis"/>
                <a:cs typeface="Dosis"/>
                <a:sym typeface="Dosis"/>
              </a:endParaRPr>
            </a:p>
          </p:txBody>
        </p:sp>
      </p:grpSp>
      <p:sp>
        <p:nvSpPr>
          <p:cNvPr id="2219" name="Google Shape;2219;p34"/>
          <p:cNvSpPr/>
          <p:nvPr/>
        </p:nvSpPr>
        <p:spPr>
          <a:xfrm>
            <a:off x="8614030" y="4358664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BE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220" name="Google Shape;2220;p34"/>
          <p:cNvSpPr/>
          <p:nvPr/>
        </p:nvSpPr>
        <p:spPr>
          <a:xfrm>
            <a:off x="9046347" y="3021164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BE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221" name="Google Shape;2221;p34"/>
          <p:cNvSpPr/>
          <p:nvPr/>
        </p:nvSpPr>
        <p:spPr>
          <a:xfrm>
            <a:off x="10747763" y="2886164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BE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60527720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49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1219170">
              <a:buClr>
                <a:srgbClr val="000000"/>
              </a:buClr>
            </a:pPr>
            <a:fld id="{D2D769DF-72D7-400B-8D46-2CA7E227B53C}" type="datetimeFigureOut">
              <a:rPr lang="en-US" sz="1867" kern="0" smtClean="0">
                <a:solidFill>
                  <a:srgbClr val="000000"/>
                </a:solidFill>
                <a:cs typeface="Arial"/>
                <a:sym typeface="Arial"/>
              </a:rPr>
              <a:pPr defTabSz="1219170">
                <a:buClr>
                  <a:srgbClr val="000000"/>
                </a:buClr>
              </a:pPr>
              <a:t>1/8/2025</a:t>
            </a:fld>
            <a:endParaRPr lang="en-US"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1219170">
              <a:buClr>
                <a:srgbClr val="000000"/>
              </a:buClr>
            </a:pPr>
            <a:endParaRPr lang="en-US"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1219170">
              <a:buClr>
                <a:srgbClr val="000000"/>
              </a:buClr>
            </a:pPr>
            <a:fld id="{69B50EDA-12E8-486B-B293-B7EEEFB6F524}" type="slidenum">
              <a:rPr lang="en-US" sz="1867" kern="0" smtClean="0">
                <a:solidFill>
                  <a:srgbClr val="000000"/>
                </a:solidFill>
                <a:cs typeface="Arial"/>
                <a:sym typeface="Arial"/>
              </a:rPr>
              <a:pPr defTabSz="1219170">
                <a:buClr>
                  <a:srgbClr val="000000"/>
                </a:buClr>
              </a:pPr>
              <a:t>‹#›</a:t>
            </a:fld>
            <a:endParaRPr lang="en-US"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03640633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spTree>
      <p:nvGrpSpPr>
        <p:cNvPr id="1" name="Shape 1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8" name="Google Shape;178;p4"/>
          <p:cNvGrpSpPr/>
          <p:nvPr/>
        </p:nvGrpSpPr>
        <p:grpSpPr>
          <a:xfrm>
            <a:off x="-184227" y="-399294"/>
            <a:ext cx="13152739" cy="7397993"/>
            <a:chOff x="238125" y="822050"/>
            <a:chExt cx="7136850" cy="4051475"/>
          </a:xfrm>
        </p:grpSpPr>
        <p:sp>
          <p:nvSpPr>
            <p:cNvPr id="179" name="Google Shape;179;p4"/>
            <p:cNvSpPr/>
            <p:nvPr/>
          </p:nvSpPr>
          <p:spPr>
            <a:xfrm>
              <a:off x="238125" y="114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0" name="Google Shape;180;p4"/>
            <p:cNvSpPr/>
            <p:nvPr/>
          </p:nvSpPr>
          <p:spPr>
            <a:xfrm>
              <a:off x="238125" y="27590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1" name="Google Shape;181;p4"/>
            <p:cNvSpPr/>
            <p:nvPr/>
          </p:nvSpPr>
          <p:spPr>
            <a:xfrm>
              <a:off x="238125" y="250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2" name="Google Shape;182;p4"/>
            <p:cNvSpPr/>
            <p:nvPr/>
          </p:nvSpPr>
          <p:spPr>
            <a:xfrm>
              <a:off x="238125" y="22460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3" name="Google Shape;183;p4"/>
            <p:cNvSpPr/>
            <p:nvPr/>
          </p:nvSpPr>
          <p:spPr>
            <a:xfrm>
              <a:off x="238125" y="1971075"/>
              <a:ext cx="7136850" cy="0"/>
            </a:xfrm>
            <a:custGeom>
              <a:avLst/>
              <a:gdLst/>
              <a:ahLst/>
              <a:cxnLst/>
              <a:rect l="l" t="t" r="r" b="b"/>
              <a:pathLst>
                <a:path w="285474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4" name="Google Shape;184;p4"/>
            <p:cNvSpPr/>
            <p:nvPr/>
          </p:nvSpPr>
          <p:spPr>
            <a:xfrm>
              <a:off x="238125" y="169607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5" name="Google Shape;185;p4"/>
            <p:cNvSpPr/>
            <p:nvPr/>
          </p:nvSpPr>
          <p:spPr>
            <a:xfrm>
              <a:off x="238125" y="1420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6" name="Google Shape;186;p4"/>
            <p:cNvSpPr/>
            <p:nvPr/>
          </p:nvSpPr>
          <p:spPr>
            <a:xfrm>
              <a:off x="238125" y="33092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7" name="Google Shape;187;p4"/>
            <p:cNvSpPr/>
            <p:nvPr/>
          </p:nvSpPr>
          <p:spPr>
            <a:xfrm>
              <a:off x="238125" y="30155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8" name="Google Shape;188;p4"/>
            <p:cNvSpPr/>
            <p:nvPr/>
          </p:nvSpPr>
          <p:spPr>
            <a:xfrm>
              <a:off x="238125" y="47439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" name="Google Shape;189;p4"/>
            <p:cNvSpPr/>
            <p:nvPr/>
          </p:nvSpPr>
          <p:spPr>
            <a:xfrm>
              <a:off x="238125" y="44549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" name="Google Shape;190;p4"/>
            <p:cNvSpPr/>
            <p:nvPr/>
          </p:nvSpPr>
          <p:spPr>
            <a:xfrm>
              <a:off x="238125" y="4167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" name="Google Shape;191;p4"/>
            <p:cNvSpPr/>
            <p:nvPr/>
          </p:nvSpPr>
          <p:spPr>
            <a:xfrm>
              <a:off x="238125" y="38817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" name="Google Shape;192;p4"/>
            <p:cNvSpPr/>
            <p:nvPr/>
          </p:nvSpPr>
          <p:spPr>
            <a:xfrm>
              <a:off x="238125" y="35953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" name="Google Shape;193;p4"/>
            <p:cNvSpPr/>
            <p:nvPr/>
          </p:nvSpPr>
          <p:spPr>
            <a:xfrm>
              <a:off x="5075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" name="Google Shape;194;p4"/>
            <p:cNvSpPr/>
            <p:nvPr/>
          </p:nvSpPr>
          <p:spPr>
            <a:xfrm>
              <a:off x="3244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" name="Google Shape;195;p4"/>
            <p:cNvSpPr/>
            <p:nvPr/>
          </p:nvSpPr>
          <p:spPr>
            <a:xfrm>
              <a:off x="29400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" name="Google Shape;196;p4"/>
            <p:cNvSpPr/>
            <p:nvPr/>
          </p:nvSpPr>
          <p:spPr>
            <a:xfrm>
              <a:off x="2635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" name="Google Shape;197;p4"/>
            <p:cNvSpPr/>
            <p:nvPr/>
          </p:nvSpPr>
          <p:spPr>
            <a:xfrm>
              <a:off x="2331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" name="Google Shape;198;p4"/>
            <p:cNvSpPr/>
            <p:nvPr/>
          </p:nvSpPr>
          <p:spPr>
            <a:xfrm>
              <a:off x="20279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" name="Google Shape;199;p4"/>
            <p:cNvSpPr/>
            <p:nvPr/>
          </p:nvSpPr>
          <p:spPr>
            <a:xfrm>
              <a:off x="17239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" name="Google Shape;200;p4"/>
            <p:cNvSpPr/>
            <p:nvPr/>
          </p:nvSpPr>
          <p:spPr>
            <a:xfrm>
              <a:off x="14197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" name="Google Shape;201;p4"/>
            <p:cNvSpPr/>
            <p:nvPr/>
          </p:nvSpPr>
          <p:spPr>
            <a:xfrm>
              <a:off x="1115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" name="Google Shape;202;p4"/>
            <p:cNvSpPr/>
            <p:nvPr/>
          </p:nvSpPr>
          <p:spPr>
            <a:xfrm>
              <a:off x="811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" name="Google Shape;203;p4"/>
            <p:cNvSpPr/>
            <p:nvPr/>
          </p:nvSpPr>
          <p:spPr>
            <a:xfrm>
              <a:off x="3548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" name="Google Shape;204;p4"/>
            <p:cNvSpPr/>
            <p:nvPr/>
          </p:nvSpPr>
          <p:spPr>
            <a:xfrm>
              <a:off x="62845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" name="Google Shape;205;p4"/>
            <p:cNvSpPr/>
            <p:nvPr/>
          </p:nvSpPr>
          <p:spPr>
            <a:xfrm>
              <a:off x="5980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" name="Google Shape;206;p4"/>
            <p:cNvSpPr/>
            <p:nvPr/>
          </p:nvSpPr>
          <p:spPr>
            <a:xfrm>
              <a:off x="5676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" name="Google Shape;207;p4"/>
            <p:cNvSpPr/>
            <p:nvPr/>
          </p:nvSpPr>
          <p:spPr>
            <a:xfrm>
              <a:off x="53724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" name="Google Shape;208;p4"/>
            <p:cNvSpPr/>
            <p:nvPr/>
          </p:nvSpPr>
          <p:spPr>
            <a:xfrm>
              <a:off x="50684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" name="Google Shape;209;p4"/>
            <p:cNvSpPr/>
            <p:nvPr/>
          </p:nvSpPr>
          <p:spPr>
            <a:xfrm>
              <a:off x="47644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" name="Google Shape;210;p4"/>
            <p:cNvSpPr/>
            <p:nvPr/>
          </p:nvSpPr>
          <p:spPr>
            <a:xfrm>
              <a:off x="4460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" name="Google Shape;211;p4"/>
            <p:cNvSpPr/>
            <p:nvPr/>
          </p:nvSpPr>
          <p:spPr>
            <a:xfrm>
              <a:off x="4156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" name="Google Shape;212;p4"/>
            <p:cNvSpPr/>
            <p:nvPr/>
          </p:nvSpPr>
          <p:spPr>
            <a:xfrm>
              <a:off x="38522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" name="Google Shape;213;p4"/>
            <p:cNvSpPr/>
            <p:nvPr/>
          </p:nvSpPr>
          <p:spPr>
            <a:xfrm>
              <a:off x="65885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" name="Google Shape;214;p4"/>
            <p:cNvSpPr/>
            <p:nvPr/>
          </p:nvSpPr>
          <p:spPr>
            <a:xfrm>
              <a:off x="71967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" name="Google Shape;215;p4"/>
            <p:cNvSpPr/>
            <p:nvPr/>
          </p:nvSpPr>
          <p:spPr>
            <a:xfrm>
              <a:off x="68927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216" name="Google Shape;216;p4"/>
          <p:cNvSpPr/>
          <p:nvPr/>
        </p:nvSpPr>
        <p:spPr>
          <a:xfrm>
            <a:off x="950933" y="1764600"/>
            <a:ext cx="10290000" cy="4329600"/>
          </a:xfrm>
          <a:prstGeom prst="roundRect">
            <a:avLst>
              <a:gd name="adj" fmla="val 5150"/>
            </a:avLst>
          </a:prstGeom>
          <a:solidFill>
            <a:schemeClr val="lt1"/>
          </a:solidFill>
          <a:ln w="76200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6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17" name="Google Shape;217;p4"/>
          <p:cNvSpPr/>
          <p:nvPr/>
        </p:nvSpPr>
        <p:spPr>
          <a:xfrm>
            <a:off x="950967" y="641533"/>
            <a:ext cx="10290000" cy="919200"/>
          </a:xfrm>
          <a:prstGeom prst="roundRect">
            <a:avLst>
              <a:gd name="adj" fmla="val 16667"/>
            </a:avLst>
          </a:prstGeom>
          <a:solidFill>
            <a:schemeClr val="accent1"/>
          </a:solidFill>
          <a:ln w="762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18" name="Google Shape;218;p4"/>
          <p:cNvSpPr txBox="1">
            <a:spLocks noGrp="1"/>
          </p:cNvSpPr>
          <p:nvPr>
            <p:ph type="title"/>
          </p:nvPr>
        </p:nvSpPr>
        <p:spPr>
          <a:xfrm>
            <a:off x="950967" y="719333"/>
            <a:ext cx="10290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19" name="Google Shape;219;p4"/>
          <p:cNvSpPr txBox="1">
            <a:spLocks noGrp="1"/>
          </p:cNvSpPr>
          <p:nvPr>
            <p:ph type="body" idx="1"/>
          </p:nvPr>
        </p:nvSpPr>
        <p:spPr>
          <a:xfrm>
            <a:off x="950967" y="1764600"/>
            <a:ext cx="10290000" cy="427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57189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AutoNum type="arabicPeriod"/>
              <a:defRPr sz="1600"/>
            </a:lvl1pPr>
            <a:lvl2pPr marL="1219170" lvl="1" indent="-423323">
              <a:spcBef>
                <a:spcPts val="0"/>
              </a:spcBef>
              <a:spcAft>
                <a:spcPts val="0"/>
              </a:spcAft>
              <a:buSzPts val="1400"/>
              <a:buAutoNum type="alphaLcPeriod"/>
              <a:defRPr/>
            </a:lvl2pPr>
            <a:lvl3pPr marL="1828754" lvl="2" indent="-423323">
              <a:spcBef>
                <a:spcPts val="0"/>
              </a:spcBef>
              <a:spcAft>
                <a:spcPts val="0"/>
              </a:spcAft>
              <a:buSzPts val="1400"/>
              <a:buAutoNum type="romanLcPeriod"/>
              <a:defRPr/>
            </a:lvl3pPr>
            <a:lvl4pPr marL="2438339" lvl="3" indent="-423323">
              <a:spcBef>
                <a:spcPts val="0"/>
              </a:spcBef>
              <a:spcAft>
                <a:spcPts val="0"/>
              </a:spcAft>
              <a:buSzPts val="1400"/>
              <a:buAutoNum type="arabicPeriod"/>
              <a:defRPr/>
            </a:lvl4pPr>
            <a:lvl5pPr marL="3047924" lvl="4" indent="-423323">
              <a:spcBef>
                <a:spcPts val="0"/>
              </a:spcBef>
              <a:spcAft>
                <a:spcPts val="0"/>
              </a:spcAft>
              <a:buSzPts val="1400"/>
              <a:buAutoNum type="alphaLcPeriod"/>
              <a:defRPr/>
            </a:lvl5pPr>
            <a:lvl6pPr marL="3657509" lvl="5" indent="-423323">
              <a:spcBef>
                <a:spcPts val="0"/>
              </a:spcBef>
              <a:spcAft>
                <a:spcPts val="0"/>
              </a:spcAft>
              <a:buSzPts val="1400"/>
              <a:buAutoNum type="romanLcPeriod"/>
              <a:defRPr/>
            </a:lvl6pPr>
            <a:lvl7pPr marL="4267093" lvl="6" indent="-423323">
              <a:spcBef>
                <a:spcPts val="0"/>
              </a:spcBef>
              <a:spcAft>
                <a:spcPts val="0"/>
              </a:spcAft>
              <a:buSzPts val="1400"/>
              <a:buAutoNum type="arabicPeriod"/>
              <a:defRPr/>
            </a:lvl7pPr>
            <a:lvl8pPr marL="4876678" lvl="7" indent="-423323">
              <a:spcBef>
                <a:spcPts val="0"/>
              </a:spcBef>
              <a:spcAft>
                <a:spcPts val="0"/>
              </a:spcAft>
              <a:buSzPts val="1400"/>
              <a:buAutoNum type="alphaLcPeriod"/>
              <a:defRPr/>
            </a:lvl8pPr>
            <a:lvl9pPr marL="5486263" lvl="8" indent="-423323">
              <a:spcBef>
                <a:spcPts val="0"/>
              </a:spcBef>
              <a:spcAft>
                <a:spcPts val="0"/>
              </a:spcAft>
              <a:buSzPts val="1400"/>
              <a:buAutoNum type="romanLcPeriod"/>
              <a:defRPr/>
            </a:lvl9pPr>
          </a:lstStyle>
          <a:p>
            <a:endParaRPr/>
          </a:p>
        </p:txBody>
      </p:sp>
      <p:sp>
        <p:nvSpPr>
          <p:cNvPr id="220" name="Google Shape;220;p4"/>
          <p:cNvSpPr/>
          <p:nvPr/>
        </p:nvSpPr>
        <p:spPr>
          <a:xfrm>
            <a:off x="11511297" y="323164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BE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221" name="Google Shape;221;p4"/>
          <p:cNvGrpSpPr/>
          <p:nvPr/>
        </p:nvGrpSpPr>
        <p:grpSpPr>
          <a:xfrm>
            <a:off x="10170785" y="592808"/>
            <a:ext cx="1155783" cy="1243739"/>
            <a:chOff x="7627750" y="181828"/>
            <a:chExt cx="1196793" cy="1288048"/>
          </a:xfrm>
        </p:grpSpPr>
        <p:sp>
          <p:nvSpPr>
            <p:cNvPr id="222" name="Google Shape;222;p4"/>
            <p:cNvSpPr/>
            <p:nvPr/>
          </p:nvSpPr>
          <p:spPr>
            <a:xfrm>
              <a:off x="7627750" y="183417"/>
              <a:ext cx="1196793" cy="1286458"/>
            </a:xfrm>
            <a:custGeom>
              <a:avLst/>
              <a:gdLst/>
              <a:ahLst/>
              <a:cxnLst/>
              <a:rect l="l" t="t" r="r" b="b"/>
              <a:pathLst>
                <a:path w="40916" h="43989" extrusionOk="0">
                  <a:moveTo>
                    <a:pt x="16330" y="1"/>
                  </a:moveTo>
                  <a:cubicBezTo>
                    <a:pt x="10854" y="1"/>
                    <a:pt x="6328" y="1956"/>
                    <a:pt x="5700" y="4471"/>
                  </a:cubicBezTo>
                  <a:cubicBezTo>
                    <a:pt x="2738" y="5379"/>
                    <a:pt x="769" y="6943"/>
                    <a:pt x="769" y="8731"/>
                  </a:cubicBezTo>
                  <a:lnTo>
                    <a:pt x="769" y="10813"/>
                  </a:lnTo>
                  <a:cubicBezTo>
                    <a:pt x="769" y="12112"/>
                    <a:pt x="1816" y="13285"/>
                    <a:pt x="3507" y="14193"/>
                  </a:cubicBezTo>
                  <a:cubicBezTo>
                    <a:pt x="3674" y="14864"/>
                    <a:pt x="4121" y="15506"/>
                    <a:pt x="4792" y="16079"/>
                  </a:cubicBezTo>
                  <a:cubicBezTo>
                    <a:pt x="4526" y="16526"/>
                    <a:pt x="4387" y="17001"/>
                    <a:pt x="4387" y="17476"/>
                  </a:cubicBezTo>
                  <a:lnTo>
                    <a:pt x="4387" y="19557"/>
                  </a:lnTo>
                  <a:cubicBezTo>
                    <a:pt x="4387" y="19948"/>
                    <a:pt x="4470" y="20311"/>
                    <a:pt x="4638" y="20675"/>
                  </a:cubicBezTo>
                  <a:cubicBezTo>
                    <a:pt x="1844" y="21583"/>
                    <a:pt x="0" y="23105"/>
                    <a:pt x="0" y="24837"/>
                  </a:cubicBezTo>
                  <a:lnTo>
                    <a:pt x="0" y="26919"/>
                  </a:lnTo>
                  <a:cubicBezTo>
                    <a:pt x="0" y="28078"/>
                    <a:pt x="838" y="29140"/>
                    <a:pt x="2221" y="30006"/>
                  </a:cubicBezTo>
                  <a:cubicBezTo>
                    <a:pt x="1718" y="30593"/>
                    <a:pt x="1439" y="31235"/>
                    <a:pt x="1439" y="31906"/>
                  </a:cubicBezTo>
                  <a:lnTo>
                    <a:pt x="1439" y="33987"/>
                  </a:lnTo>
                  <a:cubicBezTo>
                    <a:pt x="1439" y="36767"/>
                    <a:pt x="6258" y="39044"/>
                    <a:pt x="12153" y="39044"/>
                  </a:cubicBezTo>
                  <a:cubicBezTo>
                    <a:pt x="15394" y="39044"/>
                    <a:pt x="18300" y="38359"/>
                    <a:pt x="20269" y="37284"/>
                  </a:cubicBezTo>
                  <a:cubicBezTo>
                    <a:pt x="21862" y="41209"/>
                    <a:pt x="25717" y="43989"/>
                    <a:pt x="30201" y="43989"/>
                  </a:cubicBezTo>
                  <a:cubicBezTo>
                    <a:pt x="36096" y="43989"/>
                    <a:pt x="40916" y="39183"/>
                    <a:pt x="40916" y="33289"/>
                  </a:cubicBezTo>
                  <a:cubicBezTo>
                    <a:pt x="40916" y="27380"/>
                    <a:pt x="36096" y="22574"/>
                    <a:pt x="30201" y="22574"/>
                  </a:cubicBezTo>
                  <a:cubicBezTo>
                    <a:pt x="29824" y="22574"/>
                    <a:pt x="29461" y="22588"/>
                    <a:pt x="29098" y="22630"/>
                  </a:cubicBezTo>
                  <a:lnTo>
                    <a:pt x="29098" y="21164"/>
                  </a:lnTo>
                  <a:cubicBezTo>
                    <a:pt x="29098" y="20242"/>
                    <a:pt x="28581" y="19389"/>
                    <a:pt x="27687" y="18649"/>
                  </a:cubicBezTo>
                  <a:cubicBezTo>
                    <a:pt x="28232" y="18034"/>
                    <a:pt x="28539" y="17364"/>
                    <a:pt x="28539" y="16666"/>
                  </a:cubicBezTo>
                  <a:lnTo>
                    <a:pt x="28539" y="14584"/>
                  </a:lnTo>
                  <a:cubicBezTo>
                    <a:pt x="28539" y="13034"/>
                    <a:pt x="27058" y="11637"/>
                    <a:pt x="24711" y="10701"/>
                  </a:cubicBezTo>
                  <a:cubicBezTo>
                    <a:pt x="24684" y="10589"/>
                    <a:pt x="24628" y="10491"/>
                    <a:pt x="24572" y="10379"/>
                  </a:cubicBezTo>
                  <a:cubicBezTo>
                    <a:pt x="26108" y="9499"/>
                    <a:pt x="27044" y="8382"/>
                    <a:pt x="27044" y="7153"/>
                  </a:cubicBezTo>
                  <a:lnTo>
                    <a:pt x="27044" y="5071"/>
                  </a:lnTo>
                  <a:cubicBezTo>
                    <a:pt x="27044" y="2277"/>
                    <a:pt x="22225" y="1"/>
                    <a:pt x="16330" y="1"/>
                  </a:cubicBezTo>
                  <a:close/>
                </a:path>
              </a:pathLst>
            </a:custGeom>
            <a:solidFill>
              <a:srgbClr val="FFFFFF"/>
            </a:solidFill>
            <a:ln w="1143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223" name="Google Shape;223;p4"/>
            <p:cNvGrpSpPr/>
            <p:nvPr/>
          </p:nvGrpSpPr>
          <p:grpSpPr>
            <a:xfrm>
              <a:off x="7627838" y="181828"/>
              <a:ext cx="1196383" cy="1286458"/>
              <a:chOff x="-1780025" y="3601513"/>
              <a:chExt cx="1022550" cy="1099725"/>
            </a:xfrm>
          </p:grpSpPr>
          <p:sp>
            <p:nvSpPr>
              <p:cNvPr id="224" name="Google Shape;224;p4"/>
              <p:cNvSpPr/>
              <p:nvPr/>
            </p:nvSpPr>
            <p:spPr>
              <a:xfrm>
                <a:off x="-1744050" y="4324388"/>
                <a:ext cx="535375" cy="253225"/>
              </a:xfrm>
              <a:custGeom>
                <a:avLst/>
                <a:gdLst/>
                <a:ahLst/>
                <a:cxnLst/>
                <a:rect l="l" t="t" r="r" b="b"/>
                <a:pathLst>
                  <a:path w="21415" h="10129" extrusionOk="0">
                    <a:moveTo>
                      <a:pt x="10700" y="10128"/>
                    </a:moveTo>
                    <a:cubicBezTo>
                      <a:pt x="16609" y="10128"/>
                      <a:pt x="21415" y="7865"/>
                      <a:pt x="21415" y="5072"/>
                    </a:cubicBezTo>
                    <a:cubicBezTo>
                      <a:pt x="21415" y="2278"/>
                      <a:pt x="16609" y="1"/>
                      <a:pt x="10700" y="1"/>
                    </a:cubicBezTo>
                    <a:cubicBezTo>
                      <a:pt x="4806" y="1"/>
                      <a:pt x="0" y="2278"/>
                      <a:pt x="0" y="5072"/>
                    </a:cubicBezTo>
                    <a:cubicBezTo>
                      <a:pt x="0" y="7865"/>
                      <a:pt x="4806" y="10128"/>
                      <a:pt x="10700" y="10128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5" name="Google Shape;225;p4"/>
              <p:cNvSpPr/>
              <p:nvPr/>
            </p:nvSpPr>
            <p:spPr>
              <a:xfrm>
                <a:off x="-1744050" y="4399138"/>
                <a:ext cx="535375" cy="52050"/>
              </a:xfrm>
              <a:custGeom>
                <a:avLst/>
                <a:gdLst/>
                <a:ahLst/>
                <a:cxnLst/>
                <a:rect l="l" t="t" r="r" b="b"/>
                <a:pathLst>
                  <a:path w="21415" h="2082" extrusionOk="0">
                    <a:moveTo>
                      <a:pt x="0" y="2082"/>
                    </a:moveTo>
                    <a:lnTo>
                      <a:pt x="21415" y="2082"/>
                    </a:lnTo>
                    <a:lnTo>
                      <a:pt x="21415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6" name="Google Shape;226;p4"/>
              <p:cNvSpPr/>
              <p:nvPr/>
            </p:nvSpPr>
            <p:spPr>
              <a:xfrm>
                <a:off x="-1744050" y="4272363"/>
                <a:ext cx="535375" cy="253200"/>
              </a:xfrm>
              <a:custGeom>
                <a:avLst/>
                <a:gdLst/>
                <a:ahLst/>
                <a:cxnLst/>
                <a:rect l="l" t="t" r="r" b="b"/>
                <a:pathLst>
                  <a:path w="21415" h="10128" extrusionOk="0">
                    <a:moveTo>
                      <a:pt x="10700" y="10128"/>
                    </a:moveTo>
                    <a:cubicBezTo>
                      <a:pt x="16609" y="10128"/>
                      <a:pt x="21415" y="7851"/>
                      <a:pt x="21415" y="5071"/>
                    </a:cubicBezTo>
                    <a:cubicBezTo>
                      <a:pt x="21415" y="2277"/>
                      <a:pt x="16609" y="0"/>
                      <a:pt x="10700" y="0"/>
                    </a:cubicBezTo>
                    <a:cubicBezTo>
                      <a:pt x="4806" y="0"/>
                      <a:pt x="0" y="2277"/>
                      <a:pt x="0" y="5071"/>
                    </a:cubicBezTo>
                    <a:cubicBezTo>
                      <a:pt x="0" y="7851"/>
                      <a:pt x="4806" y="10128"/>
                      <a:pt x="10700" y="10128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7" name="Google Shape;227;p4"/>
              <p:cNvSpPr/>
              <p:nvPr/>
            </p:nvSpPr>
            <p:spPr>
              <a:xfrm>
                <a:off x="-1709125" y="4296813"/>
                <a:ext cx="465525" cy="204325"/>
              </a:xfrm>
              <a:custGeom>
                <a:avLst/>
                <a:gdLst/>
                <a:ahLst/>
                <a:cxnLst/>
                <a:rect l="l" t="t" r="r" b="b"/>
                <a:pathLst>
                  <a:path w="18621" h="8173" extrusionOk="0">
                    <a:moveTo>
                      <a:pt x="9303" y="8172"/>
                    </a:moveTo>
                    <a:cubicBezTo>
                      <a:pt x="14430" y="8172"/>
                      <a:pt x="18621" y="6342"/>
                      <a:pt x="18621" y="4093"/>
                    </a:cubicBezTo>
                    <a:cubicBezTo>
                      <a:pt x="18621" y="1844"/>
                      <a:pt x="14430" y="0"/>
                      <a:pt x="9303" y="0"/>
                    </a:cubicBezTo>
                    <a:cubicBezTo>
                      <a:pt x="4177" y="0"/>
                      <a:pt x="0" y="1844"/>
                      <a:pt x="0" y="4093"/>
                    </a:cubicBezTo>
                    <a:cubicBezTo>
                      <a:pt x="0" y="6342"/>
                      <a:pt x="4177" y="8172"/>
                      <a:pt x="9303" y="8172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8" name="Google Shape;228;p4"/>
              <p:cNvSpPr/>
              <p:nvPr/>
            </p:nvSpPr>
            <p:spPr>
              <a:xfrm>
                <a:off x="-1556175" y="4329988"/>
                <a:ext cx="159275" cy="137975"/>
              </a:xfrm>
              <a:custGeom>
                <a:avLst/>
                <a:gdLst/>
                <a:ahLst/>
                <a:cxnLst/>
                <a:rect l="l" t="t" r="r" b="b"/>
                <a:pathLst>
                  <a:path w="6371" h="5519" extrusionOk="0">
                    <a:moveTo>
                      <a:pt x="2738" y="978"/>
                    </a:moveTo>
                    <a:lnTo>
                      <a:pt x="2738" y="2054"/>
                    </a:lnTo>
                    <a:cubicBezTo>
                      <a:pt x="2571" y="2012"/>
                      <a:pt x="2431" y="1970"/>
                      <a:pt x="2319" y="1928"/>
                    </a:cubicBezTo>
                    <a:cubicBezTo>
                      <a:pt x="2236" y="1900"/>
                      <a:pt x="2166" y="1858"/>
                      <a:pt x="2096" y="1816"/>
                    </a:cubicBezTo>
                    <a:cubicBezTo>
                      <a:pt x="1970" y="1732"/>
                      <a:pt x="1900" y="1621"/>
                      <a:pt x="1900" y="1523"/>
                    </a:cubicBezTo>
                    <a:cubicBezTo>
                      <a:pt x="1900" y="1397"/>
                      <a:pt x="1970" y="1285"/>
                      <a:pt x="2124" y="1188"/>
                    </a:cubicBezTo>
                    <a:cubicBezTo>
                      <a:pt x="2180" y="1160"/>
                      <a:pt x="2250" y="1118"/>
                      <a:pt x="2319" y="1090"/>
                    </a:cubicBezTo>
                    <a:cubicBezTo>
                      <a:pt x="2431" y="1048"/>
                      <a:pt x="2571" y="1006"/>
                      <a:pt x="2738" y="978"/>
                    </a:cubicBezTo>
                    <a:close/>
                    <a:moveTo>
                      <a:pt x="3674" y="3060"/>
                    </a:moveTo>
                    <a:cubicBezTo>
                      <a:pt x="3898" y="3087"/>
                      <a:pt x="4079" y="3129"/>
                      <a:pt x="4233" y="3171"/>
                    </a:cubicBezTo>
                    <a:cubicBezTo>
                      <a:pt x="4345" y="3199"/>
                      <a:pt x="4443" y="3241"/>
                      <a:pt x="4526" y="3283"/>
                    </a:cubicBezTo>
                    <a:cubicBezTo>
                      <a:pt x="4694" y="3381"/>
                      <a:pt x="4778" y="3507"/>
                      <a:pt x="4778" y="3646"/>
                    </a:cubicBezTo>
                    <a:cubicBezTo>
                      <a:pt x="4778" y="3800"/>
                      <a:pt x="4680" y="3926"/>
                      <a:pt x="4471" y="4051"/>
                    </a:cubicBezTo>
                    <a:cubicBezTo>
                      <a:pt x="4401" y="4079"/>
                      <a:pt x="4317" y="4121"/>
                      <a:pt x="4233" y="4149"/>
                    </a:cubicBezTo>
                    <a:cubicBezTo>
                      <a:pt x="4065" y="4205"/>
                      <a:pt x="3884" y="4247"/>
                      <a:pt x="3674" y="4261"/>
                    </a:cubicBezTo>
                    <a:lnTo>
                      <a:pt x="3674" y="3060"/>
                    </a:lnTo>
                    <a:close/>
                    <a:moveTo>
                      <a:pt x="2738" y="0"/>
                    </a:moveTo>
                    <a:lnTo>
                      <a:pt x="2738" y="308"/>
                    </a:lnTo>
                    <a:cubicBezTo>
                      <a:pt x="2585" y="322"/>
                      <a:pt x="2445" y="322"/>
                      <a:pt x="2319" y="336"/>
                    </a:cubicBezTo>
                    <a:cubicBezTo>
                      <a:pt x="1761" y="405"/>
                      <a:pt x="1300" y="517"/>
                      <a:pt x="936" y="713"/>
                    </a:cubicBezTo>
                    <a:cubicBezTo>
                      <a:pt x="489" y="936"/>
                      <a:pt x="266" y="1216"/>
                      <a:pt x="266" y="1551"/>
                    </a:cubicBezTo>
                    <a:cubicBezTo>
                      <a:pt x="266" y="1886"/>
                      <a:pt x="461" y="2166"/>
                      <a:pt x="867" y="2403"/>
                    </a:cubicBezTo>
                    <a:cubicBezTo>
                      <a:pt x="1188" y="2599"/>
                      <a:pt x="1677" y="2752"/>
                      <a:pt x="2319" y="2864"/>
                    </a:cubicBezTo>
                    <a:cubicBezTo>
                      <a:pt x="2445" y="2878"/>
                      <a:pt x="2585" y="2906"/>
                      <a:pt x="2738" y="2920"/>
                    </a:cubicBezTo>
                    <a:lnTo>
                      <a:pt x="2738" y="4219"/>
                    </a:lnTo>
                    <a:cubicBezTo>
                      <a:pt x="2585" y="4177"/>
                      <a:pt x="2445" y="4135"/>
                      <a:pt x="2319" y="4079"/>
                    </a:cubicBezTo>
                    <a:cubicBezTo>
                      <a:pt x="2236" y="4037"/>
                      <a:pt x="2166" y="3995"/>
                      <a:pt x="2096" y="3954"/>
                    </a:cubicBezTo>
                    <a:cubicBezTo>
                      <a:pt x="1900" y="3842"/>
                      <a:pt x="1775" y="3702"/>
                      <a:pt x="1705" y="3534"/>
                    </a:cubicBezTo>
                    <a:lnTo>
                      <a:pt x="0" y="3618"/>
                    </a:lnTo>
                    <a:cubicBezTo>
                      <a:pt x="140" y="4023"/>
                      <a:pt x="434" y="4331"/>
                      <a:pt x="908" y="4554"/>
                    </a:cubicBezTo>
                    <a:cubicBezTo>
                      <a:pt x="1286" y="4736"/>
                      <a:pt x="1747" y="4862"/>
                      <a:pt x="2319" y="4917"/>
                    </a:cubicBezTo>
                    <a:cubicBezTo>
                      <a:pt x="2445" y="4931"/>
                      <a:pt x="2585" y="4945"/>
                      <a:pt x="2738" y="4959"/>
                    </a:cubicBezTo>
                    <a:lnTo>
                      <a:pt x="2738" y="5518"/>
                    </a:lnTo>
                    <a:lnTo>
                      <a:pt x="3674" y="5518"/>
                    </a:lnTo>
                    <a:lnTo>
                      <a:pt x="3674" y="4945"/>
                    </a:lnTo>
                    <a:cubicBezTo>
                      <a:pt x="3870" y="4931"/>
                      <a:pt x="4052" y="4903"/>
                      <a:pt x="4233" y="4889"/>
                    </a:cubicBezTo>
                    <a:cubicBezTo>
                      <a:pt x="4820" y="4806"/>
                      <a:pt x="5295" y="4666"/>
                      <a:pt x="5658" y="4470"/>
                    </a:cubicBezTo>
                    <a:cubicBezTo>
                      <a:pt x="6133" y="4219"/>
                      <a:pt x="6370" y="3898"/>
                      <a:pt x="6370" y="3534"/>
                    </a:cubicBezTo>
                    <a:cubicBezTo>
                      <a:pt x="6370" y="3199"/>
                      <a:pt x="6189" y="2920"/>
                      <a:pt x="5798" y="2710"/>
                    </a:cubicBezTo>
                    <a:cubicBezTo>
                      <a:pt x="5504" y="2543"/>
                      <a:pt x="4973" y="2389"/>
                      <a:pt x="4233" y="2277"/>
                    </a:cubicBezTo>
                    <a:cubicBezTo>
                      <a:pt x="4052" y="2249"/>
                      <a:pt x="3870" y="2221"/>
                      <a:pt x="3674" y="2193"/>
                    </a:cubicBezTo>
                    <a:lnTo>
                      <a:pt x="3674" y="992"/>
                    </a:lnTo>
                    <a:cubicBezTo>
                      <a:pt x="3912" y="1034"/>
                      <a:pt x="4093" y="1104"/>
                      <a:pt x="4233" y="1202"/>
                    </a:cubicBezTo>
                    <a:cubicBezTo>
                      <a:pt x="4331" y="1285"/>
                      <a:pt x="4415" y="1369"/>
                      <a:pt x="4457" y="1481"/>
                    </a:cubicBezTo>
                    <a:lnTo>
                      <a:pt x="6105" y="1383"/>
                    </a:lnTo>
                    <a:cubicBezTo>
                      <a:pt x="5993" y="1076"/>
                      <a:pt x="5728" y="824"/>
                      <a:pt x="5323" y="643"/>
                    </a:cubicBezTo>
                    <a:cubicBezTo>
                      <a:pt x="5029" y="517"/>
                      <a:pt x="4666" y="419"/>
                      <a:pt x="4233" y="364"/>
                    </a:cubicBezTo>
                    <a:cubicBezTo>
                      <a:pt x="4052" y="336"/>
                      <a:pt x="3870" y="322"/>
                      <a:pt x="3674" y="308"/>
                    </a:cubicBezTo>
                    <a:lnTo>
                      <a:pt x="3674" y="0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9" name="Google Shape;229;p4"/>
              <p:cNvSpPr/>
              <p:nvPr/>
            </p:nvSpPr>
            <p:spPr>
              <a:xfrm>
                <a:off x="-1563850" y="4256988"/>
                <a:ext cx="535725" cy="253225"/>
              </a:xfrm>
              <a:custGeom>
                <a:avLst/>
                <a:gdLst/>
                <a:ahLst/>
                <a:cxnLst/>
                <a:rect l="l" t="t" r="r" b="b"/>
                <a:pathLst>
                  <a:path w="21429" h="10129" extrusionOk="0">
                    <a:moveTo>
                      <a:pt x="10714" y="10128"/>
                    </a:moveTo>
                    <a:cubicBezTo>
                      <a:pt x="16609" y="10128"/>
                      <a:pt x="21429" y="7851"/>
                      <a:pt x="21429" y="5072"/>
                    </a:cubicBezTo>
                    <a:cubicBezTo>
                      <a:pt x="21429" y="2278"/>
                      <a:pt x="16609" y="1"/>
                      <a:pt x="10714" y="1"/>
                    </a:cubicBezTo>
                    <a:cubicBezTo>
                      <a:pt x="4819" y="1"/>
                      <a:pt x="0" y="2278"/>
                      <a:pt x="0" y="5072"/>
                    </a:cubicBezTo>
                    <a:cubicBezTo>
                      <a:pt x="0" y="7851"/>
                      <a:pt x="4819" y="10128"/>
                      <a:pt x="10714" y="10128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0" name="Google Shape;230;p4"/>
              <p:cNvSpPr/>
              <p:nvPr/>
            </p:nvSpPr>
            <p:spPr>
              <a:xfrm>
                <a:off x="-1563850" y="4331738"/>
                <a:ext cx="535725" cy="52050"/>
              </a:xfrm>
              <a:custGeom>
                <a:avLst/>
                <a:gdLst/>
                <a:ahLst/>
                <a:cxnLst/>
                <a:rect l="l" t="t" r="r" b="b"/>
                <a:pathLst>
                  <a:path w="21429" h="2082" extrusionOk="0">
                    <a:moveTo>
                      <a:pt x="0" y="2082"/>
                    </a:moveTo>
                    <a:lnTo>
                      <a:pt x="21429" y="2082"/>
                    </a:lnTo>
                    <a:lnTo>
                      <a:pt x="2142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1" name="Google Shape;231;p4"/>
              <p:cNvSpPr/>
              <p:nvPr/>
            </p:nvSpPr>
            <p:spPr>
              <a:xfrm>
                <a:off x="-1563850" y="4204963"/>
                <a:ext cx="535725" cy="253200"/>
              </a:xfrm>
              <a:custGeom>
                <a:avLst/>
                <a:gdLst/>
                <a:ahLst/>
                <a:cxnLst/>
                <a:rect l="l" t="t" r="r" b="b"/>
                <a:pathLst>
                  <a:path w="21429" h="10128" extrusionOk="0">
                    <a:moveTo>
                      <a:pt x="10714" y="10128"/>
                    </a:moveTo>
                    <a:cubicBezTo>
                      <a:pt x="16609" y="10128"/>
                      <a:pt x="21429" y="7851"/>
                      <a:pt x="21429" y="5071"/>
                    </a:cubicBezTo>
                    <a:cubicBezTo>
                      <a:pt x="21429" y="2277"/>
                      <a:pt x="16609" y="0"/>
                      <a:pt x="10714" y="0"/>
                    </a:cubicBezTo>
                    <a:cubicBezTo>
                      <a:pt x="4819" y="0"/>
                      <a:pt x="0" y="2277"/>
                      <a:pt x="0" y="5071"/>
                    </a:cubicBezTo>
                    <a:cubicBezTo>
                      <a:pt x="0" y="7851"/>
                      <a:pt x="4819" y="10128"/>
                      <a:pt x="10714" y="10128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2" name="Google Shape;232;p4"/>
              <p:cNvSpPr/>
              <p:nvPr/>
            </p:nvSpPr>
            <p:spPr>
              <a:xfrm>
                <a:off x="-1528575" y="4229413"/>
                <a:ext cx="465525" cy="204325"/>
              </a:xfrm>
              <a:custGeom>
                <a:avLst/>
                <a:gdLst/>
                <a:ahLst/>
                <a:cxnLst/>
                <a:rect l="l" t="t" r="r" b="b"/>
                <a:pathLst>
                  <a:path w="18621" h="8173" extrusionOk="0">
                    <a:moveTo>
                      <a:pt x="9303" y="8172"/>
                    </a:moveTo>
                    <a:cubicBezTo>
                      <a:pt x="14430" y="8172"/>
                      <a:pt x="18621" y="6328"/>
                      <a:pt x="18621" y="4093"/>
                    </a:cubicBezTo>
                    <a:cubicBezTo>
                      <a:pt x="18621" y="1844"/>
                      <a:pt x="14430" y="0"/>
                      <a:pt x="9303" y="0"/>
                    </a:cubicBezTo>
                    <a:cubicBezTo>
                      <a:pt x="4177" y="0"/>
                      <a:pt x="0" y="1844"/>
                      <a:pt x="0" y="4093"/>
                    </a:cubicBezTo>
                    <a:cubicBezTo>
                      <a:pt x="0" y="6328"/>
                      <a:pt x="4177" y="8172"/>
                      <a:pt x="9303" y="8172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3" name="Google Shape;233;p4"/>
              <p:cNvSpPr/>
              <p:nvPr/>
            </p:nvSpPr>
            <p:spPr>
              <a:xfrm>
                <a:off x="-1375625" y="4262588"/>
                <a:ext cx="159275" cy="137975"/>
              </a:xfrm>
              <a:custGeom>
                <a:avLst/>
                <a:gdLst/>
                <a:ahLst/>
                <a:cxnLst/>
                <a:rect l="l" t="t" r="r" b="b"/>
                <a:pathLst>
                  <a:path w="6371" h="5519" extrusionOk="0">
                    <a:moveTo>
                      <a:pt x="2738" y="978"/>
                    </a:moveTo>
                    <a:lnTo>
                      <a:pt x="2738" y="2054"/>
                    </a:lnTo>
                    <a:cubicBezTo>
                      <a:pt x="2571" y="2012"/>
                      <a:pt x="2431" y="1970"/>
                      <a:pt x="2319" y="1928"/>
                    </a:cubicBezTo>
                    <a:cubicBezTo>
                      <a:pt x="2236" y="1900"/>
                      <a:pt x="2166" y="1858"/>
                      <a:pt x="2096" y="1816"/>
                    </a:cubicBezTo>
                    <a:cubicBezTo>
                      <a:pt x="1956" y="1732"/>
                      <a:pt x="1886" y="1621"/>
                      <a:pt x="1886" y="1523"/>
                    </a:cubicBezTo>
                    <a:cubicBezTo>
                      <a:pt x="1886" y="1397"/>
                      <a:pt x="1970" y="1285"/>
                      <a:pt x="2124" y="1188"/>
                    </a:cubicBezTo>
                    <a:cubicBezTo>
                      <a:pt x="2180" y="1160"/>
                      <a:pt x="2236" y="1118"/>
                      <a:pt x="2319" y="1090"/>
                    </a:cubicBezTo>
                    <a:cubicBezTo>
                      <a:pt x="2431" y="1048"/>
                      <a:pt x="2571" y="1006"/>
                      <a:pt x="2738" y="978"/>
                    </a:cubicBezTo>
                    <a:close/>
                    <a:moveTo>
                      <a:pt x="3674" y="3060"/>
                    </a:moveTo>
                    <a:cubicBezTo>
                      <a:pt x="3898" y="3087"/>
                      <a:pt x="4079" y="3129"/>
                      <a:pt x="4219" y="3171"/>
                    </a:cubicBezTo>
                    <a:cubicBezTo>
                      <a:pt x="4345" y="3199"/>
                      <a:pt x="4443" y="3241"/>
                      <a:pt x="4512" y="3283"/>
                    </a:cubicBezTo>
                    <a:cubicBezTo>
                      <a:pt x="4694" y="3381"/>
                      <a:pt x="4778" y="3507"/>
                      <a:pt x="4778" y="3646"/>
                    </a:cubicBezTo>
                    <a:cubicBezTo>
                      <a:pt x="4778" y="3800"/>
                      <a:pt x="4680" y="3926"/>
                      <a:pt x="4471" y="4037"/>
                    </a:cubicBezTo>
                    <a:cubicBezTo>
                      <a:pt x="4401" y="4079"/>
                      <a:pt x="4317" y="4121"/>
                      <a:pt x="4219" y="4149"/>
                    </a:cubicBezTo>
                    <a:cubicBezTo>
                      <a:pt x="4065" y="4205"/>
                      <a:pt x="3884" y="4233"/>
                      <a:pt x="3674" y="4261"/>
                    </a:cubicBezTo>
                    <a:lnTo>
                      <a:pt x="3674" y="3060"/>
                    </a:lnTo>
                    <a:close/>
                    <a:moveTo>
                      <a:pt x="2738" y="0"/>
                    </a:moveTo>
                    <a:lnTo>
                      <a:pt x="2738" y="308"/>
                    </a:lnTo>
                    <a:cubicBezTo>
                      <a:pt x="2585" y="322"/>
                      <a:pt x="2445" y="322"/>
                      <a:pt x="2319" y="336"/>
                    </a:cubicBezTo>
                    <a:cubicBezTo>
                      <a:pt x="1761" y="405"/>
                      <a:pt x="1300" y="517"/>
                      <a:pt x="936" y="699"/>
                    </a:cubicBezTo>
                    <a:cubicBezTo>
                      <a:pt x="489" y="936"/>
                      <a:pt x="266" y="1216"/>
                      <a:pt x="266" y="1551"/>
                    </a:cubicBezTo>
                    <a:cubicBezTo>
                      <a:pt x="266" y="1886"/>
                      <a:pt x="461" y="2165"/>
                      <a:pt x="867" y="2403"/>
                    </a:cubicBezTo>
                    <a:cubicBezTo>
                      <a:pt x="1188" y="2599"/>
                      <a:pt x="1677" y="2752"/>
                      <a:pt x="2319" y="2864"/>
                    </a:cubicBezTo>
                    <a:cubicBezTo>
                      <a:pt x="2445" y="2878"/>
                      <a:pt x="2585" y="2906"/>
                      <a:pt x="2738" y="2920"/>
                    </a:cubicBezTo>
                    <a:lnTo>
                      <a:pt x="2738" y="4219"/>
                    </a:lnTo>
                    <a:cubicBezTo>
                      <a:pt x="2585" y="4177"/>
                      <a:pt x="2445" y="4135"/>
                      <a:pt x="2319" y="4079"/>
                    </a:cubicBezTo>
                    <a:cubicBezTo>
                      <a:pt x="2236" y="4037"/>
                      <a:pt x="2166" y="3995"/>
                      <a:pt x="2096" y="3954"/>
                    </a:cubicBezTo>
                    <a:cubicBezTo>
                      <a:pt x="1900" y="3842"/>
                      <a:pt x="1775" y="3688"/>
                      <a:pt x="1705" y="3534"/>
                    </a:cubicBezTo>
                    <a:lnTo>
                      <a:pt x="0" y="3618"/>
                    </a:lnTo>
                    <a:cubicBezTo>
                      <a:pt x="140" y="4023"/>
                      <a:pt x="434" y="4331"/>
                      <a:pt x="908" y="4554"/>
                    </a:cubicBezTo>
                    <a:cubicBezTo>
                      <a:pt x="1286" y="4736"/>
                      <a:pt x="1747" y="4862"/>
                      <a:pt x="2319" y="4917"/>
                    </a:cubicBezTo>
                    <a:cubicBezTo>
                      <a:pt x="2445" y="4931"/>
                      <a:pt x="2585" y="4945"/>
                      <a:pt x="2738" y="4959"/>
                    </a:cubicBezTo>
                    <a:lnTo>
                      <a:pt x="2738" y="5518"/>
                    </a:lnTo>
                    <a:lnTo>
                      <a:pt x="3674" y="5518"/>
                    </a:lnTo>
                    <a:lnTo>
                      <a:pt x="3674" y="4931"/>
                    </a:lnTo>
                    <a:cubicBezTo>
                      <a:pt x="3870" y="4931"/>
                      <a:pt x="4051" y="4903"/>
                      <a:pt x="4219" y="4889"/>
                    </a:cubicBezTo>
                    <a:cubicBezTo>
                      <a:pt x="4820" y="4806"/>
                      <a:pt x="5295" y="4666"/>
                      <a:pt x="5658" y="4470"/>
                    </a:cubicBezTo>
                    <a:cubicBezTo>
                      <a:pt x="6133" y="4219"/>
                      <a:pt x="6370" y="3898"/>
                      <a:pt x="6370" y="3534"/>
                    </a:cubicBezTo>
                    <a:cubicBezTo>
                      <a:pt x="6370" y="3199"/>
                      <a:pt x="6175" y="2920"/>
                      <a:pt x="5798" y="2710"/>
                    </a:cubicBezTo>
                    <a:cubicBezTo>
                      <a:pt x="5504" y="2543"/>
                      <a:pt x="4973" y="2389"/>
                      <a:pt x="4219" y="2277"/>
                    </a:cubicBezTo>
                    <a:cubicBezTo>
                      <a:pt x="4051" y="2249"/>
                      <a:pt x="3870" y="2221"/>
                      <a:pt x="3674" y="2193"/>
                    </a:cubicBezTo>
                    <a:lnTo>
                      <a:pt x="3674" y="992"/>
                    </a:lnTo>
                    <a:cubicBezTo>
                      <a:pt x="3912" y="1034"/>
                      <a:pt x="4093" y="1104"/>
                      <a:pt x="4219" y="1202"/>
                    </a:cubicBezTo>
                    <a:cubicBezTo>
                      <a:pt x="4331" y="1285"/>
                      <a:pt x="4415" y="1369"/>
                      <a:pt x="4457" y="1481"/>
                    </a:cubicBezTo>
                    <a:lnTo>
                      <a:pt x="6105" y="1383"/>
                    </a:lnTo>
                    <a:cubicBezTo>
                      <a:pt x="5993" y="1076"/>
                      <a:pt x="5728" y="824"/>
                      <a:pt x="5323" y="643"/>
                    </a:cubicBezTo>
                    <a:cubicBezTo>
                      <a:pt x="5029" y="517"/>
                      <a:pt x="4666" y="419"/>
                      <a:pt x="4219" y="363"/>
                    </a:cubicBezTo>
                    <a:cubicBezTo>
                      <a:pt x="4051" y="336"/>
                      <a:pt x="3870" y="322"/>
                      <a:pt x="3674" y="308"/>
                    </a:cubicBezTo>
                    <a:lnTo>
                      <a:pt x="3674" y="0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4" name="Google Shape;234;p4"/>
              <p:cNvSpPr/>
              <p:nvPr/>
            </p:nvSpPr>
            <p:spPr>
              <a:xfrm>
                <a:off x="-1780025" y="4147688"/>
                <a:ext cx="535375" cy="253550"/>
              </a:xfrm>
              <a:custGeom>
                <a:avLst/>
                <a:gdLst/>
                <a:ahLst/>
                <a:cxnLst/>
                <a:rect l="l" t="t" r="r" b="b"/>
                <a:pathLst>
                  <a:path w="21415" h="10142" extrusionOk="0">
                    <a:moveTo>
                      <a:pt x="10701" y="10142"/>
                    </a:moveTo>
                    <a:cubicBezTo>
                      <a:pt x="16610" y="10142"/>
                      <a:pt x="21415" y="7865"/>
                      <a:pt x="21415" y="5071"/>
                    </a:cubicBezTo>
                    <a:cubicBezTo>
                      <a:pt x="21415" y="2277"/>
                      <a:pt x="16610" y="1"/>
                      <a:pt x="10701" y="1"/>
                    </a:cubicBezTo>
                    <a:cubicBezTo>
                      <a:pt x="4806" y="1"/>
                      <a:pt x="0" y="2277"/>
                      <a:pt x="0" y="5071"/>
                    </a:cubicBezTo>
                    <a:cubicBezTo>
                      <a:pt x="0" y="7865"/>
                      <a:pt x="4806" y="10142"/>
                      <a:pt x="10701" y="10142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5" name="Google Shape;235;p4"/>
              <p:cNvSpPr/>
              <p:nvPr/>
            </p:nvSpPr>
            <p:spPr>
              <a:xfrm>
                <a:off x="-1780025" y="4222413"/>
                <a:ext cx="535375" cy="52075"/>
              </a:xfrm>
              <a:custGeom>
                <a:avLst/>
                <a:gdLst/>
                <a:ahLst/>
                <a:cxnLst/>
                <a:rect l="l" t="t" r="r" b="b"/>
                <a:pathLst>
                  <a:path w="21415" h="2083" extrusionOk="0">
                    <a:moveTo>
                      <a:pt x="0" y="2082"/>
                    </a:moveTo>
                    <a:lnTo>
                      <a:pt x="21415" y="2082"/>
                    </a:lnTo>
                    <a:lnTo>
                      <a:pt x="21415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6" name="Google Shape;236;p4"/>
              <p:cNvSpPr/>
              <p:nvPr/>
            </p:nvSpPr>
            <p:spPr>
              <a:xfrm>
                <a:off x="-1780025" y="4095663"/>
                <a:ext cx="535375" cy="253550"/>
              </a:xfrm>
              <a:custGeom>
                <a:avLst/>
                <a:gdLst/>
                <a:ahLst/>
                <a:cxnLst/>
                <a:rect l="l" t="t" r="r" b="b"/>
                <a:pathLst>
                  <a:path w="21415" h="10142" extrusionOk="0">
                    <a:moveTo>
                      <a:pt x="10701" y="10142"/>
                    </a:moveTo>
                    <a:cubicBezTo>
                      <a:pt x="16610" y="10142"/>
                      <a:pt x="21415" y="7865"/>
                      <a:pt x="21415" y="5071"/>
                    </a:cubicBezTo>
                    <a:cubicBezTo>
                      <a:pt x="21415" y="2277"/>
                      <a:pt x="16610" y="0"/>
                      <a:pt x="10701" y="0"/>
                    </a:cubicBezTo>
                    <a:cubicBezTo>
                      <a:pt x="4806" y="0"/>
                      <a:pt x="0" y="2277"/>
                      <a:pt x="0" y="5071"/>
                    </a:cubicBezTo>
                    <a:cubicBezTo>
                      <a:pt x="0" y="7865"/>
                      <a:pt x="4806" y="10142"/>
                      <a:pt x="10701" y="10142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7" name="Google Shape;237;p4"/>
              <p:cNvSpPr/>
              <p:nvPr/>
            </p:nvSpPr>
            <p:spPr>
              <a:xfrm>
                <a:off x="-1745100" y="4120438"/>
                <a:ext cx="465525" cy="203975"/>
              </a:xfrm>
              <a:custGeom>
                <a:avLst/>
                <a:gdLst/>
                <a:ahLst/>
                <a:cxnLst/>
                <a:rect l="l" t="t" r="r" b="b"/>
                <a:pathLst>
                  <a:path w="18621" h="8159" extrusionOk="0">
                    <a:moveTo>
                      <a:pt x="9304" y="8159"/>
                    </a:moveTo>
                    <a:cubicBezTo>
                      <a:pt x="14430" y="8159"/>
                      <a:pt x="18621" y="6329"/>
                      <a:pt x="18621" y="4080"/>
                    </a:cubicBezTo>
                    <a:cubicBezTo>
                      <a:pt x="18621" y="1831"/>
                      <a:pt x="14430" y="1"/>
                      <a:pt x="9304" y="1"/>
                    </a:cubicBezTo>
                    <a:cubicBezTo>
                      <a:pt x="4177" y="1"/>
                      <a:pt x="0" y="1831"/>
                      <a:pt x="0" y="4080"/>
                    </a:cubicBezTo>
                    <a:cubicBezTo>
                      <a:pt x="0" y="6329"/>
                      <a:pt x="4177" y="8159"/>
                      <a:pt x="9304" y="8159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8" name="Google Shape;238;p4"/>
              <p:cNvSpPr/>
              <p:nvPr/>
            </p:nvSpPr>
            <p:spPr>
              <a:xfrm>
                <a:off x="-1591800" y="4153613"/>
                <a:ext cx="158925" cy="137625"/>
              </a:xfrm>
              <a:custGeom>
                <a:avLst/>
                <a:gdLst/>
                <a:ahLst/>
                <a:cxnLst/>
                <a:rect l="l" t="t" r="r" b="b"/>
                <a:pathLst>
                  <a:path w="6357" h="5505" extrusionOk="0">
                    <a:moveTo>
                      <a:pt x="2725" y="979"/>
                    </a:moveTo>
                    <a:lnTo>
                      <a:pt x="2725" y="2040"/>
                    </a:lnTo>
                    <a:cubicBezTo>
                      <a:pt x="2557" y="1999"/>
                      <a:pt x="2417" y="1971"/>
                      <a:pt x="2306" y="1915"/>
                    </a:cubicBezTo>
                    <a:cubicBezTo>
                      <a:pt x="2222" y="1887"/>
                      <a:pt x="2152" y="1845"/>
                      <a:pt x="2082" y="1817"/>
                    </a:cubicBezTo>
                    <a:cubicBezTo>
                      <a:pt x="1956" y="1719"/>
                      <a:pt x="1886" y="1621"/>
                      <a:pt x="1886" y="1510"/>
                    </a:cubicBezTo>
                    <a:cubicBezTo>
                      <a:pt x="1886" y="1384"/>
                      <a:pt x="1956" y="1286"/>
                      <a:pt x="2110" y="1188"/>
                    </a:cubicBezTo>
                    <a:cubicBezTo>
                      <a:pt x="2166" y="1146"/>
                      <a:pt x="2236" y="1119"/>
                      <a:pt x="2306" y="1091"/>
                    </a:cubicBezTo>
                    <a:cubicBezTo>
                      <a:pt x="2417" y="1035"/>
                      <a:pt x="2557" y="993"/>
                      <a:pt x="2725" y="979"/>
                    </a:cubicBezTo>
                    <a:close/>
                    <a:moveTo>
                      <a:pt x="3661" y="3046"/>
                    </a:moveTo>
                    <a:cubicBezTo>
                      <a:pt x="3884" y="3074"/>
                      <a:pt x="4066" y="3116"/>
                      <a:pt x="4219" y="3158"/>
                    </a:cubicBezTo>
                    <a:cubicBezTo>
                      <a:pt x="4331" y="3200"/>
                      <a:pt x="4429" y="3228"/>
                      <a:pt x="4513" y="3284"/>
                    </a:cubicBezTo>
                    <a:cubicBezTo>
                      <a:pt x="4680" y="3381"/>
                      <a:pt x="4764" y="3493"/>
                      <a:pt x="4764" y="3633"/>
                    </a:cubicBezTo>
                    <a:cubicBezTo>
                      <a:pt x="4764" y="3787"/>
                      <a:pt x="4666" y="3926"/>
                      <a:pt x="4457" y="4038"/>
                    </a:cubicBezTo>
                    <a:cubicBezTo>
                      <a:pt x="4387" y="4080"/>
                      <a:pt x="4303" y="4108"/>
                      <a:pt x="4219" y="4136"/>
                    </a:cubicBezTo>
                    <a:cubicBezTo>
                      <a:pt x="4052" y="4192"/>
                      <a:pt x="3870" y="4234"/>
                      <a:pt x="3661" y="4248"/>
                    </a:cubicBezTo>
                    <a:lnTo>
                      <a:pt x="3661" y="3046"/>
                    </a:lnTo>
                    <a:close/>
                    <a:moveTo>
                      <a:pt x="2725" y="1"/>
                    </a:moveTo>
                    <a:lnTo>
                      <a:pt x="2725" y="308"/>
                    </a:lnTo>
                    <a:cubicBezTo>
                      <a:pt x="2571" y="308"/>
                      <a:pt x="2431" y="322"/>
                      <a:pt x="2306" y="336"/>
                    </a:cubicBezTo>
                    <a:cubicBezTo>
                      <a:pt x="1747" y="392"/>
                      <a:pt x="1286" y="518"/>
                      <a:pt x="923" y="699"/>
                    </a:cubicBezTo>
                    <a:cubicBezTo>
                      <a:pt x="476" y="923"/>
                      <a:pt x="252" y="1216"/>
                      <a:pt x="252" y="1552"/>
                    </a:cubicBezTo>
                    <a:cubicBezTo>
                      <a:pt x="252" y="1873"/>
                      <a:pt x="448" y="2166"/>
                      <a:pt x="853" y="2390"/>
                    </a:cubicBezTo>
                    <a:cubicBezTo>
                      <a:pt x="1174" y="2585"/>
                      <a:pt x="1663" y="2739"/>
                      <a:pt x="2306" y="2851"/>
                    </a:cubicBezTo>
                    <a:cubicBezTo>
                      <a:pt x="2431" y="2879"/>
                      <a:pt x="2571" y="2893"/>
                      <a:pt x="2725" y="2921"/>
                    </a:cubicBezTo>
                    <a:lnTo>
                      <a:pt x="2725" y="4206"/>
                    </a:lnTo>
                    <a:cubicBezTo>
                      <a:pt x="2571" y="4178"/>
                      <a:pt x="2431" y="4122"/>
                      <a:pt x="2306" y="4066"/>
                    </a:cubicBezTo>
                    <a:cubicBezTo>
                      <a:pt x="2222" y="4024"/>
                      <a:pt x="2152" y="3996"/>
                      <a:pt x="2082" y="3954"/>
                    </a:cubicBezTo>
                    <a:cubicBezTo>
                      <a:pt x="1886" y="3828"/>
                      <a:pt x="1761" y="3689"/>
                      <a:pt x="1691" y="3521"/>
                    </a:cubicBezTo>
                    <a:lnTo>
                      <a:pt x="1" y="3605"/>
                    </a:lnTo>
                    <a:cubicBezTo>
                      <a:pt x="126" y="4010"/>
                      <a:pt x="420" y="4331"/>
                      <a:pt x="895" y="4541"/>
                    </a:cubicBezTo>
                    <a:cubicBezTo>
                      <a:pt x="1272" y="4722"/>
                      <a:pt x="1747" y="4848"/>
                      <a:pt x="2306" y="4904"/>
                    </a:cubicBezTo>
                    <a:cubicBezTo>
                      <a:pt x="2431" y="4918"/>
                      <a:pt x="2571" y="4932"/>
                      <a:pt x="2725" y="4946"/>
                    </a:cubicBezTo>
                    <a:lnTo>
                      <a:pt x="2725" y="5505"/>
                    </a:lnTo>
                    <a:lnTo>
                      <a:pt x="3661" y="5505"/>
                    </a:lnTo>
                    <a:lnTo>
                      <a:pt x="3661" y="4932"/>
                    </a:lnTo>
                    <a:cubicBezTo>
                      <a:pt x="3856" y="4918"/>
                      <a:pt x="4038" y="4904"/>
                      <a:pt x="4219" y="4876"/>
                    </a:cubicBezTo>
                    <a:cubicBezTo>
                      <a:pt x="4806" y="4792"/>
                      <a:pt x="5281" y="4653"/>
                      <a:pt x="5644" y="4457"/>
                    </a:cubicBezTo>
                    <a:cubicBezTo>
                      <a:pt x="6119" y="4206"/>
                      <a:pt x="6357" y="3898"/>
                      <a:pt x="6357" y="3521"/>
                    </a:cubicBezTo>
                    <a:cubicBezTo>
                      <a:pt x="6357" y="3186"/>
                      <a:pt x="6175" y="2921"/>
                      <a:pt x="5798" y="2711"/>
                    </a:cubicBezTo>
                    <a:cubicBezTo>
                      <a:pt x="5490" y="2529"/>
                      <a:pt x="4960" y="2390"/>
                      <a:pt x="4219" y="2264"/>
                    </a:cubicBezTo>
                    <a:cubicBezTo>
                      <a:pt x="4038" y="2236"/>
                      <a:pt x="3856" y="2208"/>
                      <a:pt x="3661" y="2180"/>
                    </a:cubicBezTo>
                    <a:lnTo>
                      <a:pt x="3661" y="979"/>
                    </a:lnTo>
                    <a:cubicBezTo>
                      <a:pt x="3898" y="1035"/>
                      <a:pt x="4080" y="1105"/>
                      <a:pt x="4219" y="1202"/>
                    </a:cubicBezTo>
                    <a:cubicBezTo>
                      <a:pt x="4331" y="1272"/>
                      <a:pt x="4401" y="1370"/>
                      <a:pt x="4443" y="1482"/>
                    </a:cubicBezTo>
                    <a:lnTo>
                      <a:pt x="6091" y="1370"/>
                    </a:lnTo>
                    <a:cubicBezTo>
                      <a:pt x="5979" y="1063"/>
                      <a:pt x="5714" y="825"/>
                      <a:pt x="5309" y="630"/>
                    </a:cubicBezTo>
                    <a:cubicBezTo>
                      <a:pt x="5016" y="504"/>
                      <a:pt x="4652" y="406"/>
                      <a:pt x="4219" y="350"/>
                    </a:cubicBezTo>
                    <a:cubicBezTo>
                      <a:pt x="4038" y="336"/>
                      <a:pt x="3856" y="308"/>
                      <a:pt x="3661" y="308"/>
                    </a:cubicBezTo>
                    <a:lnTo>
                      <a:pt x="3661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9" name="Google Shape;239;p4"/>
              <p:cNvSpPr/>
              <p:nvPr/>
            </p:nvSpPr>
            <p:spPr>
              <a:xfrm>
                <a:off x="-1588650" y="4055838"/>
                <a:ext cx="535725" cy="253575"/>
              </a:xfrm>
              <a:custGeom>
                <a:avLst/>
                <a:gdLst/>
                <a:ahLst/>
                <a:cxnLst/>
                <a:rect l="l" t="t" r="r" b="b"/>
                <a:pathLst>
                  <a:path w="21429" h="10143" extrusionOk="0">
                    <a:moveTo>
                      <a:pt x="10715" y="10142"/>
                    </a:moveTo>
                    <a:cubicBezTo>
                      <a:pt x="16610" y="10142"/>
                      <a:pt x="21429" y="7865"/>
                      <a:pt x="21429" y="5071"/>
                    </a:cubicBezTo>
                    <a:cubicBezTo>
                      <a:pt x="21429" y="2278"/>
                      <a:pt x="16610" y="1"/>
                      <a:pt x="10715" y="1"/>
                    </a:cubicBezTo>
                    <a:cubicBezTo>
                      <a:pt x="4820" y="1"/>
                      <a:pt x="0" y="2278"/>
                      <a:pt x="0" y="5071"/>
                    </a:cubicBezTo>
                    <a:cubicBezTo>
                      <a:pt x="0" y="7865"/>
                      <a:pt x="4820" y="10142"/>
                      <a:pt x="10715" y="10142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0" name="Google Shape;240;p4"/>
              <p:cNvSpPr/>
              <p:nvPr/>
            </p:nvSpPr>
            <p:spPr>
              <a:xfrm>
                <a:off x="-1588650" y="4130588"/>
                <a:ext cx="535725" cy="52050"/>
              </a:xfrm>
              <a:custGeom>
                <a:avLst/>
                <a:gdLst/>
                <a:ahLst/>
                <a:cxnLst/>
                <a:rect l="l" t="t" r="r" b="b"/>
                <a:pathLst>
                  <a:path w="21429" h="2082" extrusionOk="0">
                    <a:moveTo>
                      <a:pt x="0" y="2081"/>
                    </a:moveTo>
                    <a:lnTo>
                      <a:pt x="21429" y="2081"/>
                    </a:lnTo>
                    <a:lnTo>
                      <a:pt x="2142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1" name="Google Shape;241;p4"/>
              <p:cNvSpPr/>
              <p:nvPr/>
            </p:nvSpPr>
            <p:spPr>
              <a:xfrm>
                <a:off x="-1588650" y="4003813"/>
                <a:ext cx="535725" cy="253200"/>
              </a:xfrm>
              <a:custGeom>
                <a:avLst/>
                <a:gdLst/>
                <a:ahLst/>
                <a:cxnLst/>
                <a:rect l="l" t="t" r="r" b="b"/>
                <a:pathLst>
                  <a:path w="21429" h="10128" extrusionOk="0">
                    <a:moveTo>
                      <a:pt x="10715" y="10128"/>
                    </a:moveTo>
                    <a:cubicBezTo>
                      <a:pt x="16610" y="10128"/>
                      <a:pt x="21429" y="7865"/>
                      <a:pt x="21429" y="5071"/>
                    </a:cubicBezTo>
                    <a:cubicBezTo>
                      <a:pt x="21429" y="2277"/>
                      <a:pt x="16610" y="0"/>
                      <a:pt x="10715" y="0"/>
                    </a:cubicBezTo>
                    <a:cubicBezTo>
                      <a:pt x="4820" y="0"/>
                      <a:pt x="0" y="2277"/>
                      <a:pt x="0" y="5071"/>
                    </a:cubicBezTo>
                    <a:cubicBezTo>
                      <a:pt x="0" y="7865"/>
                      <a:pt x="4820" y="10128"/>
                      <a:pt x="10715" y="10128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2" name="Google Shape;242;p4"/>
              <p:cNvSpPr/>
              <p:nvPr/>
            </p:nvSpPr>
            <p:spPr>
              <a:xfrm>
                <a:off x="-1553375" y="4028263"/>
                <a:ext cx="465175" cy="204300"/>
              </a:xfrm>
              <a:custGeom>
                <a:avLst/>
                <a:gdLst/>
                <a:ahLst/>
                <a:cxnLst/>
                <a:rect l="l" t="t" r="r" b="b"/>
                <a:pathLst>
                  <a:path w="18607" h="8172" extrusionOk="0">
                    <a:moveTo>
                      <a:pt x="9304" y="8172"/>
                    </a:moveTo>
                    <a:cubicBezTo>
                      <a:pt x="14430" y="8172"/>
                      <a:pt x="18607" y="6342"/>
                      <a:pt x="18607" y="4093"/>
                    </a:cubicBezTo>
                    <a:cubicBezTo>
                      <a:pt x="18607" y="1844"/>
                      <a:pt x="14430" y="0"/>
                      <a:pt x="9304" y="0"/>
                    </a:cubicBezTo>
                    <a:cubicBezTo>
                      <a:pt x="4177" y="0"/>
                      <a:pt x="0" y="1844"/>
                      <a:pt x="0" y="4093"/>
                    </a:cubicBezTo>
                    <a:cubicBezTo>
                      <a:pt x="0" y="6342"/>
                      <a:pt x="4177" y="8172"/>
                      <a:pt x="9304" y="8172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3" name="Google Shape;243;p4"/>
              <p:cNvSpPr/>
              <p:nvPr/>
            </p:nvSpPr>
            <p:spPr>
              <a:xfrm>
                <a:off x="-1400425" y="4061788"/>
                <a:ext cx="159275" cy="137600"/>
              </a:xfrm>
              <a:custGeom>
                <a:avLst/>
                <a:gdLst/>
                <a:ahLst/>
                <a:cxnLst/>
                <a:rect l="l" t="t" r="r" b="b"/>
                <a:pathLst>
                  <a:path w="6371" h="5504" extrusionOk="0">
                    <a:moveTo>
                      <a:pt x="2725" y="964"/>
                    </a:moveTo>
                    <a:lnTo>
                      <a:pt x="2725" y="2040"/>
                    </a:lnTo>
                    <a:cubicBezTo>
                      <a:pt x="2571" y="1998"/>
                      <a:pt x="2431" y="1956"/>
                      <a:pt x="2306" y="1914"/>
                    </a:cubicBezTo>
                    <a:cubicBezTo>
                      <a:pt x="2222" y="1886"/>
                      <a:pt x="2152" y="1844"/>
                      <a:pt x="2096" y="1802"/>
                    </a:cubicBezTo>
                    <a:cubicBezTo>
                      <a:pt x="1956" y="1718"/>
                      <a:pt x="1886" y="1621"/>
                      <a:pt x="1886" y="1509"/>
                    </a:cubicBezTo>
                    <a:cubicBezTo>
                      <a:pt x="1886" y="1383"/>
                      <a:pt x="1970" y="1271"/>
                      <a:pt x="2124" y="1174"/>
                    </a:cubicBezTo>
                    <a:cubicBezTo>
                      <a:pt x="2180" y="1146"/>
                      <a:pt x="2236" y="1104"/>
                      <a:pt x="2306" y="1076"/>
                    </a:cubicBezTo>
                    <a:cubicBezTo>
                      <a:pt x="2431" y="1034"/>
                      <a:pt x="2571" y="992"/>
                      <a:pt x="2725" y="964"/>
                    </a:cubicBezTo>
                    <a:close/>
                    <a:moveTo>
                      <a:pt x="3675" y="3045"/>
                    </a:moveTo>
                    <a:cubicBezTo>
                      <a:pt x="3898" y="3073"/>
                      <a:pt x="4080" y="3115"/>
                      <a:pt x="4219" y="3157"/>
                    </a:cubicBezTo>
                    <a:cubicBezTo>
                      <a:pt x="4345" y="3185"/>
                      <a:pt x="4443" y="3227"/>
                      <a:pt x="4513" y="3269"/>
                    </a:cubicBezTo>
                    <a:cubicBezTo>
                      <a:pt x="4694" y="3381"/>
                      <a:pt x="4778" y="3492"/>
                      <a:pt x="4778" y="3632"/>
                    </a:cubicBezTo>
                    <a:cubicBezTo>
                      <a:pt x="4778" y="3786"/>
                      <a:pt x="4666" y="3911"/>
                      <a:pt x="4471" y="4037"/>
                    </a:cubicBezTo>
                    <a:cubicBezTo>
                      <a:pt x="4401" y="4079"/>
                      <a:pt x="4317" y="4107"/>
                      <a:pt x="4219" y="4135"/>
                    </a:cubicBezTo>
                    <a:cubicBezTo>
                      <a:pt x="4066" y="4191"/>
                      <a:pt x="3884" y="4233"/>
                      <a:pt x="3675" y="4247"/>
                    </a:cubicBezTo>
                    <a:lnTo>
                      <a:pt x="3675" y="3045"/>
                    </a:lnTo>
                    <a:close/>
                    <a:moveTo>
                      <a:pt x="2725" y="0"/>
                    </a:moveTo>
                    <a:lnTo>
                      <a:pt x="2725" y="294"/>
                    </a:lnTo>
                    <a:cubicBezTo>
                      <a:pt x="2585" y="307"/>
                      <a:pt x="2445" y="321"/>
                      <a:pt x="2306" y="335"/>
                    </a:cubicBezTo>
                    <a:cubicBezTo>
                      <a:pt x="1761" y="391"/>
                      <a:pt x="1300" y="503"/>
                      <a:pt x="937" y="699"/>
                    </a:cubicBezTo>
                    <a:cubicBezTo>
                      <a:pt x="490" y="922"/>
                      <a:pt x="266" y="1201"/>
                      <a:pt x="266" y="1537"/>
                    </a:cubicBezTo>
                    <a:cubicBezTo>
                      <a:pt x="266" y="1872"/>
                      <a:pt x="462" y="2151"/>
                      <a:pt x="853" y="2389"/>
                    </a:cubicBezTo>
                    <a:cubicBezTo>
                      <a:pt x="1188" y="2584"/>
                      <a:pt x="1677" y="2738"/>
                      <a:pt x="2306" y="2850"/>
                    </a:cubicBezTo>
                    <a:cubicBezTo>
                      <a:pt x="2445" y="2878"/>
                      <a:pt x="2585" y="2892"/>
                      <a:pt x="2725" y="2920"/>
                    </a:cubicBezTo>
                    <a:lnTo>
                      <a:pt x="2725" y="4205"/>
                    </a:lnTo>
                    <a:cubicBezTo>
                      <a:pt x="2585" y="4163"/>
                      <a:pt x="2445" y="4121"/>
                      <a:pt x="2306" y="4065"/>
                    </a:cubicBezTo>
                    <a:cubicBezTo>
                      <a:pt x="2236" y="4023"/>
                      <a:pt x="2166" y="3981"/>
                      <a:pt x="2096" y="3939"/>
                    </a:cubicBezTo>
                    <a:cubicBezTo>
                      <a:pt x="1900" y="3828"/>
                      <a:pt x="1775" y="3688"/>
                      <a:pt x="1705" y="3520"/>
                    </a:cubicBezTo>
                    <a:lnTo>
                      <a:pt x="1" y="3604"/>
                    </a:lnTo>
                    <a:cubicBezTo>
                      <a:pt x="140" y="4009"/>
                      <a:pt x="434" y="4331"/>
                      <a:pt x="895" y="4540"/>
                    </a:cubicBezTo>
                    <a:cubicBezTo>
                      <a:pt x="1286" y="4722"/>
                      <a:pt x="1747" y="4847"/>
                      <a:pt x="2306" y="4903"/>
                    </a:cubicBezTo>
                    <a:cubicBezTo>
                      <a:pt x="2445" y="4917"/>
                      <a:pt x="2585" y="4931"/>
                      <a:pt x="2725" y="4945"/>
                    </a:cubicBezTo>
                    <a:lnTo>
                      <a:pt x="2725" y="5504"/>
                    </a:lnTo>
                    <a:lnTo>
                      <a:pt x="3675" y="5504"/>
                    </a:lnTo>
                    <a:lnTo>
                      <a:pt x="3675" y="4931"/>
                    </a:lnTo>
                    <a:cubicBezTo>
                      <a:pt x="3870" y="4917"/>
                      <a:pt x="4052" y="4889"/>
                      <a:pt x="4219" y="4875"/>
                    </a:cubicBezTo>
                    <a:cubicBezTo>
                      <a:pt x="4806" y="4792"/>
                      <a:pt x="5295" y="4652"/>
                      <a:pt x="5658" y="4456"/>
                    </a:cubicBezTo>
                    <a:cubicBezTo>
                      <a:pt x="6133" y="4205"/>
                      <a:pt x="6371" y="3897"/>
                      <a:pt x="6371" y="3520"/>
                    </a:cubicBezTo>
                    <a:cubicBezTo>
                      <a:pt x="6371" y="3185"/>
                      <a:pt x="6175" y="2920"/>
                      <a:pt x="5798" y="2696"/>
                    </a:cubicBezTo>
                    <a:cubicBezTo>
                      <a:pt x="5490" y="2529"/>
                      <a:pt x="4974" y="2389"/>
                      <a:pt x="4219" y="2263"/>
                    </a:cubicBezTo>
                    <a:cubicBezTo>
                      <a:pt x="4052" y="2235"/>
                      <a:pt x="3870" y="2207"/>
                      <a:pt x="3675" y="2179"/>
                    </a:cubicBezTo>
                    <a:lnTo>
                      <a:pt x="3675" y="978"/>
                    </a:lnTo>
                    <a:cubicBezTo>
                      <a:pt x="3912" y="1020"/>
                      <a:pt x="4094" y="1104"/>
                      <a:pt x="4219" y="1188"/>
                    </a:cubicBezTo>
                    <a:cubicBezTo>
                      <a:pt x="4331" y="1271"/>
                      <a:pt x="4415" y="1369"/>
                      <a:pt x="4457" y="1467"/>
                    </a:cubicBezTo>
                    <a:lnTo>
                      <a:pt x="6105" y="1369"/>
                    </a:lnTo>
                    <a:cubicBezTo>
                      <a:pt x="5993" y="1062"/>
                      <a:pt x="5728" y="810"/>
                      <a:pt x="5323" y="629"/>
                    </a:cubicBezTo>
                    <a:cubicBezTo>
                      <a:pt x="5030" y="503"/>
                      <a:pt x="4666" y="405"/>
                      <a:pt x="4219" y="349"/>
                    </a:cubicBezTo>
                    <a:cubicBezTo>
                      <a:pt x="4052" y="321"/>
                      <a:pt x="3870" y="307"/>
                      <a:pt x="3675" y="294"/>
                    </a:cubicBezTo>
                    <a:lnTo>
                      <a:pt x="3675" y="0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4" name="Google Shape;244;p4"/>
              <p:cNvSpPr/>
              <p:nvPr/>
            </p:nvSpPr>
            <p:spPr>
              <a:xfrm>
                <a:off x="-1670725" y="3963988"/>
                <a:ext cx="535400" cy="253225"/>
              </a:xfrm>
              <a:custGeom>
                <a:avLst/>
                <a:gdLst/>
                <a:ahLst/>
                <a:cxnLst/>
                <a:rect l="l" t="t" r="r" b="b"/>
                <a:pathLst>
                  <a:path w="21416" h="10129" extrusionOk="0">
                    <a:moveTo>
                      <a:pt x="10715" y="10128"/>
                    </a:moveTo>
                    <a:cubicBezTo>
                      <a:pt x="16610" y="10128"/>
                      <a:pt x="21415" y="7851"/>
                      <a:pt x="21415" y="5058"/>
                    </a:cubicBezTo>
                    <a:cubicBezTo>
                      <a:pt x="21415" y="2278"/>
                      <a:pt x="16610" y="1"/>
                      <a:pt x="10715" y="1"/>
                    </a:cubicBezTo>
                    <a:cubicBezTo>
                      <a:pt x="4806" y="1"/>
                      <a:pt x="1" y="2278"/>
                      <a:pt x="1" y="5058"/>
                    </a:cubicBezTo>
                    <a:cubicBezTo>
                      <a:pt x="1" y="7851"/>
                      <a:pt x="4806" y="10128"/>
                      <a:pt x="10715" y="10128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5" name="Google Shape;245;p4"/>
              <p:cNvSpPr/>
              <p:nvPr/>
            </p:nvSpPr>
            <p:spPr>
              <a:xfrm>
                <a:off x="-1670725" y="4038388"/>
                <a:ext cx="535400" cy="52050"/>
              </a:xfrm>
              <a:custGeom>
                <a:avLst/>
                <a:gdLst/>
                <a:ahLst/>
                <a:cxnLst/>
                <a:rect l="l" t="t" r="r" b="b"/>
                <a:pathLst>
                  <a:path w="21416" h="2082" extrusionOk="0">
                    <a:moveTo>
                      <a:pt x="1" y="2082"/>
                    </a:moveTo>
                    <a:lnTo>
                      <a:pt x="21415" y="2082"/>
                    </a:lnTo>
                    <a:lnTo>
                      <a:pt x="21415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6" name="Google Shape;246;p4"/>
              <p:cNvSpPr/>
              <p:nvPr/>
            </p:nvSpPr>
            <p:spPr>
              <a:xfrm>
                <a:off x="-1670725" y="3911963"/>
                <a:ext cx="535400" cy="253200"/>
              </a:xfrm>
              <a:custGeom>
                <a:avLst/>
                <a:gdLst/>
                <a:ahLst/>
                <a:cxnLst/>
                <a:rect l="l" t="t" r="r" b="b"/>
                <a:pathLst>
                  <a:path w="21416" h="10128" extrusionOk="0">
                    <a:moveTo>
                      <a:pt x="10715" y="10128"/>
                    </a:moveTo>
                    <a:cubicBezTo>
                      <a:pt x="16610" y="10128"/>
                      <a:pt x="21415" y="7851"/>
                      <a:pt x="21415" y="5057"/>
                    </a:cubicBezTo>
                    <a:cubicBezTo>
                      <a:pt x="21415" y="2277"/>
                      <a:pt x="16610" y="0"/>
                      <a:pt x="10715" y="0"/>
                    </a:cubicBezTo>
                    <a:cubicBezTo>
                      <a:pt x="4806" y="0"/>
                      <a:pt x="1" y="2277"/>
                      <a:pt x="1" y="5057"/>
                    </a:cubicBezTo>
                    <a:cubicBezTo>
                      <a:pt x="1" y="7851"/>
                      <a:pt x="4806" y="10128"/>
                      <a:pt x="10715" y="10128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7" name="Google Shape;247;p4"/>
              <p:cNvSpPr/>
              <p:nvPr/>
            </p:nvSpPr>
            <p:spPr>
              <a:xfrm>
                <a:off x="-1635800" y="3936413"/>
                <a:ext cx="465550" cy="204325"/>
              </a:xfrm>
              <a:custGeom>
                <a:avLst/>
                <a:gdLst/>
                <a:ahLst/>
                <a:cxnLst/>
                <a:rect l="l" t="t" r="r" b="b"/>
                <a:pathLst>
                  <a:path w="18622" h="8173" extrusionOk="0">
                    <a:moveTo>
                      <a:pt x="9318" y="8172"/>
                    </a:moveTo>
                    <a:cubicBezTo>
                      <a:pt x="14445" y="8172"/>
                      <a:pt x="18621" y="6328"/>
                      <a:pt x="18621" y="4079"/>
                    </a:cubicBezTo>
                    <a:cubicBezTo>
                      <a:pt x="18621" y="1830"/>
                      <a:pt x="14445" y="0"/>
                      <a:pt x="9318" y="0"/>
                    </a:cubicBezTo>
                    <a:cubicBezTo>
                      <a:pt x="4191" y="0"/>
                      <a:pt x="1" y="1830"/>
                      <a:pt x="1" y="4079"/>
                    </a:cubicBezTo>
                    <a:cubicBezTo>
                      <a:pt x="1" y="6328"/>
                      <a:pt x="4191" y="8172"/>
                      <a:pt x="9318" y="8172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8" name="Google Shape;248;p4"/>
              <p:cNvSpPr/>
              <p:nvPr/>
            </p:nvSpPr>
            <p:spPr>
              <a:xfrm>
                <a:off x="-1482500" y="3969588"/>
                <a:ext cx="158925" cy="137975"/>
              </a:xfrm>
              <a:custGeom>
                <a:avLst/>
                <a:gdLst/>
                <a:ahLst/>
                <a:cxnLst/>
                <a:rect l="l" t="t" r="r" b="b"/>
                <a:pathLst>
                  <a:path w="6357" h="5519" extrusionOk="0">
                    <a:moveTo>
                      <a:pt x="2725" y="978"/>
                    </a:moveTo>
                    <a:lnTo>
                      <a:pt x="2725" y="2040"/>
                    </a:lnTo>
                    <a:cubicBezTo>
                      <a:pt x="2557" y="2012"/>
                      <a:pt x="2418" y="1970"/>
                      <a:pt x="2306" y="1928"/>
                    </a:cubicBezTo>
                    <a:cubicBezTo>
                      <a:pt x="2222" y="1886"/>
                      <a:pt x="2152" y="1858"/>
                      <a:pt x="2096" y="1816"/>
                    </a:cubicBezTo>
                    <a:cubicBezTo>
                      <a:pt x="1957" y="1719"/>
                      <a:pt x="1887" y="1621"/>
                      <a:pt x="1887" y="1509"/>
                    </a:cubicBezTo>
                    <a:cubicBezTo>
                      <a:pt x="1887" y="1397"/>
                      <a:pt x="1957" y="1285"/>
                      <a:pt x="2110" y="1188"/>
                    </a:cubicBezTo>
                    <a:cubicBezTo>
                      <a:pt x="2166" y="1146"/>
                      <a:pt x="2236" y="1118"/>
                      <a:pt x="2306" y="1090"/>
                    </a:cubicBezTo>
                    <a:cubicBezTo>
                      <a:pt x="2432" y="1048"/>
                      <a:pt x="2571" y="1006"/>
                      <a:pt x="2725" y="978"/>
                    </a:cubicBezTo>
                    <a:close/>
                    <a:moveTo>
                      <a:pt x="3675" y="3060"/>
                    </a:moveTo>
                    <a:cubicBezTo>
                      <a:pt x="3884" y="3087"/>
                      <a:pt x="4066" y="3115"/>
                      <a:pt x="4220" y="3171"/>
                    </a:cubicBezTo>
                    <a:cubicBezTo>
                      <a:pt x="4345" y="3199"/>
                      <a:pt x="4443" y="3241"/>
                      <a:pt x="4513" y="3283"/>
                    </a:cubicBezTo>
                    <a:cubicBezTo>
                      <a:pt x="4681" y="3381"/>
                      <a:pt x="4764" y="3507"/>
                      <a:pt x="4764" y="3646"/>
                    </a:cubicBezTo>
                    <a:cubicBezTo>
                      <a:pt x="4764" y="3800"/>
                      <a:pt x="4667" y="3926"/>
                      <a:pt x="4457" y="4037"/>
                    </a:cubicBezTo>
                    <a:cubicBezTo>
                      <a:pt x="4387" y="4079"/>
                      <a:pt x="4303" y="4121"/>
                      <a:pt x="4220" y="4149"/>
                    </a:cubicBezTo>
                    <a:cubicBezTo>
                      <a:pt x="4066" y="4205"/>
                      <a:pt x="3884" y="4233"/>
                      <a:pt x="3675" y="4261"/>
                    </a:cubicBezTo>
                    <a:lnTo>
                      <a:pt x="3675" y="3060"/>
                    </a:lnTo>
                    <a:close/>
                    <a:moveTo>
                      <a:pt x="2725" y="0"/>
                    </a:moveTo>
                    <a:lnTo>
                      <a:pt x="2725" y="308"/>
                    </a:lnTo>
                    <a:cubicBezTo>
                      <a:pt x="2585" y="308"/>
                      <a:pt x="2446" y="322"/>
                      <a:pt x="2306" y="336"/>
                    </a:cubicBezTo>
                    <a:cubicBezTo>
                      <a:pt x="1747" y="391"/>
                      <a:pt x="1300" y="517"/>
                      <a:pt x="937" y="699"/>
                    </a:cubicBezTo>
                    <a:cubicBezTo>
                      <a:pt x="476" y="936"/>
                      <a:pt x="252" y="1216"/>
                      <a:pt x="252" y="1551"/>
                    </a:cubicBezTo>
                    <a:cubicBezTo>
                      <a:pt x="252" y="1886"/>
                      <a:pt x="462" y="2166"/>
                      <a:pt x="853" y="2403"/>
                    </a:cubicBezTo>
                    <a:cubicBezTo>
                      <a:pt x="1188" y="2599"/>
                      <a:pt x="1663" y="2738"/>
                      <a:pt x="2306" y="2864"/>
                    </a:cubicBezTo>
                    <a:cubicBezTo>
                      <a:pt x="2446" y="2878"/>
                      <a:pt x="2585" y="2906"/>
                      <a:pt x="2725" y="2920"/>
                    </a:cubicBezTo>
                    <a:lnTo>
                      <a:pt x="2725" y="4219"/>
                    </a:lnTo>
                    <a:cubicBezTo>
                      <a:pt x="2571" y="4177"/>
                      <a:pt x="2432" y="4135"/>
                      <a:pt x="2306" y="4065"/>
                    </a:cubicBezTo>
                    <a:cubicBezTo>
                      <a:pt x="2236" y="4037"/>
                      <a:pt x="2152" y="3995"/>
                      <a:pt x="2082" y="3954"/>
                    </a:cubicBezTo>
                    <a:cubicBezTo>
                      <a:pt x="1901" y="3828"/>
                      <a:pt x="1761" y="3688"/>
                      <a:pt x="1691" y="3534"/>
                    </a:cubicBezTo>
                    <a:lnTo>
                      <a:pt x="1" y="3618"/>
                    </a:lnTo>
                    <a:cubicBezTo>
                      <a:pt x="127" y="4023"/>
                      <a:pt x="434" y="4331"/>
                      <a:pt x="895" y="4554"/>
                    </a:cubicBezTo>
                    <a:cubicBezTo>
                      <a:pt x="1272" y="4736"/>
                      <a:pt x="1747" y="4848"/>
                      <a:pt x="2306" y="4917"/>
                    </a:cubicBezTo>
                    <a:cubicBezTo>
                      <a:pt x="2446" y="4931"/>
                      <a:pt x="2585" y="4945"/>
                      <a:pt x="2725" y="4945"/>
                    </a:cubicBezTo>
                    <a:lnTo>
                      <a:pt x="2725" y="5518"/>
                    </a:lnTo>
                    <a:lnTo>
                      <a:pt x="3675" y="5518"/>
                    </a:lnTo>
                    <a:lnTo>
                      <a:pt x="3675" y="4931"/>
                    </a:lnTo>
                    <a:cubicBezTo>
                      <a:pt x="3856" y="4917"/>
                      <a:pt x="4052" y="4903"/>
                      <a:pt x="4220" y="4876"/>
                    </a:cubicBezTo>
                    <a:cubicBezTo>
                      <a:pt x="4806" y="4806"/>
                      <a:pt x="5281" y="4666"/>
                      <a:pt x="5658" y="4470"/>
                    </a:cubicBezTo>
                    <a:cubicBezTo>
                      <a:pt x="6119" y="4219"/>
                      <a:pt x="6357" y="3898"/>
                      <a:pt x="6357" y="3534"/>
                    </a:cubicBezTo>
                    <a:cubicBezTo>
                      <a:pt x="6357" y="3199"/>
                      <a:pt x="6175" y="2920"/>
                      <a:pt x="5798" y="2710"/>
                    </a:cubicBezTo>
                    <a:cubicBezTo>
                      <a:pt x="5491" y="2543"/>
                      <a:pt x="4960" y="2389"/>
                      <a:pt x="4220" y="2277"/>
                    </a:cubicBezTo>
                    <a:cubicBezTo>
                      <a:pt x="4052" y="2249"/>
                      <a:pt x="3870" y="2221"/>
                      <a:pt x="3675" y="2193"/>
                    </a:cubicBezTo>
                    <a:lnTo>
                      <a:pt x="3675" y="992"/>
                    </a:lnTo>
                    <a:cubicBezTo>
                      <a:pt x="3898" y="1034"/>
                      <a:pt x="4080" y="1104"/>
                      <a:pt x="4220" y="1202"/>
                    </a:cubicBezTo>
                    <a:cubicBezTo>
                      <a:pt x="4331" y="1285"/>
                      <a:pt x="4401" y="1369"/>
                      <a:pt x="4457" y="1481"/>
                    </a:cubicBezTo>
                    <a:lnTo>
                      <a:pt x="6091" y="1383"/>
                    </a:lnTo>
                    <a:cubicBezTo>
                      <a:pt x="5980" y="1076"/>
                      <a:pt x="5728" y="825"/>
                      <a:pt x="5323" y="643"/>
                    </a:cubicBezTo>
                    <a:cubicBezTo>
                      <a:pt x="5030" y="503"/>
                      <a:pt x="4653" y="419"/>
                      <a:pt x="4220" y="364"/>
                    </a:cubicBezTo>
                    <a:cubicBezTo>
                      <a:pt x="4052" y="336"/>
                      <a:pt x="3870" y="322"/>
                      <a:pt x="3675" y="308"/>
                    </a:cubicBezTo>
                    <a:lnTo>
                      <a:pt x="3675" y="0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9" name="Google Shape;249;p4"/>
              <p:cNvSpPr/>
              <p:nvPr/>
            </p:nvSpPr>
            <p:spPr>
              <a:xfrm>
                <a:off x="-1602275" y="3891363"/>
                <a:ext cx="535400" cy="253550"/>
              </a:xfrm>
              <a:custGeom>
                <a:avLst/>
                <a:gdLst/>
                <a:ahLst/>
                <a:cxnLst/>
                <a:rect l="l" t="t" r="r" b="b"/>
                <a:pathLst>
                  <a:path w="21416" h="10142" extrusionOk="0">
                    <a:moveTo>
                      <a:pt x="10715" y="10142"/>
                    </a:moveTo>
                    <a:cubicBezTo>
                      <a:pt x="16610" y="10142"/>
                      <a:pt x="21415" y="7865"/>
                      <a:pt x="21415" y="5071"/>
                    </a:cubicBezTo>
                    <a:cubicBezTo>
                      <a:pt x="21415" y="2277"/>
                      <a:pt x="16610" y="0"/>
                      <a:pt x="10715" y="0"/>
                    </a:cubicBezTo>
                    <a:cubicBezTo>
                      <a:pt x="4806" y="0"/>
                      <a:pt x="1" y="2277"/>
                      <a:pt x="1" y="5071"/>
                    </a:cubicBezTo>
                    <a:cubicBezTo>
                      <a:pt x="1" y="7865"/>
                      <a:pt x="4806" y="10142"/>
                      <a:pt x="10715" y="10142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0" name="Google Shape;250;p4"/>
              <p:cNvSpPr/>
              <p:nvPr/>
            </p:nvSpPr>
            <p:spPr>
              <a:xfrm>
                <a:off x="-1602275" y="3966088"/>
                <a:ext cx="535400" cy="52075"/>
              </a:xfrm>
              <a:custGeom>
                <a:avLst/>
                <a:gdLst/>
                <a:ahLst/>
                <a:cxnLst/>
                <a:rect l="l" t="t" r="r" b="b"/>
                <a:pathLst>
                  <a:path w="21416" h="2083" extrusionOk="0">
                    <a:moveTo>
                      <a:pt x="1" y="2082"/>
                    </a:moveTo>
                    <a:lnTo>
                      <a:pt x="21415" y="2082"/>
                    </a:lnTo>
                    <a:lnTo>
                      <a:pt x="21415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1" name="Google Shape;251;p4"/>
              <p:cNvSpPr/>
              <p:nvPr/>
            </p:nvSpPr>
            <p:spPr>
              <a:xfrm>
                <a:off x="-1602275" y="3839313"/>
                <a:ext cx="535400" cy="253575"/>
              </a:xfrm>
              <a:custGeom>
                <a:avLst/>
                <a:gdLst/>
                <a:ahLst/>
                <a:cxnLst/>
                <a:rect l="l" t="t" r="r" b="b"/>
                <a:pathLst>
                  <a:path w="21416" h="10143" extrusionOk="0">
                    <a:moveTo>
                      <a:pt x="10715" y="10142"/>
                    </a:moveTo>
                    <a:cubicBezTo>
                      <a:pt x="16610" y="10142"/>
                      <a:pt x="21415" y="7865"/>
                      <a:pt x="21415" y="5072"/>
                    </a:cubicBezTo>
                    <a:cubicBezTo>
                      <a:pt x="21415" y="2278"/>
                      <a:pt x="16610" y="1"/>
                      <a:pt x="10715" y="1"/>
                    </a:cubicBezTo>
                    <a:cubicBezTo>
                      <a:pt x="4806" y="1"/>
                      <a:pt x="1" y="2278"/>
                      <a:pt x="1" y="5072"/>
                    </a:cubicBezTo>
                    <a:cubicBezTo>
                      <a:pt x="1" y="7865"/>
                      <a:pt x="4806" y="10142"/>
                      <a:pt x="10715" y="10142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2" name="Google Shape;252;p4"/>
              <p:cNvSpPr/>
              <p:nvPr/>
            </p:nvSpPr>
            <p:spPr>
              <a:xfrm>
                <a:off x="-1567350" y="3863763"/>
                <a:ext cx="465550" cy="204325"/>
              </a:xfrm>
              <a:custGeom>
                <a:avLst/>
                <a:gdLst/>
                <a:ahLst/>
                <a:cxnLst/>
                <a:rect l="l" t="t" r="r" b="b"/>
                <a:pathLst>
                  <a:path w="18622" h="8173" extrusionOk="0">
                    <a:moveTo>
                      <a:pt x="9318" y="8173"/>
                    </a:moveTo>
                    <a:cubicBezTo>
                      <a:pt x="14444" y="8173"/>
                      <a:pt x="18621" y="6343"/>
                      <a:pt x="18621" y="4094"/>
                    </a:cubicBezTo>
                    <a:cubicBezTo>
                      <a:pt x="18621" y="1845"/>
                      <a:pt x="14444" y="1"/>
                      <a:pt x="9318" y="1"/>
                    </a:cubicBezTo>
                    <a:cubicBezTo>
                      <a:pt x="4191" y="1"/>
                      <a:pt x="0" y="1845"/>
                      <a:pt x="0" y="4094"/>
                    </a:cubicBezTo>
                    <a:cubicBezTo>
                      <a:pt x="0" y="6343"/>
                      <a:pt x="4191" y="8173"/>
                      <a:pt x="9318" y="8173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3" name="Google Shape;253;p4"/>
              <p:cNvSpPr/>
              <p:nvPr/>
            </p:nvSpPr>
            <p:spPr>
              <a:xfrm>
                <a:off x="-1414050" y="3897288"/>
                <a:ext cx="158925" cy="137625"/>
              </a:xfrm>
              <a:custGeom>
                <a:avLst/>
                <a:gdLst/>
                <a:ahLst/>
                <a:cxnLst/>
                <a:rect l="l" t="t" r="r" b="b"/>
                <a:pathLst>
                  <a:path w="6357" h="5505" extrusionOk="0">
                    <a:moveTo>
                      <a:pt x="2725" y="965"/>
                    </a:moveTo>
                    <a:lnTo>
                      <a:pt x="2725" y="2040"/>
                    </a:lnTo>
                    <a:cubicBezTo>
                      <a:pt x="2557" y="1998"/>
                      <a:pt x="2418" y="1970"/>
                      <a:pt x="2306" y="1915"/>
                    </a:cubicBezTo>
                    <a:cubicBezTo>
                      <a:pt x="2222" y="1887"/>
                      <a:pt x="2152" y="1845"/>
                      <a:pt x="2096" y="1817"/>
                    </a:cubicBezTo>
                    <a:cubicBezTo>
                      <a:pt x="1957" y="1719"/>
                      <a:pt x="1887" y="1621"/>
                      <a:pt x="1887" y="1509"/>
                    </a:cubicBezTo>
                    <a:cubicBezTo>
                      <a:pt x="1887" y="1384"/>
                      <a:pt x="1957" y="1286"/>
                      <a:pt x="2110" y="1174"/>
                    </a:cubicBezTo>
                    <a:cubicBezTo>
                      <a:pt x="2166" y="1146"/>
                      <a:pt x="2236" y="1104"/>
                      <a:pt x="2306" y="1076"/>
                    </a:cubicBezTo>
                    <a:cubicBezTo>
                      <a:pt x="2431" y="1034"/>
                      <a:pt x="2571" y="993"/>
                      <a:pt x="2725" y="965"/>
                    </a:cubicBezTo>
                    <a:close/>
                    <a:moveTo>
                      <a:pt x="3675" y="3046"/>
                    </a:moveTo>
                    <a:cubicBezTo>
                      <a:pt x="3884" y="3074"/>
                      <a:pt x="4066" y="3116"/>
                      <a:pt x="4220" y="3158"/>
                    </a:cubicBezTo>
                    <a:cubicBezTo>
                      <a:pt x="4345" y="3186"/>
                      <a:pt x="4443" y="3228"/>
                      <a:pt x="4513" y="3270"/>
                    </a:cubicBezTo>
                    <a:cubicBezTo>
                      <a:pt x="4681" y="3381"/>
                      <a:pt x="4764" y="3493"/>
                      <a:pt x="4764" y="3633"/>
                    </a:cubicBezTo>
                    <a:cubicBezTo>
                      <a:pt x="4764" y="3786"/>
                      <a:pt x="4667" y="3926"/>
                      <a:pt x="4457" y="4038"/>
                    </a:cubicBezTo>
                    <a:cubicBezTo>
                      <a:pt x="4387" y="4080"/>
                      <a:pt x="4303" y="4108"/>
                      <a:pt x="4220" y="4136"/>
                    </a:cubicBezTo>
                    <a:cubicBezTo>
                      <a:pt x="4066" y="4191"/>
                      <a:pt x="3884" y="4233"/>
                      <a:pt x="3675" y="4247"/>
                    </a:cubicBezTo>
                    <a:lnTo>
                      <a:pt x="3675" y="3046"/>
                    </a:lnTo>
                    <a:close/>
                    <a:moveTo>
                      <a:pt x="2725" y="1"/>
                    </a:moveTo>
                    <a:lnTo>
                      <a:pt x="2725" y="294"/>
                    </a:lnTo>
                    <a:cubicBezTo>
                      <a:pt x="2585" y="308"/>
                      <a:pt x="2445" y="322"/>
                      <a:pt x="2306" y="336"/>
                    </a:cubicBezTo>
                    <a:cubicBezTo>
                      <a:pt x="1747" y="392"/>
                      <a:pt x="1300" y="518"/>
                      <a:pt x="937" y="699"/>
                    </a:cubicBezTo>
                    <a:cubicBezTo>
                      <a:pt x="490" y="923"/>
                      <a:pt x="252" y="1202"/>
                      <a:pt x="252" y="1537"/>
                    </a:cubicBezTo>
                    <a:cubicBezTo>
                      <a:pt x="252" y="1873"/>
                      <a:pt x="462" y="2152"/>
                      <a:pt x="853" y="2389"/>
                    </a:cubicBezTo>
                    <a:cubicBezTo>
                      <a:pt x="1188" y="2585"/>
                      <a:pt x="1663" y="2739"/>
                      <a:pt x="2306" y="2850"/>
                    </a:cubicBezTo>
                    <a:cubicBezTo>
                      <a:pt x="2445" y="2878"/>
                      <a:pt x="2585" y="2892"/>
                      <a:pt x="2725" y="2920"/>
                    </a:cubicBezTo>
                    <a:lnTo>
                      <a:pt x="2725" y="4205"/>
                    </a:lnTo>
                    <a:cubicBezTo>
                      <a:pt x="2571" y="4164"/>
                      <a:pt x="2431" y="4122"/>
                      <a:pt x="2306" y="4066"/>
                    </a:cubicBezTo>
                    <a:cubicBezTo>
                      <a:pt x="2236" y="4024"/>
                      <a:pt x="2152" y="3996"/>
                      <a:pt x="2082" y="3940"/>
                    </a:cubicBezTo>
                    <a:cubicBezTo>
                      <a:pt x="1901" y="3828"/>
                      <a:pt x="1761" y="3689"/>
                      <a:pt x="1691" y="3521"/>
                    </a:cubicBezTo>
                    <a:lnTo>
                      <a:pt x="1" y="3605"/>
                    </a:lnTo>
                    <a:cubicBezTo>
                      <a:pt x="127" y="4010"/>
                      <a:pt x="434" y="4331"/>
                      <a:pt x="895" y="4541"/>
                    </a:cubicBezTo>
                    <a:cubicBezTo>
                      <a:pt x="1272" y="4722"/>
                      <a:pt x="1747" y="4848"/>
                      <a:pt x="2306" y="4904"/>
                    </a:cubicBezTo>
                    <a:cubicBezTo>
                      <a:pt x="2445" y="4918"/>
                      <a:pt x="2585" y="4932"/>
                      <a:pt x="2725" y="4946"/>
                    </a:cubicBezTo>
                    <a:lnTo>
                      <a:pt x="2725" y="5505"/>
                    </a:lnTo>
                    <a:lnTo>
                      <a:pt x="3675" y="5505"/>
                    </a:lnTo>
                    <a:lnTo>
                      <a:pt x="3675" y="4932"/>
                    </a:lnTo>
                    <a:cubicBezTo>
                      <a:pt x="3856" y="4918"/>
                      <a:pt x="4052" y="4904"/>
                      <a:pt x="4220" y="4876"/>
                    </a:cubicBezTo>
                    <a:cubicBezTo>
                      <a:pt x="4806" y="4792"/>
                      <a:pt x="5281" y="4652"/>
                      <a:pt x="5658" y="4457"/>
                    </a:cubicBezTo>
                    <a:cubicBezTo>
                      <a:pt x="6119" y="4205"/>
                      <a:pt x="6357" y="3898"/>
                      <a:pt x="6357" y="3521"/>
                    </a:cubicBezTo>
                    <a:cubicBezTo>
                      <a:pt x="6357" y="3186"/>
                      <a:pt x="6175" y="2920"/>
                      <a:pt x="5798" y="2697"/>
                    </a:cubicBezTo>
                    <a:cubicBezTo>
                      <a:pt x="5491" y="2529"/>
                      <a:pt x="4960" y="2389"/>
                      <a:pt x="4220" y="2264"/>
                    </a:cubicBezTo>
                    <a:cubicBezTo>
                      <a:pt x="4052" y="2236"/>
                      <a:pt x="3870" y="2208"/>
                      <a:pt x="3675" y="2180"/>
                    </a:cubicBezTo>
                    <a:lnTo>
                      <a:pt x="3675" y="979"/>
                    </a:lnTo>
                    <a:cubicBezTo>
                      <a:pt x="3898" y="1034"/>
                      <a:pt x="4080" y="1104"/>
                      <a:pt x="4220" y="1188"/>
                    </a:cubicBezTo>
                    <a:cubicBezTo>
                      <a:pt x="4331" y="1272"/>
                      <a:pt x="4401" y="1370"/>
                      <a:pt x="4457" y="1468"/>
                    </a:cubicBezTo>
                    <a:lnTo>
                      <a:pt x="6091" y="1370"/>
                    </a:lnTo>
                    <a:cubicBezTo>
                      <a:pt x="5980" y="1062"/>
                      <a:pt x="5728" y="811"/>
                      <a:pt x="5323" y="629"/>
                    </a:cubicBezTo>
                    <a:cubicBezTo>
                      <a:pt x="5030" y="504"/>
                      <a:pt x="4653" y="406"/>
                      <a:pt x="4220" y="350"/>
                    </a:cubicBezTo>
                    <a:cubicBezTo>
                      <a:pt x="4052" y="322"/>
                      <a:pt x="3870" y="308"/>
                      <a:pt x="3675" y="294"/>
                    </a:cubicBezTo>
                    <a:lnTo>
                      <a:pt x="3675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4" name="Google Shape;254;p4"/>
              <p:cNvSpPr/>
              <p:nvPr/>
            </p:nvSpPr>
            <p:spPr>
              <a:xfrm>
                <a:off x="-1694125" y="3815238"/>
                <a:ext cx="535400" cy="253550"/>
              </a:xfrm>
              <a:custGeom>
                <a:avLst/>
                <a:gdLst/>
                <a:ahLst/>
                <a:cxnLst/>
                <a:rect l="l" t="t" r="r" b="b"/>
                <a:pathLst>
                  <a:path w="21416" h="10142" extrusionOk="0">
                    <a:moveTo>
                      <a:pt x="10701" y="10142"/>
                    </a:moveTo>
                    <a:cubicBezTo>
                      <a:pt x="16610" y="10142"/>
                      <a:pt x="21415" y="7865"/>
                      <a:pt x="21415" y="5071"/>
                    </a:cubicBezTo>
                    <a:cubicBezTo>
                      <a:pt x="21415" y="2277"/>
                      <a:pt x="16610" y="0"/>
                      <a:pt x="10701" y="0"/>
                    </a:cubicBezTo>
                    <a:cubicBezTo>
                      <a:pt x="4806" y="0"/>
                      <a:pt x="1" y="2277"/>
                      <a:pt x="1" y="5071"/>
                    </a:cubicBezTo>
                    <a:cubicBezTo>
                      <a:pt x="1" y="7865"/>
                      <a:pt x="4806" y="10142"/>
                      <a:pt x="10701" y="10142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5" name="Google Shape;255;p4"/>
              <p:cNvSpPr/>
              <p:nvPr/>
            </p:nvSpPr>
            <p:spPr>
              <a:xfrm>
                <a:off x="-1694125" y="3889963"/>
                <a:ext cx="535400" cy="52050"/>
              </a:xfrm>
              <a:custGeom>
                <a:avLst/>
                <a:gdLst/>
                <a:ahLst/>
                <a:cxnLst/>
                <a:rect l="l" t="t" r="r" b="b"/>
                <a:pathLst>
                  <a:path w="21416" h="2082" extrusionOk="0">
                    <a:moveTo>
                      <a:pt x="1" y="2082"/>
                    </a:moveTo>
                    <a:lnTo>
                      <a:pt x="21415" y="2082"/>
                    </a:lnTo>
                    <a:lnTo>
                      <a:pt x="21415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6" name="Google Shape;256;p4"/>
              <p:cNvSpPr/>
              <p:nvPr/>
            </p:nvSpPr>
            <p:spPr>
              <a:xfrm>
                <a:off x="-1694125" y="3763188"/>
                <a:ext cx="535400" cy="253575"/>
              </a:xfrm>
              <a:custGeom>
                <a:avLst/>
                <a:gdLst/>
                <a:ahLst/>
                <a:cxnLst/>
                <a:rect l="l" t="t" r="r" b="b"/>
                <a:pathLst>
                  <a:path w="21416" h="10143" extrusionOk="0">
                    <a:moveTo>
                      <a:pt x="10701" y="10142"/>
                    </a:moveTo>
                    <a:cubicBezTo>
                      <a:pt x="16610" y="10142"/>
                      <a:pt x="21415" y="7865"/>
                      <a:pt x="21415" y="5071"/>
                    </a:cubicBezTo>
                    <a:cubicBezTo>
                      <a:pt x="21415" y="2278"/>
                      <a:pt x="16610" y="1"/>
                      <a:pt x="10701" y="1"/>
                    </a:cubicBezTo>
                    <a:cubicBezTo>
                      <a:pt x="4806" y="1"/>
                      <a:pt x="1" y="2278"/>
                      <a:pt x="1" y="5071"/>
                    </a:cubicBezTo>
                    <a:cubicBezTo>
                      <a:pt x="1" y="7865"/>
                      <a:pt x="4806" y="10142"/>
                      <a:pt x="10701" y="10142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7" name="Google Shape;257;p4"/>
              <p:cNvSpPr/>
              <p:nvPr/>
            </p:nvSpPr>
            <p:spPr>
              <a:xfrm>
                <a:off x="-1659200" y="3787988"/>
                <a:ext cx="465550" cy="203975"/>
              </a:xfrm>
              <a:custGeom>
                <a:avLst/>
                <a:gdLst/>
                <a:ahLst/>
                <a:cxnLst/>
                <a:rect l="l" t="t" r="r" b="b"/>
                <a:pathLst>
                  <a:path w="18622" h="8159" extrusionOk="0">
                    <a:moveTo>
                      <a:pt x="9304" y="8158"/>
                    </a:moveTo>
                    <a:cubicBezTo>
                      <a:pt x="14431" y="8158"/>
                      <a:pt x="18621" y="6328"/>
                      <a:pt x="18621" y="4079"/>
                    </a:cubicBezTo>
                    <a:cubicBezTo>
                      <a:pt x="18621" y="1830"/>
                      <a:pt x="14431" y="0"/>
                      <a:pt x="9304" y="0"/>
                    </a:cubicBezTo>
                    <a:cubicBezTo>
                      <a:pt x="4177" y="0"/>
                      <a:pt x="1" y="1830"/>
                      <a:pt x="1" y="4079"/>
                    </a:cubicBezTo>
                    <a:cubicBezTo>
                      <a:pt x="1" y="6328"/>
                      <a:pt x="4177" y="8158"/>
                      <a:pt x="9304" y="8158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8" name="Google Shape;258;p4"/>
              <p:cNvSpPr/>
              <p:nvPr/>
            </p:nvSpPr>
            <p:spPr>
              <a:xfrm>
                <a:off x="-1506225" y="3821163"/>
                <a:ext cx="159250" cy="137625"/>
              </a:xfrm>
              <a:custGeom>
                <a:avLst/>
                <a:gdLst/>
                <a:ahLst/>
                <a:cxnLst/>
                <a:rect l="l" t="t" r="r" b="b"/>
                <a:pathLst>
                  <a:path w="6370" h="5505" extrusionOk="0">
                    <a:moveTo>
                      <a:pt x="2738" y="978"/>
                    </a:moveTo>
                    <a:lnTo>
                      <a:pt x="2738" y="2040"/>
                    </a:lnTo>
                    <a:cubicBezTo>
                      <a:pt x="2570" y="2012"/>
                      <a:pt x="2431" y="1970"/>
                      <a:pt x="2319" y="1928"/>
                    </a:cubicBezTo>
                    <a:cubicBezTo>
                      <a:pt x="2235" y="1886"/>
                      <a:pt x="2165" y="1858"/>
                      <a:pt x="2095" y="1817"/>
                    </a:cubicBezTo>
                    <a:cubicBezTo>
                      <a:pt x="1970" y="1719"/>
                      <a:pt x="1900" y="1621"/>
                      <a:pt x="1900" y="1509"/>
                    </a:cubicBezTo>
                    <a:cubicBezTo>
                      <a:pt x="1900" y="1397"/>
                      <a:pt x="1970" y="1286"/>
                      <a:pt x="2123" y="1188"/>
                    </a:cubicBezTo>
                    <a:cubicBezTo>
                      <a:pt x="2179" y="1146"/>
                      <a:pt x="2249" y="1118"/>
                      <a:pt x="2319" y="1090"/>
                    </a:cubicBezTo>
                    <a:cubicBezTo>
                      <a:pt x="2431" y="1034"/>
                      <a:pt x="2570" y="1006"/>
                      <a:pt x="2738" y="978"/>
                    </a:cubicBezTo>
                    <a:close/>
                    <a:moveTo>
                      <a:pt x="3674" y="3046"/>
                    </a:moveTo>
                    <a:cubicBezTo>
                      <a:pt x="3897" y="3074"/>
                      <a:pt x="4079" y="3116"/>
                      <a:pt x="4233" y="3158"/>
                    </a:cubicBezTo>
                    <a:cubicBezTo>
                      <a:pt x="4344" y="3199"/>
                      <a:pt x="4442" y="3241"/>
                      <a:pt x="4526" y="3283"/>
                    </a:cubicBezTo>
                    <a:cubicBezTo>
                      <a:pt x="4694" y="3381"/>
                      <a:pt x="4777" y="3493"/>
                      <a:pt x="4777" y="3632"/>
                    </a:cubicBezTo>
                    <a:cubicBezTo>
                      <a:pt x="4777" y="3786"/>
                      <a:pt x="4680" y="3926"/>
                      <a:pt x="4470" y="4038"/>
                    </a:cubicBezTo>
                    <a:cubicBezTo>
                      <a:pt x="4400" y="4079"/>
                      <a:pt x="4316" y="4107"/>
                      <a:pt x="4233" y="4149"/>
                    </a:cubicBezTo>
                    <a:cubicBezTo>
                      <a:pt x="4065" y="4191"/>
                      <a:pt x="3883" y="4233"/>
                      <a:pt x="3674" y="4247"/>
                    </a:cubicBezTo>
                    <a:lnTo>
                      <a:pt x="3674" y="3046"/>
                    </a:lnTo>
                    <a:close/>
                    <a:moveTo>
                      <a:pt x="2738" y="1"/>
                    </a:moveTo>
                    <a:lnTo>
                      <a:pt x="2738" y="308"/>
                    </a:lnTo>
                    <a:cubicBezTo>
                      <a:pt x="2584" y="308"/>
                      <a:pt x="2445" y="322"/>
                      <a:pt x="2319" y="336"/>
                    </a:cubicBezTo>
                    <a:cubicBezTo>
                      <a:pt x="1760" y="392"/>
                      <a:pt x="1299" y="517"/>
                      <a:pt x="936" y="699"/>
                    </a:cubicBezTo>
                    <a:cubicBezTo>
                      <a:pt x="489" y="922"/>
                      <a:pt x="265" y="1216"/>
                      <a:pt x="265" y="1551"/>
                    </a:cubicBezTo>
                    <a:cubicBezTo>
                      <a:pt x="265" y="1886"/>
                      <a:pt x="461" y="2166"/>
                      <a:pt x="866" y="2389"/>
                    </a:cubicBezTo>
                    <a:cubicBezTo>
                      <a:pt x="1187" y="2585"/>
                      <a:pt x="1676" y="2738"/>
                      <a:pt x="2319" y="2850"/>
                    </a:cubicBezTo>
                    <a:cubicBezTo>
                      <a:pt x="2445" y="2878"/>
                      <a:pt x="2584" y="2892"/>
                      <a:pt x="2738" y="2920"/>
                    </a:cubicBezTo>
                    <a:lnTo>
                      <a:pt x="2738" y="4205"/>
                    </a:lnTo>
                    <a:cubicBezTo>
                      <a:pt x="2584" y="4177"/>
                      <a:pt x="2445" y="4121"/>
                      <a:pt x="2319" y="4066"/>
                    </a:cubicBezTo>
                    <a:cubicBezTo>
                      <a:pt x="2235" y="4038"/>
                      <a:pt x="2165" y="3996"/>
                      <a:pt x="2095" y="3954"/>
                    </a:cubicBezTo>
                    <a:cubicBezTo>
                      <a:pt x="1900" y="3828"/>
                      <a:pt x="1774" y="3688"/>
                      <a:pt x="1704" y="3521"/>
                    </a:cubicBezTo>
                    <a:lnTo>
                      <a:pt x="0" y="3605"/>
                    </a:lnTo>
                    <a:cubicBezTo>
                      <a:pt x="140" y="4010"/>
                      <a:pt x="433" y="4331"/>
                      <a:pt x="908" y="4554"/>
                    </a:cubicBezTo>
                    <a:cubicBezTo>
                      <a:pt x="1285" y="4722"/>
                      <a:pt x="1746" y="4848"/>
                      <a:pt x="2319" y="4918"/>
                    </a:cubicBezTo>
                    <a:cubicBezTo>
                      <a:pt x="2445" y="4932"/>
                      <a:pt x="2584" y="4946"/>
                      <a:pt x="2738" y="4946"/>
                    </a:cubicBezTo>
                    <a:lnTo>
                      <a:pt x="2738" y="5504"/>
                    </a:lnTo>
                    <a:lnTo>
                      <a:pt x="3674" y="5504"/>
                    </a:lnTo>
                    <a:lnTo>
                      <a:pt x="3674" y="4932"/>
                    </a:lnTo>
                    <a:cubicBezTo>
                      <a:pt x="3869" y="4918"/>
                      <a:pt x="4051" y="4904"/>
                      <a:pt x="4233" y="4876"/>
                    </a:cubicBezTo>
                    <a:cubicBezTo>
                      <a:pt x="4819" y="4792"/>
                      <a:pt x="5294" y="4666"/>
                      <a:pt x="5658" y="4471"/>
                    </a:cubicBezTo>
                    <a:cubicBezTo>
                      <a:pt x="6132" y="4205"/>
                      <a:pt x="6370" y="3898"/>
                      <a:pt x="6370" y="3521"/>
                    </a:cubicBezTo>
                    <a:cubicBezTo>
                      <a:pt x="6370" y="3185"/>
                      <a:pt x="6188" y="2920"/>
                      <a:pt x="5811" y="2711"/>
                    </a:cubicBezTo>
                    <a:cubicBezTo>
                      <a:pt x="5504" y="2529"/>
                      <a:pt x="4973" y="2389"/>
                      <a:pt x="4233" y="2264"/>
                    </a:cubicBezTo>
                    <a:cubicBezTo>
                      <a:pt x="4051" y="2236"/>
                      <a:pt x="3869" y="2208"/>
                      <a:pt x="3674" y="2194"/>
                    </a:cubicBezTo>
                    <a:lnTo>
                      <a:pt x="3674" y="978"/>
                    </a:lnTo>
                    <a:cubicBezTo>
                      <a:pt x="3911" y="1034"/>
                      <a:pt x="4093" y="1104"/>
                      <a:pt x="4233" y="1202"/>
                    </a:cubicBezTo>
                    <a:cubicBezTo>
                      <a:pt x="4330" y="1272"/>
                      <a:pt x="4414" y="1370"/>
                      <a:pt x="4456" y="1481"/>
                    </a:cubicBezTo>
                    <a:lnTo>
                      <a:pt x="6105" y="1370"/>
                    </a:lnTo>
                    <a:cubicBezTo>
                      <a:pt x="5993" y="1062"/>
                      <a:pt x="5727" y="825"/>
                      <a:pt x="5322" y="643"/>
                    </a:cubicBezTo>
                    <a:cubicBezTo>
                      <a:pt x="5029" y="503"/>
                      <a:pt x="4666" y="406"/>
                      <a:pt x="4233" y="350"/>
                    </a:cubicBezTo>
                    <a:cubicBezTo>
                      <a:pt x="4051" y="336"/>
                      <a:pt x="3869" y="308"/>
                      <a:pt x="3674" y="308"/>
                    </a:cubicBezTo>
                    <a:lnTo>
                      <a:pt x="3674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9" name="Google Shape;259;p4"/>
              <p:cNvSpPr/>
              <p:nvPr/>
            </p:nvSpPr>
            <p:spPr>
              <a:xfrm>
                <a:off x="-1760825" y="3745038"/>
                <a:ext cx="535400" cy="253550"/>
              </a:xfrm>
              <a:custGeom>
                <a:avLst/>
                <a:gdLst/>
                <a:ahLst/>
                <a:cxnLst/>
                <a:rect l="l" t="t" r="r" b="b"/>
                <a:pathLst>
                  <a:path w="21416" h="10142" extrusionOk="0">
                    <a:moveTo>
                      <a:pt x="10701" y="10142"/>
                    </a:moveTo>
                    <a:cubicBezTo>
                      <a:pt x="16610" y="10142"/>
                      <a:pt x="21415" y="7865"/>
                      <a:pt x="21415" y="5071"/>
                    </a:cubicBezTo>
                    <a:cubicBezTo>
                      <a:pt x="21415" y="2277"/>
                      <a:pt x="16610" y="0"/>
                      <a:pt x="10701" y="0"/>
                    </a:cubicBezTo>
                    <a:cubicBezTo>
                      <a:pt x="4806" y="0"/>
                      <a:pt x="1" y="2277"/>
                      <a:pt x="1" y="5071"/>
                    </a:cubicBezTo>
                    <a:cubicBezTo>
                      <a:pt x="1" y="7865"/>
                      <a:pt x="4806" y="10142"/>
                      <a:pt x="10701" y="10142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0" name="Google Shape;260;p4"/>
              <p:cNvSpPr/>
              <p:nvPr/>
            </p:nvSpPr>
            <p:spPr>
              <a:xfrm>
                <a:off x="-1760825" y="3819763"/>
                <a:ext cx="535400" cy="52075"/>
              </a:xfrm>
              <a:custGeom>
                <a:avLst/>
                <a:gdLst/>
                <a:ahLst/>
                <a:cxnLst/>
                <a:rect l="l" t="t" r="r" b="b"/>
                <a:pathLst>
                  <a:path w="21416" h="2083" extrusionOk="0">
                    <a:moveTo>
                      <a:pt x="1" y="2082"/>
                    </a:moveTo>
                    <a:lnTo>
                      <a:pt x="21415" y="2082"/>
                    </a:lnTo>
                    <a:lnTo>
                      <a:pt x="21415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1" name="Google Shape;261;p4"/>
              <p:cNvSpPr/>
              <p:nvPr/>
            </p:nvSpPr>
            <p:spPr>
              <a:xfrm>
                <a:off x="-1760825" y="3692988"/>
                <a:ext cx="535400" cy="253575"/>
              </a:xfrm>
              <a:custGeom>
                <a:avLst/>
                <a:gdLst/>
                <a:ahLst/>
                <a:cxnLst/>
                <a:rect l="l" t="t" r="r" b="b"/>
                <a:pathLst>
                  <a:path w="21416" h="10143" extrusionOk="0">
                    <a:moveTo>
                      <a:pt x="10701" y="10142"/>
                    </a:moveTo>
                    <a:cubicBezTo>
                      <a:pt x="16610" y="10142"/>
                      <a:pt x="21415" y="7865"/>
                      <a:pt x="21415" y="5072"/>
                    </a:cubicBezTo>
                    <a:cubicBezTo>
                      <a:pt x="21415" y="2278"/>
                      <a:pt x="16610" y="1"/>
                      <a:pt x="10701" y="1"/>
                    </a:cubicBezTo>
                    <a:cubicBezTo>
                      <a:pt x="4806" y="1"/>
                      <a:pt x="1" y="2278"/>
                      <a:pt x="1" y="5072"/>
                    </a:cubicBezTo>
                    <a:cubicBezTo>
                      <a:pt x="1" y="7865"/>
                      <a:pt x="4806" y="10142"/>
                      <a:pt x="10701" y="10142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2" name="Google Shape;262;p4"/>
              <p:cNvSpPr/>
              <p:nvPr/>
            </p:nvSpPr>
            <p:spPr>
              <a:xfrm>
                <a:off x="-1725900" y="3717788"/>
                <a:ext cx="465550" cy="203975"/>
              </a:xfrm>
              <a:custGeom>
                <a:avLst/>
                <a:gdLst/>
                <a:ahLst/>
                <a:cxnLst/>
                <a:rect l="l" t="t" r="r" b="b"/>
                <a:pathLst>
                  <a:path w="18622" h="8159" extrusionOk="0">
                    <a:moveTo>
                      <a:pt x="9304" y="8159"/>
                    </a:moveTo>
                    <a:cubicBezTo>
                      <a:pt x="14431" y="8159"/>
                      <a:pt x="18621" y="6329"/>
                      <a:pt x="18621" y="4080"/>
                    </a:cubicBezTo>
                    <a:cubicBezTo>
                      <a:pt x="18621" y="1831"/>
                      <a:pt x="14431" y="1"/>
                      <a:pt x="9304" y="1"/>
                    </a:cubicBezTo>
                    <a:cubicBezTo>
                      <a:pt x="4177" y="1"/>
                      <a:pt x="1" y="1831"/>
                      <a:pt x="1" y="4080"/>
                    </a:cubicBezTo>
                    <a:cubicBezTo>
                      <a:pt x="1" y="6329"/>
                      <a:pt x="4177" y="8159"/>
                      <a:pt x="9304" y="8159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3" name="Google Shape;263;p4"/>
              <p:cNvSpPr/>
              <p:nvPr/>
            </p:nvSpPr>
            <p:spPr>
              <a:xfrm>
                <a:off x="-1572600" y="3750963"/>
                <a:ext cx="158925" cy="137625"/>
              </a:xfrm>
              <a:custGeom>
                <a:avLst/>
                <a:gdLst/>
                <a:ahLst/>
                <a:cxnLst/>
                <a:rect l="l" t="t" r="r" b="b"/>
                <a:pathLst>
                  <a:path w="6357" h="5505" extrusionOk="0">
                    <a:moveTo>
                      <a:pt x="2725" y="979"/>
                    </a:moveTo>
                    <a:lnTo>
                      <a:pt x="2725" y="2040"/>
                    </a:lnTo>
                    <a:cubicBezTo>
                      <a:pt x="2557" y="2012"/>
                      <a:pt x="2418" y="1970"/>
                      <a:pt x="2306" y="1915"/>
                    </a:cubicBezTo>
                    <a:cubicBezTo>
                      <a:pt x="2222" y="1887"/>
                      <a:pt x="2152" y="1845"/>
                      <a:pt x="2082" y="1817"/>
                    </a:cubicBezTo>
                    <a:cubicBezTo>
                      <a:pt x="1957" y="1719"/>
                      <a:pt x="1887" y="1621"/>
                      <a:pt x="1887" y="1509"/>
                    </a:cubicBezTo>
                    <a:cubicBezTo>
                      <a:pt x="1887" y="1398"/>
                      <a:pt x="1957" y="1286"/>
                      <a:pt x="2110" y="1188"/>
                    </a:cubicBezTo>
                    <a:cubicBezTo>
                      <a:pt x="2166" y="1146"/>
                      <a:pt x="2236" y="1118"/>
                      <a:pt x="2306" y="1090"/>
                    </a:cubicBezTo>
                    <a:cubicBezTo>
                      <a:pt x="2418" y="1034"/>
                      <a:pt x="2557" y="993"/>
                      <a:pt x="2725" y="979"/>
                    </a:cubicBezTo>
                    <a:close/>
                    <a:moveTo>
                      <a:pt x="3661" y="3046"/>
                    </a:moveTo>
                    <a:cubicBezTo>
                      <a:pt x="3884" y="3074"/>
                      <a:pt x="4066" y="3116"/>
                      <a:pt x="4220" y="3158"/>
                    </a:cubicBezTo>
                    <a:cubicBezTo>
                      <a:pt x="4331" y="3200"/>
                      <a:pt x="4429" y="3228"/>
                      <a:pt x="4513" y="3283"/>
                    </a:cubicBezTo>
                    <a:cubicBezTo>
                      <a:pt x="4681" y="3381"/>
                      <a:pt x="4764" y="3493"/>
                      <a:pt x="4764" y="3633"/>
                    </a:cubicBezTo>
                    <a:cubicBezTo>
                      <a:pt x="4764" y="3786"/>
                      <a:pt x="4667" y="3926"/>
                      <a:pt x="4457" y="4038"/>
                    </a:cubicBezTo>
                    <a:cubicBezTo>
                      <a:pt x="4387" y="4080"/>
                      <a:pt x="4303" y="4108"/>
                      <a:pt x="4220" y="4150"/>
                    </a:cubicBezTo>
                    <a:cubicBezTo>
                      <a:pt x="4052" y="4191"/>
                      <a:pt x="3870" y="4233"/>
                      <a:pt x="3661" y="4247"/>
                    </a:cubicBezTo>
                    <a:lnTo>
                      <a:pt x="3661" y="3046"/>
                    </a:lnTo>
                    <a:close/>
                    <a:moveTo>
                      <a:pt x="2725" y="1"/>
                    </a:moveTo>
                    <a:lnTo>
                      <a:pt x="2725" y="308"/>
                    </a:lnTo>
                    <a:cubicBezTo>
                      <a:pt x="2571" y="308"/>
                      <a:pt x="2432" y="322"/>
                      <a:pt x="2306" y="336"/>
                    </a:cubicBezTo>
                    <a:cubicBezTo>
                      <a:pt x="1747" y="392"/>
                      <a:pt x="1286" y="518"/>
                      <a:pt x="923" y="699"/>
                    </a:cubicBezTo>
                    <a:cubicBezTo>
                      <a:pt x="476" y="923"/>
                      <a:pt x="252" y="1216"/>
                      <a:pt x="252" y="1551"/>
                    </a:cubicBezTo>
                    <a:cubicBezTo>
                      <a:pt x="252" y="1873"/>
                      <a:pt x="448" y="2166"/>
                      <a:pt x="853" y="2389"/>
                    </a:cubicBezTo>
                    <a:cubicBezTo>
                      <a:pt x="1174" y="2585"/>
                      <a:pt x="1663" y="2739"/>
                      <a:pt x="2306" y="2850"/>
                    </a:cubicBezTo>
                    <a:cubicBezTo>
                      <a:pt x="2432" y="2878"/>
                      <a:pt x="2571" y="2892"/>
                      <a:pt x="2725" y="2920"/>
                    </a:cubicBezTo>
                    <a:lnTo>
                      <a:pt x="2725" y="4205"/>
                    </a:lnTo>
                    <a:cubicBezTo>
                      <a:pt x="2571" y="4178"/>
                      <a:pt x="2432" y="4122"/>
                      <a:pt x="2306" y="4066"/>
                    </a:cubicBezTo>
                    <a:cubicBezTo>
                      <a:pt x="2222" y="4038"/>
                      <a:pt x="2152" y="3996"/>
                      <a:pt x="2082" y="3954"/>
                    </a:cubicBezTo>
                    <a:cubicBezTo>
                      <a:pt x="1887" y="3828"/>
                      <a:pt x="1761" y="3689"/>
                      <a:pt x="1691" y="3521"/>
                    </a:cubicBezTo>
                    <a:lnTo>
                      <a:pt x="1" y="3605"/>
                    </a:lnTo>
                    <a:cubicBezTo>
                      <a:pt x="127" y="4010"/>
                      <a:pt x="420" y="4331"/>
                      <a:pt x="895" y="4555"/>
                    </a:cubicBezTo>
                    <a:cubicBezTo>
                      <a:pt x="1272" y="4722"/>
                      <a:pt x="1747" y="4848"/>
                      <a:pt x="2306" y="4904"/>
                    </a:cubicBezTo>
                    <a:cubicBezTo>
                      <a:pt x="2432" y="4932"/>
                      <a:pt x="2571" y="4932"/>
                      <a:pt x="2725" y="4946"/>
                    </a:cubicBezTo>
                    <a:lnTo>
                      <a:pt x="2725" y="5505"/>
                    </a:lnTo>
                    <a:lnTo>
                      <a:pt x="3661" y="5505"/>
                    </a:lnTo>
                    <a:lnTo>
                      <a:pt x="3661" y="4932"/>
                    </a:lnTo>
                    <a:cubicBezTo>
                      <a:pt x="3856" y="4918"/>
                      <a:pt x="4038" y="4904"/>
                      <a:pt x="4220" y="4876"/>
                    </a:cubicBezTo>
                    <a:cubicBezTo>
                      <a:pt x="4806" y="4792"/>
                      <a:pt x="5281" y="4652"/>
                      <a:pt x="5644" y="4457"/>
                    </a:cubicBezTo>
                    <a:cubicBezTo>
                      <a:pt x="6119" y="4205"/>
                      <a:pt x="6357" y="3898"/>
                      <a:pt x="6357" y="3521"/>
                    </a:cubicBezTo>
                    <a:cubicBezTo>
                      <a:pt x="6357" y="3186"/>
                      <a:pt x="6175" y="2920"/>
                      <a:pt x="5798" y="2711"/>
                    </a:cubicBezTo>
                    <a:cubicBezTo>
                      <a:pt x="5491" y="2529"/>
                      <a:pt x="4960" y="2389"/>
                      <a:pt x="4220" y="2264"/>
                    </a:cubicBezTo>
                    <a:cubicBezTo>
                      <a:pt x="4038" y="2236"/>
                      <a:pt x="3856" y="2208"/>
                      <a:pt x="3661" y="2180"/>
                    </a:cubicBezTo>
                    <a:lnTo>
                      <a:pt x="3661" y="979"/>
                    </a:lnTo>
                    <a:cubicBezTo>
                      <a:pt x="3898" y="1034"/>
                      <a:pt x="4080" y="1104"/>
                      <a:pt x="4220" y="1202"/>
                    </a:cubicBezTo>
                    <a:cubicBezTo>
                      <a:pt x="4331" y="1272"/>
                      <a:pt x="4401" y="1370"/>
                      <a:pt x="4443" y="1481"/>
                    </a:cubicBezTo>
                    <a:lnTo>
                      <a:pt x="6091" y="1370"/>
                    </a:lnTo>
                    <a:cubicBezTo>
                      <a:pt x="5980" y="1062"/>
                      <a:pt x="5714" y="825"/>
                      <a:pt x="5309" y="629"/>
                    </a:cubicBezTo>
                    <a:cubicBezTo>
                      <a:pt x="5016" y="504"/>
                      <a:pt x="4653" y="406"/>
                      <a:pt x="4220" y="350"/>
                    </a:cubicBezTo>
                    <a:cubicBezTo>
                      <a:pt x="4038" y="336"/>
                      <a:pt x="3856" y="308"/>
                      <a:pt x="3661" y="308"/>
                    </a:cubicBezTo>
                    <a:lnTo>
                      <a:pt x="3661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4" name="Google Shape;264;p4"/>
              <p:cNvSpPr/>
              <p:nvPr/>
            </p:nvSpPr>
            <p:spPr>
              <a:xfrm>
                <a:off x="-1640000" y="3653538"/>
                <a:ext cx="535750" cy="253550"/>
              </a:xfrm>
              <a:custGeom>
                <a:avLst/>
                <a:gdLst/>
                <a:ahLst/>
                <a:cxnLst/>
                <a:rect l="l" t="t" r="r" b="b"/>
                <a:pathLst>
                  <a:path w="21430" h="10142" extrusionOk="0">
                    <a:moveTo>
                      <a:pt x="10715" y="10142"/>
                    </a:moveTo>
                    <a:cubicBezTo>
                      <a:pt x="16610" y="10142"/>
                      <a:pt x="21429" y="7865"/>
                      <a:pt x="21429" y="5071"/>
                    </a:cubicBezTo>
                    <a:cubicBezTo>
                      <a:pt x="21429" y="2277"/>
                      <a:pt x="16610" y="0"/>
                      <a:pt x="10715" y="0"/>
                    </a:cubicBezTo>
                    <a:cubicBezTo>
                      <a:pt x="4820" y="0"/>
                      <a:pt x="1" y="2277"/>
                      <a:pt x="1" y="5071"/>
                    </a:cubicBezTo>
                    <a:cubicBezTo>
                      <a:pt x="1" y="7865"/>
                      <a:pt x="4820" y="10142"/>
                      <a:pt x="10715" y="10142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5" name="Google Shape;265;p4"/>
              <p:cNvSpPr/>
              <p:nvPr/>
            </p:nvSpPr>
            <p:spPr>
              <a:xfrm>
                <a:off x="-1640000" y="3728263"/>
                <a:ext cx="535750" cy="52075"/>
              </a:xfrm>
              <a:custGeom>
                <a:avLst/>
                <a:gdLst/>
                <a:ahLst/>
                <a:cxnLst/>
                <a:rect l="l" t="t" r="r" b="b"/>
                <a:pathLst>
                  <a:path w="21430" h="2083" extrusionOk="0">
                    <a:moveTo>
                      <a:pt x="1" y="2082"/>
                    </a:moveTo>
                    <a:lnTo>
                      <a:pt x="21429" y="2082"/>
                    </a:lnTo>
                    <a:lnTo>
                      <a:pt x="21429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6" name="Google Shape;266;p4"/>
              <p:cNvSpPr/>
              <p:nvPr/>
            </p:nvSpPr>
            <p:spPr>
              <a:xfrm>
                <a:off x="-1640000" y="3601513"/>
                <a:ext cx="535750" cy="253550"/>
              </a:xfrm>
              <a:custGeom>
                <a:avLst/>
                <a:gdLst/>
                <a:ahLst/>
                <a:cxnLst/>
                <a:rect l="l" t="t" r="r" b="b"/>
                <a:pathLst>
                  <a:path w="21430" h="10142" extrusionOk="0">
                    <a:moveTo>
                      <a:pt x="10715" y="10142"/>
                    </a:moveTo>
                    <a:cubicBezTo>
                      <a:pt x="16610" y="10142"/>
                      <a:pt x="21429" y="7865"/>
                      <a:pt x="21429" y="5071"/>
                    </a:cubicBezTo>
                    <a:cubicBezTo>
                      <a:pt x="21429" y="2277"/>
                      <a:pt x="16610" y="0"/>
                      <a:pt x="10715" y="0"/>
                    </a:cubicBezTo>
                    <a:cubicBezTo>
                      <a:pt x="4820" y="0"/>
                      <a:pt x="1" y="2277"/>
                      <a:pt x="1" y="5071"/>
                    </a:cubicBezTo>
                    <a:cubicBezTo>
                      <a:pt x="1" y="7865"/>
                      <a:pt x="4820" y="10142"/>
                      <a:pt x="10715" y="10142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7" name="Google Shape;267;p4"/>
              <p:cNvSpPr/>
              <p:nvPr/>
            </p:nvSpPr>
            <p:spPr>
              <a:xfrm>
                <a:off x="-1604725" y="3626288"/>
                <a:ext cx="465550" cy="203975"/>
              </a:xfrm>
              <a:custGeom>
                <a:avLst/>
                <a:gdLst/>
                <a:ahLst/>
                <a:cxnLst/>
                <a:rect l="l" t="t" r="r" b="b"/>
                <a:pathLst>
                  <a:path w="18622" h="8159" extrusionOk="0">
                    <a:moveTo>
                      <a:pt x="9304" y="8159"/>
                    </a:moveTo>
                    <a:cubicBezTo>
                      <a:pt x="14431" y="8159"/>
                      <a:pt x="18621" y="6329"/>
                      <a:pt x="18621" y="4080"/>
                    </a:cubicBezTo>
                    <a:cubicBezTo>
                      <a:pt x="18621" y="1831"/>
                      <a:pt x="14431" y="1"/>
                      <a:pt x="9304" y="1"/>
                    </a:cubicBezTo>
                    <a:cubicBezTo>
                      <a:pt x="4178" y="1"/>
                      <a:pt x="1" y="1831"/>
                      <a:pt x="1" y="4080"/>
                    </a:cubicBezTo>
                    <a:cubicBezTo>
                      <a:pt x="1" y="6329"/>
                      <a:pt x="4178" y="8159"/>
                      <a:pt x="9304" y="8159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8" name="Google Shape;268;p4"/>
              <p:cNvSpPr/>
              <p:nvPr/>
            </p:nvSpPr>
            <p:spPr>
              <a:xfrm>
                <a:off x="-1451750" y="3659463"/>
                <a:ext cx="159275" cy="137625"/>
              </a:xfrm>
              <a:custGeom>
                <a:avLst/>
                <a:gdLst/>
                <a:ahLst/>
                <a:cxnLst/>
                <a:rect l="l" t="t" r="r" b="b"/>
                <a:pathLst>
                  <a:path w="6371" h="5505" extrusionOk="0">
                    <a:moveTo>
                      <a:pt x="2738" y="979"/>
                    </a:moveTo>
                    <a:lnTo>
                      <a:pt x="2738" y="2040"/>
                    </a:lnTo>
                    <a:cubicBezTo>
                      <a:pt x="2571" y="2012"/>
                      <a:pt x="2431" y="1971"/>
                      <a:pt x="2319" y="1915"/>
                    </a:cubicBezTo>
                    <a:cubicBezTo>
                      <a:pt x="2235" y="1887"/>
                      <a:pt x="2151" y="1859"/>
                      <a:pt x="2096" y="1817"/>
                    </a:cubicBezTo>
                    <a:cubicBezTo>
                      <a:pt x="1956" y="1719"/>
                      <a:pt x="1886" y="1621"/>
                      <a:pt x="1886" y="1510"/>
                    </a:cubicBezTo>
                    <a:cubicBezTo>
                      <a:pt x="1886" y="1398"/>
                      <a:pt x="1970" y="1286"/>
                      <a:pt x="2124" y="1188"/>
                    </a:cubicBezTo>
                    <a:cubicBezTo>
                      <a:pt x="2179" y="1146"/>
                      <a:pt x="2235" y="1118"/>
                      <a:pt x="2319" y="1090"/>
                    </a:cubicBezTo>
                    <a:cubicBezTo>
                      <a:pt x="2431" y="1035"/>
                      <a:pt x="2571" y="1007"/>
                      <a:pt x="2738" y="979"/>
                    </a:cubicBezTo>
                    <a:close/>
                    <a:moveTo>
                      <a:pt x="3674" y="3046"/>
                    </a:moveTo>
                    <a:cubicBezTo>
                      <a:pt x="3898" y="3074"/>
                      <a:pt x="4079" y="3116"/>
                      <a:pt x="4233" y="3158"/>
                    </a:cubicBezTo>
                    <a:cubicBezTo>
                      <a:pt x="4345" y="3200"/>
                      <a:pt x="4442" y="3242"/>
                      <a:pt x="4526" y="3284"/>
                    </a:cubicBezTo>
                    <a:cubicBezTo>
                      <a:pt x="4694" y="3381"/>
                      <a:pt x="4778" y="3493"/>
                      <a:pt x="4778" y="3633"/>
                    </a:cubicBezTo>
                    <a:cubicBezTo>
                      <a:pt x="4778" y="3787"/>
                      <a:pt x="4680" y="3926"/>
                      <a:pt x="4470" y="4038"/>
                    </a:cubicBezTo>
                    <a:cubicBezTo>
                      <a:pt x="4400" y="4080"/>
                      <a:pt x="4317" y="4108"/>
                      <a:pt x="4233" y="4150"/>
                    </a:cubicBezTo>
                    <a:cubicBezTo>
                      <a:pt x="4065" y="4192"/>
                      <a:pt x="3884" y="4234"/>
                      <a:pt x="3674" y="4247"/>
                    </a:cubicBezTo>
                    <a:lnTo>
                      <a:pt x="3674" y="3046"/>
                    </a:lnTo>
                    <a:close/>
                    <a:moveTo>
                      <a:pt x="2738" y="1"/>
                    </a:moveTo>
                    <a:lnTo>
                      <a:pt x="2738" y="308"/>
                    </a:lnTo>
                    <a:cubicBezTo>
                      <a:pt x="2584" y="308"/>
                      <a:pt x="2445" y="322"/>
                      <a:pt x="2319" y="336"/>
                    </a:cubicBezTo>
                    <a:cubicBezTo>
                      <a:pt x="1760" y="392"/>
                      <a:pt x="1299" y="518"/>
                      <a:pt x="936" y="699"/>
                    </a:cubicBezTo>
                    <a:cubicBezTo>
                      <a:pt x="489" y="923"/>
                      <a:pt x="266" y="1216"/>
                      <a:pt x="266" y="1551"/>
                    </a:cubicBezTo>
                    <a:cubicBezTo>
                      <a:pt x="266" y="1887"/>
                      <a:pt x="461" y="2166"/>
                      <a:pt x="866" y="2390"/>
                    </a:cubicBezTo>
                    <a:cubicBezTo>
                      <a:pt x="1188" y="2585"/>
                      <a:pt x="1677" y="2739"/>
                      <a:pt x="2319" y="2851"/>
                    </a:cubicBezTo>
                    <a:cubicBezTo>
                      <a:pt x="2445" y="2879"/>
                      <a:pt x="2584" y="2892"/>
                      <a:pt x="2738" y="2920"/>
                    </a:cubicBezTo>
                    <a:lnTo>
                      <a:pt x="2738" y="4206"/>
                    </a:lnTo>
                    <a:cubicBezTo>
                      <a:pt x="2584" y="4178"/>
                      <a:pt x="2445" y="4122"/>
                      <a:pt x="2319" y="4066"/>
                    </a:cubicBezTo>
                    <a:cubicBezTo>
                      <a:pt x="2235" y="4038"/>
                      <a:pt x="2165" y="3996"/>
                      <a:pt x="2096" y="3954"/>
                    </a:cubicBezTo>
                    <a:cubicBezTo>
                      <a:pt x="1900" y="3828"/>
                      <a:pt x="1774" y="3689"/>
                      <a:pt x="1704" y="3521"/>
                    </a:cubicBezTo>
                    <a:lnTo>
                      <a:pt x="0" y="3605"/>
                    </a:lnTo>
                    <a:cubicBezTo>
                      <a:pt x="140" y="4010"/>
                      <a:pt x="433" y="4331"/>
                      <a:pt x="908" y="4555"/>
                    </a:cubicBezTo>
                    <a:cubicBezTo>
                      <a:pt x="1285" y="4722"/>
                      <a:pt x="1746" y="4848"/>
                      <a:pt x="2319" y="4918"/>
                    </a:cubicBezTo>
                    <a:cubicBezTo>
                      <a:pt x="2445" y="4932"/>
                      <a:pt x="2584" y="4932"/>
                      <a:pt x="2738" y="4946"/>
                    </a:cubicBezTo>
                    <a:lnTo>
                      <a:pt x="2738" y="5505"/>
                    </a:lnTo>
                    <a:lnTo>
                      <a:pt x="3674" y="5505"/>
                    </a:lnTo>
                    <a:lnTo>
                      <a:pt x="3674" y="4932"/>
                    </a:lnTo>
                    <a:cubicBezTo>
                      <a:pt x="3870" y="4918"/>
                      <a:pt x="4051" y="4904"/>
                      <a:pt x="4233" y="4876"/>
                    </a:cubicBezTo>
                    <a:cubicBezTo>
                      <a:pt x="4820" y="4792"/>
                      <a:pt x="5294" y="4667"/>
                      <a:pt x="5658" y="4457"/>
                    </a:cubicBezTo>
                    <a:cubicBezTo>
                      <a:pt x="6133" y="4206"/>
                      <a:pt x="6370" y="3898"/>
                      <a:pt x="6370" y="3521"/>
                    </a:cubicBezTo>
                    <a:cubicBezTo>
                      <a:pt x="6370" y="3186"/>
                      <a:pt x="6175" y="2920"/>
                      <a:pt x="5797" y="2711"/>
                    </a:cubicBezTo>
                    <a:cubicBezTo>
                      <a:pt x="5504" y="2529"/>
                      <a:pt x="4973" y="2390"/>
                      <a:pt x="4233" y="2264"/>
                    </a:cubicBezTo>
                    <a:cubicBezTo>
                      <a:pt x="4051" y="2236"/>
                      <a:pt x="3870" y="2208"/>
                      <a:pt x="3674" y="2194"/>
                    </a:cubicBezTo>
                    <a:lnTo>
                      <a:pt x="3674" y="979"/>
                    </a:lnTo>
                    <a:cubicBezTo>
                      <a:pt x="3912" y="1035"/>
                      <a:pt x="4093" y="1104"/>
                      <a:pt x="4233" y="1202"/>
                    </a:cubicBezTo>
                    <a:cubicBezTo>
                      <a:pt x="4331" y="1272"/>
                      <a:pt x="4414" y="1370"/>
                      <a:pt x="4456" y="1482"/>
                    </a:cubicBezTo>
                    <a:lnTo>
                      <a:pt x="6105" y="1370"/>
                    </a:lnTo>
                    <a:cubicBezTo>
                      <a:pt x="5993" y="1063"/>
                      <a:pt x="5728" y="825"/>
                      <a:pt x="5322" y="643"/>
                    </a:cubicBezTo>
                    <a:cubicBezTo>
                      <a:pt x="5029" y="504"/>
                      <a:pt x="4666" y="406"/>
                      <a:pt x="4233" y="350"/>
                    </a:cubicBezTo>
                    <a:cubicBezTo>
                      <a:pt x="4051" y="336"/>
                      <a:pt x="3870" y="308"/>
                      <a:pt x="3674" y="308"/>
                    </a:cubicBezTo>
                    <a:lnTo>
                      <a:pt x="3674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9" name="Google Shape;269;p4"/>
              <p:cNvSpPr/>
              <p:nvPr/>
            </p:nvSpPr>
            <p:spPr>
              <a:xfrm>
                <a:off x="-1292850" y="4165838"/>
                <a:ext cx="535375" cy="535400"/>
              </a:xfrm>
              <a:custGeom>
                <a:avLst/>
                <a:gdLst/>
                <a:ahLst/>
                <a:cxnLst/>
                <a:rect l="l" t="t" r="r" b="b"/>
                <a:pathLst>
                  <a:path w="21415" h="21416" extrusionOk="0">
                    <a:moveTo>
                      <a:pt x="10700" y="21415"/>
                    </a:moveTo>
                    <a:cubicBezTo>
                      <a:pt x="16609" y="21415"/>
                      <a:pt x="21415" y="16610"/>
                      <a:pt x="21415" y="10715"/>
                    </a:cubicBezTo>
                    <a:cubicBezTo>
                      <a:pt x="21415" y="4806"/>
                      <a:pt x="16609" y="1"/>
                      <a:pt x="10700" y="1"/>
                    </a:cubicBezTo>
                    <a:cubicBezTo>
                      <a:pt x="4805" y="1"/>
                      <a:pt x="0" y="4806"/>
                      <a:pt x="0" y="10715"/>
                    </a:cubicBezTo>
                    <a:cubicBezTo>
                      <a:pt x="0" y="16610"/>
                      <a:pt x="4805" y="21415"/>
                      <a:pt x="10700" y="21415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0" name="Google Shape;270;p4"/>
              <p:cNvSpPr/>
              <p:nvPr/>
            </p:nvSpPr>
            <p:spPr>
              <a:xfrm>
                <a:off x="-1240825" y="4217888"/>
                <a:ext cx="431325" cy="431300"/>
              </a:xfrm>
              <a:custGeom>
                <a:avLst/>
                <a:gdLst/>
                <a:ahLst/>
                <a:cxnLst/>
                <a:rect l="l" t="t" r="r" b="b"/>
                <a:pathLst>
                  <a:path w="17253" h="17252" extrusionOk="0">
                    <a:moveTo>
                      <a:pt x="8619" y="17252"/>
                    </a:moveTo>
                    <a:cubicBezTo>
                      <a:pt x="13383" y="17252"/>
                      <a:pt x="17252" y="13383"/>
                      <a:pt x="17252" y="8633"/>
                    </a:cubicBezTo>
                    <a:cubicBezTo>
                      <a:pt x="17252" y="3870"/>
                      <a:pt x="13383" y="0"/>
                      <a:pt x="8619" y="0"/>
                    </a:cubicBezTo>
                    <a:cubicBezTo>
                      <a:pt x="3870" y="0"/>
                      <a:pt x="1" y="3870"/>
                      <a:pt x="1" y="8633"/>
                    </a:cubicBezTo>
                    <a:cubicBezTo>
                      <a:pt x="1" y="13383"/>
                      <a:pt x="3870" y="17252"/>
                      <a:pt x="8619" y="17252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1" name="Google Shape;271;p4"/>
              <p:cNvSpPr/>
              <p:nvPr/>
            </p:nvSpPr>
            <p:spPr>
              <a:xfrm>
                <a:off x="-1104625" y="4288088"/>
                <a:ext cx="158925" cy="290925"/>
              </a:xfrm>
              <a:custGeom>
                <a:avLst/>
                <a:gdLst/>
                <a:ahLst/>
                <a:cxnLst/>
                <a:rect l="l" t="t" r="r" b="b"/>
                <a:pathLst>
                  <a:path w="6357" h="11637" extrusionOk="0">
                    <a:moveTo>
                      <a:pt x="2724" y="2053"/>
                    </a:moveTo>
                    <a:lnTo>
                      <a:pt x="2724" y="4316"/>
                    </a:lnTo>
                    <a:cubicBezTo>
                      <a:pt x="2557" y="4247"/>
                      <a:pt x="2417" y="4163"/>
                      <a:pt x="2305" y="4065"/>
                    </a:cubicBezTo>
                    <a:cubicBezTo>
                      <a:pt x="2221" y="3995"/>
                      <a:pt x="2152" y="3911"/>
                      <a:pt x="2096" y="3828"/>
                    </a:cubicBezTo>
                    <a:cubicBezTo>
                      <a:pt x="1956" y="3632"/>
                      <a:pt x="1886" y="3422"/>
                      <a:pt x="1886" y="3199"/>
                    </a:cubicBezTo>
                    <a:cubicBezTo>
                      <a:pt x="1886" y="2947"/>
                      <a:pt x="1956" y="2710"/>
                      <a:pt x="2110" y="2500"/>
                    </a:cubicBezTo>
                    <a:cubicBezTo>
                      <a:pt x="2166" y="2431"/>
                      <a:pt x="2235" y="2361"/>
                      <a:pt x="2305" y="2291"/>
                    </a:cubicBezTo>
                    <a:cubicBezTo>
                      <a:pt x="2417" y="2193"/>
                      <a:pt x="2557" y="2109"/>
                      <a:pt x="2724" y="2053"/>
                    </a:cubicBezTo>
                    <a:close/>
                    <a:moveTo>
                      <a:pt x="3660" y="6454"/>
                    </a:moveTo>
                    <a:cubicBezTo>
                      <a:pt x="3884" y="6510"/>
                      <a:pt x="4065" y="6593"/>
                      <a:pt x="4219" y="6677"/>
                    </a:cubicBezTo>
                    <a:cubicBezTo>
                      <a:pt x="4331" y="6761"/>
                      <a:pt x="4429" y="6845"/>
                      <a:pt x="4512" y="6929"/>
                    </a:cubicBezTo>
                    <a:cubicBezTo>
                      <a:pt x="4680" y="7138"/>
                      <a:pt x="4764" y="7390"/>
                      <a:pt x="4764" y="7683"/>
                    </a:cubicBezTo>
                    <a:cubicBezTo>
                      <a:pt x="4764" y="8004"/>
                      <a:pt x="4666" y="8298"/>
                      <a:pt x="4457" y="8535"/>
                    </a:cubicBezTo>
                    <a:cubicBezTo>
                      <a:pt x="4387" y="8619"/>
                      <a:pt x="4303" y="8689"/>
                      <a:pt x="4219" y="8759"/>
                    </a:cubicBezTo>
                    <a:cubicBezTo>
                      <a:pt x="4051" y="8870"/>
                      <a:pt x="3870" y="8940"/>
                      <a:pt x="3660" y="8982"/>
                    </a:cubicBezTo>
                    <a:lnTo>
                      <a:pt x="3660" y="6454"/>
                    </a:lnTo>
                    <a:close/>
                    <a:moveTo>
                      <a:pt x="2724" y="0"/>
                    </a:moveTo>
                    <a:lnTo>
                      <a:pt x="2724" y="643"/>
                    </a:lnTo>
                    <a:cubicBezTo>
                      <a:pt x="2571" y="657"/>
                      <a:pt x="2431" y="671"/>
                      <a:pt x="2305" y="712"/>
                    </a:cubicBezTo>
                    <a:cubicBezTo>
                      <a:pt x="1747" y="838"/>
                      <a:pt x="1286" y="1090"/>
                      <a:pt x="922" y="1481"/>
                    </a:cubicBezTo>
                    <a:cubicBezTo>
                      <a:pt x="475" y="1956"/>
                      <a:pt x="252" y="2556"/>
                      <a:pt x="252" y="3269"/>
                    </a:cubicBezTo>
                    <a:cubicBezTo>
                      <a:pt x="252" y="3967"/>
                      <a:pt x="447" y="4568"/>
                      <a:pt x="853" y="5057"/>
                    </a:cubicBezTo>
                    <a:cubicBezTo>
                      <a:pt x="1174" y="5476"/>
                      <a:pt x="1663" y="5797"/>
                      <a:pt x="2305" y="6035"/>
                    </a:cubicBezTo>
                    <a:cubicBezTo>
                      <a:pt x="2431" y="6077"/>
                      <a:pt x="2571" y="6132"/>
                      <a:pt x="2724" y="6174"/>
                    </a:cubicBezTo>
                    <a:lnTo>
                      <a:pt x="2724" y="8898"/>
                    </a:lnTo>
                    <a:cubicBezTo>
                      <a:pt x="2571" y="8828"/>
                      <a:pt x="2431" y="8717"/>
                      <a:pt x="2305" y="8591"/>
                    </a:cubicBezTo>
                    <a:cubicBezTo>
                      <a:pt x="2221" y="8521"/>
                      <a:pt x="2152" y="8437"/>
                      <a:pt x="2082" y="8353"/>
                    </a:cubicBezTo>
                    <a:cubicBezTo>
                      <a:pt x="1900" y="8102"/>
                      <a:pt x="1761" y="7795"/>
                      <a:pt x="1691" y="7445"/>
                    </a:cubicBezTo>
                    <a:lnTo>
                      <a:pt x="0" y="7627"/>
                    </a:lnTo>
                    <a:cubicBezTo>
                      <a:pt x="126" y="8493"/>
                      <a:pt x="419" y="9150"/>
                      <a:pt x="894" y="9611"/>
                    </a:cubicBezTo>
                    <a:cubicBezTo>
                      <a:pt x="1272" y="9988"/>
                      <a:pt x="1747" y="10253"/>
                      <a:pt x="2305" y="10379"/>
                    </a:cubicBezTo>
                    <a:cubicBezTo>
                      <a:pt x="2431" y="10407"/>
                      <a:pt x="2571" y="10435"/>
                      <a:pt x="2724" y="10449"/>
                    </a:cubicBezTo>
                    <a:lnTo>
                      <a:pt x="2724" y="11636"/>
                    </a:lnTo>
                    <a:lnTo>
                      <a:pt x="3660" y="11636"/>
                    </a:lnTo>
                    <a:lnTo>
                      <a:pt x="3660" y="10421"/>
                    </a:lnTo>
                    <a:cubicBezTo>
                      <a:pt x="3856" y="10393"/>
                      <a:pt x="4037" y="10351"/>
                      <a:pt x="4219" y="10309"/>
                    </a:cubicBezTo>
                    <a:cubicBezTo>
                      <a:pt x="4806" y="10142"/>
                      <a:pt x="5281" y="9848"/>
                      <a:pt x="5644" y="9429"/>
                    </a:cubicBezTo>
                    <a:cubicBezTo>
                      <a:pt x="6119" y="8898"/>
                      <a:pt x="6356" y="8228"/>
                      <a:pt x="6356" y="7445"/>
                    </a:cubicBezTo>
                    <a:cubicBezTo>
                      <a:pt x="6356" y="6747"/>
                      <a:pt x="6175" y="6174"/>
                      <a:pt x="5798" y="5727"/>
                    </a:cubicBezTo>
                    <a:cubicBezTo>
                      <a:pt x="5490" y="5350"/>
                      <a:pt x="4959" y="5043"/>
                      <a:pt x="4219" y="4791"/>
                    </a:cubicBezTo>
                    <a:cubicBezTo>
                      <a:pt x="4037" y="4736"/>
                      <a:pt x="3856" y="4680"/>
                      <a:pt x="3660" y="4624"/>
                    </a:cubicBezTo>
                    <a:lnTo>
                      <a:pt x="3660" y="2081"/>
                    </a:lnTo>
                    <a:cubicBezTo>
                      <a:pt x="3898" y="2179"/>
                      <a:pt x="4079" y="2333"/>
                      <a:pt x="4219" y="2528"/>
                    </a:cubicBezTo>
                    <a:cubicBezTo>
                      <a:pt x="4331" y="2696"/>
                      <a:pt x="4401" y="2892"/>
                      <a:pt x="4443" y="3115"/>
                    </a:cubicBezTo>
                    <a:lnTo>
                      <a:pt x="6091" y="2906"/>
                    </a:lnTo>
                    <a:cubicBezTo>
                      <a:pt x="5979" y="2249"/>
                      <a:pt x="5714" y="1732"/>
                      <a:pt x="5309" y="1341"/>
                    </a:cubicBezTo>
                    <a:cubicBezTo>
                      <a:pt x="5015" y="1062"/>
                      <a:pt x="4652" y="866"/>
                      <a:pt x="4219" y="754"/>
                    </a:cubicBezTo>
                    <a:cubicBezTo>
                      <a:pt x="4037" y="698"/>
                      <a:pt x="3856" y="671"/>
                      <a:pt x="3660" y="643"/>
                    </a:cubicBezTo>
                    <a:lnTo>
                      <a:pt x="3660" y="0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76575600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5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3">
  <p:cSld name="Section header 3">
    <p:bg>
      <p:bgPr>
        <a:solidFill>
          <a:schemeClr val="dk1"/>
        </a:solidFill>
        <a:effectLst/>
      </p:bgPr>
    </p:bg>
    <p:spTree>
      <p:nvGrpSpPr>
        <p:cNvPr id="1" name="Shape 10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16" name="Google Shape;1016;p16"/>
          <p:cNvGrpSpPr/>
          <p:nvPr/>
        </p:nvGrpSpPr>
        <p:grpSpPr>
          <a:xfrm>
            <a:off x="-184227" y="-399294"/>
            <a:ext cx="13152739" cy="7397993"/>
            <a:chOff x="238125" y="822050"/>
            <a:chExt cx="7136850" cy="4051475"/>
          </a:xfrm>
        </p:grpSpPr>
        <p:sp>
          <p:nvSpPr>
            <p:cNvPr id="1017" name="Google Shape;1017;p16"/>
            <p:cNvSpPr/>
            <p:nvPr/>
          </p:nvSpPr>
          <p:spPr>
            <a:xfrm>
              <a:off x="238125" y="114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8" name="Google Shape;1018;p16"/>
            <p:cNvSpPr/>
            <p:nvPr/>
          </p:nvSpPr>
          <p:spPr>
            <a:xfrm>
              <a:off x="238125" y="27590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9" name="Google Shape;1019;p16"/>
            <p:cNvSpPr/>
            <p:nvPr/>
          </p:nvSpPr>
          <p:spPr>
            <a:xfrm>
              <a:off x="238125" y="250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0" name="Google Shape;1020;p16"/>
            <p:cNvSpPr/>
            <p:nvPr/>
          </p:nvSpPr>
          <p:spPr>
            <a:xfrm>
              <a:off x="238125" y="22460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1" name="Google Shape;1021;p16"/>
            <p:cNvSpPr/>
            <p:nvPr/>
          </p:nvSpPr>
          <p:spPr>
            <a:xfrm>
              <a:off x="238125" y="1971075"/>
              <a:ext cx="7136850" cy="0"/>
            </a:xfrm>
            <a:custGeom>
              <a:avLst/>
              <a:gdLst/>
              <a:ahLst/>
              <a:cxnLst/>
              <a:rect l="l" t="t" r="r" b="b"/>
              <a:pathLst>
                <a:path w="285474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2" name="Google Shape;1022;p16"/>
            <p:cNvSpPr/>
            <p:nvPr/>
          </p:nvSpPr>
          <p:spPr>
            <a:xfrm>
              <a:off x="238125" y="169607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3" name="Google Shape;1023;p16"/>
            <p:cNvSpPr/>
            <p:nvPr/>
          </p:nvSpPr>
          <p:spPr>
            <a:xfrm>
              <a:off x="238125" y="1420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4" name="Google Shape;1024;p16"/>
            <p:cNvSpPr/>
            <p:nvPr/>
          </p:nvSpPr>
          <p:spPr>
            <a:xfrm>
              <a:off x="238125" y="33092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5" name="Google Shape;1025;p16"/>
            <p:cNvSpPr/>
            <p:nvPr/>
          </p:nvSpPr>
          <p:spPr>
            <a:xfrm>
              <a:off x="238125" y="30155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6" name="Google Shape;1026;p16"/>
            <p:cNvSpPr/>
            <p:nvPr/>
          </p:nvSpPr>
          <p:spPr>
            <a:xfrm>
              <a:off x="238125" y="47439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7" name="Google Shape;1027;p16"/>
            <p:cNvSpPr/>
            <p:nvPr/>
          </p:nvSpPr>
          <p:spPr>
            <a:xfrm>
              <a:off x="238125" y="44549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8" name="Google Shape;1028;p16"/>
            <p:cNvSpPr/>
            <p:nvPr/>
          </p:nvSpPr>
          <p:spPr>
            <a:xfrm>
              <a:off x="238125" y="4167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9" name="Google Shape;1029;p16"/>
            <p:cNvSpPr/>
            <p:nvPr/>
          </p:nvSpPr>
          <p:spPr>
            <a:xfrm>
              <a:off x="238125" y="38817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0" name="Google Shape;1030;p16"/>
            <p:cNvSpPr/>
            <p:nvPr/>
          </p:nvSpPr>
          <p:spPr>
            <a:xfrm>
              <a:off x="238125" y="35953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1" name="Google Shape;1031;p16"/>
            <p:cNvSpPr/>
            <p:nvPr/>
          </p:nvSpPr>
          <p:spPr>
            <a:xfrm>
              <a:off x="5075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2" name="Google Shape;1032;p16"/>
            <p:cNvSpPr/>
            <p:nvPr/>
          </p:nvSpPr>
          <p:spPr>
            <a:xfrm>
              <a:off x="3244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3" name="Google Shape;1033;p16"/>
            <p:cNvSpPr/>
            <p:nvPr/>
          </p:nvSpPr>
          <p:spPr>
            <a:xfrm>
              <a:off x="29400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4" name="Google Shape;1034;p16"/>
            <p:cNvSpPr/>
            <p:nvPr/>
          </p:nvSpPr>
          <p:spPr>
            <a:xfrm>
              <a:off x="2635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5" name="Google Shape;1035;p16"/>
            <p:cNvSpPr/>
            <p:nvPr/>
          </p:nvSpPr>
          <p:spPr>
            <a:xfrm>
              <a:off x="2331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6" name="Google Shape;1036;p16"/>
            <p:cNvSpPr/>
            <p:nvPr/>
          </p:nvSpPr>
          <p:spPr>
            <a:xfrm>
              <a:off x="20279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7" name="Google Shape;1037;p16"/>
            <p:cNvSpPr/>
            <p:nvPr/>
          </p:nvSpPr>
          <p:spPr>
            <a:xfrm>
              <a:off x="17239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8" name="Google Shape;1038;p16"/>
            <p:cNvSpPr/>
            <p:nvPr/>
          </p:nvSpPr>
          <p:spPr>
            <a:xfrm>
              <a:off x="14197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9" name="Google Shape;1039;p16"/>
            <p:cNvSpPr/>
            <p:nvPr/>
          </p:nvSpPr>
          <p:spPr>
            <a:xfrm>
              <a:off x="1115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0" name="Google Shape;1040;p16"/>
            <p:cNvSpPr/>
            <p:nvPr/>
          </p:nvSpPr>
          <p:spPr>
            <a:xfrm>
              <a:off x="811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1" name="Google Shape;1041;p16"/>
            <p:cNvSpPr/>
            <p:nvPr/>
          </p:nvSpPr>
          <p:spPr>
            <a:xfrm>
              <a:off x="3548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2" name="Google Shape;1042;p16"/>
            <p:cNvSpPr/>
            <p:nvPr/>
          </p:nvSpPr>
          <p:spPr>
            <a:xfrm>
              <a:off x="62845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3" name="Google Shape;1043;p16"/>
            <p:cNvSpPr/>
            <p:nvPr/>
          </p:nvSpPr>
          <p:spPr>
            <a:xfrm>
              <a:off x="5980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4" name="Google Shape;1044;p16"/>
            <p:cNvSpPr/>
            <p:nvPr/>
          </p:nvSpPr>
          <p:spPr>
            <a:xfrm>
              <a:off x="5676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5" name="Google Shape;1045;p16"/>
            <p:cNvSpPr/>
            <p:nvPr/>
          </p:nvSpPr>
          <p:spPr>
            <a:xfrm>
              <a:off x="53724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6" name="Google Shape;1046;p16"/>
            <p:cNvSpPr/>
            <p:nvPr/>
          </p:nvSpPr>
          <p:spPr>
            <a:xfrm>
              <a:off x="50684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7" name="Google Shape;1047;p16"/>
            <p:cNvSpPr/>
            <p:nvPr/>
          </p:nvSpPr>
          <p:spPr>
            <a:xfrm>
              <a:off x="47644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8" name="Google Shape;1048;p16"/>
            <p:cNvSpPr/>
            <p:nvPr/>
          </p:nvSpPr>
          <p:spPr>
            <a:xfrm>
              <a:off x="4460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9" name="Google Shape;1049;p16"/>
            <p:cNvSpPr/>
            <p:nvPr/>
          </p:nvSpPr>
          <p:spPr>
            <a:xfrm>
              <a:off x="4156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0" name="Google Shape;1050;p16"/>
            <p:cNvSpPr/>
            <p:nvPr/>
          </p:nvSpPr>
          <p:spPr>
            <a:xfrm>
              <a:off x="38522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1" name="Google Shape;1051;p16"/>
            <p:cNvSpPr/>
            <p:nvPr/>
          </p:nvSpPr>
          <p:spPr>
            <a:xfrm>
              <a:off x="65885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2" name="Google Shape;1052;p16"/>
            <p:cNvSpPr/>
            <p:nvPr/>
          </p:nvSpPr>
          <p:spPr>
            <a:xfrm>
              <a:off x="71967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3" name="Google Shape;1053;p16"/>
            <p:cNvSpPr/>
            <p:nvPr/>
          </p:nvSpPr>
          <p:spPr>
            <a:xfrm>
              <a:off x="68927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054" name="Google Shape;1054;p16"/>
          <p:cNvSpPr txBox="1">
            <a:spLocks noGrp="1"/>
          </p:cNvSpPr>
          <p:nvPr>
            <p:ph type="title"/>
          </p:nvPr>
        </p:nvSpPr>
        <p:spPr>
          <a:xfrm>
            <a:off x="1014933" y="3029067"/>
            <a:ext cx="7366000" cy="166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200"/>
              <a:buNone/>
              <a:defRPr sz="7333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9pPr>
          </a:lstStyle>
          <a:p>
            <a:endParaRPr/>
          </a:p>
        </p:txBody>
      </p:sp>
      <p:sp>
        <p:nvSpPr>
          <p:cNvPr id="1055" name="Google Shape;1055;p16"/>
          <p:cNvSpPr txBox="1">
            <a:spLocks noGrp="1"/>
          </p:cNvSpPr>
          <p:nvPr>
            <p:ph type="subTitle" idx="1"/>
          </p:nvPr>
        </p:nvSpPr>
        <p:spPr>
          <a:xfrm>
            <a:off x="1014933" y="5379133"/>
            <a:ext cx="7366000" cy="59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1056" name="Google Shape;1056;p16"/>
          <p:cNvSpPr txBox="1">
            <a:spLocks noGrp="1"/>
          </p:cNvSpPr>
          <p:nvPr>
            <p:ph type="title" idx="2" hasCustomPrompt="1"/>
          </p:nvPr>
        </p:nvSpPr>
        <p:spPr>
          <a:xfrm>
            <a:off x="1083967" y="998433"/>
            <a:ext cx="1715200" cy="166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3333" b="1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grpSp>
        <p:nvGrpSpPr>
          <p:cNvPr id="1057" name="Google Shape;1057;p16"/>
          <p:cNvGrpSpPr/>
          <p:nvPr/>
        </p:nvGrpSpPr>
        <p:grpSpPr>
          <a:xfrm>
            <a:off x="8937103" y="3438280"/>
            <a:ext cx="2087215" cy="2626781"/>
            <a:chOff x="7667575" y="2133515"/>
            <a:chExt cx="359600" cy="452550"/>
          </a:xfrm>
        </p:grpSpPr>
        <p:sp>
          <p:nvSpPr>
            <p:cNvPr id="1058" name="Google Shape;1058;p16"/>
            <p:cNvSpPr/>
            <p:nvPr/>
          </p:nvSpPr>
          <p:spPr>
            <a:xfrm>
              <a:off x="7667950" y="2133515"/>
              <a:ext cx="359225" cy="452550"/>
            </a:xfrm>
            <a:custGeom>
              <a:avLst/>
              <a:gdLst/>
              <a:ahLst/>
              <a:cxnLst/>
              <a:rect l="l" t="t" r="r" b="b"/>
              <a:pathLst>
                <a:path w="14369" h="18102" extrusionOk="0">
                  <a:moveTo>
                    <a:pt x="7214" y="0"/>
                  </a:moveTo>
                  <a:cubicBezTo>
                    <a:pt x="7095" y="0"/>
                    <a:pt x="7005" y="90"/>
                    <a:pt x="6990" y="194"/>
                  </a:cubicBezTo>
                  <a:lnTo>
                    <a:pt x="1420" y="194"/>
                  </a:lnTo>
                  <a:lnTo>
                    <a:pt x="1420" y="7423"/>
                  </a:lnTo>
                  <a:lnTo>
                    <a:pt x="6990" y="7423"/>
                  </a:lnTo>
                  <a:lnTo>
                    <a:pt x="6990" y="7438"/>
                  </a:lnTo>
                  <a:lnTo>
                    <a:pt x="449" y="7438"/>
                  </a:lnTo>
                  <a:lnTo>
                    <a:pt x="449" y="9962"/>
                  </a:lnTo>
                  <a:lnTo>
                    <a:pt x="285" y="9962"/>
                  </a:lnTo>
                  <a:cubicBezTo>
                    <a:pt x="135" y="9962"/>
                    <a:pt x="1" y="10081"/>
                    <a:pt x="1" y="10245"/>
                  </a:cubicBezTo>
                  <a:cubicBezTo>
                    <a:pt x="1" y="10395"/>
                    <a:pt x="135" y="10514"/>
                    <a:pt x="285" y="10514"/>
                  </a:cubicBezTo>
                  <a:lnTo>
                    <a:pt x="449" y="10514"/>
                  </a:lnTo>
                  <a:lnTo>
                    <a:pt x="449" y="17549"/>
                  </a:lnTo>
                  <a:lnTo>
                    <a:pt x="6990" y="17549"/>
                  </a:lnTo>
                  <a:lnTo>
                    <a:pt x="6990" y="17892"/>
                  </a:lnTo>
                  <a:cubicBezTo>
                    <a:pt x="6990" y="17997"/>
                    <a:pt x="7095" y="18101"/>
                    <a:pt x="7214" y="18101"/>
                  </a:cubicBezTo>
                  <a:cubicBezTo>
                    <a:pt x="7334" y="18101"/>
                    <a:pt x="7424" y="17997"/>
                    <a:pt x="7424" y="17892"/>
                  </a:cubicBezTo>
                  <a:lnTo>
                    <a:pt x="7424" y="17549"/>
                  </a:lnTo>
                  <a:lnTo>
                    <a:pt x="13905" y="17549"/>
                  </a:lnTo>
                  <a:lnTo>
                    <a:pt x="13905" y="10514"/>
                  </a:lnTo>
                  <a:lnTo>
                    <a:pt x="14085" y="10514"/>
                  </a:lnTo>
                  <a:cubicBezTo>
                    <a:pt x="14249" y="10514"/>
                    <a:pt x="14368" y="10395"/>
                    <a:pt x="14368" y="10245"/>
                  </a:cubicBezTo>
                  <a:cubicBezTo>
                    <a:pt x="14368" y="10081"/>
                    <a:pt x="14249" y="9962"/>
                    <a:pt x="14085" y="9962"/>
                  </a:cubicBezTo>
                  <a:lnTo>
                    <a:pt x="13905" y="9962"/>
                  </a:lnTo>
                  <a:lnTo>
                    <a:pt x="13905" y="7438"/>
                  </a:lnTo>
                  <a:lnTo>
                    <a:pt x="7424" y="7438"/>
                  </a:lnTo>
                  <a:lnTo>
                    <a:pt x="7424" y="7423"/>
                  </a:lnTo>
                  <a:lnTo>
                    <a:pt x="12307" y="7423"/>
                  </a:lnTo>
                  <a:lnTo>
                    <a:pt x="12307" y="194"/>
                  </a:lnTo>
                  <a:lnTo>
                    <a:pt x="7424" y="194"/>
                  </a:lnTo>
                  <a:cubicBezTo>
                    <a:pt x="7409" y="90"/>
                    <a:pt x="7319" y="0"/>
                    <a:pt x="7214" y="0"/>
                  </a:cubicBezTo>
                  <a:close/>
                </a:path>
              </a:pathLst>
            </a:custGeom>
            <a:solidFill>
              <a:srgbClr val="FFFFFF"/>
            </a:solidFill>
            <a:ln w="2286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9" name="Google Shape;1059;p16"/>
            <p:cNvSpPr/>
            <p:nvPr/>
          </p:nvSpPr>
          <p:spPr>
            <a:xfrm>
              <a:off x="7678775" y="2319625"/>
              <a:ext cx="336075" cy="252425"/>
            </a:xfrm>
            <a:custGeom>
              <a:avLst/>
              <a:gdLst/>
              <a:ahLst/>
              <a:cxnLst/>
              <a:rect l="l" t="t" r="r" b="b"/>
              <a:pathLst>
                <a:path w="13443" h="10097" extrusionOk="0">
                  <a:moveTo>
                    <a:pt x="1" y="1"/>
                  </a:moveTo>
                  <a:lnTo>
                    <a:pt x="1" y="10097"/>
                  </a:lnTo>
                  <a:lnTo>
                    <a:pt x="13442" y="10097"/>
                  </a:lnTo>
                  <a:lnTo>
                    <a:pt x="13442" y="1"/>
                  </a:lnTo>
                  <a:close/>
                </a:path>
              </a:pathLst>
            </a:custGeom>
            <a:solidFill>
              <a:srgbClr val="FAA0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0" name="Google Shape;1060;p16"/>
            <p:cNvSpPr/>
            <p:nvPr/>
          </p:nvSpPr>
          <p:spPr>
            <a:xfrm>
              <a:off x="7716875" y="2354350"/>
              <a:ext cx="72825" cy="72850"/>
            </a:xfrm>
            <a:custGeom>
              <a:avLst/>
              <a:gdLst/>
              <a:ahLst/>
              <a:cxnLst/>
              <a:rect l="l" t="t" r="r" b="b"/>
              <a:pathLst>
                <a:path w="2913" h="2914" extrusionOk="0">
                  <a:moveTo>
                    <a:pt x="0" y="1"/>
                  </a:moveTo>
                  <a:lnTo>
                    <a:pt x="0" y="2913"/>
                  </a:lnTo>
                  <a:lnTo>
                    <a:pt x="2912" y="2913"/>
                  </a:lnTo>
                  <a:lnTo>
                    <a:pt x="2912" y="1"/>
                  </a:lnTo>
                  <a:close/>
                </a:path>
              </a:pathLst>
            </a:custGeom>
            <a:solidFill>
              <a:srgbClr val="6146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1" name="Google Shape;1061;p16"/>
            <p:cNvSpPr/>
            <p:nvPr/>
          </p:nvSpPr>
          <p:spPr>
            <a:xfrm>
              <a:off x="7829250" y="2478700"/>
              <a:ext cx="147875" cy="19050"/>
            </a:xfrm>
            <a:custGeom>
              <a:avLst/>
              <a:gdLst/>
              <a:ahLst/>
              <a:cxnLst/>
              <a:rect l="l" t="t" r="r" b="b"/>
              <a:pathLst>
                <a:path w="5915" h="762" extrusionOk="0">
                  <a:moveTo>
                    <a:pt x="1" y="0"/>
                  </a:moveTo>
                  <a:lnTo>
                    <a:pt x="1" y="762"/>
                  </a:lnTo>
                  <a:lnTo>
                    <a:pt x="5915" y="762"/>
                  </a:lnTo>
                  <a:lnTo>
                    <a:pt x="5915" y="0"/>
                  </a:lnTo>
                  <a:close/>
                </a:path>
              </a:pathLst>
            </a:custGeom>
            <a:solidFill>
              <a:srgbClr val="FFC0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2" name="Google Shape;1062;p16"/>
            <p:cNvSpPr/>
            <p:nvPr/>
          </p:nvSpPr>
          <p:spPr>
            <a:xfrm>
              <a:off x="7829250" y="2516400"/>
              <a:ext cx="147875" cy="18700"/>
            </a:xfrm>
            <a:custGeom>
              <a:avLst/>
              <a:gdLst/>
              <a:ahLst/>
              <a:cxnLst/>
              <a:rect l="l" t="t" r="r" b="b"/>
              <a:pathLst>
                <a:path w="5915" h="748" extrusionOk="0">
                  <a:moveTo>
                    <a:pt x="1" y="1"/>
                  </a:moveTo>
                  <a:lnTo>
                    <a:pt x="1" y="747"/>
                  </a:lnTo>
                  <a:lnTo>
                    <a:pt x="5915" y="747"/>
                  </a:lnTo>
                  <a:lnTo>
                    <a:pt x="5915" y="1"/>
                  </a:lnTo>
                  <a:close/>
                </a:path>
              </a:pathLst>
            </a:custGeom>
            <a:solidFill>
              <a:srgbClr val="FFC0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3" name="Google Shape;1063;p16"/>
            <p:cNvSpPr/>
            <p:nvPr/>
          </p:nvSpPr>
          <p:spPr>
            <a:xfrm>
              <a:off x="7702675" y="2138550"/>
              <a:ext cx="272225" cy="180750"/>
            </a:xfrm>
            <a:custGeom>
              <a:avLst/>
              <a:gdLst/>
              <a:ahLst/>
              <a:cxnLst/>
              <a:rect l="l" t="t" r="r" b="b"/>
              <a:pathLst>
                <a:path w="10889" h="7230" extrusionOk="0">
                  <a:moveTo>
                    <a:pt x="1" y="1"/>
                  </a:moveTo>
                  <a:lnTo>
                    <a:pt x="1" y="7229"/>
                  </a:lnTo>
                  <a:lnTo>
                    <a:pt x="10888" y="7229"/>
                  </a:lnTo>
                  <a:lnTo>
                    <a:pt x="10888" y="1"/>
                  </a:lnTo>
                  <a:close/>
                </a:path>
              </a:pathLst>
            </a:custGeom>
            <a:solidFill>
              <a:srgbClr val="F28B0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4" name="Google Shape;1064;p16"/>
            <p:cNvSpPr/>
            <p:nvPr/>
          </p:nvSpPr>
          <p:spPr>
            <a:xfrm>
              <a:off x="7726200" y="2185225"/>
              <a:ext cx="98600" cy="14200"/>
            </a:xfrm>
            <a:custGeom>
              <a:avLst/>
              <a:gdLst/>
              <a:ahLst/>
              <a:cxnLst/>
              <a:rect l="l" t="t" r="r" b="b"/>
              <a:pathLst>
                <a:path w="3944" h="568" extrusionOk="0">
                  <a:moveTo>
                    <a:pt x="1" y="0"/>
                  </a:moveTo>
                  <a:lnTo>
                    <a:pt x="1" y="568"/>
                  </a:lnTo>
                  <a:lnTo>
                    <a:pt x="3943" y="568"/>
                  </a:lnTo>
                  <a:lnTo>
                    <a:pt x="3943" y="0"/>
                  </a:lnTo>
                  <a:close/>
                </a:path>
              </a:pathLst>
            </a:custGeom>
            <a:solidFill>
              <a:srgbClr val="FFC0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5" name="Google Shape;1065;p16"/>
            <p:cNvSpPr/>
            <p:nvPr/>
          </p:nvSpPr>
          <p:spPr>
            <a:xfrm>
              <a:off x="7723575" y="2218075"/>
              <a:ext cx="98975" cy="14225"/>
            </a:xfrm>
            <a:custGeom>
              <a:avLst/>
              <a:gdLst/>
              <a:ahLst/>
              <a:cxnLst/>
              <a:rect l="l" t="t" r="r" b="b"/>
              <a:pathLst>
                <a:path w="3959" h="569" extrusionOk="0">
                  <a:moveTo>
                    <a:pt x="1" y="1"/>
                  </a:moveTo>
                  <a:lnTo>
                    <a:pt x="1" y="568"/>
                  </a:lnTo>
                  <a:lnTo>
                    <a:pt x="3959" y="568"/>
                  </a:lnTo>
                  <a:lnTo>
                    <a:pt x="3959" y="1"/>
                  </a:lnTo>
                  <a:close/>
                </a:path>
              </a:pathLst>
            </a:custGeom>
            <a:solidFill>
              <a:srgbClr val="FFC0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6" name="Google Shape;1066;p16"/>
            <p:cNvSpPr/>
            <p:nvPr/>
          </p:nvSpPr>
          <p:spPr>
            <a:xfrm>
              <a:off x="7871825" y="2178500"/>
              <a:ext cx="82150" cy="121750"/>
            </a:xfrm>
            <a:custGeom>
              <a:avLst/>
              <a:gdLst/>
              <a:ahLst/>
              <a:cxnLst/>
              <a:rect l="l" t="t" r="r" b="b"/>
              <a:pathLst>
                <a:path w="3286" h="4870" extrusionOk="0">
                  <a:moveTo>
                    <a:pt x="0" y="1"/>
                  </a:moveTo>
                  <a:lnTo>
                    <a:pt x="0" y="4869"/>
                  </a:lnTo>
                  <a:lnTo>
                    <a:pt x="3286" y="4869"/>
                  </a:lnTo>
                  <a:lnTo>
                    <a:pt x="3286" y="1"/>
                  </a:lnTo>
                  <a:close/>
                </a:path>
              </a:pathLst>
            </a:custGeom>
            <a:solidFill>
              <a:srgbClr val="FFC0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7" name="Google Shape;1067;p16"/>
            <p:cNvSpPr/>
            <p:nvPr/>
          </p:nvSpPr>
          <p:spPr>
            <a:xfrm>
              <a:off x="7842325" y="2133700"/>
              <a:ext cx="10475" cy="452175"/>
            </a:xfrm>
            <a:custGeom>
              <a:avLst/>
              <a:gdLst/>
              <a:ahLst/>
              <a:cxnLst/>
              <a:rect l="l" t="t" r="r" b="b"/>
              <a:pathLst>
                <a:path w="419" h="18087" extrusionOk="0">
                  <a:moveTo>
                    <a:pt x="209" y="0"/>
                  </a:moveTo>
                  <a:cubicBezTo>
                    <a:pt x="90" y="0"/>
                    <a:pt x="0" y="90"/>
                    <a:pt x="0" y="209"/>
                  </a:cubicBezTo>
                  <a:lnTo>
                    <a:pt x="0" y="17892"/>
                  </a:lnTo>
                  <a:cubicBezTo>
                    <a:pt x="0" y="17997"/>
                    <a:pt x="90" y="18087"/>
                    <a:pt x="209" y="18087"/>
                  </a:cubicBezTo>
                  <a:cubicBezTo>
                    <a:pt x="329" y="18087"/>
                    <a:pt x="418" y="17997"/>
                    <a:pt x="418" y="17892"/>
                  </a:cubicBezTo>
                  <a:lnTo>
                    <a:pt x="418" y="209"/>
                  </a:lnTo>
                  <a:cubicBezTo>
                    <a:pt x="418" y="90"/>
                    <a:pt x="329" y="0"/>
                    <a:pt x="209" y="0"/>
                  </a:cubicBezTo>
                  <a:close/>
                </a:path>
              </a:pathLst>
            </a:custGeom>
            <a:solidFill>
              <a:srgbClr val="FCD1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8" name="Google Shape;1068;p16"/>
            <p:cNvSpPr/>
            <p:nvPr/>
          </p:nvSpPr>
          <p:spPr>
            <a:xfrm>
              <a:off x="7667575" y="2382375"/>
              <a:ext cx="358850" cy="14200"/>
            </a:xfrm>
            <a:custGeom>
              <a:avLst/>
              <a:gdLst/>
              <a:ahLst/>
              <a:cxnLst/>
              <a:rect l="l" t="t" r="r" b="b"/>
              <a:pathLst>
                <a:path w="14354" h="568" extrusionOk="0">
                  <a:moveTo>
                    <a:pt x="270" y="0"/>
                  </a:moveTo>
                  <a:cubicBezTo>
                    <a:pt x="120" y="0"/>
                    <a:pt x="1" y="134"/>
                    <a:pt x="1" y="284"/>
                  </a:cubicBezTo>
                  <a:cubicBezTo>
                    <a:pt x="1" y="448"/>
                    <a:pt x="120" y="568"/>
                    <a:pt x="270" y="568"/>
                  </a:cubicBezTo>
                  <a:lnTo>
                    <a:pt x="14084" y="568"/>
                  </a:lnTo>
                  <a:cubicBezTo>
                    <a:pt x="14234" y="568"/>
                    <a:pt x="14353" y="448"/>
                    <a:pt x="14353" y="284"/>
                  </a:cubicBezTo>
                  <a:cubicBezTo>
                    <a:pt x="14353" y="134"/>
                    <a:pt x="14234" y="0"/>
                    <a:pt x="14084" y="0"/>
                  </a:cubicBezTo>
                  <a:close/>
                </a:path>
              </a:pathLst>
            </a:custGeom>
            <a:solidFill>
              <a:srgbClr val="FFC0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69" name="Google Shape;1069;p16"/>
          <p:cNvGrpSpPr/>
          <p:nvPr/>
        </p:nvGrpSpPr>
        <p:grpSpPr>
          <a:xfrm>
            <a:off x="9171199" y="1568962"/>
            <a:ext cx="863885" cy="863903"/>
            <a:chOff x="3312800" y="1179225"/>
            <a:chExt cx="473725" cy="473700"/>
          </a:xfrm>
        </p:grpSpPr>
        <p:sp>
          <p:nvSpPr>
            <p:cNvPr id="1070" name="Google Shape;1070;p16"/>
            <p:cNvSpPr/>
            <p:nvPr/>
          </p:nvSpPr>
          <p:spPr>
            <a:xfrm>
              <a:off x="3312800" y="1179225"/>
              <a:ext cx="473725" cy="473700"/>
            </a:xfrm>
            <a:custGeom>
              <a:avLst/>
              <a:gdLst/>
              <a:ahLst/>
              <a:cxnLst/>
              <a:rect l="l" t="t" r="r" b="b"/>
              <a:pathLst>
                <a:path w="18949" h="18948" extrusionOk="0">
                  <a:moveTo>
                    <a:pt x="9474" y="0"/>
                  </a:moveTo>
                  <a:cubicBezTo>
                    <a:pt x="4236" y="0"/>
                    <a:pt x="1" y="4236"/>
                    <a:pt x="1" y="9474"/>
                  </a:cubicBezTo>
                  <a:cubicBezTo>
                    <a:pt x="1" y="14712"/>
                    <a:pt x="4236" y="18948"/>
                    <a:pt x="9474" y="18948"/>
                  </a:cubicBezTo>
                  <a:cubicBezTo>
                    <a:pt x="14713" y="18948"/>
                    <a:pt x="18948" y="14712"/>
                    <a:pt x="18948" y="9474"/>
                  </a:cubicBezTo>
                  <a:cubicBezTo>
                    <a:pt x="18948" y="4236"/>
                    <a:pt x="14713" y="0"/>
                    <a:pt x="9474" y="0"/>
                  </a:cubicBezTo>
                  <a:close/>
                </a:path>
              </a:pathLst>
            </a:custGeom>
            <a:solidFill>
              <a:schemeClr val="lt2"/>
            </a:solidFill>
            <a:ln w="762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1" name="Google Shape;1071;p16"/>
            <p:cNvSpPr/>
            <p:nvPr/>
          </p:nvSpPr>
          <p:spPr>
            <a:xfrm>
              <a:off x="3366075" y="1255250"/>
              <a:ext cx="367175" cy="321750"/>
            </a:xfrm>
            <a:custGeom>
              <a:avLst/>
              <a:gdLst/>
              <a:ahLst/>
              <a:cxnLst/>
              <a:rect l="l" t="t" r="r" b="b"/>
              <a:pathLst>
                <a:path w="14687" h="12870" extrusionOk="0">
                  <a:moveTo>
                    <a:pt x="7320" y="1"/>
                  </a:moveTo>
                  <a:cubicBezTo>
                    <a:pt x="6348" y="1"/>
                    <a:pt x="5362" y="223"/>
                    <a:pt x="4436" y="694"/>
                  </a:cubicBezTo>
                  <a:cubicBezTo>
                    <a:pt x="1253" y="2323"/>
                    <a:pt x="0" y="6182"/>
                    <a:pt x="1604" y="9340"/>
                  </a:cubicBezTo>
                  <a:cubicBezTo>
                    <a:pt x="2753" y="11585"/>
                    <a:pt x="5011" y="12870"/>
                    <a:pt x="7350" y="12870"/>
                  </a:cubicBezTo>
                  <a:cubicBezTo>
                    <a:pt x="8328" y="12870"/>
                    <a:pt x="9320" y="12645"/>
                    <a:pt x="10251" y="12172"/>
                  </a:cubicBezTo>
                  <a:cubicBezTo>
                    <a:pt x="13409" y="10543"/>
                    <a:pt x="14687" y="6684"/>
                    <a:pt x="13058" y="3526"/>
                  </a:cubicBezTo>
                  <a:cubicBezTo>
                    <a:pt x="11924" y="1294"/>
                    <a:pt x="9664" y="1"/>
                    <a:pt x="732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2" name="Google Shape;1072;p16"/>
            <p:cNvSpPr/>
            <p:nvPr/>
          </p:nvSpPr>
          <p:spPr>
            <a:xfrm>
              <a:off x="3424950" y="1327400"/>
              <a:ext cx="249400" cy="180100"/>
            </a:xfrm>
            <a:custGeom>
              <a:avLst/>
              <a:gdLst/>
              <a:ahLst/>
              <a:cxnLst/>
              <a:rect l="l" t="t" r="r" b="b"/>
              <a:pathLst>
                <a:path w="9976" h="7204" extrusionOk="0">
                  <a:moveTo>
                    <a:pt x="6917" y="1"/>
                  </a:moveTo>
                  <a:cubicBezTo>
                    <a:pt x="6507" y="1"/>
                    <a:pt x="6115" y="101"/>
                    <a:pt x="5740" y="289"/>
                  </a:cubicBezTo>
                  <a:cubicBezTo>
                    <a:pt x="5289" y="514"/>
                    <a:pt x="4913" y="865"/>
                    <a:pt x="4663" y="1316"/>
                  </a:cubicBezTo>
                  <a:cubicBezTo>
                    <a:pt x="4462" y="1667"/>
                    <a:pt x="4287" y="2118"/>
                    <a:pt x="4161" y="2695"/>
                  </a:cubicBezTo>
                  <a:cubicBezTo>
                    <a:pt x="3986" y="3397"/>
                    <a:pt x="3886" y="3923"/>
                    <a:pt x="3810" y="4224"/>
                  </a:cubicBezTo>
                  <a:cubicBezTo>
                    <a:pt x="3710" y="4575"/>
                    <a:pt x="3560" y="4800"/>
                    <a:pt x="3359" y="4900"/>
                  </a:cubicBezTo>
                  <a:cubicBezTo>
                    <a:pt x="3184" y="4976"/>
                    <a:pt x="3109" y="4976"/>
                    <a:pt x="3084" y="4976"/>
                  </a:cubicBezTo>
                  <a:cubicBezTo>
                    <a:pt x="2908" y="4951"/>
                    <a:pt x="2783" y="4875"/>
                    <a:pt x="2708" y="4725"/>
                  </a:cubicBezTo>
                  <a:cubicBezTo>
                    <a:pt x="2658" y="4625"/>
                    <a:pt x="2658" y="4550"/>
                    <a:pt x="2683" y="4424"/>
                  </a:cubicBezTo>
                  <a:cubicBezTo>
                    <a:pt x="2733" y="4249"/>
                    <a:pt x="2933" y="4048"/>
                    <a:pt x="3234" y="3848"/>
                  </a:cubicBezTo>
                  <a:lnTo>
                    <a:pt x="3585" y="3622"/>
                  </a:lnTo>
                  <a:lnTo>
                    <a:pt x="2482" y="1743"/>
                  </a:lnTo>
                  <a:lnTo>
                    <a:pt x="2106" y="1968"/>
                  </a:lnTo>
                  <a:cubicBezTo>
                    <a:pt x="1605" y="2269"/>
                    <a:pt x="1204" y="2670"/>
                    <a:pt x="953" y="3121"/>
                  </a:cubicBezTo>
                  <a:cubicBezTo>
                    <a:pt x="678" y="3597"/>
                    <a:pt x="577" y="4098"/>
                    <a:pt x="627" y="4625"/>
                  </a:cubicBezTo>
                  <a:lnTo>
                    <a:pt x="1" y="4951"/>
                  </a:lnTo>
                  <a:lnTo>
                    <a:pt x="928" y="6755"/>
                  </a:lnTo>
                  <a:lnTo>
                    <a:pt x="1505" y="6454"/>
                  </a:lnTo>
                  <a:cubicBezTo>
                    <a:pt x="1755" y="6705"/>
                    <a:pt x="2006" y="6905"/>
                    <a:pt x="2307" y="7031"/>
                  </a:cubicBezTo>
                  <a:cubicBezTo>
                    <a:pt x="2588" y="7146"/>
                    <a:pt x="2879" y="7204"/>
                    <a:pt x="3174" y="7204"/>
                  </a:cubicBezTo>
                  <a:cubicBezTo>
                    <a:pt x="3589" y="7204"/>
                    <a:pt x="4013" y="7089"/>
                    <a:pt x="4437" y="6855"/>
                  </a:cubicBezTo>
                  <a:cubicBezTo>
                    <a:pt x="4813" y="6655"/>
                    <a:pt x="5164" y="6304"/>
                    <a:pt x="5440" y="5803"/>
                  </a:cubicBezTo>
                  <a:cubicBezTo>
                    <a:pt x="5640" y="5502"/>
                    <a:pt x="5790" y="5076"/>
                    <a:pt x="5916" y="4600"/>
                  </a:cubicBezTo>
                  <a:cubicBezTo>
                    <a:pt x="5966" y="4474"/>
                    <a:pt x="6016" y="4174"/>
                    <a:pt x="6091" y="3773"/>
                  </a:cubicBezTo>
                  <a:cubicBezTo>
                    <a:pt x="6141" y="3447"/>
                    <a:pt x="6191" y="3221"/>
                    <a:pt x="6242" y="3071"/>
                  </a:cubicBezTo>
                  <a:cubicBezTo>
                    <a:pt x="6392" y="2695"/>
                    <a:pt x="6592" y="2419"/>
                    <a:pt x="6818" y="2319"/>
                  </a:cubicBezTo>
                  <a:cubicBezTo>
                    <a:pt x="6943" y="2244"/>
                    <a:pt x="7069" y="2219"/>
                    <a:pt x="7169" y="2219"/>
                  </a:cubicBezTo>
                  <a:cubicBezTo>
                    <a:pt x="7244" y="2244"/>
                    <a:pt x="7294" y="2269"/>
                    <a:pt x="7369" y="2369"/>
                  </a:cubicBezTo>
                  <a:cubicBezTo>
                    <a:pt x="7420" y="2469"/>
                    <a:pt x="7420" y="2545"/>
                    <a:pt x="7420" y="2595"/>
                  </a:cubicBezTo>
                  <a:cubicBezTo>
                    <a:pt x="7344" y="2745"/>
                    <a:pt x="7219" y="2895"/>
                    <a:pt x="7019" y="3046"/>
                  </a:cubicBezTo>
                  <a:lnTo>
                    <a:pt x="6668" y="3271"/>
                  </a:lnTo>
                  <a:lnTo>
                    <a:pt x="7946" y="5051"/>
                  </a:lnTo>
                  <a:lnTo>
                    <a:pt x="8272" y="4850"/>
                  </a:lnTo>
                  <a:cubicBezTo>
                    <a:pt x="8873" y="4474"/>
                    <a:pt x="9249" y="3973"/>
                    <a:pt x="9399" y="3296"/>
                  </a:cubicBezTo>
                  <a:cubicBezTo>
                    <a:pt x="9450" y="3021"/>
                    <a:pt x="9450" y="2745"/>
                    <a:pt x="9399" y="2444"/>
                  </a:cubicBezTo>
                  <a:lnTo>
                    <a:pt x="9976" y="2144"/>
                  </a:lnTo>
                  <a:lnTo>
                    <a:pt x="9049" y="339"/>
                  </a:lnTo>
                  <a:lnTo>
                    <a:pt x="8497" y="640"/>
                  </a:lnTo>
                  <a:cubicBezTo>
                    <a:pt x="8121" y="289"/>
                    <a:pt x="7670" y="63"/>
                    <a:pt x="7169" y="13"/>
                  </a:cubicBezTo>
                  <a:cubicBezTo>
                    <a:pt x="7084" y="5"/>
                    <a:pt x="7000" y="1"/>
                    <a:pt x="69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73" name="Google Shape;1073;p16"/>
          <p:cNvGrpSpPr/>
          <p:nvPr/>
        </p:nvGrpSpPr>
        <p:grpSpPr>
          <a:xfrm rot="-2700000">
            <a:off x="10410610" y="2366297"/>
            <a:ext cx="404381" cy="404449"/>
            <a:chOff x="3312800" y="1179225"/>
            <a:chExt cx="473725" cy="473700"/>
          </a:xfrm>
        </p:grpSpPr>
        <p:sp>
          <p:nvSpPr>
            <p:cNvPr id="1074" name="Google Shape;1074;p16"/>
            <p:cNvSpPr/>
            <p:nvPr/>
          </p:nvSpPr>
          <p:spPr>
            <a:xfrm>
              <a:off x="3312800" y="1179225"/>
              <a:ext cx="473725" cy="473700"/>
            </a:xfrm>
            <a:custGeom>
              <a:avLst/>
              <a:gdLst/>
              <a:ahLst/>
              <a:cxnLst/>
              <a:rect l="l" t="t" r="r" b="b"/>
              <a:pathLst>
                <a:path w="18949" h="18948" extrusionOk="0">
                  <a:moveTo>
                    <a:pt x="9474" y="0"/>
                  </a:moveTo>
                  <a:cubicBezTo>
                    <a:pt x="4236" y="0"/>
                    <a:pt x="1" y="4236"/>
                    <a:pt x="1" y="9474"/>
                  </a:cubicBezTo>
                  <a:cubicBezTo>
                    <a:pt x="1" y="14712"/>
                    <a:pt x="4236" y="18948"/>
                    <a:pt x="9474" y="18948"/>
                  </a:cubicBezTo>
                  <a:cubicBezTo>
                    <a:pt x="14713" y="18948"/>
                    <a:pt x="18948" y="14712"/>
                    <a:pt x="18948" y="9474"/>
                  </a:cubicBezTo>
                  <a:cubicBezTo>
                    <a:pt x="18948" y="4236"/>
                    <a:pt x="14713" y="0"/>
                    <a:pt x="9474" y="0"/>
                  </a:cubicBezTo>
                  <a:close/>
                </a:path>
              </a:pathLst>
            </a:custGeom>
            <a:solidFill>
              <a:schemeClr val="lt2"/>
            </a:solidFill>
            <a:ln w="381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5" name="Google Shape;1075;p16"/>
            <p:cNvSpPr/>
            <p:nvPr/>
          </p:nvSpPr>
          <p:spPr>
            <a:xfrm>
              <a:off x="3394319" y="1278762"/>
              <a:ext cx="312099" cy="273488"/>
            </a:xfrm>
            <a:custGeom>
              <a:avLst/>
              <a:gdLst/>
              <a:ahLst/>
              <a:cxnLst/>
              <a:rect l="l" t="t" r="r" b="b"/>
              <a:pathLst>
                <a:path w="14687" h="12870" extrusionOk="0">
                  <a:moveTo>
                    <a:pt x="7320" y="1"/>
                  </a:moveTo>
                  <a:cubicBezTo>
                    <a:pt x="6348" y="1"/>
                    <a:pt x="5362" y="223"/>
                    <a:pt x="4436" y="694"/>
                  </a:cubicBezTo>
                  <a:cubicBezTo>
                    <a:pt x="1253" y="2323"/>
                    <a:pt x="0" y="6182"/>
                    <a:pt x="1604" y="9340"/>
                  </a:cubicBezTo>
                  <a:cubicBezTo>
                    <a:pt x="2753" y="11585"/>
                    <a:pt x="5011" y="12870"/>
                    <a:pt x="7350" y="12870"/>
                  </a:cubicBezTo>
                  <a:cubicBezTo>
                    <a:pt x="8328" y="12870"/>
                    <a:pt x="9320" y="12645"/>
                    <a:pt x="10251" y="12172"/>
                  </a:cubicBezTo>
                  <a:cubicBezTo>
                    <a:pt x="13409" y="10543"/>
                    <a:pt x="14687" y="6684"/>
                    <a:pt x="13058" y="3526"/>
                  </a:cubicBezTo>
                  <a:cubicBezTo>
                    <a:pt x="11924" y="1294"/>
                    <a:pt x="9664" y="1"/>
                    <a:pt x="732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6" name="Google Shape;1076;p16"/>
            <p:cNvSpPr/>
            <p:nvPr/>
          </p:nvSpPr>
          <p:spPr>
            <a:xfrm>
              <a:off x="3439806" y="1335618"/>
              <a:ext cx="220794" cy="159443"/>
            </a:xfrm>
            <a:custGeom>
              <a:avLst/>
              <a:gdLst/>
              <a:ahLst/>
              <a:cxnLst/>
              <a:rect l="l" t="t" r="r" b="b"/>
              <a:pathLst>
                <a:path w="9976" h="7204" extrusionOk="0">
                  <a:moveTo>
                    <a:pt x="6917" y="1"/>
                  </a:moveTo>
                  <a:cubicBezTo>
                    <a:pt x="6507" y="1"/>
                    <a:pt x="6115" y="101"/>
                    <a:pt x="5740" y="289"/>
                  </a:cubicBezTo>
                  <a:cubicBezTo>
                    <a:pt x="5289" y="514"/>
                    <a:pt x="4913" y="865"/>
                    <a:pt x="4663" y="1316"/>
                  </a:cubicBezTo>
                  <a:cubicBezTo>
                    <a:pt x="4462" y="1667"/>
                    <a:pt x="4287" y="2118"/>
                    <a:pt x="4161" y="2695"/>
                  </a:cubicBezTo>
                  <a:cubicBezTo>
                    <a:pt x="3986" y="3397"/>
                    <a:pt x="3886" y="3923"/>
                    <a:pt x="3810" y="4224"/>
                  </a:cubicBezTo>
                  <a:cubicBezTo>
                    <a:pt x="3710" y="4575"/>
                    <a:pt x="3560" y="4800"/>
                    <a:pt x="3359" y="4900"/>
                  </a:cubicBezTo>
                  <a:cubicBezTo>
                    <a:pt x="3184" y="4976"/>
                    <a:pt x="3109" y="4976"/>
                    <a:pt x="3084" y="4976"/>
                  </a:cubicBezTo>
                  <a:cubicBezTo>
                    <a:pt x="2908" y="4951"/>
                    <a:pt x="2783" y="4875"/>
                    <a:pt x="2708" y="4725"/>
                  </a:cubicBezTo>
                  <a:cubicBezTo>
                    <a:pt x="2658" y="4625"/>
                    <a:pt x="2658" y="4550"/>
                    <a:pt x="2683" y="4424"/>
                  </a:cubicBezTo>
                  <a:cubicBezTo>
                    <a:pt x="2733" y="4249"/>
                    <a:pt x="2933" y="4048"/>
                    <a:pt x="3234" y="3848"/>
                  </a:cubicBezTo>
                  <a:lnTo>
                    <a:pt x="3585" y="3622"/>
                  </a:lnTo>
                  <a:lnTo>
                    <a:pt x="2482" y="1743"/>
                  </a:lnTo>
                  <a:lnTo>
                    <a:pt x="2106" y="1968"/>
                  </a:lnTo>
                  <a:cubicBezTo>
                    <a:pt x="1605" y="2269"/>
                    <a:pt x="1204" y="2670"/>
                    <a:pt x="953" y="3121"/>
                  </a:cubicBezTo>
                  <a:cubicBezTo>
                    <a:pt x="678" y="3597"/>
                    <a:pt x="577" y="4098"/>
                    <a:pt x="627" y="4625"/>
                  </a:cubicBezTo>
                  <a:lnTo>
                    <a:pt x="1" y="4951"/>
                  </a:lnTo>
                  <a:lnTo>
                    <a:pt x="928" y="6755"/>
                  </a:lnTo>
                  <a:lnTo>
                    <a:pt x="1505" y="6454"/>
                  </a:lnTo>
                  <a:cubicBezTo>
                    <a:pt x="1755" y="6705"/>
                    <a:pt x="2006" y="6905"/>
                    <a:pt x="2307" y="7031"/>
                  </a:cubicBezTo>
                  <a:cubicBezTo>
                    <a:pt x="2588" y="7146"/>
                    <a:pt x="2879" y="7204"/>
                    <a:pt x="3174" y="7204"/>
                  </a:cubicBezTo>
                  <a:cubicBezTo>
                    <a:pt x="3589" y="7204"/>
                    <a:pt x="4013" y="7089"/>
                    <a:pt x="4437" y="6855"/>
                  </a:cubicBezTo>
                  <a:cubicBezTo>
                    <a:pt x="4813" y="6655"/>
                    <a:pt x="5164" y="6304"/>
                    <a:pt x="5440" y="5803"/>
                  </a:cubicBezTo>
                  <a:cubicBezTo>
                    <a:pt x="5640" y="5502"/>
                    <a:pt x="5790" y="5076"/>
                    <a:pt x="5916" y="4600"/>
                  </a:cubicBezTo>
                  <a:cubicBezTo>
                    <a:pt x="5966" y="4474"/>
                    <a:pt x="6016" y="4174"/>
                    <a:pt x="6091" y="3773"/>
                  </a:cubicBezTo>
                  <a:cubicBezTo>
                    <a:pt x="6141" y="3447"/>
                    <a:pt x="6191" y="3221"/>
                    <a:pt x="6242" y="3071"/>
                  </a:cubicBezTo>
                  <a:cubicBezTo>
                    <a:pt x="6392" y="2695"/>
                    <a:pt x="6592" y="2419"/>
                    <a:pt x="6818" y="2319"/>
                  </a:cubicBezTo>
                  <a:cubicBezTo>
                    <a:pt x="6943" y="2244"/>
                    <a:pt x="7069" y="2219"/>
                    <a:pt x="7169" y="2219"/>
                  </a:cubicBezTo>
                  <a:cubicBezTo>
                    <a:pt x="7244" y="2244"/>
                    <a:pt x="7294" y="2269"/>
                    <a:pt x="7369" y="2369"/>
                  </a:cubicBezTo>
                  <a:cubicBezTo>
                    <a:pt x="7420" y="2469"/>
                    <a:pt x="7420" y="2545"/>
                    <a:pt x="7420" y="2595"/>
                  </a:cubicBezTo>
                  <a:cubicBezTo>
                    <a:pt x="7344" y="2745"/>
                    <a:pt x="7219" y="2895"/>
                    <a:pt x="7019" y="3046"/>
                  </a:cubicBezTo>
                  <a:lnTo>
                    <a:pt x="6668" y="3271"/>
                  </a:lnTo>
                  <a:lnTo>
                    <a:pt x="7946" y="5051"/>
                  </a:lnTo>
                  <a:lnTo>
                    <a:pt x="8272" y="4850"/>
                  </a:lnTo>
                  <a:cubicBezTo>
                    <a:pt x="8873" y="4474"/>
                    <a:pt x="9249" y="3973"/>
                    <a:pt x="9399" y="3296"/>
                  </a:cubicBezTo>
                  <a:cubicBezTo>
                    <a:pt x="9450" y="3021"/>
                    <a:pt x="9450" y="2745"/>
                    <a:pt x="9399" y="2444"/>
                  </a:cubicBezTo>
                  <a:lnTo>
                    <a:pt x="9976" y="2144"/>
                  </a:lnTo>
                  <a:lnTo>
                    <a:pt x="9049" y="339"/>
                  </a:lnTo>
                  <a:lnTo>
                    <a:pt x="8497" y="640"/>
                  </a:lnTo>
                  <a:cubicBezTo>
                    <a:pt x="8121" y="289"/>
                    <a:pt x="7670" y="63"/>
                    <a:pt x="7169" y="13"/>
                  </a:cubicBezTo>
                  <a:cubicBezTo>
                    <a:pt x="7084" y="5"/>
                    <a:pt x="7000" y="1"/>
                    <a:pt x="69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77" name="Google Shape;1077;p16"/>
          <p:cNvGrpSpPr/>
          <p:nvPr/>
        </p:nvGrpSpPr>
        <p:grpSpPr>
          <a:xfrm rot="-4500389">
            <a:off x="10533296" y="5452727"/>
            <a:ext cx="675800" cy="675843"/>
            <a:chOff x="3312800" y="1179225"/>
            <a:chExt cx="473725" cy="473700"/>
          </a:xfrm>
        </p:grpSpPr>
        <p:sp>
          <p:nvSpPr>
            <p:cNvPr id="1078" name="Google Shape;1078;p16"/>
            <p:cNvSpPr/>
            <p:nvPr/>
          </p:nvSpPr>
          <p:spPr>
            <a:xfrm>
              <a:off x="3312800" y="1179225"/>
              <a:ext cx="473725" cy="473700"/>
            </a:xfrm>
            <a:custGeom>
              <a:avLst/>
              <a:gdLst/>
              <a:ahLst/>
              <a:cxnLst/>
              <a:rect l="l" t="t" r="r" b="b"/>
              <a:pathLst>
                <a:path w="18949" h="18948" extrusionOk="0">
                  <a:moveTo>
                    <a:pt x="9474" y="0"/>
                  </a:moveTo>
                  <a:cubicBezTo>
                    <a:pt x="4236" y="0"/>
                    <a:pt x="1" y="4236"/>
                    <a:pt x="1" y="9474"/>
                  </a:cubicBezTo>
                  <a:cubicBezTo>
                    <a:pt x="1" y="14712"/>
                    <a:pt x="4236" y="18948"/>
                    <a:pt x="9474" y="18948"/>
                  </a:cubicBezTo>
                  <a:cubicBezTo>
                    <a:pt x="14713" y="18948"/>
                    <a:pt x="18948" y="14712"/>
                    <a:pt x="18948" y="9474"/>
                  </a:cubicBezTo>
                  <a:cubicBezTo>
                    <a:pt x="18948" y="4236"/>
                    <a:pt x="14713" y="0"/>
                    <a:pt x="9474" y="0"/>
                  </a:cubicBezTo>
                  <a:close/>
                </a:path>
              </a:pathLst>
            </a:custGeom>
            <a:solidFill>
              <a:schemeClr val="lt2"/>
            </a:solidFill>
            <a:ln w="762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9" name="Google Shape;1079;p16"/>
            <p:cNvSpPr/>
            <p:nvPr/>
          </p:nvSpPr>
          <p:spPr>
            <a:xfrm>
              <a:off x="3366075" y="1255250"/>
              <a:ext cx="367175" cy="321750"/>
            </a:xfrm>
            <a:custGeom>
              <a:avLst/>
              <a:gdLst/>
              <a:ahLst/>
              <a:cxnLst/>
              <a:rect l="l" t="t" r="r" b="b"/>
              <a:pathLst>
                <a:path w="14687" h="12870" extrusionOk="0">
                  <a:moveTo>
                    <a:pt x="7320" y="1"/>
                  </a:moveTo>
                  <a:cubicBezTo>
                    <a:pt x="6348" y="1"/>
                    <a:pt x="5362" y="223"/>
                    <a:pt x="4436" y="694"/>
                  </a:cubicBezTo>
                  <a:cubicBezTo>
                    <a:pt x="1253" y="2323"/>
                    <a:pt x="0" y="6182"/>
                    <a:pt x="1604" y="9340"/>
                  </a:cubicBezTo>
                  <a:cubicBezTo>
                    <a:pt x="2753" y="11585"/>
                    <a:pt x="5011" y="12870"/>
                    <a:pt x="7350" y="12870"/>
                  </a:cubicBezTo>
                  <a:cubicBezTo>
                    <a:pt x="8328" y="12870"/>
                    <a:pt x="9320" y="12645"/>
                    <a:pt x="10251" y="12172"/>
                  </a:cubicBezTo>
                  <a:cubicBezTo>
                    <a:pt x="13409" y="10543"/>
                    <a:pt x="14687" y="6684"/>
                    <a:pt x="13058" y="3526"/>
                  </a:cubicBezTo>
                  <a:cubicBezTo>
                    <a:pt x="11924" y="1294"/>
                    <a:pt x="9664" y="1"/>
                    <a:pt x="732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0" name="Google Shape;1080;p16"/>
            <p:cNvSpPr/>
            <p:nvPr/>
          </p:nvSpPr>
          <p:spPr>
            <a:xfrm>
              <a:off x="3424950" y="1327400"/>
              <a:ext cx="249400" cy="180100"/>
            </a:xfrm>
            <a:custGeom>
              <a:avLst/>
              <a:gdLst/>
              <a:ahLst/>
              <a:cxnLst/>
              <a:rect l="l" t="t" r="r" b="b"/>
              <a:pathLst>
                <a:path w="9976" h="7204" extrusionOk="0">
                  <a:moveTo>
                    <a:pt x="6917" y="1"/>
                  </a:moveTo>
                  <a:cubicBezTo>
                    <a:pt x="6507" y="1"/>
                    <a:pt x="6115" y="101"/>
                    <a:pt x="5740" y="289"/>
                  </a:cubicBezTo>
                  <a:cubicBezTo>
                    <a:pt x="5289" y="514"/>
                    <a:pt x="4913" y="865"/>
                    <a:pt x="4663" y="1316"/>
                  </a:cubicBezTo>
                  <a:cubicBezTo>
                    <a:pt x="4462" y="1667"/>
                    <a:pt x="4287" y="2118"/>
                    <a:pt x="4161" y="2695"/>
                  </a:cubicBezTo>
                  <a:cubicBezTo>
                    <a:pt x="3986" y="3397"/>
                    <a:pt x="3886" y="3923"/>
                    <a:pt x="3810" y="4224"/>
                  </a:cubicBezTo>
                  <a:cubicBezTo>
                    <a:pt x="3710" y="4575"/>
                    <a:pt x="3560" y="4800"/>
                    <a:pt x="3359" y="4900"/>
                  </a:cubicBezTo>
                  <a:cubicBezTo>
                    <a:pt x="3184" y="4976"/>
                    <a:pt x="3109" y="4976"/>
                    <a:pt x="3084" y="4976"/>
                  </a:cubicBezTo>
                  <a:cubicBezTo>
                    <a:pt x="2908" y="4951"/>
                    <a:pt x="2783" y="4875"/>
                    <a:pt x="2708" y="4725"/>
                  </a:cubicBezTo>
                  <a:cubicBezTo>
                    <a:pt x="2658" y="4625"/>
                    <a:pt x="2658" y="4550"/>
                    <a:pt x="2683" y="4424"/>
                  </a:cubicBezTo>
                  <a:cubicBezTo>
                    <a:pt x="2733" y="4249"/>
                    <a:pt x="2933" y="4048"/>
                    <a:pt x="3234" y="3848"/>
                  </a:cubicBezTo>
                  <a:lnTo>
                    <a:pt x="3585" y="3622"/>
                  </a:lnTo>
                  <a:lnTo>
                    <a:pt x="2482" y="1743"/>
                  </a:lnTo>
                  <a:lnTo>
                    <a:pt x="2106" y="1968"/>
                  </a:lnTo>
                  <a:cubicBezTo>
                    <a:pt x="1605" y="2269"/>
                    <a:pt x="1204" y="2670"/>
                    <a:pt x="953" y="3121"/>
                  </a:cubicBezTo>
                  <a:cubicBezTo>
                    <a:pt x="678" y="3597"/>
                    <a:pt x="577" y="4098"/>
                    <a:pt x="627" y="4625"/>
                  </a:cubicBezTo>
                  <a:lnTo>
                    <a:pt x="1" y="4951"/>
                  </a:lnTo>
                  <a:lnTo>
                    <a:pt x="928" y="6755"/>
                  </a:lnTo>
                  <a:lnTo>
                    <a:pt x="1505" y="6454"/>
                  </a:lnTo>
                  <a:cubicBezTo>
                    <a:pt x="1755" y="6705"/>
                    <a:pt x="2006" y="6905"/>
                    <a:pt x="2307" y="7031"/>
                  </a:cubicBezTo>
                  <a:cubicBezTo>
                    <a:pt x="2588" y="7146"/>
                    <a:pt x="2879" y="7204"/>
                    <a:pt x="3174" y="7204"/>
                  </a:cubicBezTo>
                  <a:cubicBezTo>
                    <a:pt x="3589" y="7204"/>
                    <a:pt x="4013" y="7089"/>
                    <a:pt x="4437" y="6855"/>
                  </a:cubicBezTo>
                  <a:cubicBezTo>
                    <a:pt x="4813" y="6655"/>
                    <a:pt x="5164" y="6304"/>
                    <a:pt x="5440" y="5803"/>
                  </a:cubicBezTo>
                  <a:cubicBezTo>
                    <a:pt x="5640" y="5502"/>
                    <a:pt x="5790" y="5076"/>
                    <a:pt x="5916" y="4600"/>
                  </a:cubicBezTo>
                  <a:cubicBezTo>
                    <a:pt x="5966" y="4474"/>
                    <a:pt x="6016" y="4174"/>
                    <a:pt x="6091" y="3773"/>
                  </a:cubicBezTo>
                  <a:cubicBezTo>
                    <a:pt x="6141" y="3447"/>
                    <a:pt x="6191" y="3221"/>
                    <a:pt x="6242" y="3071"/>
                  </a:cubicBezTo>
                  <a:cubicBezTo>
                    <a:pt x="6392" y="2695"/>
                    <a:pt x="6592" y="2419"/>
                    <a:pt x="6818" y="2319"/>
                  </a:cubicBezTo>
                  <a:cubicBezTo>
                    <a:pt x="6943" y="2244"/>
                    <a:pt x="7069" y="2219"/>
                    <a:pt x="7169" y="2219"/>
                  </a:cubicBezTo>
                  <a:cubicBezTo>
                    <a:pt x="7244" y="2244"/>
                    <a:pt x="7294" y="2269"/>
                    <a:pt x="7369" y="2369"/>
                  </a:cubicBezTo>
                  <a:cubicBezTo>
                    <a:pt x="7420" y="2469"/>
                    <a:pt x="7420" y="2545"/>
                    <a:pt x="7420" y="2595"/>
                  </a:cubicBezTo>
                  <a:cubicBezTo>
                    <a:pt x="7344" y="2745"/>
                    <a:pt x="7219" y="2895"/>
                    <a:pt x="7019" y="3046"/>
                  </a:cubicBezTo>
                  <a:lnTo>
                    <a:pt x="6668" y="3271"/>
                  </a:lnTo>
                  <a:lnTo>
                    <a:pt x="7946" y="5051"/>
                  </a:lnTo>
                  <a:lnTo>
                    <a:pt x="8272" y="4850"/>
                  </a:lnTo>
                  <a:cubicBezTo>
                    <a:pt x="8873" y="4474"/>
                    <a:pt x="9249" y="3973"/>
                    <a:pt x="9399" y="3296"/>
                  </a:cubicBezTo>
                  <a:cubicBezTo>
                    <a:pt x="9450" y="3021"/>
                    <a:pt x="9450" y="2745"/>
                    <a:pt x="9399" y="2444"/>
                  </a:cubicBezTo>
                  <a:lnTo>
                    <a:pt x="9976" y="2144"/>
                  </a:lnTo>
                  <a:lnTo>
                    <a:pt x="9049" y="339"/>
                  </a:lnTo>
                  <a:lnTo>
                    <a:pt x="8497" y="640"/>
                  </a:lnTo>
                  <a:cubicBezTo>
                    <a:pt x="8121" y="289"/>
                    <a:pt x="7670" y="63"/>
                    <a:pt x="7169" y="13"/>
                  </a:cubicBezTo>
                  <a:cubicBezTo>
                    <a:pt x="7084" y="5"/>
                    <a:pt x="7000" y="1"/>
                    <a:pt x="69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081" name="Google Shape;1081;p16"/>
          <p:cNvSpPr/>
          <p:nvPr/>
        </p:nvSpPr>
        <p:spPr>
          <a:xfrm>
            <a:off x="8444930" y="719331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82" name="Google Shape;1082;p16"/>
          <p:cNvSpPr/>
          <p:nvPr/>
        </p:nvSpPr>
        <p:spPr>
          <a:xfrm>
            <a:off x="10404963" y="891031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83" name="Google Shape;1083;p16"/>
          <p:cNvSpPr/>
          <p:nvPr/>
        </p:nvSpPr>
        <p:spPr>
          <a:xfrm>
            <a:off x="950933" y="2657233"/>
            <a:ext cx="7494000" cy="2458400"/>
          </a:xfrm>
          <a:prstGeom prst="roundRect">
            <a:avLst>
              <a:gd name="adj" fmla="val 16667"/>
            </a:avLst>
          </a:prstGeom>
          <a:solidFill>
            <a:schemeClr val="lt1"/>
          </a:solidFill>
          <a:ln w="76200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84" name="Google Shape;1084;p16"/>
          <p:cNvSpPr/>
          <p:nvPr/>
        </p:nvSpPr>
        <p:spPr>
          <a:xfrm>
            <a:off x="950933" y="5333967"/>
            <a:ext cx="7494000" cy="760000"/>
          </a:xfrm>
          <a:prstGeom prst="roundRect">
            <a:avLst>
              <a:gd name="adj" fmla="val 16667"/>
            </a:avLst>
          </a:prstGeom>
          <a:solidFill>
            <a:schemeClr val="accent1"/>
          </a:solidFill>
          <a:ln w="762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85" name="Google Shape;1085;p16"/>
          <p:cNvSpPr/>
          <p:nvPr/>
        </p:nvSpPr>
        <p:spPr>
          <a:xfrm>
            <a:off x="950967" y="745084"/>
            <a:ext cx="1981200" cy="1981200"/>
          </a:xfrm>
          <a:prstGeom prst="ellipse">
            <a:avLst/>
          </a:prstGeom>
          <a:solidFill>
            <a:schemeClr val="accent2"/>
          </a:solidFill>
          <a:ln w="762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87113839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5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 1">
  <p:cSld name="Title and three columns 1">
    <p:spTree>
      <p:nvGrpSpPr>
        <p:cNvPr id="1" name="Shape 13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43" name="Google Shape;1343;p20"/>
          <p:cNvGrpSpPr/>
          <p:nvPr/>
        </p:nvGrpSpPr>
        <p:grpSpPr>
          <a:xfrm>
            <a:off x="-184227" y="-399294"/>
            <a:ext cx="13152739" cy="7397993"/>
            <a:chOff x="238125" y="822050"/>
            <a:chExt cx="7136850" cy="4051475"/>
          </a:xfrm>
        </p:grpSpPr>
        <p:sp>
          <p:nvSpPr>
            <p:cNvPr id="1344" name="Google Shape;1344;p20"/>
            <p:cNvSpPr/>
            <p:nvPr/>
          </p:nvSpPr>
          <p:spPr>
            <a:xfrm>
              <a:off x="238125" y="114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5" name="Google Shape;1345;p20"/>
            <p:cNvSpPr/>
            <p:nvPr/>
          </p:nvSpPr>
          <p:spPr>
            <a:xfrm>
              <a:off x="238125" y="27590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6" name="Google Shape;1346;p20"/>
            <p:cNvSpPr/>
            <p:nvPr/>
          </p:nvSpPr>
          <p:spPr>
            <a:xfrm>
              <a:off x="238125" y="250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7" name="Google Shape;1347;p20"/>
            <p:cNvSpPr/>
            <p:nvPr/>
          </p:nvSpPr>
          <p:spPr>
            <a:xfrm>
              <a:off x="238125" y="22460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8" name="Google Shape;1348;p20"/>
            <p:cNvSpPr/>
            <p:nvPr/>
          </p:nvSpPr>
          <p:spPr>
            <a:xfrm>
              <a:off x="238125" y="1971075"/>
              <a:ext cx="7136850" cy="0"/>
            </a:xfrm>
            <a:custGeom>
              <a:avLst/>
              <a:gdLst/>
              <a:ahLst/>
              <a:cxnLst/>
              <a:rect l="l" t="t" r="r" b="b"/>
              <a:pathLst>
                <a:path w="285474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9" name="Google Shape;1349;p20"/>
            <p:cNvSpPr/>
            <p:nvPr/>
          </p:nvSpPr>
          <p:spPr>
            <a:xfrm>
              <a:off x="238125" y="169607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0" name="Google Shape;1350;p20"/>
            <p:cNvSpPr/>
            <p:nvPr/>
          </p:nvSpPr>
          <p:spPr>
            <a:xfrm>
              <a:off x="238125" y="1420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1" name="Google Shape;1351;p20"/>
            <p:cNvSpPr/>
            <p:nvPr/>
          </p:nvSpPr>
          <p:spPr>
            <a:xfrm>
              <a:off x="238125" y="33092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2" name="Google Shape;1352;p20"/>
            <p:cNvSpPr/>
            <p:nvPr/>
          </p:nvSpPr>
          <p:spPr>
            <a:xfrm>
              <a:off x="238125" y="30155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3" name="Google Shape;1353;p20"/>
            <p:cNvSpPr/>
            <p:nvPr/>
          </p:nvSpPr>
          <p:spPr>
            <a:xfrm>
              <a:off x="238125" y="47439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4" name="Google Shape;1354;p20"/>
            <p:cNvSpPr/>
            <p:nvPr/>
          </p:nvSpPr>
          <p:spPr>
            <a:xfrm>
              <a:off x="238125" y="44549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5" name="Google Shape;1355;p20"/>
            <p:cNvSpPr/>
            <p:nvPr/>
          </p:nvSpPr>
          <p:spPr>
            <a:xfrm>
              <a:off x="238125" y="4167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6" name="Google Shape;1356;p20"/>
            <p:cNvSpPr/>
            <p:nvPr/>
          </p:nvSpPr>
          <p:spPr>
            <a:xfrm>
              <a:off x="238125" y="38817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7" name="Google Shape;1357;p20"/>
            <p:cNvSpPr/>
            <p:nvPr/>
          </p:nvSpPr>
          <p:spPr>
            <a:xfrm>
              <a:off x="238125" y="35953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8" name="Google Shape;1358;p20"/>
            <p:cNvSpPr/>
            <p:nvPr/>
          </p:nvSpPr>
          <p:spPr>
            <a:xfrm>
              <a:off x="5075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9" name="Google Shape;1359;p20"/>
            <p:cNvSpPr/>
            <p:nvPr/>
          </p:nvSpPr>
          <p:spPr>
            <a:xfrm>
              <a:off x="3244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0" name="Google Shape;1360;p20"/>
            <p:cNvSpPr/>
            <p:nvPr/>
          </p:nvSpPr>
          <p:spPr>
            <a:xfrm>
              <a:off x="29400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1" name="Google Shape;1361;p20"/>
            <p:cNvSpPr/>
            <p:nvPr/>
          </p:nvSpPr>
          <p:spPr>
            <a:xfrm>
              <a:off x="2635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2" name="Google Shape;1362;p20"/>
            <p:cNvSpPr/>
            <p:nvPr/>
          </p:nvSpPr>
          <p:spPr>
            <a:xfrm>
              <a:off x="2331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3" name="Google Shape;1363;p20"/>
            <p:cNvSpPr/>
            <p:nvPr/>
          </p:nvSpPr>
          <p:spPr>
            <a:xfrm>
              <a:off x="20279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4" name="Google Shape;1364;p20"/>
            <p:cNvSpPr/>
            <p:nvPr/>
          </p:nvSpPr>
          <p:spPr>
            <a:xfrm>
              <a:off x="17239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5" name="Google Shape;1365;p20"/>
            <p:cNvSpPr/>
            <p:nvPr/>
          </p:nvSpPr>
          <p:spPr>
            <a:xfrm>
              <a:off x="14197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6" name="Google Shape;1366;p20"/>
            <p:cNvSpPr/>
            <p:nvPr/>
          </p:nvSpPr>
          <p:spPr>
            <a:xfrm>
              <a:off x="1115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7" name="Google Shape;1367;p20"/>
            <p:cNvSpPr/>
            <p:nvPr/>
          </p:nvSpPr>
          <p:spPr>
            <a:xfrm>
              <a:off x="811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8" name="Google Shape;1368;p20"/>
            <p:cNvSpPr/>
            <p:nvPr/>
          </p:nvSpPr>
          <p:spPr>
            <a:xfrm>
              <a:off x="3548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9" name="Google Shape;1369;p20"/>
            <p:cNvSpPr/>
            <p:nvPr/>
          </p:nvSpPr>
          <p:spPr>
            <a:xfrm>
              <a:off x="62845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0" name="Google Shape;1370;p20"/>
            <p:cNvSpPr/>
            <p:nvPr/>
          </p:nvSpPr>
          <p:spPr>
            <a:xfrm>
              <a:off x="5980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1" name="Google Shape;1371;p20"/>
            <p:cNvSpPr/>
            <p:nvPr/>
          </p:nvSpPr>
          <p:spPr>
            <a:xfrm>
              <a:off x="5676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2" name="Google Shape;1372;p20"/>
            <p:cNvSpPr/>
            <p:nvPr/>
          </p:nvSpPr>
          <p:spPr>
            <a:xfrm>
              <a:off x="53724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3" name="Google Shape;1373;p20"/>
            <p:cNvSpPr/>
            <p:nvPr/>
          </p:nvSpPr>
          <p:spPr>
            <a:xfrm>
              <a:off x="50684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4" name="Google Shape;1374;p20"/>
            <p:cNvSpPr/>
            <p:nvPr/>
          </p:nvSpPr>
          <p:spPr>
            <a:xfrm>
              <a:off x="47644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5" name="Google Shape;1375;p20"/>
            <p:cNvSpPr/>
            <p:nvPr/>
          </p:nvSpPr>
          <p:spPr>
            <a:xfrm>
              <a:off x="4460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6" name="Google Shape;1376;p20"/>
            <p:cNvSpPr/>
            <p:nvPr/>
          </p:nvSpPr>
          <p:spPr>
            <a:xfrm>
              <a:off x="4156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7" name="Google Shape;1377;p20"/>
            <p:cNvSpPr/>
            <p:nvPr/>
          </p:nvSpPr>
          <p:spPr>
            <a:xfrm>
              <a:off x="38522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8" name="Google Shape;1378;p20"/>
            <p:cNvSpPr/>
            <p:nvPr/>
          </p:nvSpPr>
          <p:spPr>
            <a:xfrm>
              <a:off x="65885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9" name="Google Shape;1379;p20"/>
            <p:cNvSpPr/>
            <p:nvPr/>
          </p:nvSpPr>
          <p:spPr>
            <a:xfrm>
              <a:off x="71967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0" name="Google Shape;1380;p20"/>
            <p:cNvSpPr/>
            <p:nvPr/>
          </p:nvSpPr>
          <p:spPr>
            <a:xfrm>
              <a:off x="68927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381" name="Google Shape;1381;p20"/>
          <p:cNvSpPr/>
          <p:nvPr/>
        </p:nvSpPr>
        <p:spPr>
          <a:xfrm>
            <a:off x="950967" y="641533"/>
            <a:ext cx="10290000" cy="919200"/>
          </a:xfrm>
          <a:prstGeom prst="roundRect">
            <a:avLst>
              <a:gd name="adj" fmla="val 16667"/>
            </a:avLst>
          </a:prstGeom>
          <a:solidFill>
            <a:srgbClr val="FFBE00"/>
          </a:solidFill>
          <a:ln w="762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82" name="Google Shape;1382;p20"/>
          <p:cNvSpPr txBox="1">
            <a:spLocks noGrp="1"/>
          </p:cNvSpPr>
          <p:nvPr>
            <p:ph type="title"/>
          </p:nvPr>
        </p:nvSpPr>
        <p:spPr>
          <a:xfrm>
            <a:off x="960000" y="4139335"/>
            <a:ext cx="3115200" cy="8744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383" name="Google Shape;1383;p20"/>
          <p:cNvSpPr txBox="1">
            <a:spLocks noGrp="1"/>
          </p:cNvSpPr>
          <p:nvPr>
            <p:ph type="subTitle" idx="1"/>
          </p:nvPr>
        </p:nvSpPr>
        <p:spPr>
          <a:xfrm>
            <a:off x="959967" y="4973133"/>
            <a:ext cx="3115200" cy="94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84" name="Google Shape;1384;p20"/>
          <p:cNvSpPr txBox="1">
            <a:spLocks noGrp="1"/>
          </p:cNvSpPr>
          <p:nvPr>
            <p:ph type="title" idx="2"/>
          </p:nvPr>
        </p:nvSpPr>
        <p:spPr>
          <a:xfrm>
            <a:off x="4538400" y="4139649"/>
            <a:ext cx="3115200" cy="8744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385" name="Google Shape;1385;p20"/>
          <p:cNvSpPr txBox="1">
            <a:spLocks noGrp="1"/>
          </p:cNvSpPr>
          <p:nvPr>
            <p:ph type="subTitle" idx="3"/>
          </p:nvPr>
        </p:nvSpPr>
        <p:spPr>
          <a:xfrm>
            <a:off x="4538367" y="4973133"/>
            <a:ext cx="3115200" cy="94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86" name="Google Shape;1386;p20"/>
          <p:cNvSpPr txBox="1">
            <a:spLocks noGrp="1"/>
          </p:cNvSpPr>
          <p:nvPr>
            <p:ph type="title" idx="4"/>
          </p:nvPr>
        </p:nvSpPr>
        <p:spPr>
          <a:xfrm>
            <a:off x="8116800" y="4139653"/>
            <a:ext cx="3115200" cy="8744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387" name="Google Shape;1387;p20"/>
          <p:cNvSpPr txBox="1">
            <a:spLocks noGrp="1"/>
          </p:cNvSpPr>
          <p:nvPr>
            <p:ph type="subTitle" idx="5"/>
          </p:nvPr>
        </p:nvSpPr>
        <p:spPr>
          <a:xfrm>
            <a:off x="8116767" y="4973133"/>
            <a:ext cx="3115200" cy="94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88" name="Google Shape;1388;p20"/>
          <p:cNvSpPr txBox="1">
            <a:spLocks noGrp="1"/>
          </p:cNvSpPr>
          <p:nvPr>
            <p:ph type="title" idx="6" hasCustomPrompt="1"/>
          </p:nvPr>
        </p:nvSpPr>
        <p:spPr>
          <a:xfrm>
            <a:off x="959633" y="3500059"/>
            <a:ext cx="3115200" cy="702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9pPr>
          </a:lstStyle>
          <a:p>
            <a:r>
              <a:t>xx%</a:t>
            </a:r>
          </a:p>
        </p:txBody>
      </p:sp>
      <p:sp>
        <p:nvSpPr>
          <p:cNvPr id="1389" name="Google Shape;1389;p20"/>
          <p:cNvSpPr txBox="1">
            <a:spLocks noGrp="1"/>
          </p:cNvSpPr>
          <p:nvPr>
            <p:ph type="title" idx="7" hasCustomPrompt="1"/>
          </p:nvPr>
        </p:nvSpPr>
        <p:spPr>
          <a:xfrm>
            <a:off x="8116767" y="3500059"/>
            <a:ext cx="3115200" cy="702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9pPr>
          </a:lstStyle>
          <a:p>
            <a:r>
              <a:t>xx%</a:t>
            </a:r>
          </a:p>
        </p:txBody>
      </p:sp>
      <p:sp>
        <p:nvSpPr>
          <p:cNvPr id="1390" name="Google Shape;1390;p20"/>
          <p:cNvSpPr txBox="1">
            <a:spLocks noGrp="1"/>
          </p:cNvSpPr>
          <p:nvPr>
            <p:ph type="title" idx="8" hasCustomPrompt="1"/>
          </p:nvPr>
        </p:nvSpPr>
        <p:spPr>
          <a:xfrm>
            <a:off x="4538200" y="3500059"/>
            <a:ext cx="3115200" cy="702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9pPr>
          </a:lstStyle>
          <a:p>
            <a:r>
              <a:t>xx%</a:t>
            </a:r>
          </a:p>
        </p:txBody>
      </p:sp>
      <p:sp>
        <p:nvSpPr>
          <p:cNvPr id="1391" name="Google Shape;1391;p20"/>
          <p:cNvSpPr txBox="1">
            <a:spLocks noGrp="1"/>
          </p:cNvSpPr>
          <p:nvPr>
            <p:ph type="title" idx="9"/>
          </p:nvPr>
        </p:nvSpPr>
        <p:spPr>
          <a:xfrm>
            <a:off x="950967" y="719333"/>
            <a:ext cx="10290000" cy="75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392" name="Google Shape;1392;p20"/>
          <p:cNvSpPr/>
          <p:nvPr/>
        </p:nvSpPr>
        <p:spPr>
          <a:xfrm>
            <a:off x="4538200" y="1887867"/>
            <a:ext cx="3115200" cy="4199600"/>
          </a:xfrm>
          <a:prstGeom prst="roundRect">
            <a:avLst>
              <a:gd name="adj" fmla="val 11561"/>
            </a:avLst>
          </a:prstGeom>
          <a:solidFill>
            <a:schemeClr val="lt1"/>
          </a:solidFill>
          <a:ln w="76200" cap="flat" cmpd="sng">
            <a:solidFill>
              <a:srgbClr val="FFBE00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93" name="Google Shape;1393;p20"/>
          <p:cNvSpPr/>
          <p:nvPr/>
        </p:nvSpPr>
        <p:spPr>
          <a:xfrm>
            <a:off x="959633" y="1887867"/>
            <a:ext cx="3115200" cy="4199600"/>
          </a:xfrm>
          <a:prstGeom prst="roundRect">
            <a:avLst>
              <a:gd name="adj" fmla="val 11561"/>
            </a:avLst>
          </a:prstGeom>
          <a:solidFill>
            <a:schemeClr val="lt1"/>
          </a:solidFill>
          <a:ln w="76200" cap="flat" cmpd="sng">
            <a:solidFill>
              <a:srgbClr val="FFBE00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94" name="Google Shape;1394;p20"/>
          <p:cNvSpPr/>
          <p:nvPr/>
        </p:nvSpPr>
        <p:spPr>
          <a:xfrm>
            <a:off x="8116800" y="1887867"/>
            <a:ext cx="3115200" cy="4199600"/>
          </a:xfrm>
          <a:prstGeom prst="roundRect">
            <a:avLst>
              <a:gd name="adj" fmla="val 11561"/>
            </a:avLst>
          </a:prstGeom>
          <a:solidFill>
            <a:schemeClr val="lt1"/>
          </a:solidFill>
          <a:ln w="76200" cap="flat" cmpd="sng">
            <a:solidFill>
              <a:srgbClr val="FFBE00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395" name="Google Shape;1395;p20"/>
          <p:cNvGrpSpPr/>
          <p:nvPr/>
        </p:nvGrpSpPr>
        <p:grpSpPr>
          <a:xfrm>
            <a:off x="1995333" y="2379393"/>
            <a:ext cx="1044547" cy="1045251"/>
            <a:chOff x="1300400" y="1688700"/>
            <a:chExt cx="481950" cy="482275"/>
          </a:xfrm>
        </p:grpSpPr>
        <p:sp>
          <p:nvSpPr>
            <p:cNvPr id="1396" name="Google Shape;1396;p20"/>
            <p:cNvSpPr/>
            <p:nvPr/>
          </p:nvSpPr>
          <p:spPr>
            <a:xfrm>
              <a:off x="1300400" y="1688700"/>
              <a:ext cx="481950" cy="482275"/>
            </a:xfrm>
            <a:custGeom>
              <a:avLst/>
              <a:gdLst/>
              <a:ahLst/>
              <a:cxnLst/>
              <a:rect l="l" t="t" r="r" b="b"/>
              <a:pathLst>
                <a:path w="19278" h="19291" extrusionOk="0">
                  <a:moveTo>
                    <a:pt x="9645" y="19290"/>
                  </a:moveTo>
                  <a:cubicBezTo>
                    <a:pt x="14952" y="19290"/>
                    <a:pt x="19277" y="14952"/>
                    <a:pt x="19277" y="9645"/>
                  </a:cubicBezTo>
                  <a:cubicBezTo>
                    <a:pt x="19277" y="4339"/>
                    <a:pt x="14952" y="1"/>
                    <a:pt x="9645" y="1"/>
                  </a:cubicBezTo>
                  <a:cubicBezTo>
                    <a:pt x="4326" y="1"/>
                    <a:pt x="0" y="4339"/>
                    <a:pt x="0" y="9645"/>
                  </a:cubicBezTo>
                  <a:cubicBezTo>
                    <a:pt x="0" y="14952"/>
                    <a:pt x="4326" y="19290"/>
                    <a:pt x="9645" y="19290"/>
                  </a:cubicBezTo>
                  <a:close/>
                </a:path>
              </a:pathLst>
            </a:custGeom>
            <a:solidFill>
              <a:srgbClr val="A54D05"/>
            </a:solidFill>
            <a:ln w="762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A54D05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7" name="Google Shape;1397;p20"/>
            <p:cNvSpPr/>
            <p:nvPr/>
          </p:nvSpPr>
          <p:spPr>
            <a:xfrm>
              <a:off x="1347225" y="1735550"/>
              <a:ext cx="388275" cy="388575"/>
            </a:xfrm>
            <a:custGeom>
              <a:avLst/>
              <a:gdLst/>
              <a:ahLst/>
              <a:cxnLst/>
              <a:rect l="l" t="t" r="r" b="b"/>
              <a:pathLst>
                <a:path w="15531" h="15543" extrusionOk="0">
                  <a:moveTo>
                    <a:pt x="7772" y="15543"/>
                  </a:moveTo>
                  <a:cubicBezTo>
                    <a:pt x="12048" y="15543"/>
                    <a:pt x="15531" y="12047"/>
                    <a:pt x="15531" y="7771"/>
                  </a:cubicBezTo>
                  <a:cubicBezTo>
                    <a:pt x="15531" y="3496"/>
                    <a:pt x="12048" y="0"/>
                    <a:pt x="7772" y="0"/>
                  </a:cubicBezTo>
                  <a:cubicBezTo>
                    <a:pt x="3484" y="0"/>
                    <a:pt x="1" y="3496"/>
                    <a:pt x="1" y="7771"/>
                  </a:cubicBezTo>
                  <a:cubicBezTo>
                    <a:pt x="1" y="12047"/>
                    <a:pt x="3484" y="15543"/>
                    <a:pt x="7772" y="15543"/>
                  </a:cubicBezTo>
                  <a:close/>
                </a:path>
              </a:pathLst>
            </a:custGeom>
            <a:solidFill>
              <a:srgbClr val="E69138"/>
            </a:solidFill>
            <a:ln w="76200" cap="flat" cmpd="sng">
              <a:solidFill>
                <a:srgbClr val="A54D0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ct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r>
                <a:rPr kumimoji="0" lang="en" sz="5333" b="1" i="0" u="none" strike="noStrike" kern="0" cap="none" spc="0" normalizeH="0" baseline="0" noProof="0">
                  <a:ln>
                    <a:noFill/>
                  </a:ln>
                  <a:solidFill>
                    <a:srgbClr val="A54D05"/>
                  </a:solidFill>
                  <a:effectLst/>
                  <a:uLnTx/>
                  <a:uFillTx/>
                  <a:latin typeface="Dosis"/>
                  <a:ea typeface="Dosis"/>
                  <a:cs typeface="Dosis"/>
                  <a:sym typeface="Dosis"/>
                </a:rPr>
                <a:t>1¢</a:t>
              </a:r>
              <a:endParaRPr kumimoji="0" sz="5333" b="1" i="0" u="none" strike="noStrike" kern="0" cap="none" spc="0" normalizeH="0" baseline="0" noProof="0">
                <a:ln>
                  <a:noFill/>
                </a:ln>
                <a:solidFill>
                  <a:srgbClr val="A54D05"/>
                </a:solidFill>
                <a:effectLst/>
                <a:uLnTx/>
                <a:uFillTx/>
                <a:latin typeface="Dosis"/>
                <a:ea typeface="Dosis"/>
                <a:cs typeface="Dosis"/>
                <a:sym typeface="Dosis"/>
              </a:endParaRPr>
            </a:p>
          </p:txBody>
        </p:sp>
      </p:grpSp>
      <p:grpSp>
        <p:nvGrpSpPr>
          <p:cNvPr id="1398" name="Google Shape;1398;p20"/>
          <p:cNvGrpSpPr/>
          <p:nvPr/>
        </p:nvGrpSpPr>
        <p:grpSpPr>
          <a:xfrm>
            <a:off x="5487013" y="2206288"/>
            <a:ext cx="1217599" cy="1218355"/>
            <a:chOff x="1300400" y="1688700"/>
            <a:chExt cx="481950" cy="482275"/>
          </a:xfrm>
        </p:grpSpPr>
        <p:sp>
          <p:nvSpPr>
            <p:cNvPr id="1399" name="Google Shape;1399;p20"/>
            <p:cNvSpPr/>
            <p:nvPr/>
          </p:nvSpPr>
          <p:spPr>
            <a:xfrm>
              <a:off x="1300400" y="1688700"/>
              <a:ext cx="481950" cy="482275"/>
            </a:xfrm>
            <a:custGeom>
              <a:avLst/>
              <a:gdLst/>
              <a:ahLst/>
              <a:cxnLst/>
              <a:rect l="l" t="t" r="r" b="b"/>
              <a:pathLst>
                <a:path w="19278" h="19291" extrusionOk="0">
                  <a:moveTo>
                    <a:pt x="9645" y="19290"/>
                  </a:moveTo>
                  <a:cubicBezTo>
                    <a:pt x="14952" y="19290"/>
                    <a:pt x="19277" y="14952"/>
                    <a:pt x="19277" y="9645"/>
                  </a:cubicBezTo>
                  <a:cubicBezTo>
                    <a:pt x="19277" y="4339"/>
                    <a:pt x="14952" y="1"/>
                    <a:pt x="9645" y="1"/>
                  </a:cubicBezTo>
                  <a:cubicBezTo>
                    <a:pt x="4326" y="1"/>
                    <a:pt x="0" y="4339"/>
                    <a:pt x="0" y="9645"/>
                  </a:cubicBezTo>
                  <a:cubicBezTo>
                    <a:pt x="0" y="14952"/>
                    <a:pt x="4326" y="19290"/>
                    <a:pt x="9645" y="19290"/>
                  </a:cubicBezTo>
                  <a:close/>
                </a:path>
              </a:pathLst>
            </a:custGeom>
            <a:solidFill>
              <a:srgbClr val="999999"/>
            </a:solidFill>
            <a:ln w="762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A54D05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0" name="Google Shape;1400;p20"/>
            <p:cNvSpPr/>
            <p:nvPr/>
          </p:nvSpPr>
          <p:spPr>
            <a:xfrm>
              <a:off x="1347225" y="1735550"/>
              <a:ext cx="388275" cy="388575"/>
            </a:xfrm>
            <a:custGeom>
              <a:avLst/>
              <a:gdLst/>
              <a:ahLst/>
              <a:cxnLst/>
              <a:rect l="l" t="t" r="r" b="b"/>
              <a:pathLst>
                <a:path w="15531" h="15543" extrusionOk="0">
                  <a:moveTo>
                    <a:pt x="7772" y="15543"/>
                  </a:moveTo>
                  <a:cubicBezTo>
                    <a:pt x="12048" y="15543"/>
                    <a:pt x="15531" y="12047"/>
                    <a:pt x="15531" y="7771"/>
                  </a:cubicBezTo>
                  <a:cubicBezTo>
                    <a:pt x="15531" y="3496"/>
                    <a:pt x="12048" y="0"/>
                    <a:pt x="7772" y="0"/>
                  </a:cubicBezTo>
                  <a:cubicBezTo>
                    <a:pt x="3484" y="0"/>
                    <a:pt x="1" y="3496"/>
                    <a:pt x="1" y="7771"/>
                  </a:cubicBezTo>
                  <a:cubicBezTo>
                    <a:pt x="1" y="12047"/>
                    <a:pt x="3484" y="15543"/>
                    <a:pt x="7772" y="15543"/>
                  </a:cubicBezTo>
                  <a:close/>
                </a:path>
              </a:pathLst>
            </a:custGeom>
            <a:solidFill>
              <a:srgbClr val="CCCCCC"/>
            </a:solidFill>
            <a:ln w="76200" cap="flat" cmpd="sng">
              <a:solidFill>
                <a:srgbClr val="99999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ct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r>
                <a:rPr kumimoji="0" lang="en" sz="5333" b="1" i="0" u="none" strike="noStrike" kern="0" cap="none" spc="0" normalizeH="0" baseline="0" noProof="0">
                  <a:ln>
                    <a:noFill/>
                  </a:ln>
                  <a:solidFill>
                    <a:srgbClr val="999999"/>
                  </a:solidFill>
                  <a:effectLst/>
                  <a:uLnTx/>
                  <a:uFillTx/>
                  <a:latin typeface="Dosis"/>
                  <a:ea typeface="Dosis"/>
                  <a:cs typeface="Dosis"/>
                  <a:sym typeface="Dosis"/>
                </a:rPr>
                <a:t>5¢</a:t>
              </a:r>
              <a:endParaRPr kumimoji="0" sz="5333" b="1" i="0" u="none" strike="noStrike" kern="0" cap="none" spc="0" normalizeH="0" baseline="0" noProof="0">
                <a:ln>
                  <a:noFill/>
                </a:ln>
                <a:solidFill>
                  <a:srgbClr val="999999"/>
                </a:solidFill>
                <a:effectLst/>
                <a:uLnTx/>
                <a:uFillTx/>
                <a:latin typeface="Dosis"/>
                <a:ea typeface="Dosis"/>
                <a:cs typeface="Dosis"/>
                <a:sym typeface="Dosis"/>
              </a:endParaRPr>
            </a:p>
          </p:txBody>
        </p:sp>
      </p:grpSp>
      <p:grpSp>
        <p:nvGrpSpPr>
          <p:cNvPr id="1401" name="Google Shape;1401;p20"/>
          <p:cNvGrpSpPr/>
          <p:nvPr/>
        </p:nvGrpSpPr>
        <p:grpSpPr>
          <a:xfrm>
            <a:off x="9264306" y="2532049"/>
            <a:ext cx="891993" cy="892595"/>
            <a:chOff x="1300400" y="1688700"/>
            <a:chExt cx="481950" cy="482275"/>
          </a:xfrm>
        </p:grpSpPr>
        <p:sp>
          <p:nvSpPr>
            <p:cNvPr id="1402" name="Google Shape;1402;p20"/>
            <p:cNvSpPr/>
            <p:nvPr/>
          </p:nvSpPr>
          <p:spPr>
            <a:xfrm>
              <a:off x="1300400" y="1688700"/>
              <a:ext cx="481950" cy="482275"/>
            </a:xfrm>
            <a:custGeom>
              <a:avLst/>
              <a:gdLst/>
              <a:ahLst/>
              <a:cxnLst/>
              <a:rect l="l" t="t" r="r" b="b"/>
              <a:pathLst>
                <a:path w="19278" h="19291" extrusionOk="0">
                  <a:moveTo>
                    <a:pt x="9645" y="19290"/>
                  </a:moveTo>
                  <a:cubicBezTo>
                    <a:pt x="14952" y="19290"/>
                    <a:pt x="19277" y="14952"/>
                    <a:pt x="19277" y="9645"/>
                  </a:cubicBezTo>
                  <a:cubicBezTo>
                    <a:pt x="19277" y="4339"/>
                    <a:pt x="14952" y="1"/>
                    <a:pt x="9645" y="1"/>
                  </a:cubicBezTo>
                  <a:cubicBezTo>
                    <a:pt x="4326" y="1"/>
                    <a:pt x="0" y="4339"/>
                    <a:pt x="0" y="9645"/>
                  </a:cubicBezTo>
                  <a:cubicBezTo>
                    <a:pt x="0" y="14952"/>
                    <a:pt x="4326" y="19290"/>
                    <a:pt x="9645" y="19290"/>
                  </a:cubicBezTo>
                  <a:close/>
                </a:path>
              </a:pathLst>
            </a:custGeom>
            <a:solidFill>
              <a:srgbClr val="A54D05"/>
            </a:solidFill>
            <a:ln w="762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A54D05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3" name="Google Shape;1403;p20"/>
            <p:cNvSpPr/>
            <p:nvPr/>
          </p:nvSpPr>
          <p:spPr>
            <a:xfrm>
              <a:off x="1347225" y="1735550"/>
              <a:ext cx="388275" cy="388575"/>
            </a:xfrm>
            <a:custGeom>
              <a:avLst/>
              <a:gdLst/>
              <a:ahLst/>
              <a:cxnLst/>
              <a:rect l="l" t="t" r="r" b="b"/>
              <a:pathLst>
                <a:path w="15531" h="15543" extrusionOk="0">
                  <a:moveTo>
                    <a:pt x="7772" y="15543"/>
                  </a:moveTo>
                  <a:cubicBezTo>
                    <a:pt x="12048" y="15543"/>
                    <a:pt x="15531" y="12047"/>
                    <a:pt x="15531" y="7771"/>
                  </a:cubicBezTo>
                  <a:cubicBezTo>
                    <a:pt x="15531" y="3496"/>
                    <a:pt x="12048" y="0"/>
                    <a:pt x="7772" y="0"/>
                  </a:cubicBezTo>
                  <a:cubicBezTo>
                    <a:pt x="3484" y="0"/>
                    <a:pt x="1" y="3496"/>
                    <a:pt x="1" y="7771"/>
                  </a:cubicBezTo>
                  <a:cubicBezTo>
                    <a:pt x="1" y="12047"/>
                    <a:pt x="3484" y="15543"/>
                    <a:pt x="7772" y="15543"/>
                  </a:cubicBezTo>
                  <a:close/>
                </a:path>
              </a:pathLst>
            </a:custGeom>
            <a:solidFill>
              <a:srgbClr val="CCCCCC"/>
            </a:solidFill>
            <a:ln w="76200" cap="flat" cmpd="sng">
              <a:solidFill>
                <a:srgbClr val="66666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ct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r>
                <a:rPr kumimoji="0" lang="en" sz="2800" b="1" i="0" u="none" strike="noStrike" kern="0" cap="none" spc="0" normalizeH="0" baseline="0" noProof="0">
                  <a:ln>
                    <a:noFill/>
                  </a:ln>
                  <a:solidFill>
                    <a:srgbClr val="666666"/>
                  </a:solidFill>
                  <a:effectLst/>
                  <a:uLnTx/>
                  <a:uFillTx/>
                  <a:latin typeface="Dosis"/>
                  <a:ea typeface="Dosis"/>
                  <a:cs typeface="Dosis"/>
                  <a:sym typeface="Dosis"/>
                </a:rPr>
                <a:t>10¢</a:t>
              </a:r>
              <a:endParaRPr kumimoji="0" sz="2800" b="1" i="0" u="none" strike="noStrike" kern="0" cap="none" spc="0" normalizeH="0" baseline="0" noProof="0">
                <a:ln>
                  <a:noFill/>
                </a:ln>
                <a:solidFill>
                  <a:srgbClr val="666666"/>
                </a:solidFill>
                <a:effectLst/>
                <a:uLnTx/>
                <a:uFillTx/>
                <a:latin typeface="Dosis"/>
                <a:ea typeface="Dosis"/>
                <a:cs typeface="Dosis"/>
                <a:sym typeface="Dosis"/>
              </a:endParaRPr>
            </a:p>
          </p:txBody>
        </p:sp>
      </p:grpSp>
      <p:sp>
        <p:nvSpPr>
          <p:cNvPr id="1404" name="Google Shape;1404;p20"/>
          <p:cNvSpPr/>
          <p:nvPr/>
        </p:nvSpPr>
        <p:spPr>
          <a:xfrm flipH="1">
            <a:off x="2728763" y="2265531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BE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05" name="Google Shape;1405;p20"/>
          <p:cNvSpPr/>
          <p:nvPr/>
        </p:nvSpPr>
        <p:spPr>
          <a:xfrm flipH="1">
            <a:off x="5370497" y="2811898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BE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06" name="Google Shape;1406;p20"/>
          <p:cNvSpPr/>
          <p:nvPr/>
        </p:nvSpPr>
        <p:spPr>
          <a:xfrm flipH="1">
            <a:off x="9911797" y="2896631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BE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76016515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5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spTree>
      <p:nvGrpSpPr>
        <p:cNvPr id="1" name="Shape 1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8" name="Google Shape;178;p4"/>
          <p:cNvGrpSpPr/>
          <p:nvPr/>
        </p:nvGrpSpPr>
        <p:grpSpPr>
          <a:xfrm>
            <a:off x="-184227" y="-399294"/>
            <a:ext cx="13152739" cy="7397993"/>
            <a:chOff x="238125" y="822050"/>
            <a:chExt cx="7136850" cy="4051475"/>
          </a:xfrm>
        </p:grpSpPr>
        <p:sp>
          <p:nvSpPr>
            <p:cNvPr id="179" name="Google Shape;179;p4"/>
            <p:cNvSpPr/>
            <p:nvPr/>
          </p:nvSpPr>
          <p:spPr>
            <a:xfrm>
              <a:off x="238125" y="114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0" name="Google Shape;180;p4"/>
            <p:cNvSpPr/>
            <p:nvPr/>
          </p:nvSpPr>
          <p:spPr>
            <a:xfrm>
              <a:off x="238125" y="27590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1" name="Google Shape;181;p4"/>
            <p:cNvSpPr/>
            <p:nvPr/>
          </p:nvSpPr>
          <p:spPr>
            <a:xfrm>
              <a:off x="238125" y="250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2" name="Google Shape;182;p4"/>
            <p:cNvSpPr/>
            <p:nvPr/>
          </p:nvSpPr>
          <p:spPr>
            <a:xfrm>
              <a:off x="238125" y="22460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3" name="Google Shape;183;p4"/>
            <p:cNvSpPr/>
            <p:nvPr/>
          </p:nvSpPr>
          <p:spPr>
            <a:xfrm>
              <a:off x="238125" y="1971075"/>
              <a:ext cx="7136850" cy="0"/>
            </a:xfrm>
            <a:custGeom>
              <a:avLst/>
              <a:gdLst/>
              <a:ahLst/>
              <a:cxnLst/>
              <a:rect l="l" t="t" r="r" b="b"/>
              <a:pathLst>
                <a:path w="285474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4" name="Google Shape;184;p4"/>
            <p:cNvSpPr/>
            <p:nvPr/>
          </p:nvSpPr>
          <p:spPr>
            <a:xfrm>
              <a:off x="238125" y="169607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5" name="Google Shape;185;p4"/>
            <p:cNvSpPr/>
            <p:nvPr/>
          </p:nvSpPr>
          <p:spPr>
            <a:xfrm>
              <a:off x="238125" y="1420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6" name="Google Shape;186;p4"/>
            <p:cNvSpPr/>
            <p:nvPr/>
          </p:nvSpPr>
          <p:spPr>
            <a:xfrm>
              <a:off x="238125" y="33092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7" name="Google Shape;187;p4"/>
            <p:cNvSpPr/>
            <p:nvPr/>
          </p:nvSpPr>
          <p:spPr>
            <a:xfrm>
              <a:off x="238125" y="30155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8" name="Google Shape;188;p4"/>
            <p:cNvSpPr/>
            <p:nvPr/>
          </p:nvSpPr>
          <p:spPr>
            <a:xfrm>
              <a:off x="238125" y="47439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" name="Google Shape;189;p4"/>
            <p:cNvSpPr/>
            <p:nvPr/>
          </p:nvSpPr>
          <p:spPr>
            <a:xfrm>
              <a:off x="238125" y="44549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" name="Google Shape;190;p4"/>
            <p:cNvSpPr/>
            <p:nvPr/>
          </p:nvSpPr>
          <p:spPr>
            <a:xfrm>
              <a:off x="238125" y="4167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" name="Google Shape;191;p4"/>
            <p:cNvSpPr/>
            <p:nvPr/>
          </p:nvSpPr>
          <p:spPr>
            <a:xfrm>
              <a:off x="238125" y="38817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" name="Google Shape;192;p4"/>
            <p:cNvSpPr/>
            <p:nvPr/>
          </p:nvSpPr>
          <p:spPr>
            <a:xfrm>
              <a:off x="238125" y="35953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" name="Google Shape;193;p4"/>
            <p:cNvSpPr/>
            <p:nvPr/>
          </p:nvSpPr>
          <p:spPr>
            <a:xfrm>
              <a:off x="5075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" name="Google Shape;194;p4"/>
            <p:cNvSpPr/>
            <p:nvPr/>
          </p:nvSpPr>
          <p:spPr>
            <a:xfrm>
              <a:off x="3244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" name="Google Shape;195;p4"/>
            <p:cNvSpPr/>
            <p:nvPr/>
          </p:nvSpPr>
          <p:spPr>
            <a:xfrm>
              <a:off x="29400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" name="Google Shape;196;p4"/>
            <p:cNvSpPr/>
            <p:nvPr/>
          </p:nvSpPr>
          <p:spPr>
            <a:xfrm>
              <a:off x="2635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" name="Google Shape;197;p4"/>
            <p:cNvSpPr/>
            <p:nvPr/>
          </p:nvSpPr>
          <p:spPr>
            <a:xfrm>
              <a:off x="2331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" name="Google Shape;198;p4"/>
            <p:cNvSpPr/>
            <p:nvPr/>
          </p:nvSpPr>
          <p:spPr>
            <a:xfrm>
              <a:off x="20279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" name="Google Shape;199;p4"/>
            <p:cNvSpPr/>
            <p:nvPr/>
          </p:nvSpPr>
          <p:spPr>
            <a:xfrm>
              <a:off x="17239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" name="Google Shape;200;p4"/>
            <p:cNvSpPr/>
            <p:nvPr/>
          </p:nvSpPr>
          <p:spPr>
            <a:xfrm>
              <a:off x="14197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" name="Google Shape;201;p4"/>
            <p:cNvSpPr/>
            <p:nvPr/>
          </p:nvSpPr>
          <p:spPr>
            <a:xfrm>
              <a:off x="1115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" name="Google Shape;202;p4"/>
            <p:cNvSpPr/>
            <p:nvPr/>
          </p:nvSpPr>
          <p:spPr>
            <a:xfrm>
              <a:off x="811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" name="Google Shape;203;p4"/>
            <p:cNvSpPr/>
            <p:nvPr/>
          </p:nvSpPr>
          <p:spPr>
            <a:xfrm>
              <a:off x="3548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" name="Google Shape;204;p4"/>
            <p:cNvSpPr/>
            <p:nvPr/>
          </p:nvSpPr>
          <p:spPr>
            <a:xfrm>
              <a:off x="62845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" name="Google Shape;205;p4"/>
            <p:cNvSpPr/>
            <p:nvPr/>
          </p:nvSpPr>
          <p:spPr>
            <a:xfrm>
              <a:off x="5980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" name="Google Shape;206;p4"/>
            <p:cNvSpPr/>
            <p:nvPr/>
          </p:nvSpPr>
          <p:spPr>
            <a:xfrm>
              <a:off x="5676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" name="Google Shape;207;p4"/>
            <p:cNvSpPr/>
            <p:nvPr/>
          </p:nvSpPr>
          <p:spPr>
            <a:xfrm>
              <a:off x="53724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" name="Google Shape;208;p4"/>
            <p:cNvSpPr/>
            <p:nvPr/>
          </p:nvSpPr>
          <p:spPr>
            <a:xfrm>
              <a:off x="50684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" name="Google Shape;209;p4"/>
            <p:cNvSpPr/>
            <p:nvPr/>
          </p:nvSpPr>
          <p:spPr>
            <a:xfrm>
              <a:off x="47644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" name="Google Shape;210;p4"/>
            <p:cNvSpPr/>
            <p:nvPr/>
          </p:nvSpPr>
          <p:spPr>
            <a:xfrm>
              <a:off x="4460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" name="Google Shape;211;p4"/>
            <p:cNvSpPr/>
            <p:nvPr/>
          </p:nvSpPr>
          <p:spPr>
            <a:xfrm>
              <a:off x="4156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" name="Google Shape;212;p4"/>
            <p:cNvSpPr/>
            <p:nvPr/>
          </p:nvSpPr>
          <p:spPr>
            <a:xfrm>
              <a:off x="38522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" name="Google Shape;213;p4"/>
            <p:cNvSpPr/>
            <p:nvPr/>
          </p:nvSpPr>
          <p:spPr>
            <a:xfrm>
              <a:off x="65885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" name="Google Shape;214;p4"/>
            <p:cNvSpPr/>
            <p:nvPr/>
          </p:nvSpPr>
          <p:spPr>
            <a:xfrm>
              <a:off x="71967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" name="Google Shape;215;p4"/>
            <p:cNvSpPr/>
            <p:nvPr/>
          </p:nvSpPr>
          <p:spPr>
            <a:xfrm>
              <a:off x="68927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216" name="Google Shape;216;p4"/>
          <p:cNvSpPr/>
          <p:nvPr/>
        </p:nvSpPr>
        <p:spPr>
          <a:xfrm>
            <a:off x="950933" y="1764600"/>
            <a:ext cx="10290000" cy="4329600"/>
          </a:xfrm>
          <a:prstGeom prst="roundRect">
            <a:avLst>
              <a:gd name="adj" fmla="val 5150"/>
            </a:avLst>
          </a:prstGeom>
          <a:solidFill>
            <a:schemeClr val="lt1"/>
          </a:solidFill>
          <a:ln w="76200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6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17" name="Google Shape;217;p4"/>
          <p:cNvSpPr/>
          <p:nvPr/>
        </p:nvSpPr>
        <p:spPr>
          <a:xfrm>
            <a:off x="950967" y="641533"/>
            <a:ext cx="10290000" cy="919200"/>
          </a:xfrm>
          <a:prstGeom prst="roundRect">
            <a:avLst>
              <a:gd name="adj" fmla="val 16667"/>
            </a:avLst>
          </a:prstGeom>
          <a:solidFill>
            <a:schemeClr val="accent1"/>
          </a:solidFill>
          <a:ln w="762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18" name="Google Shape;218;p4"/>
          <p:cNvSpPr txBox="1">
            <a:spLocks noGrp="1"/>
          </p:cNvSpPr>
          <p:nvPr>
            <p:ph type="title"/>
          </p:nvPr>
        </p:nvSpPr>
        <p:spPr>
          <a:xfrm>
            <a:off x="950967" y="719333"/>
            <a:ext cx="10290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19" name="Google Shape;219;p4"/>
          <p:cNvSpPr txBox="1">
            <a:spLocks noGrp="1"/>
          </p:cNvSpPr>
          <p:nvPr>
            <p:ph type="body" idx="1"/>
          </p:nvPr>
        </p:nvSpPr>
        <p:spPr>
          <a:xfrm>
            <a:off x="950967" y="1764600"/>
            <a:ext cx="10290000" cy="427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57189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AutoNum type="arabicPeriod"/>
              <a:defRPr sz="1600"/>
            </a:lvl1pPr>
            <a:lvl2pPr marL="1219170" lvl="1" indent="-423323">
              <a:spcBef>
                <a:spcPts val="0"/>
              </a:spcBef>
              <a:spcAft>
                <a:spcPts val="0"/>
              </a:spcAft>
              <a:buSzPts val="1400"/>
              <a:buAutoNum type="alphaLcPeriod"/>
              <a:defRPr/>
            </a:lvl2pPr>
            <a:lvl3pPr marL="1828754" lvl="2" indent="-423323">
              <a:spcBef>
                <a:spcPts val="0"/>
              </a:spcBef>
              <a:spcAft>
                <a:spcPts val="0"/>
              </a:spcAft>
              <a:buSzPts val="1400"/>
              <a:buAutoNum type="romanLcPeriod"/>
              <a:defRPr/>
            </a:lvl3pPr>
            <a:lvl4pPr marL="2438339" lvl="3" indent="-423323">
              <a:spcBef>
                <a:spcPts val="0"/>
              </a:spcBef>
              <a:spcAft>
                <a:spcPts val="0"/>
              </a:spcAft>
              <a:buSzPts val="1400"/>
              <a:buAutoNum type="arabicPeriod"/>
              <a:defRPr/>
            </a:lvl4pPr>
            <a:lvl5pPr marL="3047924" lvl="4" indent="-423323">
              <a:spcBef>
                <a:spcPts val="0"/>
              </a:spcBef>
              <a:spcAft>
                <a:spcPts val="0"/>
              </a:spcAft>
              <a:buSzPts val="1400"/>
              <a:buAutoNum type="alphaLcPeriod"/>
              <a:defRPr/>
            </a:lvl5pPr>
            <a:lvl6pPr marL="3657509" lvl="5" indent="-423323">
              <a:spcBef>
                <a:spcPts val="0"/>
              </a:spcBef>
              <a:spcAft>
                <a:spcPts val="0"/>
              </a:spcAft>
              <a:buSzPts val="1400"/>
              <a:buAutoNum type="romanLcPeriod"/>
              <a:defRPr/>
            </a:lvl6pPr>
            <a:lvl7pPr marL="4267093" lvl="6" indent="-423323">
              <a:spcBef>
                <a:spcPts val="0"/>
              </a:spcBef>
              <a:spcAft>
                <a:spcPts val="0"/>
              </a:spcAft>
              <a:buSzPts val="1400"/>
              <a:buAutoNum type="arabicPeriod"/>
              <a:defRPr/>
            </a:lvl7pPr>
            <a:lvl8pPr marL="4876678" lvl="7" indent="-423323">
              <a:spcBef>
                <a:spcPts val="0"/>
              </a:spcBef>
              <a:spcAft>
                <a:spcPts val="0"/>
              </a:spcAft>
              <a:buSzPts val="1400"/>
              <a:buAutoNum type="alphaLcPeriod"/>
              <a:defRPr/>
            </a:lvl8pPr>
            <a:lvl9pPr marL="5486263" lvl="8" indent="-423323">
              <a:spcBef>
                <a:spcPts val="0"/>
              </a:spcBef>
              <a:spcAft>
                <a:spcPts val="0"/>
              </a:spcAft>
              <a:buSzPts val="1400"/>
              <a:buAutoNum type="romanLcPeriod"/>
              <a:defRPr/>
            </a:lvl9pPr>
          </a:lstStyle>
          <a:p>
            <a:endParaRPr/>
          </a:p>
        </p:txBody>
      </p:sp>
      <p:sp>
        <p:nvSpPr>
          <p:cNvPr id="220" name="Google Shape;220;p4"/>
          <p:cNvSpPr/>
          <p:nvPr/>
        </p:nvSpPr>
        <p:spPr>
          <a:xfrm>
            <a:off x="11511297" y="323164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BE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221" name="Google Shape;221;p4"/>
          <p:cNvGrpSpPr/>
          <p:nvPr/>
        </p:nvGrpSpPr>
        <p:grpSpPr>
          <a:xfrm>
            <a:off x="10170785" y="592808"/>
            <a:ext cx="1155783" cy="1243739"/>
            <a:chOff x="7627750" y="181828"/>
            <a:chExt cx="1196793" cy="1288048"/>
          </a:xfrm>
        </p:grpSpPr>
        <p:sp>
          <p:nvSpPr>
            <p:cNvPr id="222" name="Google Shape;222;p4"/>
            <p:cNvSpPr/>
            <p:nvPr/>
          </p:nvSpPr>
          <p:spPr>
            <a:xfrm>
              <a:off x="7627750" y="183417"/>
              <a:ext cx="1196793" cy="1286458"/>
            </a:xfrm>
            <a:custGeom>
              <a:avLst/>
              <a:gdLst/>
              <a:ahLst/>
              <a:cxnLst/>
              <a:rect l="l" t="t" r="r" b="b"/>
              <a:pathLst>
                <a:path w="40916" h="43989" extrusionOk="0">
                  <a:moveTo>
                    <a:pt x="16330" y="1"/>
                  </a:moveTo>
                  <a:cubicBezTo>
                    <a:pt x="10854" y="1"/>
                    <a:pt x="6328" y="1956"/>
                    <a:pt x="5700" y="4471"/>
                  </a:cubicBezTo>
                  <a:cubicBezTo>
                    <a:pt x="2738" y="5379"/>
                    <a:pt x="769" y="6943"/>
                    <a:pt x="769" y="8731"/>
                  </a:cubicBezTo>
                  <a:lnTo>
                    <a:pt x="769" y="10813"/>
                  </a:lnTo>
                  <a:cubicBezTo>
                    <a:pt x="769" y="12112"/>
                    <a:pt x="1816" y="13285"/>
                    <a:pt x="3507" y="14193"/>
                  </a:cubicBezTo>
                  <a:cubicBezTo>
                    <a:pt x="3674" y="14864"/>
                    <a:pt x="4121" y="15506"/>
                    <a:pt x="4792" y="16079"/>
                  </a:cubicBezTo>
                  <a:cubicBezTo>
                    <a:pt x="4526" y="16526"/>
                    <a:pt x="4387" y="17001"/>
                    <a:pt x="4387" y="17476"/>
                  </a:cubicBezTo>
                  <a:lnTo>
                    <a:pt x="4387" y="19557"/>
                  </a:lnTo>
                  <a:cubicBezTo>
                    <a:pt x="4387" y="19948"/>
                    <a:pt x="4470" y="20311"/>
                    <a:pt x="4638" y="20675"/>
                  </a:cubicBezTo>
                  <a:cubicBezTo>
                    <a:pt x="1844" y="21583"/>
                    <a:pt x="0" y="23105"/>
                    <a:pt x="0" y="24837"/>
                  </a:cubicBezTo>
                  <a:lnTo>
                    <a:pt x="0" y="26919"/>
                  </a:lnTo>
                  <a:cubicBezTo>
                    <a:pt x="0" y="28078"/>
                    <a:pt x="838" y="29140"/>
                    <a:pt x="2221" y="30006"/>
                  </a:cubicBezTo>
                  <a:cubicBezTo>
                    <a:pt x="1718" y="30593"/>
                    <a:pt x="1439" y="31235"/>
                    <a:pt x="1439" y="31906"/>
                  </a:cubicBezTo>
                  <a:lnTo>
                    <a:pt x="1439" y="33987"/>
                  </a:lnTo>
                  <a:cubicBezTo>
                    <a:pt x="1439" y="36767"/>
                    <a:pt x="6258" y="39044"/>
                    <a:pt x="12153" y="39044"/>
                  </a:cubicBezTo>
                  <a:cubicBezTo>
                    <a:pt x="15394" y="39044"/>
                    <a:pt x="18300" y="38359"/>
                    <a:pt x="20269" y="37284"/>
                  </a:cubicBezTo>
                  <a:cubicBezTo>
                    <a:pt x="21862" y="41209"/>
                    <a:pt x="25717" y="43989"/>
                    <a:pt x="30201" y="43989"/>
                  </a:cubicBezTo>
                  <a:cubicBezTo>
                    <a:pt x="36096" y="43989"/>
                    <a:pt x="40916" y="39183"/>
                    <a:pt x="40916" y="33289"/>
                  </a:cubicBezTo>
                  <a:cubicBezTo>
                    <a:pt x="40916" y="27380"/>
                    <a:pt x="36096" y="22574"/>
                    <a:pt x="30201" y="22574"/>
                  </a:cubicBezTo>
                  <a:cubicBezTo>
                    <a:pt x="29824" y="22574"/>
                    <a:pt x="29461" y="22588"/>
                    <a:pt x="29098" y="22630"/>
                  </a:cubicBezTo>
                  <a:lnTo>
                    <a:pt x="29098" y="21164"/>
                  </a:lnTo>
                  <a:cubicBezTo>
                    <a:pt x="29098" y="20242"/>
                    <a:pt x="28581" y="19389"/>
                    <a:pt x="27687" y="18649"/>
                  </a:cubicBezTo>
                  <a:cubicBezTo>
                    <a:pt x="28232" y="18034"/>
                    <a:pt x="28539" y="17364"/>
                    <a:pt x="28539" y="16666"/>
                  </a:cubicBezTo>
                  <a:lnTo>
                    <a:pt x="28539" y="14584"/>
                  </a:lnTo>
                  <a:cubicBezTo>
                    <a:pt x="28539" y="13034"/>
                    <a:pt x="27058" y="11637"/>
                    <a:pt x="24711" y="10701"/>
                  </a:cubicBezTo>
                  <a:cubicBezTo>
                    <a:pt x="24684" y="10589"/>
                    <a:pt x="24628" y="10491"/>
                    <a:pt x="24572" y="10379"/>
                  </a:cubicBezTo>
                  <a:cubicBezTo>
                    <a:pt x="26108" y="9499"/>
                    <a:pt x="27044" y="8382"/>
                    <a:pt x="27044" y="7153"/>
                  </a:cubicBezTo>
                  <a:lnTo>
                    <a:pt x="27044" y="5071"/>
                  </a:lnTo>
                  <a:cubicBezTo>
                    <a:pt x="27044" y="2277"/>
                    <a:pt x="22225" y="1"/>
                    <a:pt x="16330" y="1"/>
                  </a:cubicBezTo>
                  <a:close/>
                </a:path>
              </a:pathLst>
            </a:custGeom>
            <a:solidFill>
              <a:srgbClr val="FFFFFF"/>
            </a:solidFill>
            <a:ln w="1143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223" name="Google Shape;223;p4"/>
            <p:cNvGrpSpPr/>
            <p:nvPr/>
          </p:nvGrpSpPr>
          <p:grpSpPr>
            <a:xfrm>
              <a:off x="7627838" y="181828"/>
              <a:ext cx="1196383" cy="1286458"/>
              <a:chOff x="-1780025" y="3601513"/>
              <a:chExt cx="1022550" cy="1099725"/>
            </a:xfrm>
          </p:grpSpPr>
          <p:sp>
            <p:nvSpPr>
              <p:cNvPr id="224" name="Google Shape;224;p4"/>
              <p:cNvSpPr/>
              <p:nvPr/>
            </p:nvSpPr>
            <p:spPr>
              <a:xfrm>
                <a:off x="-1744050" y="4324388"/>
                <a:ext cx="535375" cy="253225"/>
              </a:xfrm>
              <a:custGeom>
                <a:avLst/>
                <a:gdLst/>
                <a:ahLst/>
                <a:cxnLst/>
                <a:rect l="l" t="t" r="r" b="b"/>
                <a:pathLst>
                  <a:path w="21415" h="10129" extrusionOk="0">
                    <a:moveTo>
                      <a:pt x="10700" y="10128"/>
                    </a:moveTo>
                    <a:cubicBezTo>
                      <a:pt x="16609" y="10128"/>
                      <a:pt x="21415" y="7865"/>
                      <a:pt x="21415" y="5072"/>
                    </a:cubicBezTo>
                    <a:cubicBezTo>
                      <a:pt x="21415" y="2278"/>
                      <a:pt x="16609" y="1"/>
                      <a:pt x="10700" y="1"/>
                    </a:cubicBezTo>
                    <a:cubicBezTo>
                      <a:pt x="4806" y="1"/>
                      <a:pt x="0" y="2278"/>
                      <a:pt x="0" y="5072"/>
                    </a:cubicBezTo>
                    <a:cubicBezTo>
                      <a:pt x="0" y="7865"/>
                      <a:pt x="4806" y="10128"/>
                      <a:pt x="10700" y="10128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5" name="Google Shape;225;p4"/>
              <p:cNvSpPr/>
              <p:nvPr/>
            </p:nvSpPr>
            <p:spPr>
              <a:xfrm>
                <a:off x="-1744050" y="4399138"/>
                <a:ext cx="535375" cy="52050"/>
              </a:xfrm>
              <a:custGeom>
                <a:avLst/>
                <a:gdLst/>
                <a:ahLst/>
                <a:cxnLst/>
                <a:rect l="l" t="t" r="r" b="b"/>
                <a:pathLst>
                  <a:path w="21415" h="2082" extrusionOk="0">
                    <a:moveTo>
                      <a:pt x="0" y="2082"/>
                    </a:moveTo>
                    <a:lnTo>
                      <a:pt x="21415" y="2082"/>
                    </a:lnTo>
                    <a:lnTo>
                      <a:pt x="21415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6" name="Google Shape;226;p4"/>
              <p:cNvSpPr/>
              <p:nvPr/>
            </p:nvSpPr>
            <p:spPr>
              <a:xfrm>
                <a:off x="-1744050" y="4272363"/>
                <a:ext cx="535375" cy="253200"/>
              </a:xfrm>
              <a:custGeom>
                <a:avLst/>
                <a:gdLst/>
                <a:ahLst/>
                <a:cxnLst/>
                <a:rect l="l" t="t" r="r" b="b"/>
                <a:pathLst>
                  <a:path w="21415" h="10128" extrusionOk="0">
                    <a:moveTo>
                      <a:pt x="10700" y="10128"/>
                    </a:moveTo>
                    <a:cubicBezTo>
                      <a:pt x="16609" y="10128"/>
                      <a:pt x="21415" y="7851"/>
                      <a:pt x="21415" y="5071"/>
                    </a:cubicBezTo>
                    <a:cubicBezTo>
                      <a:pt x="21415" y="2277"/>
                      <a:pt x="16609" y="0"/>
                      <a:pt x="10700" y="0"/>
                    </a:cubicBezTo>
                    <a:cubicBezTo>
                      <a:pt x="4806" y="0"/>
                      <a:pt x="0" y="2277"/>
                      <a:pt x="0" y="5071"/>
                    </a:cubicBezTo>
                    <a:cubicBezTo>
                      <a:pt x="0" y="7851"/>
                      <a:pt x="4806" y="10128"/>
                      <a:pt x="10700" y="10128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7" name="Google Shape;227;p4"/>
              <p:cNvSpPr/>
              <p:nvPr/>
            </p:nvSpPr>
            <p:spPr>
              <a:xfrm>
                <a:off x="-1709125" y="4296813"/>
                <a:ext cx="465525" cy="204325"/>
              </a:xfrm>
              <a:custGeom>
                <a:avLst/>
                <a:gdLst/>
                <a:ahLst/>
                <a:cxnLst/>
                <a:rect l="l" t="t" r="r" b="b"/>
                <a:pathLst>
                  <a:path w="18621" h="8173" extrusionOk="0">
                    <a:moveTo>
                      <a:pt x="9303" y="8172"/>
                    </a:moveTo>
                    <a:cubicBezTo>
                      <a:pt x="14430" y="8172"/>
                      <a:pt x="18621" y="6342"/>
                      <a:pt x="18621" y="4093"/>
                    </a:cubicBezTo>
                    <a:cubicBezTo>
                      <a:pt x="18621" y="1844"/>
                      <a:pt x="14430" y="0"/>
                      <a:pt x="9303" y="0"/>
                    </a:cubicBezTo>
                    <a:cubicBezTo>
                      <a:pt x="4177" y="0"/>
                      <a:pt x="0" y="1844"/>
                      <a:pt x="0" y="4093"/>
                    </a:cubicBezTo>
                    <a:cubicBezTo>
                      <a:pt x="0" y="6342"/>
                      <a:pt x="4177" y="8172"/>
                      <a:pt x="9303" y="8172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8" name="Google Shape;228;p4"/>
              <p:cNvSpPr/>
              <p:nvPr/>
            </p:nvSpPr>
            <p:spPr>
              <a:xfrm>
                <a:off x="-1556175" y="4329988"/>
                <a:ext cx="159275" cy="137975"/>
              </a:xfrm>
              <a:custGeom>
                <a:avLst/>
                <a:gdLst/>
                <a:ahLst/>
                <a:cxnLst/>
                <a:rect l="l" t="t" r="r" b="b"/>
                <a:pathLst>
                  <a:path w="6371" h="5519" extrusionOk="0">
                    <a:moveTo>
                      <a:pt x="2738" y="978"/>
                    </a:moveTo>
                    <a:lnTo>
                      <a:pt x="2738" y="2054"/>
                    </a:lnTo>
                    <a:cubicBezTo>
                      <a:pt x="2571" y="2012"/>
                      <a:pt x="2431" y="1970"/>
                      <a:pt x="2319" y="1928"/>
                    </a:cubicBezTo>
                    <a:cubicBezTo>
                      <a:pt x="2236" y="1900"/>
                      <a:pt x="2166" y="1858"/>
                      <a:pt x="2096" y="1816"/>
                    </a:cubicBezTo>
                    <a:cubicBezTo>
                      <a:pt x="1970" y="1732"/>
                      <a:pt x="1900" y="1621"/>
                      <a:pt x="1900" y="1523"/>
                    </a:cubicBezTo>
                    <a:cubicBezTo>
                      <a:pt x="1900" y="1397"/>
                      <a:pt x="1970" y="1285"/>
                      <a:pt x="2124" y="1188"/>
                    </a:cubicBezTo>
                    <a:cubicBezTo>
                      <a:pt x="2180" y="1160"/>
                      <a:pt x="2250" y="1118"/>
                      <a:pt x="2319" y="1090"/>
                    </a:cubicBezTo>
                    <a:cubicBezTo>
                      <a:pt x="2431" y="1048"/>
                      <a:pt x="2571" y="1006"/>
                      <a:pt x="2738" y="978"/>
                    </a:cubicBezTo>
                    <a:close/>
                    <a:moveTo>
                      <a:pt x="3674" y="3060"/>
                    </a:moveTo>
                    <a:cubicBezTo>
                      <a:pt x="3898" y="3087"/>
                      <a:pt x="4079" y="3129"/>
                      <a:pt x="4233" y="3171"/>
                    </a:cubicBezTo>
                    <a:cubicBezTo>
                      <a:pt x="4345" y="3199"/>
                      <a:pt x="4443" y="3241"/>
                      <a:pt x="4526" y="3283"/>
                    </a:cubicBezTo>
                    <a:cubicBezTo>
                      <a:pt x="4694" y="3381"/>
                      <a:pt x="4778" y="3507"/>
                      <a:pt x="4778" y="3646"/>
                    </a:cubicBezTo>
                    <a:cubicBezTo>
                      <a:pt x="4778" y="3800"/>
                      <a:pt x="4680" y="3926"/>
                      <a:pt x="4471" y="4051"/>
                    </a:cubicBezTo>
                    <a:cubicBezTo>
                      <a:pt x="4401" y="4079"/>
                      <a:pt x="4317" y="4121"/>
                      <a:pt x="4233" y="4149"/>
                    </a:cubicBezTo>
                    <a:cubicBezTo>
                      <a:pt x="4065" y="4205"/>
                      <a:pt x="3884" y="4247"/>
                      <a:pt x="3674" y="4261"/>
                    </a:cubicBezTo>
                    <a:lnTo>
                      <a:pt x="3674" y="3060"/>
                    </a:lnTo>
                    <a:close/>
                    <a:moveTo>
                      <a:pt x="2738" y="0"/>
                    </a:moveTo>
                    <a:lnTo>
                      <a:pt x="2738" y="308"/>
                    </a:lnTo>
                    <a:cubicBezTo>
                      <a:pt x="2585" y="322"/>
                      <a:pt x="2445" y="322"/>
                      <a:pt x="2319" y="336"/>
                    </a:cubicBezTo>
                    <a:cubicBezTo>
                      <a:pt x="1761" y="405"/>
                      <a:pt x="1300" y="517"/>
                      <a:pt x="936" y="713"/>
                    </a:cubicBezTo>
                    <a:cubicBezTo>
                      <a:pt x="489" y="936"/>
                      <a:pt x="266" y="1216"/>
                      <a:pt x="266" y="1551"/>
                    </a:cubicBezTo>
                    <a:cubicBezTo>
                      <a:pt x="266" y="1886"/>
                      <a:pt x="461" y="2166"/>
                      <a:pt x="867" y="2403"/>
                    </a:cubicBezTo>
                    <a:cubicBezTo>
                      <a:pt x="1188" y="2599"/>
                      <a:pt x="1677" y="2752"/>
                      <a:pt x="2319" y="2864"/>
                    </a:cubicBezTo>
                    <a:cubicBezTo>
                      <a:pt x="2445" y="2878"/>
                      <a:pt x="2585" y="2906"/>
                      <a:pt x="2738" y="2920"/>
                    </a:cubicBezTo>
                    <a:lnTo>
                      <a:pt x="2738" y="4219"/>
                    </a:lnTo>
                    <a:cubicBezTo>
                      <a:pt x="2585" y="4177"/>
                      <a:pt x="2445" y="4135"/>
                      <a:pt x="2319" y="4079"/>
                    </a:cubicBezTo>
                    <a:cubicBezTo>
                      <a:pt x="2236" y="4037"/>
                      <a:pt x="2166" y="3995"/>
                      <a:pt x="2096" y="3954"/>
                    </a:cubicBezTo>
                    <a:cubicBezTo>
                      <a:pt x="1900" y="3842"/>
                      <a:pt x="1775" y="3702"/>
                      <a:pt x="1705" y="3534"/>
                    </a:cubicBezTo>
                    <a:lnTo>
                      <a:pt x="0" y="3618"/>
                    </a:lnTo>
                    <a:cubicBezTo>
                      <a:pt x="140" y="4023"/>
                      <a:pt x="434" y="4331"/>
                      <a:pt x="908" y="4554"/>
                    </a:cubicBezTo>
                    <a:cubicBezTo>
                      <a:pt x="1286" y="4736"/>
                      <a:pt x="1747" y="4862"/>
                      <a:pt x="2319" y="4917"/>
                    </a:cubicBezTo>
                    <a:cubicBezTo>
                      <a:pt x="2445" y="4931"/>
                      <a:pt x="2585" y="4945"/>
                      <a:pt x="2738" y="4959"/>
                    </a:cubicBezTo>
                    <a:lnTo>
                      <a:pt x="2738" y="5518"/>
                    </a:lnTo>
                    <a:lnTo>
                      <a:pt x="3674" y="5518"/>
                    </a:lnTo>
                    <a:lnTo>
                      <a:pt x="3674" y="4945"/>
                    </a:lnTo>
                    <a:cubicBezTo>
                      <a:pt x="3870" y="4931"/>
                      <a:pt x="4052" y="4903"/>
                      <a:pt x="4233" y="4889"/>
                    </a:cubicBezTo>
                    <a:cubicBezTo>
                      <a:pt x="4820" y="4806"/>
                      <a:pt x="5295" y="4666"/>
                      <a:pt x="5658" y="4470"/>
                    </a:cubicBezTo>
                    <a:cubicBezTo>
                      <a:pt x="6133" y="4219"/>
                      <a:pt x="6370" y="3898"/>
                      <a:pt x="6370" y="3534"/>
                    </a:cubicBezTo>
                    <a:cubicBezTo>
                      <a:pt x="6370" y="3199"/>
                      <a:pt x="6189" y="2920"/>
                      <a:pt x="5798" y="2710"/>
                    </a:cubicBezTo>
                    <a:cubicBezTo>
                      <a:pt x="5504" y="2543"/>
                      <a:pt x="4973" y="2389"/>
                      <a:pt x="4233" y="2277"/>
                    </a:cubicBezTo>
                    <a:cubicBezTo>
                      <a:pt x="4052" y="2249"/>
                      <a:pt x="3870" y="2221"/>
                      <a:pt x="3674" y="2193"/>
                    </a:cubicBezTo>
                    <a:lnTo>
                      <a:pt x="3674" y="992"/>
                    </a:lnTo>
                    <a:cubicBezTo>
                      <a:pt x="3912" y="1034"/>
                      <a:pt x="4093" y="1104"/>
                      <a:pt x="4233" y="1202"/>
                    </a:cubicBezTo>
                    <a:cubicBezTo>
                      <a:pt x="4331" y="1285"/>
                      <a:pt x="4415" y="1369"/>
                      <a:pt x="4457" y="1481"/>
                    </a:cubicBezTo>
                    <a:lnTo>
                      <a:pt x="6105" y="1383"/>
                    </a:lnTo>
                    <a:cubicBezTo>
                      <a:pt x="5993" y="1076"/>
                      <a:pt x="5728" y="824"/>
                      <a:pt x="5323" y="643"/>
                    </a:cubicBezTo>
                    <a:cubicBezTo>
                      <a:pt x="5029" y="517"/>
                      <a:pt x="4666" y="419"/>
                      <a:pt x="4233" y="364"/>
                    </a:cubicBezTo>
                    <a:cubicBezTo>
                      <a:pt x="4052" y="336"/>
                      <a:pt x="3870" y="322"/>
                      <a:pt x="3674" y="308"/>
                    </a:cubicBezTo>
                    <a:lnTo>
                      <a:pt x="3674" y="0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9" name="Google Shape;229;p4"/>
              <p:cNvSpPr/>
              <p:nvPr/>
            </p:nvSpPr>
            <p:spPr>
              <a:xfrm>
                <a:off x="-1563850" y="4256988"/>
                <a:ext cx="535725" cy="253225"/>
              </a:xfrm>
              <a:custGeom>
                <a:avLst/>
                <a:gdLst/>
                <a:ahLst/>
                <a:cxnLst/>
                <a:rect l="l" t="t" r="r" b="b"/>
                <a:pathLst>
                  <a:path w="21429" h="10129" extrusionOk="0">
                    <a:moveTo>
                      <a:pt x="10714" y="10128"/>
                    </a:moveTo>
                    <a:cubicBezTo>
                      <a:pt x="16609" y="10128"/>
                      <a:pt x="21429" y="7851"/>
                      <a:pt x="21429" y="5072"/>
                    </a:cubicBezTo>
                    <a:cubicBezTo>
                      <a:pt x="21429" y="2278"/>
                      <a:pt x="16609" y="1"/>
                      <a:pt x="10714" y="1"/>
                    </a:cubicBezTo>
                    <a:cubicBezTo>
                      <a:pt x="4819" y="1"/>
                      <a:pt x="0" y="2278"/>
                      <a:pt x="0" y="5072"/>
                    </a:cubicBezTo>
                    <a:cubicBezTo>
                      <a:pt x="0" y="7851"/>
                      <a:pt x="4819" y="10128"/>
                      <a:pt x="10714" y="10128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0" name="Google Shape;230;p4"/>
              <p:cNvSpPr/>
              <p:nvPr/>
            </p:nvSpPr>
            <p:spPr>
              <a:xfrm>
                <a:off x="-1563850" y="4331738"/>
                <a:ext cx="535725" cy="52050"/>
              </a:xfrm>
              <a:custGeom>
                <a:avLst/>
                <a:gdLst/>
                <a:ahLst/>
                <a:cxnLst/>
                <a:rect l="l" t="t" r="r" b="b"/>
                <a:pathLst>
                  <a:path w="21429" h="2082" extrusionOk="0">
                    <a:moveTo>
                      <a:pt x="0" y="2082"/>
                    </a:moveTo>
                    <a:lnTo>
                      <a:pt x="21429" y="2082"/>
                    </a:lnTo>
                    <a:lnTo>
                      <a:pt x="2142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1" name="Google Shape;231;p4"/>
              <p:cNvSpPr/>
              <p:nvPr/>
            </p:nvSpPr>
            <p:spPr>
              <a:xfrm>
                <a:off x="-1563850" y="4204963"/>
                <a:ext cx="535725" cy="253200"/>
              </a:xfrm>
              <a:custGeom>
                <a:avLst/>
                <a:gdLst/>
                <a:ahLst/>
                <a:cxnLst/>
                <a:rect l="l" t="t" r="r" b="b"/>
                <a:pathLst>
                  <a:path w="21429" h="10128" extrusionOk="0">
                    <a:moveTo>
                      <a:pt x="10714" y="10128"/>
                    </a:moveTo>
                    <a:cubicBezTo>
                      <a:pt x="16609" y="10128"/>
                      <a:pt x="21429" y="7851"/>
                      <a:pt x="21429" y="5071"/>
                    </a:cubicBezTo>
                    <a:cubicBezTo>
                      <a:pt x="21429" y="2277"/>
                      <a:pt x="16609" y="0"/>
                      <a:pt x="10714" y="0"/>
                    </a:cubicBezTo>
                    <a:cubicBezTo>
                      <a:pt x="4819" y="0"/>
                      <a:pt x="0" y="2277"/>
                      <a:pt x="0" y="5071"/>
                    </a:cubicBezTo>
                    <a:cubicBezTo>
                      <a:pt x="0" y="7851"/>
                      <a:pt x="4819" y="10128"/>
                      <a:pt x="10714" y="10128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2" name="Google Shape;232;p4"/>
              <p:cNvSpPr/>
              <p:nvPr/>
            </p:nvSpPr>
            <p:spPr>
              <a:xfrm>
                <a:off x="-1528575" y="4229413"/>
                <a:ext cx="465525" cy="204325"/>
              </a:xfrm>
              <a:custGeom>
                <a:avLst/>
                <a:gdLst/>
                <a:ahLst/>
                <a:cxnLst/>
                <a:rect l="l" t="t" r="r" b="b"/>
                <a:pathLst>
                  <a:path w="18621" h="8173" extrusionOk="0">
                    <a:moveTo>
                      <a:pt x="9303" y="8172"/>
                    </a:moveTo>
                    <a:cubicBezTo>
                      <a:pt x="14430" y="8172"/>
                      <a:pt x="18621" y="6328"/>
                      <a:pt x="18621" y="4093"/>
                    </a:cubicBezTo>
                    <a:cubicBezTo>
                      <a:pt x="18621" y="1844"/>
                      <a:pt x="14430" y="0"/>
                      <a:pt x="9303" y="0"/>
                    </a:cubicBezTo>
                    <a:cubicBezTo>
                      <a:pt x="4177" y="0"/>
                      <a:pt x="0" y="1844"/>
                      <a:pt x="0" y="4093"/>
                    </a:cubicBezTo>
                    <a:cubicBezTo>
                      <a:pt x="0" y="6328"/>
                      <a:pt x="4177" y="8172"/>
                      <a:pt x="9303" y="8172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3" name="Google Shape;233;p4"/>
              <p:cNvSpPr/>
              <p:nvPr/>
            </p:nvSpPr>
            <p:spPr>
              <a:xfrm>
                <a:off x="-1375625" y="4262588"/>
                <a:ext cx="159275" cy="137975"/>
              </a:xfrm>
              <a:custGeom>
                <a:avLst/>
                <a:gdLst/>
                <a:ahLst/>
                <a:cxnLst/>
                <a:rect l="l" t="t" r="r" b="b"/>
                <a:pathLst>
                  <a:path w="6371" h="5519" extrusionOk="0">
                    <a:moveTo>
                      <a:pt x="2738" y="978"/>
                    </a:moveTo>
                    <a:lnTo>
                      <a:pt x="2738" y="2054"/>
                    </a:lnTo>
                    <a:cubicBezTo>
                      <a:pt x="2571" y="2012"/>
                      <a:pt x="2431" y="1970"/>
                      <a:pt x="2319" y="1928"/>
                    </a:cubicBezTo>
                    <a:cubicBezTo>
                      <a:pt x="2236" y="1900"/>
                      <a:pt x="2166" y="1858"/>
                      <a:pt x="2096" y="1816"/>
                    </a:cubicBezTo>
                    <a:cubicBezTo>
                      <a:pt x="1956" y="1732"/>
                      <a:pt x="1886" y="1621"/>
                      <a:pt x="1886" y="1523"/>
                    </a:cubicBezTo>
                    <a:cubicBezTo>
                      <a:pt x="1886" y="1397"/>
                      <a:pt x="1970" y="1285"/>
                      <a:pt x="2124" y="1188"/>
                    </a:cubicBezTo>
                    <a:cubicBezTo>
                      <a:pt x="2180" y="1160"/>
                      <a:pt x="2236" y="1118"/>
                      <a:pt x="2319" y="1090"/>
                    </a:cubicBezTo>
                    <a:cubicBezTo>
                      <a:pt x="2431" y="1048"/>
                      <a:pt x="2571" y="1006"/>
                      <a:pt x="2738" y="978"/>
                    </a:cubicBezTo>
                    <a:close/>
                    <a:moveTo>
                      <a:pt x="3674" y="3060"/>
                    </a:moveTo>
                    <a:cubicBezTo>
                      <a:pt x="3898" y="3087"/>
                      <a:pt x="4079" y="3129"/>
                      <a:pt x="4219" y="3171"/>
                    </a:cubicBezTo>
                    <a:cubicBezTo>
                      <a:pt x="4345" y="3199"/>
                      <a:pt x="4443" y="3241"/>
                      <a:pt x="4512" y="3283"/>
                    </a:cubicBezTo>
                    <a:cubicBezTo>
                      <a:pt x="4694" y="3381"/>
                      <a:pt x="4778" y="3507"/>
                      <a:pt x="4778" y="3646"/>
                    </a:cubicBezTo>
                    <a:cubicBezTo>
                      <a:pt x="4778" y="3800"/>
                      <a:pt x="4680" y="3926"/>
                      <a:pt x="4471" y="4037"/>
                    </a:cubicBezTo>
                    <a:cubicBezTo>
                      <a:pt x="4401" y="4079"/>
                      <a:pt x="4317" y="4121"/>
                      <a:pt x="4219" y="4149"/>
                    </a:cubicBezTo>
                    <a:cubicBezTo>
                      <a:pt x="4065" y="4205"/>
                      <a:pt x="3884" y="4233"/>
                      <a:pt x="3674" y="4261"/>
                    </a:cubicBezTo>
                    <a:lnTo>
                      <a:pt x="3674" y="3060"/>
                    </a:lnTo>
                    <a:close/>
                    <a:moveTo>
                      <a:pt x="2738" y="0"/>
                    </a:moveTo>
                    <a:lnTo>
                      <a:pt x="2738" y="308"/>
                    </a:lnTo>
                    <a:cubicBezTo>
                      <a:pt x="2585" y="322"/>
                      <a:pt x="2445" y="322"/>
                      <a:pt x="2319" y="336"/>
                    </a:cubicBezTo>
                    <a:cubicBezTo>
                      <a:pt x="1761" y="405"/>
                      <a:pt x="1300" y="517"/>
                      <a:pt x="936" y="699"/>
                    </a:cubicBezTo>
                    <a:cubicBezTo>
                      <a:pt x="489" y="936"/>
                      <a:pt x="266" y="1216"/>
                      <a:pt x="266" y="1551"/>
                    </a:cubicBezTo>
                    <a:cubicBezTo>
                      <a:pt x="266" y="1886"/>
                      <a:pt x="461" y="2165"/>
                      <a:pt x="867" y="2403"/>
                    </a:cubicBezTo>
                    <a:cubicBezTo>
                      <a:pt x="1188" y="2599"/>
                      <a:pt x="1677" y="2752"/>
                      <a:pt x="2319" y="2864"/>
                    </a:cubicBezTo>
                    <a:cubicBezTo>
                      <a:pt x="2445" y="2878"/>
                      <a:pt x="2585" y="2906"/>
                      <a:pt x="2738" y="2920"/>
                    </a:cubicBezTo>
                    <a:lnTo>
                      <a:pt x="2738" y="4219"/>
                    </a:lnTo>
                    <a:cubicBezTo>
                      <a:pt x="2585" y="4177"/>
                      <a:pt x="2445" y="4135"/>
                      <a:pt x="2319" y="4079"/>
                    </a:cubicBezTo>
                    <a:cubicBezTo>
                      <a:pt x="2236" y="4037"/>
                      <a:pt x="2166" y="3995"/>
                      <a:pt x="2096" y="3954"/>
                    </a:cubicBezTo>
                    <a:cubicBezTo>
                      <a:pt x="1900" y="3842"/>
                      <a:pt x="1775" y="3688"/>
                      <a:pt x="1705" y="3534"/>
                    </a:cubicBezTo>
                    <a:lnTo>
                      <a:pt x="0" y="3618"/>
                    </a:lnTo>
                    <a:cubicBezTo>
                      <a:pt x="140" y="4023"/>
                      <a:pt x="434" y="4331"/>
                      <a:pt x="908" y="4554"/>
                    </a:cubicBezTo>
                    <a:cubicBezTo>
                      <a:pt x="1286" y="4736"/>
                      <a:pt x="1747" y="4862"/>
                      <a:pt x="2319" y="4917"/>
                    </a:cubicBezTo>
                    <a:cubicBezTo>
                      <a:pt x="2445" y="4931"/>
                      <a:pt x="2585" y="4945"/>
                      <a:pt x="2738" y="4959"/>
                    </a:cubicBezTo>
                    <a:lnTo>
                      <a:pt x="2738" y="5518"/>
                    </a:lnTo>
                    <a:lnTo>
                      <a:pt x="3674" y="5518"/>
                    </a:lnTo>
                    <a:lnTo>
                      <a:pt x="3674" y="4931"/>
                    </a:lnTo>
                    <a:cubicBezTo>
                      <a:pt x="3870" y="4931"/>
                      <a:pt x="4051" y="4903"/>
                      <a:pt x="4219" y="4889"/>
                    </a:cubicBezTo>
                    <a:cubicBezTo>
                      <a:pt x="4820" y="4806"/>
                      <a:pt x="5295" y="4666"/>
                      <a:pt x="5658" y="4470"/>
                    </a:cubicBezTo>
                    <a:cubicBezTo>
                      <a:pt x="6133" y="4219"/>
                      <a:pt x="6370" y="3898"/>
                      <a:pt x="6370" y="3534"/>
                    </a:cubicBezTo>
                    <a:cubicBezTo>
                      <a:pt x="6370" y="3199"/>
                      <a:pt x="6175" y="2920"/>
                      <a:pt x="5798" y="2710"/>
                    </a:cubicBezTo>
                    <a:cubicBezTo>
                      <a:pt x="5504" y="2543"/>
                      <a:pt x="4973" y="2389"/>
                      <a:pt x="4219" y="2277"/>
                    </a:cubicBezTo>
                    <a:cubicBezTo>
                      <a:pt x="4051" y="2249"/>
                      <a:pt x="3870" y="2221"/>
                      <a:pt x="3674" y="2193"/>
                    </a:cubicBezTo>
                    <a:lnTo>
                      <a:pt x="3674" y="992"/>
                    </a:lnTo>
                    <a:cubicBezTo>
                      <a:pt x="3912" y="1034"/>
                      <a:pt x="4093" y="1104"/>
                      <a:pt x="4219" y="1202"/>
                    </a:cubicBezTo>
                    <a:cubicBezTo>
                      <a:pt x="4331" y="1285"/>
                      <a:pt x="4415" y="1369"/>
                      <a:pt x="4457" y="1481"/>
                    </a:cubicBezTo>
                    <a:lnTo>
                      <a:pt x="6105" y="1383"/>
                    </a:lnTo>
                    <a:cubicBezTo>
                      <a:pt x="5993" y="1076"/>
                      <a:pt x="5728" y="824"/>
                      <a:pt x="5323" y="643"/>
                    </a:cubicBezTo>
                    <a:cubicBezTo>
                      <a:pt x="5029" y="517"/>
                      <a:pt x="4666" y="419"/>
                      <a:pt x="4219" y="363"/>
                    </a:cubicBezTo>
                    <a:cubicBezTo>
                      <a:pt x="4051" y="336"/>
                      <a:pt x="3870" y="322"/>
                      <a:pt x="3674" y="308"/>
                    </a:cubicBezTo>
                    <a:lnTo>
                      <a:pt x="3674" y="0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4" name="Google Shape;234;p4"/>
              <p:cNvSpPr/>
              <p:nvPr/>
            </p:nvSpPr>
            <p:spPr>
              <a:xfrm>
                <a:off x="-1780025" y="4147688"/>
                <a:ext cx="535375" cy="253550"/>
              </a:xfrm>
              <a:custGeom>
                <a:avLst/>
                <a:gdLst/>
                <a:ahLst/>
                <a:cxnLst/>
                <a:rect l="l" t="t" r="r" b="b"/>
                <a:pathLst>
                  <a:path w="21415" h="10142" extrusionOk="0">
                    <a:moveTo>
                      <a:pt x="10701" y="10142"/>
                    </a:moveTo>
                    <a:cubicBezTo>
                      <a:pt x="16610" y="10142"/>
                      <a:pt x="21415" y="7865"/>
                      <a:pt x="21415" y="5071"/>
                    </a:cubicBezTo>
                    <a:cubicBezTo>
                      <a:pt x="21415" y="2277"/>
                      <a:pt x="16610" y="1"/>
                      <a:pt x="10701" y="1"/>
                    </a:cubicBezTo>
                    <a:cubicBezTo>
                      <a:pt x="4806" y="1"/>
                      <a:pt x="0" y="2277"/>
                      <a:pt x="0" y="5071"/>
                    </a:cubicBezTo>
                    <a:cubicBezTo>
                      <a:pt x="0" y="7865"/>
                      <a:pt x="4806" y="10142"/>
                      <a:pt x="10701" y="10142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5" name="Google Shape;235;p4"/>
              <p:cNvSpPr/>
              <p:nvPr/>
            </p:nvSpPr>
            <p:spPr>
              <a:xfrm>
                <a:off x="-1780025" y="4222413"/>
                <a:ext cx="535375" cy="52075"/>
              </a:xfrm>
              <a:custGeom>
                <a:avLst/>
                <a:gdLst/>
                <a:ahLst/>
                <a:cxnLst/>
                <a:rect l="l" t="t" r="r" b="b"/>
                <a:pathLst>
                  <a:path w="21415" h="2083" extrusionOk="0">
                    <a:moveTo>
                      <a:pt x="0" y="2082"/>
                    </a:moveTo>
                    <a:lnTo>
                      <a:pt x="21415" y="2082"/>
                    </a:lnTo>
                    <a:lnTo>
                      <a:pt x="21415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6" name="Google Shape;236;p4"/>
              <p:cNvSpPr/>
              <p:nvPr/>
            </p:nvSpPr>
            <p:spPr>
              <a:xfrm>
                <a:off x="-1780025" y="4095663"/>
                <a:ext cx="535375" cy="253550"/>
              </a:xfrm>
              <a:custGeom>
                <a:avLst/>
                <a:gdLst/>
                <a:ahLst/>
                <a:cxnLst/>
                <a:rect l="l" t="t" r="r" b="b"/>
                <a:pathLst>
                  <a:path w="21415" h="10142" extrusionOk="0">
                    <a:moveTo>
                      <a:pt x="10701" y="10142"/>
                    </a:moveTo>
                    <a:cubicBezTo>
                      <a:pt x="16610" y="10142"/>
                      <a:pt x="21415" y="7865"/>
                      <a:pt x="21415" y="5071"/>
                    </a:cubicBezTo>
                    <a:cubicBezTo>
                      <a:pt x="21415" y="2277"/>
                      <a:pt x="16610" y="0"/>
                      <a:pt x="10701" y="0"/>
                    </a:cubicBezTo>
                    <a:cubicBezTo>
                      <a:pt x="4806" y="0"/>
                      <a:pt x="0" y="2277"/>
                      <a:pt x="0" y="5071"/>
                    </a:cubicBezTo>
                    <a:cubicBezTo>
                      <a:pt x="0" y="7865"/>
                      <a:pt x="4806" y="10142"/>
                      <a:pt x="10701" y="10142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7" name="Google Shape;237;p4"/>
              <p:cNvSpPr/>
              <p:nvPr/>
            </p:nvSpPr>
            <p:spPr>
              <a:xfrm>
                <a:off x="-1745100" y="4120438"/>
                <a:ext cx="465525" cy="203975"/>
              </a:xfrm>
              <a:custGeom>
                <a:avLst/>
                <a:gdLst/>
                <a:ahLst/>
                <a:cxnLst/>
                <a:rect l="l" t="t" r="r" b="b"/>
                <a:pathLst>
                  <a:path w="18621" h="8159" extrusionOk="0">
                    <a:moveTo>
                      <a:pt x="9304" y="8159"/>
                    </a:moveTo>
                    <a:cubicBezTo>
                      <a:pt x="14430" y="8159"/>
                      <a:pt x="18621" y="6329"/>
                      <a:pt x="18621" y="4080"/>
                    </a:cubicBezTo>
                    <a:cubicBezTo>
                      <a:pt x="18621" y="1831"/>
                      <a:pt x="14430" y="1"/>
                      <a:pt x="9304" y="1"/>
                    </a:cubicBezTo>
                    <a:cubicBezTo>
                      <a:pt x="4177" y="1"/>
                      <a:pt x="0" y="1831"/>
                      <a:pt x="0" y="4080"/>
                    </a:cubicBezTo>
                    <a:cubicBezTo>
                      <a:pt x="0" y="6329"/>
                      <a:pt x="4177" y="8159"/>
                      <a:pt x="9304" y="8159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8" name="Google Shape;238;p4"/>
              <p:cNvSpPr/>
              <p:nvPr/>
            </p:nvSpPr>
            <p:spPr>
              <a:xfrm>
                <a:off x="-1591800" y="4153613"/>
                <a:ext cx="158925" cy="137625"/>
              </a:xfrm>
              <a:custGeom>
                <a:avLst/>
                <a:gdLst/>
                <a:ahLst/>
                <a:cxnLst/>
                <a:rect l="l" t="t" r="r" b="b"/>
                <a:pathLst>
                  <a:path w="6357" h="5505" extrusionOk="0">
                    <a:moveTo>
                      <a:pt x="2725" y="979"/>
                    </a:moveTo>
                    <a:lnTo>
                      <a:pt x="2725" y="2040"/>
                    </a:lnTo>
                    <a:cubicBezTo>
                      <a:pt x="2557" y="1999"/>
                      <a:pt x="2417" y="1971"/>
                      <a:pt x="2306" y="1915"/>
                    </a:cubicBezTo>
                    <a:cubicBezTo>
                      <a:pt x="2222" y="1887"/>
                      <a:pt x="2152" y="1845"/>
                      <a:pt x="2082" y="1817"/>
                    </a:cubicBezTo>
                    <a:cubicBezTo>
                      <a:pt x="1956" y="1719"/>
                      <a:pt x="1886" y="1621"/>
                      <a:pt x="1886" y="1510"/>
                    </a:cubicBezTo>
                    <a:cubicBezTo>
                      <a:pt x="1886" y="1384"/>
                      <a:pt x="1956" y="1286"/>
                      <a:pt x="2110" y="1188"/>
                    </a:cubicBezTo>
                    <a:cubicBezTo>
                      <a:pt x="2166" y="1146"/>
                      <a:pt x="2236" y="1119"/>
                      <a:pt x="2306" y="1091"/>
                    </a:cubicBezTo>
                    <a:cubicBezTo>
                      <a:pt x="2417" y="1035"/>
                      <a:pt x="2557" y="993"/>
                      <a:pt x="2725" y="979"/>
                    </a:cubicBezTo>
                    <a:close/>
                    <a:moveTo>
                      <a:pt x="3661" y="3046"/>
                    </a:moveTo>
                    <a:cubicBezTo>
                      <a:pt x="3884" y="3074"/>
                      <a:pt x="4066" y="3116"/>
                      <a:pt x="4219" y="3158"/>
                    </a:cubicBezTo>
                    <a:cubicBezTo>
                      <a:pt x="4331" y="3200"/>
                      <a:pt x="4429" y="3228"/>
                      <a:pt x="4513" y="3284"/>
                    </a:cubicBezTo>
                    <a:cubicBezTo>
                      <a:pt x="4680" y="3381"/>
                      <a:pt x="4764" y="3493"/>
                      <a:pt x="4764" y="3633"/>
                    </a:cubicBezTo>
                    <a:cubicBezTo>
                      <a:pt x="4764" y="3787"/>
                      <a:pt x="4666" y="3926"/>
                      <a:pt x="4457" y="4038"/>
                    </a:cubicBezTo>
                    <a:cubicBezTo>
                      <a:pt x="4387" y="4080"/>
                      <a:pt x="4303" y="4108"/>
                      <a:pt x="4219" y="4136"/>
                    </a:cubicBezTo>
                    <a:cubicBezTo>
                      <a:pt x="4052" y="4192"/>
                      <a:pt x="3870" y="4234"/>
                      <a:pt x="3661" y="4248"/>
                    </a:cubicBezTo>
                    <a:lnTo>
                      <a:pt x="3661" y="3046"/>
                    </a:lnTo>
                    <a:close/>
                    <a:moveTo>
                      <a:pt x="2725" y="1"/>
                    </a:moveTo>
                    <a:lnTo>
                      <a:pt x="2725" y="308"/>
                    </a:lnTo>
                    <a:cubicBezTo>
                      <a:pt x="2571" y="308"/>
                      <a:pt x="2431" y="322"/>
                      <a:pt x="2306" y="336"/>
                    </a:cubicBezTo>
                    <a:cubicBezTo>
                      <a:pt x="1747" y="392"/>
                      <a:pt x="1286" y="518"/>
                      <a:pt x="923" y="699"/>
                    </a:cubicBezTo>
                    <a:cubicBezTo>
                      <a:pt x="476" y="923"/>
                      <a:pt x="252" y="1216"/>
                      <a:pt x="252" y="1552"/>
                    </a:cubicBezTo>
                    <a:cubicBezTo>
                      <a:pt x="252" y="1873"/>
                      <a:pt x="448" y="2166"/>
                      <a:pt x="853" y="2390"/>
                    </a:cubicBezTo>
                    <a:cubicBezTo>
                      <a:pt x="1174" y="2585"/>
                      <a:pt x="1663" y="2739"/>
                      <a:pt x="2306" y="2851"/>
                    </a:cubicBezTo>
                    <a:cubicBezTo>
                      <a:pt x="2431" y="2879"/>
                      <a:pt x="2571" y="2893"/>
                      <a:pt x="2725" y="2921"/>
                    </a:cubicBezTo>
                    <a:lnTo>
                      <a:pt x="2725" y="4206"/>
                    </a:lnTo>
                    <a:cubicBezTo>
                      <a:pt x="2571" y="4178"/>
                      <a:pt x="2431" y="4122"/>
                      <a:pt x="2306" y="4066"/>
                    </a:cubicBezTo>
                    <a:cubicBezTo>
                      <a:pt x="2222" y="4024"/>
                      <a:pt x="2152" y="3996"/>
                      <a:pt x="2082" y="3954"/>
                    </a:cubicBezTo>
                    <a:cubicBezTo>
                      <a:pt x="1886" y="3828"/>
                      <a:pt x="1761" y="3689"/>
                      <a:pt x="1691" y="3521"/>
                    </a:cubicBezTo>
                    <a:lnTo>
                      <a:pt x="1" y="3605"/>
                    </a:lnTo>
                    <a:cubicBezTo>
                      <a:pt x="126" y="4010"/>
                      <a:pt x="420" y="4331"/>
                      <a:pt x="895" y="4541"/>
                    </a:cubicBezTo>
                    <a:cubicBezTo>
                      <a:pt x="1272" y="4722"/>
                      <a:pt x="1747" y="4848"/>
                      <a:pt x="2306" y="4904"/>
                    </a:cubicBezTo>
                    <a:cubicBezTo>
                      <a:pt x="2431" y="4918"/>
                      <a:pt x="2571" y="4932"/>
                      <a:pt x="2725" y="4946"/>
                    </a:cubicBezTo>
                    <a:lnTo>
                      <a:pt x="2725" y="5505"/>
                    </a:lnTo>
                    <a:lnTo>
                      <a:pt x="3661" y="5505"/>
                    </a:lnTo>
                    <a:lnTo>
                      <a:pt x="3661" y="4932"/>
                    </a:lnTo>
                    <a:cubicBezTo>
                      <a:pt x="3856" y="4918"/>
                      <a:pt x="4038" y="4904"/>
                      <a:pt x="4219" y="4876"/>
                    </a:cubicBezTo>
                    <a:cubicBezTo>
                      <a:pt x="4806" y="4792"/>
                      <a:pt x="5281" y="4653"/>
                      <a:pt x="5644" y="4457"/>
                    </a:cubicBezTo>
                    <a:cubicBezTo>
                      <a:pt x="6119" y="4206"/>
                      <a:pt x="6357" y="3898"/>
                      <a:pt x="6357" y="3521"/>
                    </a:cubicBezTo>
                    <a:cubicBezTo>
                      <a:pt x="6357" y="3186"/>
                      <a:pt x="6175" y="2921"/>
                      <a:pt x="5798" y="2711"/>
                    </a:cubicBezTo>
                    <a:cubicBezTo>
                      <a:pt x="5490" y="2529"/>
                      <a:pt x="4960" y="2390"/>
                      <a:pt x="4219" y="2264"/>
                    </a:cubicBezTo>
                    <a:cubicBezTo>
                      <a:pt x="4038" y="2236"/>
                      <a:pt x="3856" y="2208"/>
                      <a:pt x="3661" y="2180"/>
                    </a:cubicBezTo>
                    <a:lnTo>
                      <a:pt x="3661" y="979"/>
                    </a:lnTo>
                    <a:cubicBezTo>
                      <a:pt x="3898" y="1035"/>
                      <a:pt x="4080" y="1105"/>
                      <a:pt x="4219" y="1202"/>
                    </a:cubicBezTo>
                    <a:cubicBezTo>
                      <a:pt x="4331" y="1272"/>
                      <a:pt x="4401" y="1370"/>
                      <a:pt x="4443" y="1482"/>
                    </a:cubicBezTo>
                    <a:lnTo>
                      <a:pt x="6091" y="1370"/>
                    </a:lnTo>
                    <a:cubicBezTo>
                      <a:pt x="5979" y="1063"/>
                      <a:pt x="5714" y="825"/>
                      <a:pt x="5309" y="630"/>
                    </a:cubicBezTo>
                    <a:cubicBezTo>
                      <a:pt x="5016" y="504"/>
                      <a:pt x="4652" y="406"/>
                      <a:pt x="4219" y="350"/>
                    </a:cubicBezTo>
                    <a:cubicBezTo>
                      <a:pt x="4038" y="336"/>
                      <a:pt x="3856" y="308"/>
                      <a:pt x="3661" y="308"/>
                    </a:cubicBezTo>
                    <a:lnTo>
                      <a:pt x="3661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9" name="Google Shape;239;p4"/>
              <p:cNvSpPr/>
              <p:nvPr/>
            </p:nvSpPr>
            <p:spPr>
              <a:xfrm>
                <a:off x="-1588650" y="4055838"/>
                <a:ext cx="535725" cy="253575"/>
              </a:xfrm>
              <a:custGeom>
                <a:avLst/>
                <a:gdLst/>
                <a:ahLst/>
                <a:cxnLst/>
                <a:rect l="l" t="t" r="r" b="b"/>
                <a:pathLst>
                  <a:path w="21429" h="10143" extrusionOk="0">
                    <a:moveTo>
                      <a:pt x="10715" y="10142"/>
                    </a:moveTo>
                    <a:cubicBezTo>
                      <a:pt x="16610" y="10142"/>
                      <a:pt x="21429" y="7865"/>
                      <a:pt x="21429" y="5071"/>
                    </a:cubicBezTo>
                    <a:cubicBezTo>
                      <a:pt x="21429" y="2278"/>
                      <a:pt x="16610" y="1"/>
                      <a:pt x="10715" y="1"/>
                    </a:cubicBezTo>
                    <a:cubicBezTo>
                      <a:pt x="4820" y="1"/>
                      <a:pt x="0" y="2278"/>
                      <a:pt x="0" y="5071"/>
                    </a:cubicBezTo>
                    <a:cubicBezTo>
                      <a:pt x="0" y="7865"/>
                      <a:pt x="4820" y="10142"/>
                      <a:pt x="10715" y="10142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0" name="Google Shape;240;p4"/>
              <p:cNvSpPr/>
              <p:nvPr/>
            </p:nvSpPr>
            <p:spPr>
              <a:xfrm>
                <a:off x="-1588650" y="4130588"/>
                <a:ext cx="535725" cy="52050"/>
              </a:xfrm>
              <a:custGeom>
                <a:avLst/>
                <a:gdLst/>
                <a:ahLst/>
                <a:cxnLst/>
                <a:rect l="l" t="t" r="r" b="b"/>
                <a:pathLst>
                  <a:path w="21429" h="2082" extrusionOk="0">
                    <a:moveTo>
                      <a:pt x="0" y="2081"/>
                    </a:moveTo>
                    <a:lnTo>
                      <a:pt x="21429" y="2081"/>
                    </a:lnTo>
                    <a:lnTo>
                      <a:pt x="2142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1" name="Google Shape;241;p4"/>
              <p:cNvSpPr/>
              <p:nvPr/>
            </p:nvSpPr>
            <p:spPr>
              <a:xfrm>
                <a:off x="-1588650" y="4003813"/>
                <a:ext cx="535725" cy="253200"/>
              </a:xfrm>
              <a:custGeom>
                <a:avLst/>
                <a:gdLst/>
                <a:ahLst/>
                <a:cxnLst/>
                <a:rect l="l" t="t" r="r" b="b"/>
                <a:pathLst>
                  <a:path w="21429" h="10128" extrusionOk="0">
                    <a:moveTo>
                      <a:pt x="10715" y="10128"/>
                    </a:moveTo>
                    <a:cubicBezTo>
                      <a:pt x="16610" y="10128"/>
                      <a:pt x="21429" y="7865"/>
                      <a:pt x="21429" y="5071"/>
                    </a:cubicBezTo>
                    <a:cubicBezTo>
                      <a:pt x="21429" y="2277"/>
                      <a:pt x="16610" y="0"/>
                      <a:pt x="10715" y="0"/>
                    </a:cubicBezTo>
                    <a:cubicBezTo>
                      <a:pt x="4820" y="0"/>
                      <a:pt x="0" y="2277"/>
                      <a:pt x="0" y="5071"/>
                    </a:cubicBezTo>
                    <a:cubicBezTo>
                      <a:pt x="0" y="7865"/>
                      <a:pt x="4820" y="10128"/>
                      <a:pt x="10715" y="10128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2" name="Google Shape;242;p4"/>
              <p:cNvSpPr/>
              <p:nvPr/>
            </p:nvSpPr>
            <p:spPr>
              <a:xfrm>
                <a:off x="-1553375" y="4028263"/>
                <a:ext cx="465175" cy="204300"/>
              </a:xfrm>
              <a:custGeom>
                <a:avLst/>
                <a:gdLst/>
                <a:ahLst/>
                <a:cxnLst/>
                <a:rect l="l" t="t" r="r" b="b"/>
                <a:pathLst>
                  <a:path w="18607" h="8172" extrusionOk="0">
                    <a:moveTo>
                      <a:pt x="9304" y="8172"/>
                    </a:moveTo>
                    <a:cubicBezTo>
                      <a:pt x="14430" y="8172"/>
                      <a:pt x="18607" y="6342"/>
                      <a:pt x="18607" y="4093"/>
                    </a:cubicBezTo>
                    <a:cubicBezTo>
                      <a:pt x="18607" y="1844"/>
                      <a:pt x="14430" y="0"/>
                      <a:pt x="9304" y="0"/>
                    </a:cubicBezTo>
                    <a:cubicBezTo>
                      <a:pt x="4177" y="0"/>
                      <a:pt x="0" y="1844"/>
                      <a:pt x="0" y="4093"/>
                    </a:cubicBezTo>
                    <a:cubicBezTo>
                      <a:pt x="0" y="6342"/>
                      <a:pt x="4177" y="8172"/>
                      <a:pt x="9304" y="8172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3" name="Google Shape;243;p4"/>
              <p:cNvSpPr/>
              <p:nvPr/>
            </p:nvSpPr>
            <p:spPr>
              <a:xfrm>
                <a:off x="-1400425" y="4061788"/>
                <a:ext cx="159275" cy="137600"/>
              </a:xfrm>
              <a:custGeom>
                <a:avLst/>
                <a:gdLst/>
                <a:ahLst/>
                <a:cxnLst/>
                <a:rect l="l" t="t" r="r" b="b"/>
                <a:pathLst>
                  <a:path w="6371" h="5504" extrusionOk="0">
                    <a:moveTo>
                      <a:pt x="2725" y="964"/>
                    </a:moveTo>
                    <a:lnTo>
                      <a:pt x="2725" y="2040"/>
                    </a:lnTo>
                    <a:cubicBezTo>
                      <a:pt x="2571" y="1998"/>
                      <a:pt x="2431" y="1956"/>
                      <a:pt x="2306" y="1914"/>
                    </a:cubicBezTo>
                    <a:cubicBezTo>
                      <a:pt x="2222" y="1886"/>
                      <a:pt x="2152" y="1844"/>
                      <a:pt x="2096" y="1802"/>
                    </a:cubicBezTo>
                    <a:cubicBezTo>
                      <a:pt x="1956" y="1718"/>
                      <a:pt x="1886" y="1621"/>
                      <a:pt x="1886" y="1509"/>
                    </a:cubicBezTo>
                    <a:cubicBezTo>
                      <a:pt x="1886" y="1383"/>
                      <a:pt x="1970" y="1271"/>
                      <a:pt x="2124" y="1174"/>
                    </a:cubicBezTo>
                    <a:cubicBezTo>
                      <a:pt x="2180" y="1146"/>
                      <a:pt x="2236" y="1104"/>
                      <a:pt x="2306" y="1076"/>
                    </a:cubicBezTo>
                    <a:cubicBezTo>
                      <a:pt x="2431" y="1034"/>
                      <a:pt x="2571" y="992"/>
                      <a:pt x="2725" y="964"/>
                    </a:cubicBezTo>
                    <a:close/>
                    <a:moveTo>
                      <a:pt x="3675" y="3045"/>
                    </a:moveTo>
                    <a:cubicBezTo>
                      <a:pt x="3898" y="3073"/>
                      <a:pt x="4080" y="3115"/>
                      <a:pt x="4219" y="3157"/>
                    </a:cubicBezTo>
                    <a:cubicBezTo>
                      <a:pt x="4345" y="3185"/>
                      <a:pt x="4443" y="3227"/>
                      <a:pt x="4513" y="3269"/>
                    </a:cubicBezTo>
                    <a:cubicBezTo>
                      <a:pt x="4694" y="3381"/>
                      <a:pt x="4778" y="3492"/>
                      <a:pt x="4778" y="3632"/>
                    </a:cubicBezTo>
                    <a:cubicBezTo>
                      <a:pt x="4778" y="3786"/>
                      <a:pt x="4666" y="3911"/>
                      <a:pt x="4471" y="4037"/>
                    </a:cubicBezTo>
                    <a:cubicBezTo>
                      <a:pt x="4401" y="4079"/>
                      <a:pt x="4317" y="4107"/>
                      <a:pt x="4219" y="4135"/>
                    </a:cubicBezTo>
                    <a:cubicBezTo>
                      <a:pt x="4066" y="4191"/>
                      <a:pt x="3884" y="4233"/>
                      <a:pt x="3675" y="4247"/>
                    </a:cubicBezTo>
                    <a:lnTo>
                      <a:pt x="3675" y="3045"/>
                    </a:lnTo>
                    <a:close/>
                    <a:moveTo>
                      <a:pt x="2725" y="0"/>
                    </a:moveTo>
                    <a:lnTo>
                      <a:pt x="2725" y="294"/>
                    </a:lnTo>
                    <a:cubicBezTo>
                      <a:pt x="2585" y="307"/>
                      <a:pt x="2445" y="321"/>
                      <a:pt x="2306" y="335"/>
                    </a:cubicBezTo>
                    <a:cubicBezTo>
                      <a:pt x="1761" y="391"/>
                      <a:pt x="1300" y="503"/>
                      <a:pt x="937" y="699"/>
                    </a:cubicBezTo>
                    <a:cubicBezTo>
                      <a:pt x="490" y="922"/>
                      <a:pt x="266" y="1201"/>
                      <a:pt x="266" y="1537"/>
                    </a:cubicBezTo>
                    <a:cubicBezTo>
                      <a:pt x="266" y="1872"/>
                      <a:pt x="462" y="2151"/>
                      <a:pt x="853" y="2389"/>
                    </a:cubicBezTo>
                    <a:cubicBezTo>
                      <a:pt x="1188" y="2584"/>
                      <a:pt x="1677" y="2738"/>
                      <a:pt x="2306" y="2850"/>
                    </a:cubicBezTo>
                    <a:cubicBezTo>
                      <a:pt x="2445" y="2878"/>
                      <a:pt x="2585" y="2892"/>
                      <a:pt x="2725" y="2920"/>
                    </a:cubicBezTo>
                    <a:lnTo>
                      <a:pt x="2725" y="4205"/>
                    </a:lnTo>
                    <a:cubicBezTo>
                      <a:pt x="2585" y="4163"/>
                      <a:pt x="2445" y="4121"/>
                      <a:pt x="2306" y="4065"/>
                    </a:cubicBezTo>
                    <a:cubicBezTo>
                      <a:pt x="2236" y="4023"/>
                      <a:pt x="2166" y="3981"/>
                      <a:pt x="2096" y="3939"/>
                    </a:cubicBezTo>
                    <a:cubicBezTo>
                      <a:pt x="1900" y="3828"/>
                      <a:pt x="1775" y="3688"/>
                      <a:pt x="1705" y="3520"/>
                    </a:cubicBezTo>
                    <a:lnTo>
                      <a:pt x="1" y="3604"/>
                    </a:lnTo>
                    <a:cubicBezTo>
                      <a:pt x="140" y="4009"/>
                      <a:pt x="434" y="4331"/>
                      <a:pt x="895" y="4540"/>
                    </a:cubicBezTo>
                    <a:cubicBezTo>
                      <a:pt x="1286" y="4722"/>
                      <a:pt x="1747" y="4847"/>
                      <a:pt x="2306" y="4903"/>
                    </a:cubicBezTo>
                    <a:cubicBezTo>
                      <a:pt x="2445" y="4917"/>
                      <a:pt x="2585" y="4931"/>
                      <a:pt x="2725" y="4945"/>
                    </a:cubicBezTo>
                    <a:lnTo>
                      <a:pt x="2725" y="5504"/>
                    </a:lnTo>
                    <a:lnTo>
                      <a:pt x="3675" y="5504"/>
                    </a:lnTo>
                    <a:lnTo>
                      <a:pt x="3675" y="4931"/>
                    </a:lnTo>
                    <a:cubicBezTo>
                      <a:pt x="3870" y="4917"/>
                      <a:pt x="4052" y="4889"/>
                      <a:pt x="4219" y="4875"/>
                    </a:cubicBezTo>
                    <a:cubicBezTo>
                      <a:pt x="4806" y="4792"/>
                      <a:pt x="5295" y="4652"/>
                      <a:pt x="5658" y="4456"/>
                    </a:cubicBezTo>
                    <a:cubicBezTo>
                      <a:pt x="6133" y="4205"/>
                      <a:pt x="6371" y="3897"/>
                      <a:pt x="6371" y="3520"/>
                    </a:cubicBezTo>
                    <a:cubicBezTo>
                      <a:pt x="6371" y="3185"/>
                      <a:pt x="6175" y="2920"/>
                      <a:pt x="5798" y="2696"/>
                    </a:cubicBezTo>
                    <a:cubicBezTo>
                      <a:pt x="5490" y="2529"/>
                      <a:pt x="4974" y="2389"/>
                      <a:pt x="4219" y="2263"/>
                    </a:cubicBezTo>
                    <a:cubicBezTo>
                      <a:pt x="4052" y="2235"/>
                      <a:pt x="3870" y="2207"/>
                      <a:pt x="3675" y="2179"/>
                    </a:cubicBezTo>
                    <a:lnTo>
                      <a:pt x="3675" y="978"/>
                    </a:lnTo>
                    <a:cubicBezTo>
                      <a:pt x="3912" y="1020"/>
                      <a:pt x="4094" y="1104"/>
                      <a:pt x="4219" y="1188"/>
                    </a:cubicBezTo>
                    <a:cubicBezTo>
                      <a:pt x="4331" y="1271"/>
                      <a:pt x="4415" y="1369"/>
                      <a:pt x="4457" y="1467"/>
                    </a:cubicBezTo>
                    <a:lnTo>
                      <a:pt x="6105" y="1369"/>
                    </a:lnTo>
                    <a:cubicBezTo>
                      <a:pt x="5993" y="1062"/>
                      <a:pt x="5728" y="810"/>
                      <a:pt x="5323" y="629"/>
                    </a:cubicBezTo>
                    <a:cubicBezTo>
                      <a:pt x="5030" y="503"/>
                      <a:pt x="4666" y="405"/>
                      <a:pt x="4219" y="349"/>
                    </a:cubicBezTo>
                    <a:cubicBezTo>
                      <a:pt x="4052" y="321"/>
                      <a:pt x="3870" y="307"/>
                      <a:pt x="3675" y="294"/>
                    </a:cubicBezTo>
                    <a:lnTo>
                      <a:pt x="3675" y="0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4" name="Google Shape;244;p4"/>
              <p:cNvSpPr/>
              <p:nvPr/>
            </p:nvSpPr>
            <p:spPr>
              <a:xfrm>
                <a:off x="-1670725" y="3963988"/>
                <a:ext cx="535400" cy="253225"/>
              </a:xfrm>
              <a:custGeom>
                <a:avLst/>
                <a:gdLst/>
                <a:ahLst/>
                <a:cxnLst/>
                <a:rect l="l" t="t" r="r" b="b"/>
                <a:pathLst>
                  <a:path w="21416" h="10129" extrusionOk="0">
                    <a:moveTo>
                      <a:pt x="10715" y="10128"/>
                    </a:moveTo>
                    <a:cubicBezTo>
                      <a:pt x="16610" y="10128"/>
                      <a:pt x="21415" y="7851"/>
                      <a:pt x="21415" y="5058"/>
                    </a:cubicBezTo>
                    <a:cubicBezTo>
                      <a:pt x="21415" y="2278"/>
                      <a:pt x="16610" y="1"/>
                      <a:pt x="10715" y="1"/>
                    </a:cubicBezTo>
                    <a:cubicBezTo>
                      <a:pt x="4806" y="1"/>
                      <a:pt x="1" y="2278"/>
                      <a:pt x="1" y="5058"/>
                    </a:cubicBezTo>
                    <a:cubicBezTo>
                      <a:pt x="1" y="7851"/>
                      <a:pt x="4806" y="10128"/>
                      <a:pt x="10715" y="10128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5" name="Google Shape;245;p4"/>
              <p:cNvSpPr/>
              <p:nvPr/>
            </p:nvSpPr>
            <p:spPr>
              <a:xfrm>
                <a:off x="-1670725" y="4038388"/>
                <a:ext cx="535400" cy="52050"/>
              </a:xfrm>
              <a:custGeom>
                <a:avLst/>
                <a:gdLst/>
                <a:ahLst/>
                <a:cxnLst/>
                <a:rect l="l" t="t" r="r" b="b"/>
                <a:pathLst>
                  <a:path w="21416" h="2082" extrusionOk="0">
                    <a:moveTo>
                      <a:pt x="1" y="2082"/>
                    </a:moveTo>
                    <a:lnTo>
                      <a:pt x="21415" y="2082"/>
                    </a:lnTo>
                    <a:lnTo>
                      <a:pt x="21415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6" name="Google Shape;246;p4"/>
              <p:cNvSpPr/>
              <p:nvPr/>
            </p:nvSpPr>
            <p:spPr>
              <a:xfrm>
                <a:off x="-1670725" y="3911963"/>
                <a:ext cx="535400" cy="253200"/>
              </a:xfrm>
              <a:custGeom>
                <a:avLst/>
                <a:gdLst/>
                <a:ahLst/>
                <a:cxnLst/>
                <a:rect l="l" t="t" r="r" b="b"/>
                <a:pathLst>
                  <a:path w="21416" h="10128" extrusionOk="0">
                    <a:moveTo>
                      <a:pt x="10715" y="10128"/>
                    </a:moveTo>
                    <a:cubicBezTo>
                      <a:pt x="16610" y="10128"/>
                      <a:pt x="21415" y="7851"/>
                      <a:pt x="21415" y="5057"/>
                    </a:cubicBezTo>
                    <a:cubicBezTo>
                      <a:pt x="21415" y="2277"/>
                      <a:pt x="16610" y="0"/>
                      <a:pt x="10715" y="0"/>
                    </a:cubicBezTo>
                    <a:cubicBezTo>
                      <a:pt x="4806" y="0"/>
                      <a:pt x="1" y="2277"/>
                      <a:pt x="1" y="5057"/>
                    </a:cubicBezTo>
                    <a:cubicBezTo>
                      <a:pt x="1" y="7851"/>
                      <a:pt x="4806" y="10128"/>
                      <a:pt x="10715" y="10128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7" name="Google Shape;247;p4"/>
              <p:cNvSpPr/>
              <p:nvPr/>
            </p:nvSpPr>
            <p:spPr>
              <a:xfrm>
                <a:off x="-1635800" y="3936413"/>
                <a:ext cx="465550" cy="204325"/>
              </a:xfrm>
              <a:custGeom>
                <a:avLst/>
                <a:gdLst/>
                <a:ahLst/>
                <a:cxnLst/>
                <a:rect l="l" t="t" r="r" b="b"/>
                <a:pathLst>
                  <a:path w="18622" h="8173" extrusionOk="0">
                    <a:moveTo>
                      <a:pt x="9318" y="8172"/>
                    </a:moveTo>
                    <a:cubicBezTo>
                      <a:pt x="14445" y="8172"/>
                      <a:pt x="18621" y="6328"/>
                      <a:pt x="18621" y="4079"/>
                    </a:cubicBezTo>
                    <a:cubicBezTo>
                      <a:pt x="18621" y="1830"/>
                      <a:pt x="14445" y="0"/>
                      <a:pt x="9318" y="0"/>
                    </a:cubicBezTo>
                    <a:cubicBezTo>
                      <a:pt x="4191" y="0"/>
                      <a:pt x="1" y="1830"/>
                      <a:pt x="1" y="4079"/>
                    </a:cubicBezTo>
                    <a:cubicBezTo>
                      <a:pt x="1" y="6328"/>
                      <a:pt x="4191" y="8172"/>
                      <a:pt x="9318" y="8172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8" name="Google Shape;248;p4"/>
              <p:cNvSpPr/>
              <p:nvPr/>
            </p:nvSpPr>
            <p:spPr>
              <a:xfrm>
                <a:off x="-1482500" y="3969588"/>
                <a:ext cx="158925" cy="137975"/>
              </a:xfrm>
              <a:custGeom>
                <a:avLst/>
                <a:gdLst/>
                <a:ahLst/>
                <a:cxnLst/>
                <a:rect l="l" t="t" r="r" b="b"/>
                <a:pathLst>
                  <a:path w="6357" h="5519" extrusionOk="0">
                    <a:moveTo>
                      <a:pt x="2725" y="978"/>
                    </a:moveTo>
                    <a:lnTo>
                      <a:pt x="2725" y="2040"/>
                    </a:lnTo>
                    <a:cubicBezTo>
                      <a:pt x="2557" y="2012"/>
                      <a:pt x="2418" y="1970"/>
                      <a:pt x="2306" y="1928"/>
                    </a:cubicBezTo>
                    <a:cubicBezTo>
                      <a:pt x="2222" y="1886"/>
                      <a:pt x="2152" y="1858"/>
                      <a:pt x="2096" y="1816"/>
                    </a:cubicBezTo>
                    <a:cubicBezTo>
                      <a:pt x="1957" y="1719"/>
                      <a:pt x="1887" y="1621"/>
                      <a:pt x="1887" y="1509"/>
                    </a:cubicBezTo>
                    <a:cubicBezTo>
                      <a:pt x="1887" y="1397"/>
                      <a:pt x="1957" y="1285"/>
                      <a:pt x="2110" y="1188"/>
                    </a:cubicBezTo>
                    <a:cubicBezTo>
                      <a:pt x="2166" y="1146"/>
                      <a:pt x="2236" y="1118"/>
                      <a:pt x="2306" y="1090"/>
                    </a:cubicBezTo>
                    <a:cubicBezTo>
                      <a:pt x="2432" y="1048"/>
                      <a:pt x="2571" y="1006"/>
                      <a:pt x="2725" y="978"/>
                    </a:cubicBezTo>
                    <a:close/>
                    <a:moveTo>
                      <a:pt x="3675" y="3060"/>
                    </a:moveTo>
                    <a:cubicBezTo>
                      <a:pt x="3884" y="3087"/>
                      <a:pt x="4066" y="3115"/>
                      <a:pt x="4220" y="3171"/>
                    </a:cubicBezTo>
                    <a:cubicBezTo>
                      <a:pt x="4345" y="3199"/>
                      <a:pt x="4443" y="3241"/>
                      <a:pt x="4513" y="3283"/>
                    </a:cubicBezTo>
                    <a:cubicBezTo>
                      <a:pt x="4681" y="3381"/>
                      <a:pt x="4764" y="3507"/>
                      <a:pt x="4764" y="3646"/>
                    </a:cubicBezTo>
                    <a:cubicBezTo>
                      <a:pt x="4764" y="3800"/>
                      <a:pt x="4667" y="3926"/>
                      <a:pt x="4457" y="4037"/>
                    </a:cubicBezTo>
                    <a:cubicBezTo>
                      <a:pt x="4387" y="4079"/>
                      <a:pt x="4303" y="4121"/>
                      <a:pt x="4220" y="4149"/>
                    </a:cubicBezTo>
                    <a:cubicBezTo>
                      <a:pt x="4066" y="4205"/>
                      <a:pt x="3884" y="4233"/>
                      <a:pt x="3675" y="4261"/>
                    </a:cubicBezTo>
                    <a:lnTo>
                      <a:pt x="3675" y="3060"/>
                    </a:lnTo>
                    <a:close/>
                    <a:moveTo>
                      <a:pt x="2725" y="0"/>
                    </a:moveTo>
                    <a:lnTo>
                      <a:pt x="2725" y="308"/>
                    </a:lnTo>
                    <a:cubicBezTo>
                      <a:pt x="2585" y="308"/>
                      <a:pt x="2446" y="322"/>
                      <a:pt x="2306" y="336"/>
                    </a:cubicBezTo>
                    <a:cubicBezTo>
                      <a:pt x="1747" y="391"/>
                      <a:pt x="1300" y="517"/>
                      <a:pt x="937" y="699"/>
                    </a:cubicBezTo>
                    <a:cubicBezTo>
                      <a:pt x="476" y="936"/>
                      <a:pt x="252" y="1216"/>
                      <a:pt x="252" y="1551"/>
                    </a:cubicBezTo>
                    <a:cubicBezTo>
                      <a:pt x="252" y="1886"/>
                      <a:pt x="462" y="2166"/>
                      <a:pt x="853" y="2403"/>
                    </a:cubicBezTo>
                    <a:cubicBezTo>
                      <a:pt x="1188" y="2599"/>
                      <a:pt x="1663" y="2738"/>
                      <a:pt x="2306" y="2864"/>
                    </a:cubicBezTo>
                    <a:cubicBezTo>
                      <a:pt x="2446" y="2878"/>
                      <a:pt x="2585" y="2906"/>
                      <a:pt x="2725" y="2920"/>
                    </a:cubicBezTo>
                    <a:lnTo>
                      <a:pt x="2725" y="4219"/>
                    </a:lnTo>
                    <a:cubicBezTo>
                      <a:pt x="2571" y="4177"/>
                      <a:pt x="2432" y="4135"/>
                      <a:pt x="2306" y="4065"/>
                    </a:cubicBezTo>
                    <a:cubicBezTo>
                      <a:pt x="2236" y="4037"/>
                      <a:pt x="2152" y="3995"/>
                      <a:pt x="2082" y="3954"/>
                    </a:cubicBezTo>
                    <a:cubicBezTo>
                      <a:pt x="1901" y="3828"/>
                      <a:pt x="1761" y="3688"/>
                      <a:pt x="1691" y="3534"/>
                    </a:cubicBezTo>
                    <a:lnTo>
                      <a:pt x="1" y="3618"/>
                    </a:lnTo>
                    <a:cubicBezTo>
                      <a:pt x="127" y="4023"/>
                      <a:pt x="434" y="4331"/>
                      <a:pt x="895" y="4554"/>
                    </a:cubicBezTo>
                    <a:cubicBezTo>
                      <a:pt x="1272" y="4736"/>
                      <a:pt x="1747" y="4848"/>
                      <a:pt x="2306" y="4917"/>
                    </a:cubicBezTo>
                    <a:cubicBezTo>
                      <a:pt x="2446" y="4931"/>
                      <a:pt x="2585" y="4945"/>
                      <a:pt x="2725" y="4945"/>
                    </a:cubicBezTo>
                    <a:lnTo>
                      <a:pt x="2725" y="5518"/>
                    </a:lnTo>
                    <a:lnTo>
                      <a:pt x="3675" y="5518"/>
                    </a:lnTo>
                    <a:lnTo>
                      <a:pt x="3675" y="4931"/>
                    </a:lnTo>
                    <a:cubicBezTo>
                      <a:pt x="3856" y="4917"/>
                      <a:pt x="4052" y="4903"/>
                      <a:pt x="4220" y="4876"/>
                    </a:cubicBezTo>
                    <a:cubicBezTo>
                      <a:pt x="4806" y="4806"/>
                      <a:pt x="5281" y="4666"/>
                      <a:pt x="5658" y="4470"/>
                    </a:cubicBezTo>
                    <a:cubicBezTo>
                      <a:pt x="6119" y="4219"/>
                      <a:pt x="6357" y="3898"/>
                      <a:pt x="6357" y="3534"/>
                    </a:cubicBezTo>
                    <a:cubicBezTo>
                      <a:pt x="6357" y="3199"/>
                      <a:pt x="6175" y="2920"/>
                      <a:pt x="5798" y="2710"/>
                    </a:cubicBezTo>
                    <a:cubicBezTo>
                      <a:pt x="5491" y="2543"/>
                      <a:pt x="4960" y="2389"/>
                      <a:pt x="4220" y="2277"/>
                    </a:cubicBezTo>
                    <a:cubicBezTo>
                      <a:pt x="4052" y="2249"/>
                      <a:pt x="3870" y="2221"/>
                      <a:pt x="3675" y="2193"/>
                    </a:cubicBezTo>
                    <a:lnTo>
                      <a:pt x="3675" y="992"/>
                    </a:lnTo>
                    <a:cubicBezTo>
                      <a:pt x="3898" y="1034"/>
                      <a:pt x="4080" y="1104"/>
                      <a:pt x="4220" y="1202"/>
                    </a:cubicBezTo>
                    <a:cubicBezTo>
                      <a:pt x="4331" y="1285"/>
                      <a:pt x="4401" y="1369"/>
                      <a:pt x="4457" y="1481"/>
                    </a:cubicBezTo>
                    <a:lnTo>
                      <a:pt x="6091" y="1383"/>
                    </a:lnTo>
                    <a:cubicBezTo>
                      <a:pt x="5980" y="1076"/>
                      <a:pt x="5728" y="825"/>
                      <a:pt x="5323" y="643"/>
                    </a:cubicBezTo>
                    <a:cubicBezTo>
                      <a:pt x="5030" y="503"/>
                      <a:pt x="4653" y="419"/>
                      <a:pt x="4220" y="364"/>
                    </a:cubicBezTo>
                    <a:cubicBezTo>
                      <a:pt x="4052" y="336"/>
                      <a:pt x="3870" y="322"/>
                      <a:pt x="3675" y="308"/>
                    </a:cubicBezTo>
                    <a:lnTo>
                      <a:pt x="3675" y="0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9" name="Google Shape;249;p4"/>
              <p:cNvSpPr/>
              <p:nvPr/>
            </p:nvSpPr>
            <p:spPr>
              <a:xfrm>
                <a:off x="-1602275" y="3891363"/>
                <a:ext cx="535400" cy="253550"/>
              </a:xfrm>
              <a:custGeom>
                <a:avLst/>
                <a:gdLst/>
                <a:ahLst/>
                <a:cxnLst/>
                <a:rect l="l" t="t" r="r" b="b"/>
                <a:pathLst>
                  <a:path w="21416" h="10142" extrusionOk="0">
                    <a:moveTo>
                      <a:pt x="10715" y="10142"/>
                    </a:moveTo>
                    <a:cubicBezTo>
                      <a:pt x="16610" y="10142"/>
                      <a:pt x="21415" y="7865"/>
                      <a:pt x="21415" y="5071"/>
                    </a:cubicBezTo>
                    <a:cubicBezTo>
                      <a:pt x="21415" y="2277"/>
                      <a:pt x="16610" y="0"/>
                      <a:pt x="10715" y="0"/>
                    </a:cubicBezTo>
                    <a:cubicBezTo>
                      <a:pt x="4806" y="0"/>
                      <a:pt x="1" y="2277"/>
                      <a:pt x="1" y="5071"/>
                    </a:cubicBezTo>
                    <a:cubicBezTo>
                      <a:pt x="1" y="7865"/>
                      <a:pt x="4806" y="10142"/>
                      <a:pt x="10715" y="10142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0" name="Google Shape;250;p4"/>
              <p:cNvSpPr/>
              <p:nvPr/>
            </p:nvSpPr>
            <p:spPr>
              <a:xfrm>
                <a:off x="-1602275" y="3966088"/>
                <a:ext cx="535400" cy="52075"/>
              </a:xfrm>
              <a:custGeom>
                <a:avLst/>
                <a:gdLst/>
                <a:ahLst/>
                <a:cxnLst/>
                <a:rect l="l" t="t" r="r" b="b"/>
                <a:pathLst>
                  <a:path w="21416" h="2083" extrusionOk="0">
                    <a:moveTo>
                      <a:pt x="1" y="2082"/>
                    </a:moveTo>
                    <a:lnTo>
                      <a:pt x="21415" y="2082"/>
                    </a:lnTo>
                    <a:lnTo>
                      <a:pt x="21415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1" name="Google Shape;251;p4"/>
              <p:cNvSpPr/>
              <p:nvPr/>
            </p:nvSpPr>
            <p:spPr>
              <a:xfrm>
                <a:off x="-1602275" y="3839313"/>
                <a:ext cx="535400" cy="253575"/>
              </a:xfrm>
              <a:custGeom>
                <a:avLst/>
                <a:gdLst/>
                <a:ahLst/>
                <a:cxnLst/>
                <a:rect l="l" t="t" r="r" b="b"/>
                <a:pathLst>
                  <a:path w="21416" h="10143" extrusionOk="0">
                    <a:moveTo>
                      <a:pt x="10715" y="10142"/>
                    </a:moveTo>
                    <a:cubicBezTo>
                      <a:pt x="16610" y="10142"/>
                      <a:pt x="21415" y="7865"/>
                      <a:pt x="21415" y="5072"/>
                    </a:cubicBezTo>
                    <a:cubicBezTo>
                      <a:pt x="21415" y="2278"/>
                      <a:pt x="16610" y="1"/>
                      <a:pt x="10715" y="1"/>
                    </a:cubicBezTo>
                    <a:cubicBezTo>
                      <a:pt x="4806" y="1"/>
                      <a:pt x="1" y="2278"/>
                      <a:pt x="1" y="5072"/>
                    </a:cubicBezTo>
                    <a:cubicBezTo>
                      <a:pt x="1" y="7865"/>
                      <a:pt x="4806" y="10142"/>
                      <a:pt x="10715" y="10142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2" name="Google Shape;252;p4"/>
              <p:cNvSpPr/>
              <p:nvPr/>
            </p:nvSpPr>
            <p:spPr>
              <a:xfrm>
                <a:off x="-1567350" y="3863763"/>
                <a:ext cx="465550" cy="204325"/>
              </a:xfrm>
              <a:custGeom>
                <a:avLst/>
                <a:gdLst/>
                <a:ahLst/>
                <a:cxnLst/>
                <a:rect l="l" t="t" r="r" b="b"/>
                <a:pathLst>
                  <a:path w="18622" h="8173" extrusionOk="0">
                    <a:moveTo>
                      <a:pt x="9318" y="8173"/>
                    </a:moveTo>
                    <a:cubicBezTo>
                      <a:pt x="14444" y="8173"/>
                      <a:pt x="18621" y="6343"/>
                      <a:pt x="18621" y="4094"/>
                    </a:cubicBezTo>
                    <a:cubicBezTo>
                      <a:pt x="18621" y="1845"/>
                      <a:pt x="14444" y="1"/>
                      <a:pt x="9318" y="1"/>
                    </a:cubicBezTo>
                    <a:cubicBezTo>
                      <a:pt x="4191" y="1"/>
                      <a:pt x="0" y="1845"/>
                      <a:pt x="0" y="4094"/>
                    </a:cubicBezTo>
                    <a:cubicBezTo>
                      <a:pt x="0" y="6343"/>
                      <a:pt x="4191" y="8173"/>
                      <a:pt x="9318" y="8173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3" name="Google Shape;253;p4"/>
              <p:cNvSpPr/>
              <p:nvPr/>
            </p:nvSpPr>
            <p:spPr>
              <a:xfrm>
                <a:off x="-1414050" y="3897288"/>
                <a:ext cx="158925" cy="137625"/>
              </a:xfrm>
              <a:custGeom>
                <a:avLst/>
                <a:gdLst/>
                <a:ahLst/>
                <a:cxnLst/>
                <a:rect l="l" t="t" r="r" b="b"/>
                <a:pathLst>
                  <a:path w="6357" h="5505" extrusionOk="0">
                    <a:moveTo>
                      <a:pt x="2725" y="965"/>
                    </a:moveTo>
                    <a:lnTo>
                      <a:pt x="2725" y="2040"/>
                    </a:lnTo>
                    <a:cubicBezTo>
                      <a:pt x="2557" y="1998"/>
                      <a:pt x="2418" y="1970"/>
                      <a:pt x="2306" y="1915"/>
                    </a:cubicBezTo>
                    <a:cubicBezTo>
                      <a:pt x="2222" y="1887"/>
                      <a:pt x="2152" y="1845"/>
                      <a:pt x="2096" y="1817"/>
                    </a:cubicBezTo>
                    <a:cubicBezTo>
                      <a:pt x="1957" y="1719"/>
                      <a:pt x="1887" y="1621"/>
                      <a:pt x="1887" y="1509"/>
                    </a:cubicBezTo>
                    <a:cubicBezTo>
                      <a:pt x="1887" y="1384"/>
                      <a:pt x="1957" y="1286"/>
                      <a:pt x="2110" y="1174"/>
                    </a:cubicBezTo>
                    <a:cubicBezTo>
                      <a:pt x="2166" y="1146"/>
                      <a:pt x="2236" y="1104"/>
                      <a:pt x="2306" y="1076"/>
                    </a:cubicBezTo>
                    <a:cubicBezTo>
                      <a:pt x="2431" y="1034"/>
                      <a:pt x="2571" y="993"/>
                      <a:pt x="2725" y="965"/>
                    </a:cubicBezTo>
                    <a:close/>
                    <a:moveTo>
                      <a:pt x="3675" y="3046"/>
                    </a:moveTo>
                    <a:cubicBezTo>
                      <a:pt x="3884" y="3074"/>
                      <a:pt x="4066" y="3116"/>
                      <a:pt x="4220" y="3158"/>
                    </a:cubicBezTo>
                    <a:cubicBezTo>
                      <a:pt x="4345" y="3186"/>
                      <a:pt x="4443" y="3228"/>
                      <a:pt x="4513" y="3270"/>
                    </a:cubicBezTo>
                    <a:cubicBezTo>
                      <a:pt x="4681" y="3381"/>
                      <a:pt x="4764" y="3493"/>
                      <a:pt x="4764" y="3633"/>
                    </a:cubicBezTo>
                    <a:cubicBezTo>
                      <a:pt x="4764" y="3786"/>
                      <a:pt x="4667" y="3926"/>
                      <a:pt x="4457" y="4038"/>
                    </a:cubicBezTo>
                    <a:cubicBezTo>
                      <a:pt x="4387" y="4080"/>
                      <a:pt x="4303" y="4108"/>
                      <a:pt x="4220" y="4136"/>
                    </a:cubicBezTo>
                    <a:cubicBezTo>
                      <a:pt x="4066" y="4191"/>
                      <a:pt x="3884" y="4233"/>
                      <a:pt x="3675" y="4247"/>
                    </a:cubicBezTo>
                    <a:lnTo>
                      <a:pt x="3675" y="3046"/>
                    </a:lnTo>
                    <a:close/>
                    <a:moveTo>
                      <a:pt x="2725" y="1"/>
                    </a:moveTo>
                    <a:lnTo>
                      <a:pt x="2725" y="294"/>
                    </a:lnTo>
                    <a:cubicBezTo>
                      <a:pt x="2585" y="308"/>
                      <a:pt x="2445" y="322"/>
                      <a:pt x="2306" y="336"/>
                    </a:cubicBezTo>
                    <a:cubicBezTo>
                      <a:pt x="1747" y="392"/>
                      <a:pt x="1300" y="518"/>
                      <a:pt x="937" y="699"/>
                    </a:cubicBezTo>
                    <a:cubicBezTo>
                      <a:pt x="490" y="923"/>
                      <a:pt x="252" y="1202"/>
                      <a:pt x="252" y="1537"/>
                    </a:cubicBezTo>
                    <a:cubicBezTo>
                      <a:pt x="252" y="1873"/>
                      <a:pt x="462" y="2152"/>
                      <a:pt x="853" y="2389"/>
                    </a:cubicBezTo>
                    <a:cubicBezTo>
                      <a:pt x="1188" y="2585"/>
                      <a:pt x="1663" y="2739"/>
                      <a:pt x="2306" y="2850"/>
                    </a:cubicBezTo>
                    <a:cubicBezTo>
                      <a:pt x="2445" y="2878"/>
                      <a:pt x="2585" y="2892"/>
                      <a:pt x="2725" y="2920"/>
                    </a:cubicBezTo>
                    <a:lnTo>
                      <a:pt x="2725" y="4205"/>
                    </a:lnTo>
                    <a:cubicBezTo>
                      <a:pt x="2571" y="4164"/>
                      <a:pt x="2431" y="4122"/>
                      <a:pt x="2306" y="4066"/>
                    </a:cubicBezTo>
                    <a:cubicBezTo>
                      <a:pt x="2236" y="4024"/>
                      <a:pt x="2152" y="3996"/>
                      <a:pt x="2082" y="3940"/>
                    </a:cubicBezTo>
                    <a:cubicBezTo>
                      <a:pt x="1901" y="3828"/>
                      <a:pt x="1761" y="3689"/>
                      <a:pt x="1691" y="3521"/>
                    </a:cubicBezTo>
                    <a:lnTo>
                      <a:pt x="1" y="3605"/>
                    </a:lnTo>
                    <a:cubicBezTo>
                      <a:pt x="127" y="4010"/>
                      <a:pt x="434" y="4331"/>
                      <a:pt x="895" y="4541"/>
                    </a:cubicBezTo>
                    <a:cubicBezTo>
                      <a:pt x="1272" y="4722"/>
                      <a:pt x="1747" y="4848"/>
                      <a:pt x="2306" y="4904"/>
                    </a:cubicBezTo>
                    <a:cubicBezTo>
                      <a:pt x="2445" y="4918"/>
                      <a:pt x="2585" y="4932"/>
                      <a:pt x="2725" y="4946"/>
                    </a:cubicBezTo>
                    <a:lnTo>
                      <a:pt x="2725" y="5505"/>
                    </a:lnTo>
                    <a:lnTo>
                      <a:pt x="3675" y="5505"/>
                    </a:lnTo>
                    <a:lnTo>
                      <a:pt x="3675" y="4932"/>
                    </a:lnTo>
                    <a:cubicBezTo>
                      <a:pt x="3856" y="4918"/>
                      <a:pt x="4052" y="4904"/>
                      <a:pt x="4220" y="4876"/>
                    </a:cubicBezTo>
                    <a:cubicBezTo>
                      <a:pt x="4806" y="4792"/>
                      <a:pt x="5281" y="4652"/>
                      <a:pt x="5658" y="4457"/>
                    </a:cubicBezTo>
                    <a:cubicBezTo>
                      <a:pt x="6119" y="4205"/>
                      <a:pt x="6357" y="3898"/>
                      <a:pt x="6357" y="3521"/>
                    </a:cubicBezTo>
                    <a:cubicBezTo>
                      <a:pt x="6357" y="3186"/>
                      <a:pt x="6175" y="2920"/>
                      <a:pt x="5798" y="2697"/>
                    </a:cubicBezTo>
                    <a:cubicBezTo>
                      <a:pt x="5491" y="2529"/>
                      <a:pt x="4960" y="2389"/>
                      <a:pt x="4220" y="2264"/>
                    </a:cubicBezTo>
                    <a:cubicBezTo>
                      <a:pt x="4052" y="2236"/>
                      <a:pt x="3870" y="2208"/>
                      <a:pt x="3675" y="2180"/>
                    </a:cubicBezTo>
                    <a:lnTo>
                      <a:pt x="3675" y="979"/>
                    </a:lnTo>
                    <a:cubicBezTo>
                      <a:pt x="3898" y="1034"/>
                      <a:pt x="4080" y="1104"/>
                      <a:pt x="4220" y="1188"/>
                    </a:cubicBezTo>
                    <a:cubicBezTo>
                      <a:pt x="4331" y="1272"/>
                      <a:pt x="4401" y="1370"/>
                      <a:pt x="4457" y="1468"/>
                    </a:cubicBezTo>
                    <a:lnTo>
                      <a:pt x="6091" y="1370"/>
                    </a:lnTo>
                    <a:cubicBezTo>
                      <a:pt x="5980" y="1062"/>
                      <a:pt x="5728" y="811"/>
                      <a:pt x="5323" y="629"/>
                    </a:cubicBezTo>
                    <a:cubicBezTo>
                      <a:pt x="5030" y="504"/>
                      <a:pt x="4653" y="406"/>
                      <a:pt x="4220" y="350"/>
                    </a:cubicBezTo>
                    <a:cubicBezTo>
                      <a:pt x="4052" y="322"/>
                      <a:pt x="3870" y="308"/>
                      <a:pt x="3675" y="294"/>
                    </a:cubicBezTo>
                    <a:lnTo>
                      <a:pt x="3675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4" name="Google Shape;254;p4"/>
              <p:cNvSpPr/>
              <p:nvPr/>
            </p:nvSpPr>
            <p:spPr>
              <a:xfrm>
                <a:off x="-1694125" y="3815238"/>
                <a:ext cx="535400" cy="253550"/>
              </a:xfrm>
              <a:custGeom>
                <a:avLst/>
                <a:gdLst/>
                <a:ahLst/>
                <a:cxnLst/>
                <a:rect l="l" t="t" r="r" b="b"/>
                <a:pathLst>
                  <a:path w="21416" h="10142" extrusionOk="0">
                    <a:moveTo>
                      <a:pt x="10701" y="10142"/>
                    </a:moveTo>
                    <a:cubicBezTo>
                      <a:pt x="16610" y="10142"/>
                      <a:pt x="21415" y="7865"/>
                      <a:pt x="21415" y="5071"/>
                    </a:cubicBezTo>
                    <a:cubicBezTo>
                      <a:pt x="21415" y="2277"/>
                      <a:pt x="16610" y="0"/>
                      <a:pt x="10701" y="0"/>
                    </a:cubicBezTo>
                    <a:cubicBezTo>
                      <a:pt x="4806" y="0"/>
                      <a:pt x="1" y="2277"/>
                      <a:pt x="1" y="5071"/>
                    </a:cubicBezTo>
                    <a:cubicBezTo>
                      <a:pt x="1" y="7865"/>
                      <a:pt x="4806" y="10142"/>
                      <a:pt x="10701" y="10142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5" name="Google Shape;255;p4"/>
              <p:cNvSpPr/>
              <p:nvPr/>
            </p:nvSpPr>
            <p:spPr>
              <a:xfrm>
                <a:off x="-1694125" y="3889963"/>
                <a:ext cx="535400" cy="52050"/>
              </a:xfrm>
              <a:custGeom>
                <a:avLst/>
                <a:gdLst/>
                <a:ahLst/>
                <a:cxnLst/>
                <a:rect l="l" t="t" r="r" b="b"/>
                <a:pathLst>
                  <a:path w="21416" h="2082" extrusionOk="0">
                    <a:moveTo>
                      <a:pt x="1" y="2082"/>
                    </a:moveTo>
                    <a:lnTo>
                      <a:pt x="21415" y="2082"/>
                    </a:lnTo>
                    <a:lnTo>
                      <a:pt x="21415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6" name="Google Shape;256;p4"/>
              <p:cNvSpPr/>
              <p:nvPr/>
            </p:nvSpPr>
            <p:spPr>
              <a:xfrm>
                <a:off x="-1694125" y="3763188"/>
                <a:ext cx="535400" cy="253575"/>
              </a:xfrm>
              <a:custGeom>
                <a:avLst/>
                <a:gdLst/>
                <a:ahLst/>
                <a:cxnLst/>
                <a:rect l="l" t="t" r="r" b="b"/>
                <a:pathLst>
                  <a:path w="21416" h="10143" extrusionOk="0">
                    <a:moveTo>
                      <a:pt x="10701" y="10142"/>
                    </a:moveTo>
                    <a:cubicBezTo>
                      <a:pt x="16610" y="10142"/>
                      <a:pt x="21415" y="7865"/>
                      <a:pt x="21415" y="5071"/>
                    </a:cubicBezTo>
                    <a:cubicBezTo>
                      <a:pt x="21415" y="2278"/>
                      <a:pt x="16610" y="1"/>
                      <a:pt x="10701" y="1"/>
                    </a:cubicBezTo>
                    <a:cubicBezTo>
                      <a:pt x="4806" y="1"/>
                      <a:pt x="1" y="2278"/>
                      <a:pt x="1" y="5071"/>
                    </a:cubicBezTo>
                    <a:cubicBezTo>
                      <a:pt x="1" y="7865"/>
                      <a:pt x="4806" y="10142"/>
                      <a:pt x="10701" y="10142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7" name="Google Shape;257;p4"/>
              <p:cNvSpPr/>
              <p:nvPr/>
            </p:nvSpPr>
            <p:spPr>
              <a:xfrm>
                <a:off x="-1659200" y="3787988"/>
                <a:ext cx="465550" cy="203975"/>
              </a:xfrm>
              <a:custGeom>
                <a:avLst/>
                <a:gdLst/>
                <a:ahLst/>
                <a:cxnLst/>
                <a:rect l="l" t="t" r="r" b="b"/>
                <a:pathLst>
                  <a:path w="18622" h="8159" extrusionOk="0">
                    <a:moveTo>
                      <a:pt x="9304" y="8158"/>
                    </a:moveTo>
                    <a:cubicBezTo>
                      <a:pt x="14431" y="8158"/>
                      <a:pt x="18621" y="6328"/>
                      <a:pt x="18621" y="4079"/>
                    </a:cubicBezTo>
                    <a:cubicBezTo>
                      <a:pt x="18621" y="1830"/>
                      <a:pt x="14431" y="0"/>
                      <a:pt x="9304" y="0"/>
                    </a:cubicBezTo>
                    <a:cubicBezTo>
                      <a:pt x="4177" y="0"/>
                      <a:pt x="1" y="1830"/>
                      <a:pt x="1" y="4079"/>
                    </a:cubicBezTo>
                    <a:cubicBezTo>
                      <a:pt x="1" y="6328"/>
                      <a:pt x="4177" y="8158"/>
                      <a:pt x="9304" y="8158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8" name="Google Shape;258;p4"/>
              <p:cNvSpPr/>
              <p:nvPr/>
            </p:nvSpPr>
            <p:spPr>
              <a:xfrm>
                <a:off x="-1506225" y="3821163"/>
                <a:ext cx="159250" cy="137625"/>
              </a:xfrm>
              <a:custGeom>
                <a:avLst/>
                <a:gdLst/>
                <a:ahLst/>
                <a:cxnLst/>
                <a:rect l="l" t="t" r="r" b="b"/>
                <a:pathLst>
                  <a:path w="6370" h="5505" extrusionOk="0">
                    <a:moveTo>
                      <a:pt x="2738" y="978"/>
                    </a:moveTo>
                    <a:lnTo>
                      <a:pt x="2738" y="2040"/>
                    </a:lnTo>
                    <a:cubicBezTo>
                      <a:pt x="2570" y="2012"/>
                      <a:pt x="2431" y="1970"/>
                      <a:pt x="2319" y="1928"/>
                    </a:cubicBezTo>
                    <a:cubicBezTo>
                      <a:pt x="2235" y="1886"/>
                      <a:pt x="2165" y="1858"/>
                      <a:pt x="2095" y="1817"/>
                    </a:cubicBezTo>
                    <a:cubicBezTo>
                      <a:pt x="1970" y="1719"/>
                      <a:pt x="1900" y="1621"/>
                      <a:pt x="1900" y="1509"/>
                    </a:cubicBezTo>
                    <a:cubicBezTo>
                      <a:pt x="1900" y="1397"/>
                      <a:pt x="1970" y="1286"/>
                      <a:pt x="2123" y="1188"/>
                    </a:cubicBezTo>
                    <a:cubicBezTo>
                      <a:pt x="2179" y="1146"/>
                      <a:pt x="2249" y="1118"/>
                      <a:pt x="2319" y="1090"/>
                    </a:cubicBezTo>
                    <a:cubicBezTo>
                      <a:pt x="2431" y="1034"/>
                      <a:pt x="2570" y="1006"/>
                      <a:pt x="2738" y="978"/>
                    </a:cubicBezTo>
                    <a:close/>
                    <a:moveTo>
                      <a:pt x="3674" y="3046"/>
                    </a:moveTo>
                    <a:cubicBezTo>
                      <a:pt x="3897" y="3074"/>
                      <a:pt x="4079" y="3116"/>
                      <a:pt x="4233" y="3158"/>
                    </a:cubicBezTo>
                    <a:cubicBezTo>
                      <a:pt x="4344" y="3199"/>
                      <a:pt x="4442" y="3241"/>
                      <a:pt x="4526" y="3283"/>
                    </a:cubicBezTo>
                    <a:cubicBezTo>
                      <a:pt x="4694" y="3381"/>
                      <a:pt x="4777" y="3493"/>
                      <a:pt x="4777" y="3632"/>
                    </a:cubicBezTo>
                    <a:cubicBezTo>
                      <a:pt x="4777" y="3786"/>
                      <a:pt x="4680" y="3926"/>
                      <a:pt x="4470" y="4038"/>
                    </a:cubicBezTo>
                    <a:cubicBezTo>
                      <a:pt x="4400" y="4079"/>
                      <a:pt x="4316" y="4107"/>
                      <a:pt x="4233" y="4149"/>
                    </a:cubicBezTo>
                    <a:cubicBezTo>
                      <a:pt x="4065" y="4191"/>
                      <a:pt x="3883" y="4233"/>
                      <a:pt x="3674" y="4247"/>
                    </a:cubicBezTo>
                    <a:lnTo>
                      <a:pt x="3674" y="3046"/>
                    </a:lnTo>
                    <a:close/>
                    <a:moveTo>
                      <a:pt x="2738" y="1"/>
                    </a:moveTo>
                    <a:lnTo>
                      <a:pt x="2738" y="308"/>
                    </a:lnTo>
                    <a:cubicBezTo>
                      <a:pt x="2584" y="308"/>
                      <a:pt x="2445" y="322"/>
                      <a:pt x="2319" y="336"/>
                    </a:cubicBezTo>
                    <a:cubicBezTo>
                      <a:pt x="1760" y="392"/>
                      <a:pt x="1299" y="517"/>
                      <a:pt x="936" y="699"/>
                    </a:cubicBezTo>
                    <a:cubicBezTo>
                      <a:pt x="489" y="922"/>
                      <a:pt x="265" y="1216"/>
                      <a:pt x="265" y="1551"/>
                    </a:cubicBezTo>
                    <a:cubicBezTo>
                      <a:pt x="265" y="1886"/>
                      <a:pt x="461" y="2166"/>
                      <a:pt x="866" y="2389"/>
                    </a:cubicBezTo>
                    <a:cubicBezTo>
                      <a:pt x="1187" y="2585"/>
                      <a:pt x="1676" y="2738"/>
                      <a:pt x="2319" y="2850"/>
                    </a:cubicBezTo>
                    <a:cubicBezTo>
                      <a:pt x="2445" y="2878"/>
                      <a:pt x="2584" y="2892"/>
                      <a:pt x="2738" y="2920"/>
                    </a:cubicBezTo>
                    <a:lnTo>
                      <a:pt x="2738" y="4205"/>
                    </a:lnTo>
                    <a:cubicBezTo>
                      <a:pt x="2584" y="4177"/>
                      <a:pt x="2445" y="4121"/>
                      <a:pt x="2319" y="4066"/>
                    </a:cubicBezTo>
                    <a:cubicBezTo>
                      <a:pt x="2235" y="4038"/>
                      <a:pt x="2165" y="3996"/>
                      <a:pt x="2095" y="3954"/>
                    </a:cubicBezTo>
                    <a:cubicBezTo>
                      <a:pt x="1900" y="3828"/>
                      <a:pt x="1774" y="3688"/>
                      <a:pt x="1704" y="3521"/>
                    </a:cubicBezTo>
                    <a:lnTo>
                      <a:pt x="0" y="3605"/>
                    </a:lnTo>
                    <a:cubicBezTo>
                      <a:pt x="140" y="4010"/>
                      <a:pt x="433" y="4331"/>
                      <a:pt x="908" y="4554"/>
                    </a:cubicBezTo>
                    <a:cubicBezTo>
                      <a:pt x="1285" y="4722"/>
                      <a:pt x="1746" y="4848"/>
                      <a:pt x="2319" y="4918"/>
                    </a:cubicBezTo>
                    <a:cubicBezTo>
                      <a:pt x="2445" y="4932"/>
                      <a:pt x="2584" y="4946"/>
                      <a:pt x="2738" y="4946"/>
                    </a:cubicBezTo>
                    <a:lnTo>
                      <a:pt x="2738" y="5504"/>
                    </a:lnTo>
                    <a:lnTo>
                      <a:pt x="3674" y="5504"/>
                    </a:lnTo>
                    <a:lnTo>
                      <a:pt x="3674" y="4932"/>
                    </a:lnTo>
                    <a:cubicBezTo>
                      <a:pt x="3869" y="4918"/>
                      <a:pt x="4051" y="4904"/>
                      <a:pt x="4233" y="4876"/>
                    </a:cubicBezTo>
                    <a:cubicBezTo>
                      <a:pt x="4819" y="4792"/>
                      <a:pt x="5294" y="4666"/>
                      <a:pt x="5658" y="4471"/>
                    </a:cubicBezTo>
                    <a:cubicBezTo>
                      <a:pt x="6132" y="4205"/>
                      <a:pt x="6370" y="3898"/>
                      <a:pt x="6370" y="3521"/>
                    </a:cubicBezTo>
                    <a:cubicBezTo>
                      <a:pt x="6370" y="3185"/>
                      <a:pt x="6188" y="2920"/>
                      <a:pt x="5811" y="2711"/>
                    </a:cubicBezTo>
                    <a:cubicBezTo>
                      <a:pt x="5504" y="2529"/>
                      <a:pt x="4973" y="2389"/>
                      <a:pt x="4233" y="2264"/>
                    </a:cubicBezTo>
                    <a:cubicBezTo>
                      <a:pt x="4051" y="2236"/>
                      <a:pt x="3869" y="2208"/>
                      <a:pt x="3674" y="2194"/>
                    </a:cubicBezTo>
                    <a:lnTo>
                      <a:pt x="3674" y="978"/>
                    </a:lnTo>
                    <a:cubicBezTo>
                      <a:pt x="3911" y="1034"/>
                      <a:pt x="4093" y="1104"/>
                      <a:pt x="4233" y="1202"/>
                    </a:cubicBezTo>
                    <a:cubicBezTo>
                      <a:pt x="4330" y="1272"/>
                      <a:pt x="4414" y="1370"/>
                      <a:pt x="4456" y="1481"/>
                    </a:cubicBezTo>
                    <a:lnTo>
                      <a:pt x="6105" y="1370"/>
                    </a:lnTo>
                    <a:cubicBezTo>
                      <a:pt x="5993" y="1062"/>
                      <a:pt x="5727" y="825"/>
                      <a:pt x="5322" y="643"/>
                    </a:cubicBezTo>
                    <a:cubicBezTo>
                      <a:pt x="5029" y="503"/>
                      <a:pt x="4666" y="406"/>
                      <a:pt x="4233" y="350"/>
                    </a:cubicBezTo>
                    <a:cubicBezTo>
                      <a:pt x="4051" y="336"/>
                      <a:pt x="3869" y="308"/>
                      <a:pt x="3674" y="308"/>
                    </a:cubicBezTo>
                    <a:lnTo>
                      <a:pt x="3674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9" name="Google Shape;259;p4"/>
              <p:cNvSpPr/>
              <p:nvPr/>
            </p:nvSpPr>
            <p:spPr>
              <a:xfrm>
                <a:off x="-1760825" y="3745038"/>
                <a:ext cx="535400" cy="253550"/>
              </a:xfrm>
              <a:custGeom>
                <a:avLst/>
                <a:gdLst/>
                <a:ahLst/>
                <a:cxnLst/>
                <a:rect l="l" t="t" r="r" b="b"/>
                <a:pathLst>
                  <a:path w="21416" h="10142" extrusionOk="0">
                    <a:moveTo>
                      <a:pt x="10701" y="10142"/>
                    </a:moveTo>
                    <a:cubicBezTo>
                      <a:pt x="16610" y="10142"/>
                      <a:pt x="21415" y="7865"/>
                      <a:pt x="21415" y="5071"/>
                    </a:cubicBezTo>
                    <a:cubicBezTo>
                      <a:pt x="21415" y="2277"/>
                      <a:pt x="16610" y="0"/>
                      <a:pt x="10701" y="0"/>
                    </a:cubicBezTo>
                    <a:cubicBezTo>
                      <a:pt x="4806" y="0"/>
                      <a:pt x="1" y="2277"/>
                      <a:pt x="1" y="5071"/>
                    </a:cubicBezTo>
                    <a:cubicBezTo>
                      <a:pt x="1" y="7865"/>
                      <a:pt x="4806" y="10142"/>
                      <a:pt x="10701" y="10142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0" name="Google Shape;260;p4"/>
              <p:cNvSpPr/>
              <p:nvPr/>
            </p:nvSpPr>
            <p:spPr>
              <a:xfrm>
                <a:off x="-1760825" y="3819763"/>
                <a:ext cx="535400" cy="52075"/>
              </a:xfrm>
              <a:custGeom>
                <a:avLst/>
                <a:gdLst/>
                <a:ahLst/>
                <a:cxnLst/>
                <a:rect l="l" t="t" r="r" b="b"/>
                <a:pathLst>
                  <a:path w="21416" h="2083" extrusionOk="0">
                    <a:moveTo>
                      <a:pt x="1" y="2082"/>
                    </a:moveTo>
                    <a:lnTo>
                      <a:pt x="21415" y="2082"/>
                    </a:lnTo>
                    <a:lnTo>
                      <a:pt x="21415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1" name="Google Shape;261;p4"/>
              <p:cNvSpPr/>
              <p:nvPr/>
            </p:nvSpPr>
            <p:spPr>
              <a:xfrm>
                <a:off x="-1760825" y="3692988"/>
                <a:ext cx="535400" cy="253575"/>
              </a:xfrm>
              <a:custGeom>
                <a:avLst/>
                <a:gdLst/>
                <a:ahLst/>
                <a:cxnLst/>
                <a:rect l="l" t="t" r="r" b="b"/>
                <a:pathLst>
                  <a:path w="21416" h="10143" extrusionOk="0">
                    <a:moveTo>
                      <a:pt x="10701" y="10142"/>
                    </a:moveTo>
                    <a:cubicBezTo>
                      <a:pt x="16610" y="10142"/>
                      <a:pt x="21415" y="7865"/>
                      <a:pt x="21415" y="5072"/>
                    </a:cubicBezTo>
                    <a:cubicBezTo>
                      <a:pt x="21415" y="2278"/>
                      <a:pt x="16610" y="1"/>
                      <a:pt x="10701" y="1"/>
                    </a:cubicBezTo>
                    <a:cubicBezTo>
                      <a:pt x="4806" y="1"/>
                      <a:pt x="1" y="2278"/>
                      <a:pt x="1" y="5072"/>
                    </a:cubicBezTo>
                    <a:cubicBezTo>
                      <a:pt x="1" y="7865"/>
                      <a:pt x="4806" y="10142"/>
                      <a:pt x="10701" y="10142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2" name="Google Shape;262;p4"/>
              <p:cNvSpPr/>
              <p:nvPr/>
            </p:nvSpPr>
            <p:spPr>
              <a:xfrm>
                <a:off x="-1725900" y="3717788"/>
                <a:ext cx="465550" cy="203975"/>
              </a:xfrm>
              <a:custGeom>
                <a:avLst/>
                <a:gdLst/>
                <a:ahLst/>
                <a:cxnLst/>
                <a:rect l="l" t="t" r="r" b="b"/>
                <a:pathLst>
                  <a:path w="18622" h="8159" extrusionOk="0">
                    <a:moveTo>
                      <a:pt x="9304" y="8159"/>
                    </a:moveTo>
                    <a:cubicBezTo>
                      <a:pt x="14431" y="8159"/>
                      <a:pt x="18621" y="6329"/>
                      <a:pt x="18621" y="4080"/>
                    </a:cubicBezTo>
                    <a:cubicBezTo>
                      <a:pt x="18621" y="1831"/>
                      <a:pt x="14431" y="1"/>
                      <a:pt x="9304" y="1"/>
                    </a:cubicBezTo>
                    <a:cubicBezTo>
                      <a:pt x="4177" y="1"/>
                      <a:pt x="1" y="1831"/>
                      <a:pt x="1" y="4080"/>
                    </a:cubicBezTo>
                    <a:cubicBezTo>
                      <a:pt x="1" y="6329"/>
                      <a:pt x="4177" y="8159"/>
                      <a:pt x="9304" y="8159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3" name="Google Shape;263;p4"/>
              <p:cNvSpPr/>
              <p:nvPr/>
            </p:nvSpPr>
            <p:spPr>
              <a:xfrm>
                <a:off x="-1572600" y="3750963"/>
                <a:ext cx="158925" cy="137625"/>
              </a:xfrm>
              <a:custGeom>
                <a:avLst/>
                <a:gdLst/>
                <a:ahLst/>
                <a:cxnLst/>
                <a:rect l="l" t="t" r="r" b="b"/>
                <a:pathLst>
                  <a:path w="6357" h="5505" extrusionOk="0">
                    <a:moveTo>
                      <a:pt x="2725" y="979"/>
                    </a:moveTo>
                    <a:lnTo>
                      <a:pt x="2725" y="2040"/>
                    </a:lnTo>
                    <a:cubicBezTo>
                      <a:pt x="2557" y="2012"/>
                      <a:pt x="2418" y="1970"/>
                      <a:pt x="2306" y="1915"/>
                    </a:cubicBezTo>
                    <a:cubicBezTo>
                      <a:pt x="2222" y="1887"/>
                      <a:pt x="2152" y="1845"/>
                      <a:pt x="2082" y="1817"/>
                    </a:cubicBezTo>
                    <a:cubicBezTo>
                      <a:pt x="1957" y="1719"/>
                      <a:pt x="1887" y="1621"/>
                      <a:pt x="1887" y="1509"/>
                    </a:cubicBezTo>
                    <a:cubicBezTo>
                      <a:pt x="1887" y="1398"/>
                      <a:pt x="1957" y="1286"/>
                      <a:pt x="2110" y="1188"/>
                    </a:cubicBezTo>
                    <a:cubicBezTo>
                      <a:pt x="2166" y="1146"/>
                      <a:pt x="2236" y="1118"/>
                      <a:pt x="2306" y="1090"/>
                    </a:cubicBezTo>
                    <a:cubicBezTo>
                      <a:pt x="2418" y="1034"/>
                      <a:pt x="2557" y="993"/>
                      <a:pt x="2725" y="979"/>
                    </a:cubicBezTo>
                    <a:close/>
                    <a:moveTo>
                      <a:pt x="3661" y="3046"/>
                    </a:moveTo>
                    <a:cubicBezTo>
                      <a:pt x="3884" y="3074"/>
                      <a:pt x="4066" y="3116"/>
                      <a:pt x="4220" y="3158"/>
                    </a:cubicBezTo>
                    <a:cubicBezTo>
                      <a:pt x="4331" y="3200"/>
                      <a:pt x="4429" y="3228"/>
                      <a:pt x="4513" y="3283"/>
                    </a:cubicBezTo>
                    <a:cubicBezTo>
                      <a:pt x="4681" y="3381"/>
                      <a:pt x="4764" y="3493"/>
                      <a:pt x="4764" y="3633"/>
                    </a:cubicBezTo>
                    <a:cubicBezTo>
                      <a:pt x="4764" y="3786"/>
                      <a:pt x="4667" y="3926"/>
                      <a:pt x="4457" y="4038"/>
                    </a:cubicBezTo>
                    <a:cubicBezTo>
                      <a:pt x="4387" y="4080"/>
                      <a:pt x="4303" y="4108"/>
                      <a:pt x="4220" y="4150"/>
                    </a:cubicBezTo>
                    <a:cubicBezTo>
                      <a:pt x="4052" y="4191"/>
                      <a:pt x="3870" y="4233"/>
                      <a:pt x="3661" y="4247"/>
                    </a:cubicBezTo>
                    <a:lnTo>
                      <a:pt x="3661" y="3046"/>
                    </a:lnTo>
                    <a:close/>
                    <a:moveTo>
                      <a:pt x="2725" y="1"/>
                    </a:moveTo>
                    <a:lnTo>
                      <a:pt x="2725" y="308"/>
                    </a:lnTo>
                    <a:cubicBezTo>
                      <a:pt x="2571" y="308"/>
                      <a:pt x="2432" y="322"/>
                      <a:pt x="2306" y="336"/>
                    </a:cubicBezTo>
                    <a:cubicBezTo>
                      <a:pt x="1747" y="392"/>
                      <a:pt x="1286" y="518"/>
                      <a:pt x="923" y="699"/>
                    </a:cubicBezTo>
                    <a:cubicBezTo>
                      <a:pt x="476" y="923"/>
                      <a:pt x="252" y="1216"/>
                      <a:pt x="252" y="1551"/>
                    </a:cubicBezTo>
                    <a:cubicBezTo>
                      <a:pt x="252" y="1873"/>
                      <a:pt x="448" y="2166"/>
                      <a:pt x="853" y="2389"/>
                    </a:cubicBezTo>
                    <a:cubicBezTo>
                      <a:pt x="1174" y="2585"/>
                      <a:pt x="1663" y="2739"/>
                      <a:pt x="2306" y="2850"/>
                    </a:cubicBezTo>
                    <a:cubicBezTo>
                      <a:pt x="2432" y="2878"/>
                      <a:pt x="2571" y="2892"/>
                      <a:pt x="2725" y="2920"/>
                    </a:cubicBezTo>
                    <a:lnTo>
                      <a:pt x="2725" y="4205"/>
                    </a:lnTo>
                    <a:cubicBezTo>
                      <a:pt x="2571" y="4178"/>
                      <a:pt x="2432" y="4122"/>
                      <a:pt x="2306" y="4066"/>
                    </a:cubicBezTo>
                    <a:cubicBezTo>
                      <a:pt x="2222" y="4038"/>
                      <a:pt x="2152" y="3996"/>
                      <a:pt x="2082" y="3954"/>
                    </a:cubicBezTo>
                    <a:cubicBezTo>
                      <a:pt x="1887" y="3828"/>
                      <a:pt x="1761" y="3689"/>
                      <a:pt x="1691" y="3521"/>
                    </a:cubicBezTo>
                    <a:lnTo>
                      <a:pt x="1" y="3605"/>
                    </a:lnTo>
                    <a:cubicBezTo>
                      <a:pt x="127" y="4010"/>
                      <a:pt x="420" y="4331"/>
                      <a:pt x="895" y="4555"/>
                    </a:cubicBezTo>
                    <a:cubicBezTo>
                      <a:pt x="1272" y="4722"/>
                      <a:pt x="1747" y="4848"/>
                      <a:pt x="2306" y="4904"/>
                    </a:cubicBezTo>
                    <a:cubicBezTo>
                      <a:pt x="2432" y="4932"/>
                      <a:pt x="2571" y="4932"/>
                      <a:pt x="2725" y="4946"/>
                    </a:cubicBezTo>
                    <a:lnTo>
                      <a:pt x="2725" y="5505"/>
                    </a:lnTo>
                    <a:lnTo>
                      <a:pt x="3661" y="5505"/>
                    </a:lnTo>
                    <a:lnTo>
                      <a:pt x="3661" y="4932"/>
                    </a:lnTo>
                    <a:cubicBezTo>
                      <a:pt x="3856" y="4918"/>
                      <a:pt x="4038" y="4904"/>
                      <a:pt x="4220" y="4876"/>
                    </a:cubicBezTo>
                    <a:cubicBezTo>
                      <a:pt x="4806" y="4792"/>
                      <a:pt x="5281" y="4652"/>
                      <a:pt x="5644" y="4457"/>
                    </a:cubicBezTo>
                    <a:cubicBezTo>
                      <a:pt x="6119" y="4205"/>
                      <a:pt x="6357" y="3898"/>
                      <a:pt x="6357" y="3521"/>
                    </a:cubicBezTo>
                    <a:cubicBezTo>
                      <a:pt x="6357" y="3186"/>
                      <a:pt x="6175" y="2920"/>
                      <a:pt x="5798" y="2711"/>
                    </a:cubicBezTo>
                    <a:cubicBezTo>
                      <a:pt x="5491" y="2529"/>
                      <a:pt x="4960" y="2389"/>
                      <a:pt x="4220" y="2264"/>
                    </a:cubicBezTo>
                    <a:cubicBezTo>
                      <a:pt x="4038" y="2236"/>
                      <a:pt x="3856" y="2208"/>
                      <a:pt x="3661" y="2180"/>
                    </a:cubicBezTo>
                    <a:lnTo>
                      <a:pt x="3661" y="979"/>
                    </a:lnTo>
                    <a:cubicBezTo>
                      <a:pt x="3898" y="1034"/>
                      <a:pt x="4080" y="1104"/>
                      <a:pt x="4220" y="1202"/>
                    </a:cubicBezTo>
                    <a:cubicBezTo>
                      <a:pt x="4331" y="1272"/>
                      <a:pt x="4401" y="1370"/>
                      <a:pt x="4443" y="1481"/>
                    </a:cubicBezTo>
                    <a:lnTo>
                      <a:pt x="6091" y="1370"/>
                    </a:lnTo>
                    <a:cubicBezTo>
                      <a:pt x="5980" y="1062"/>
                      <a:pt x="5714" y="825"/>
                      <a:pt x="5309" y="629"/>
                    </a:cubicBezTo>
                    <a:cubicBezTo>
                      <a:pt x="5016" y="504"/>
                      <a:pt x="4653" y="406"/>
                      <a:pt x="4220" y="350"/>
                    </a:cubicBezTo>
                    <a:cubicBezTo>
                      <a:pt x="4038" y="336"/>
                      <a:pt x="3856" y="308"/>
                      <a:pt x="3661" y="308"/>
                    </a:cubicBezTo>
                    <a:lnTo>
                      <a:pt x="3661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4" name="Google Shape;264;p4"/>
              <p:cNvSpPr/>
              <p:nvPr/>
            </p:nvSpPr>
            <p:spPr>
              <a:xfrm>
                <a:off x="-1640000" y="3653538"/>
                <a:ext cx="535750" cy="253550"/>
              </a:xfrm>
              <a:custGeom>
                <a:avLst/>
                <a:gdLst/>
                <a:ahLst/>
                <a:cxnLst/>
                <a:rect l="l" t="t" r="r" b="b"/>
                <a:pathLst>
                  <a:path w="21430" h="10142" extrusionOk="0">
                    <a:moveTo>
                      <a:pt x="10715" y="10142"/>
                    </a:moveTo>
                    <a:cubicBezTo>
                      <a:pt x="16610" y="10142"/>
                      <a:pt x="21429" y="7865"/>
                      <a:pt x="21429" y="5071"/>
                    </a:cubicBezTo>
                    <a:cubicBezTo>
                      <a:pt x="21429" y="2277"/>
                      <a:pt x="16610" y="0"/>
                      <a:pt x="10715" y="0"/>
                    </a:cubicBezTo>
                    <a:cubicBezTo>
                      <a:pt x="4820" y="0"/>
                      <a:pt x="1" y="2277"/>
                      <a:pt x="1" y="5071"/>
                    </a:cubicBezTo>
                    <a:cubicBezTo>
                      <a:pt x="1" y="7865"/>
                      <a:pt x="4820" y="10142"/>
                      <a:pt x="10715" y="10142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5" name="Google Shape;265;p4"/>
              <p:cNvSpPr/>
              <p:nvPr/>
            </p:nvSpPr>
            <p:spPr>
              <a:xfrm>
                <a:off x="-1640000" y="3728263"/>
                <a:ext cx="535750" cy="52075"/>
              </a:xfrm>
              <a:custGeom>
                <a:avLst/>
                <a:gdLst/>
                <a:ahLst/>
                <a:cxnLst/>
                <a:rect l="l" t="t" r="r" b="b"/>
                <a:pathLst>
                  <a:path w="21430" h="2083" extrusionOk="0">
                    <a:moveTo>
                      <a:pt x="1" y="2082"/>
                    </a:moveTo>
                    <a:lnTo>
                      <a:pt x="21429" y="2082"/>
                    </a:lnTo>
                    <a:lnTo>
                      <a:pt x="21429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6" name="Google Shape;266;p4"/>
              <p:cNvSpPr/>
              <p:nvPr/>
            </p:nvSpPr>
            <p:spPr>
              <a:xfrm>
                <a:off x="-1640000" y="3601513"/>
                <a:ext cx="535750" cy="253550"/>
              </a:xfrm>
              <a:custGeom>
                <a:avLst/>
                <a:gdLst/>
                <a:ahLst/>
                <a:cxnLst/>
                <a:rect l="l" t="t" r="r" b="b"/>
                <a:pathLst>
                  <a:path w="21430" h="10142" extrusionOk="0">
                    <a:moveTo>
                      <a:pt x="10715" y="10142"/>
                    </a:moveTo>
                    <a:cubicBezTo>
                      <a:pt x="16610" y="10142"/>
                      <a:pt x="21429" y="7865"/>
                      <a:pt x="21429" y="5071"/>
                    </a:cubicBezTo>
                    <a:cubicBezTo>
                      <a:pt x="21429" y="2277"/>
                      <a:pt x="16610" y="0"/>
                      <a:pt x="10715" y="0"/>
                    </a:cubicBezTo>
                    <a:cubicBezTo>
                      <a:pt x="4820" y="0"/>
                      <a:pt x="1" y="2277"/>
                      <a:pt x="1" y="5071"/>
                    </a:cubicBezTo>
                    <a:cubicBezTo>
                      <a:pt x="1" y="7865"/>
                      <a:pt x="4820" y="10142"/>
                      <a:pt x="10715" y="10142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7" name="Google Shape;267;p4"/>
              <p:cNvSpPr/>
              <p:nvPr/>
            </p:nvSpPr>
            <p:spPr>
              <a:xfrm>
                <a:off x="-1604725" y="3626288"/>
                <a:ext cx="465550" cy="203975"/>
              </a:xfrm>
              <a:custGeom>
                <a:avLst/>
                <a:gdLst/>
                <a:ahLst/>
                <a:cxnLst/>
                <a:rect l="l" t="t" r="r" b="b"/>
                <a:pathLst>
                  <a:path w="18622" h="8159" extrusionOk="0">
                    <a:moveTo>
                      <a:pt x="9304" y="8159"/>
                    </a:moveTo>
                    <a:cubicBezTo>
                      <a:pt x="14431" y="8159"/>
                      <a:pt x="18621" y="6329"/>
                      <a:pt x="18621" y="4080"/>
                    </a:cubicBezTo>
                    <a:cubicBezTo>
                      <a:pt x="18621" y="1831"/>
                      <a:pt x="14431" y="1"/>
                      <a:pt x="9304" y="1"/>
                    </a:cubicBezTo>
                    <a:cubicBezTo>
                      <a:pt x="4178" y="1"/>
                      <a:pt x="1" y="1831"/>
                      <a:pt x="1" y="4080"/>
                    </a:cubicBezTo>
                    <a:cubicBezTo>
                      <a:pt x="1" y="6329"/>
                      <a:pt x="4178" y="8159"/>
                      <a:pt x="9304" y="8159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8" name="Google Shape;268;p4"/>
              <p:cNvSpPr/>
              <p:nvPr/>
            </p:nvSpPr>
            <p:spPr>
              <a:xfrm>
                <a:off x="-1451750" y="3659463"/>
                <a:ext cx="159275" cy="137625"/>
              </a:xfrm>
              <a:custGeom>
                <a:avLst/>
                <a:gdLst/>
                <a:ahLst/>
                <a:cxnLst/>
                <a:rect l="l" t="t" r="r" b="b"/>
                <a:pathLst>
                  <a:path w="6371" h="5505" extrusionOk="0">
                    <a:moveTo>
                      <a:pt x="2738" y="979"/>
                    </a:moveTo>
                    <a:lnTo>
                      <a:pt x="2738" y="2040"/>
                    </a:lnTo>
                    <a:cubicBezTo>
                      <a:pt x="2571" y="2012"/>
                      <a:pt x="2431" y="1971"/>
                      <a:pt x="2319" y="1915"/>
                    </a:cubicBezTo>
                    <a:cubicBezTo>
                      <a:pt x="2235" y="1887"/>
                      <a:pt x="2151" y="1859"/>
                      <a:pt x="2096" y="1817"/>
                    </a:cubicBezTo>
                    <a:cubicBezTo>
                      <a:pt x="1956" y="1719"/>
                      <a:pt x="1886" y="1621"/>
                      <a:pt x="1886" y="1510"/>
                    </a:cubicBezTo>
                    <a:cubicBezTo>
                      <a:pt x="1886" y="1398"/>
                      <a:pt x="1970" y="1286"/>
                      <a:pt x="2124" y="1188"/>
                    </a:cubicBezTo>
                    <a:cubicBezTo>
                      <a:pt x="2179" y="1146"/>
                      <a:pt x="2235" y="1118"/>
                      <a:pt x="2319" y="1090"/>
                    </a:cubicBezTo>
                    <a:cubicBezTo>
                      <a:pt x="2431" y="1035"/>
                      <a:pt x="2571" y="1007"/>
                      <a:pt x="2738" y="979"/>
                    </a:cubicBezTo>
                    <a:close/>
                    <a:moveTo>
                      <a:pt x="3674" y="3046"/>
                    </a:moveTo>
                    <a:cubicBezTo>
                      <a:pt x="3898" y="3074"/>
                      <a:pt x="4079" y="3116"/>
                      <a:pt x="4233" y="3158"/>
                    </a:cubicBezTo>
                    <a:cubicBezTo>
                      <a:pt x="4345" y="3200"/>
                      <a:pt x="4442" y="3242"/>
                      <a:pt x="4526" y="3284"/>
                    </a:cubicBezTo>
                    <a:cubicBezTo>
                      <a:pt x="4694" y="3381"/>
                      <a:pt x="4778" y="3493"/>
                      <a:pt x="4778" y="3633"/>
                    </a:cubicBezTo>
                    <a:cubicBezTo>
                      <a:pt x="4778" y="3787"/>
                      <a:pt x="4680" y="3926"/>
                      <a:pt x="4470" y="4038"/>
                    </a:cubicBezTo>
                    <a:cubicBezTo>
                      <a:pt x="4400" y="4080"/>
                      <a:pt x="4317" y="4108"/>
                      <a:pt x="4233" y="4150"/>
                    </a:cubicBezTo>
                    <a:cubicBezTo>
                      <a:pt x="4065" y="4192"/>
                      <a:pt x="3884" y="4234"/>
                      <a:pt x="3674" y="4247"/>
                    </a:cubicBezTo>
                    <a:lnTo>
                      <a:pt x="3674" y="3046"/>
                    </a:lnTo>
                    <a:close/>
                    <a:moveTo>
                      <a:pt x="2738" y="1"/>
                    </a:moveTo>
                    <a:lnTo>
                      <a:pt x="2738" y="308"/>
                    </a:lnTo>
                    <a:cubicBezTo>
                      <a:pt x="2584" y="308"/>
                      <a:pt x="2445" y="322"/>
                      <a:pt x="2319" y="336"/>
                    </a:cubicBezTo>
                    <a:cubicBezTo>
                      <a:pt x="1760" y="392"/>
                      <a:pt x="1299" y="518"/>
                      <a:pt x="936" y="699"/>
                    </a:cubicBezTo>
                    <a:cubicBezTo>
                      <a:pt x="489" y="923"/>
                      <a:pt x="266" y="1216"/>
                      <a:pt x="266" y="1551"/>
                    </a:cubicBezTo>
                    <a:cubicBezTo>
                      <a:pt x="266" y="1887"/>
                      <a:pt x="461" y="2166"/>
                      <a:pt x="866" y="2390"/>
                    </a:cubicBezTo>
                    <a:cubicBezTo>
                      <a:pt x="1188" y="2585"/>
                      <a:pt x="1677" y="2739"/>
                      <a:pt x="2319" y="2851"/>
                    </a:cubicBezTo>
                    <a:cubicBezTo>
                      <a:pt x="2445" y="2879"/>
                      <a:pt x="2584" y="2892"/>
                      <a:pt x="2738" y="2920"/>
                    </a:cubicBezTo>
                    <a:lnTo>
                      <a:pt x="2738" y="4206"/>
                    </a:lnTo>
                    <a:cubicBezTo>
                      <a:pt x="2584" y="4178"/>
                      <a:pt x="2445" y="4122"/>
                      <a:pt x="2319" y="4066"/>
                    </a:cubicBezTo>
                    <a:cubicBezTo>
                      <a:pt x="2235" y="4038"/>
                      <a:pt x="2165" y="3996"/>
                      <a:pt x="2096" y="3954"/>
                    </a:cubicBezTo>
                    <a:cubicBezTo>
                      <a:pt x="1900" y="3828"/>
                      <a:pt x="1774" y="3689"/>
                      <a:pt x="1704" y="3521"/>
                    </a:cubicBezTo>
                    <a:lnTo>
                      <a:pt x="0" y="3605"/>
                    </a:lnTo>
                    <a:cubicBezTo>
                      <a:pt x="140" y="4010"/>
                      <a:pt x="433" y="4331"/>
                      <a:pt x="908" y="4555"/>
                    </a:cubicBezTo>
                    <a:cubicBezTo>
                      <a:pt x="1285" y="4722"/>
                      <a:pt x="1746" y="4848"/>
                      <a:pt x="2319" y="4918"/>
                    </a:cubicBezTo>
                    <a:cubicBezTo>
                      <a:pt x="2445" y="4932"/>
                      <a:pt x="2584" y="4932"/>
                      <a:pt x="2738" y="4946"/>
                    </a:cubicBezTo>
                    <a:lnTo>
                      <a:pt x="2738" y="5505"/>
                    </a:lnTo>
                    <a:lnTo>
                      <a:pt x="3674" y="5505"/>
                    </a:lnTo>
                    <a:lnTo>
                      <a:pt x="3674" y="4932"/>
                    </a:lnTo>
                    <a:cubicBezTo>
                      <a:pt x="3870" y="4918"/>
                      <a:pt x="4051" y="4904"/>
                      <a:pt x="4233" y="4876"/>
                    </a:cubicBezTo>
                    <a:cubicBezTo>
                      <a:pt x="4820" y="4792"/>
                      <a:pt x="5294" y="4667"/>
                      <a:pt x="5658" y="4457"/>
                    </a:cubicBezTo>
                    <a:cubicBezTo>
                      <a:pt x="6133" y="4206"/>
                      <a:pt x="6370" y="3898"/>
                      <a:pt x="6370" y="3521"/>
                    </a:cubicBezTo>
                    <a:cubicBezTo>
                      <a:pt x="6370" y="3186"/>
                      <a:pt x="6175" y="2920"/>
                      <a:pt x="5797" y="2711"/>
                    </a:cubicBezTo>
                    <a:cubicBezTo>
                      <a:pt x="5504" y="2529"/>
                      <a:pt x="4973" y="2390"/>
                      <a:pt x="4233" y="2264"/>
                    </a:cubicBezTo>
                    <a:cubicBezTo>
                      <a:pt x="4051" y="2236"/>
                      <a:pt x="3870" y="2208"/>
                      <a:pt x="3674" y="2194"/>
                    </a:cubicBezTo>
                    <a:lnTo>
                      <a:pt x="3674" y="979"/>
                    </a:lnTo>
                    <a:cubicBezTo>
                      <a:pt x="3912" y="1035"/>
                      <a:pt x="4093" y="1104"/>
                      <a:pt x="4233" y="1202"/>
                    </a:cubicBezTo>
                    <a:cubicBezTo>
                      <a:pt x="4331" y="1272"/>
                      <a:pt x="4414" y="1370"/>
                      <a:pt x="4456" y="1482"/>
                    </a:cubicBezTo>
                    <a:lnTo>
                      <a:pt x="6105" y="1370"/>
                    </a:lnTo>
                    <a:cubicBezTo>
                      <a:pt x="5993" y="1063"/>
                      <a:pt x="5728" y="825"/>
                      <a:pt x="5322" y="643"/>
                    </a:cubicBezTo>
                    <a:cubicBezTo>
                      <a:pt x="5029" y="504"/>
                      <a:pt x="4666" y="406"/>
                      <a:pt x="4233" y="350"/>
                    </a:cubicBezTo>
                    <a:cubicBezTo>
                      <a:pt x="4051" y="336"/>
                      <a:pt x="3870" y="308"/>
                      <a:pt x="3674" y="308"/>
                    </a:cubicBezTo>
                    <a:lnTo>
                      <a:pt x="3674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9" name="Google Shape;269;p4"/>
              <p:cNvSpPr/>
              <p:nvPr/>
            </p:nvSpPr>
            <p:spPr>
              <a:xfrm>
                <a:off x="-1292850" y="4165838"/>
                <a:ext cx="535375" cy="535400"/>
              </a:xfrm>
              <a:custGeom>
                <a:avLst/>
                <a:gdLst/>
                <a:ahLst/>
                <a:cxnLst/>
                <a:rect l="l" t="t" r="r" b="b"/>
                <a:pathLst>
                  <a:path w="21415" h="21416" extrusionOk="0">
                    <a:moveTo>
                      <a:pt x="10700" y="21415"/>
                    </a:moveTo>
                    <a:cubicBezTo>
                      <a:pt x="16609" y="21415"/>
                      <a:pt x="21415" y="16610"/>
                      <a:pt x="21415" y="10715"/>
                    </a:cubicBezTo>
                    <a:cubicBezTo>
                      <a:pt x="21415" y="4806"/>
                      <a:pt x="16609" y="1"/>
                      <a:pt x="10700" y="1"/>
                    </a:cubicBezTo>
                    <a:cubicBezTo>
                      <a:pt x="4805" y="1"/>
                      <a:pt x="0" y="4806"/>
                      <a:pt x="0" y="10715"/>
                    </a:cubicBezTo>
                    <a:cubicBezTo>
                      <a:pt x="0" y="16610"/>
                      <a:pt x="4805" y="21415"/>
                      <a:pt x="10700" y="21415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0" name="Google Shape;270;p4"/>
              <p:cNvSpPr/>
              <p:nvPr/>
            </p:nvSpPr>
            <p:spPr>
              <a:xfrm>
                <a:off x="-1240825" y="4217888"/>
                <a:ext cx="431325" cy="431300"/>
              </a:xfrm>
              <a:custGeom>
                <a:avLst/>
                <a:gdLst/>
                <a:ahLst/>
                <a:cxnLst/>
                <a:rect l="l" t="t" r="r" b="b"/>
                <a:pathLst>
                  <a:path w="17253" h="17252" extrusionOk="0">
                    <a:moveTo>
                      <a:pt x="8619" y="17252"/>
                    </a:moveTo>
                    <a:cubicBezTo>
                      <a:pt x="13383" y="17252"/>
                      <a:pt x="17252" y="13383"/>
                      <a:pt x="17252" y="8633"/>
                    </a:cubicBezTo>
                    <a:cubicBezTo>
                      <a:pt x="17252" y="3870"/>
                      <a:pt x="13383" y="0"/>
                      <a:pt x="8619" y="0"/>
                    </a:cubicBezTo>
                    <a:cubicBezTo>
                      <a:pt x="3870" y="0"/>
                      <a:pt x="1" y="3870"/>
                      <a:pt x="1" y="8633"/>
                    </a:cubicBezTo>
                    <a:cubicBezTo>
                      <a:pt x="1" y="13383"/>
                      <a:pt x="3870" y="17252"/>
                      <a:pt x="8619" y="17252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1" name="Google Shape;271;p4"/>
              <p:cNvSpPr/>
              <p:nvPr/>
            </p:nvSpPr>
            <p:spPr>
              <a:xfrm>
                <a:off x="-1104625" y="4288088"/>
                <a:ext cx="158925" cy="290925"/>
              </a:xfrm>
              <a:custGeom>
                <a:avLst/>
                <a:gdLst/>
                <a:ahLst/>
                <a:cxnLst/>
                <a:rect l="l" t="t" r="r" b="b"/>
                <a:pathLst>
                  <a:path w="6357" h="11637" extrusionOk="0">
                    <a:moveTo>
                      <a:pt x="2724" y="2053"/>
                    </a:moveTo>
                    <a:lnTo>
                      <a:pt x="2724" y="4316"/>
                    </a:lnTo>
                    <a:cubicBezTo>
                      <a:pt x="2557" y="4247"/>
                      <a:pt x="2417" y="4163"/>
                      <a:pt x="2305" y="4065"/>
                    </a:cubicBezTo>
                    <a:cubicBezTo>
                      <a:pt x="2221" y="3995"/>
                      <a:pt x="2152" y="3911"/>
                      <a:pt x="2096" y="3828"/>
                    </a:cubicBezTo>
                    <a:cubicBezTo>
                      <a:pt x="1956" y="3632"/>
                      <a:pt x="1886" y="3422"/>
                      <a:pt x="1886" y="3199"/>
                    </a:cubicBezTo>
                    <a:cubicBezTo>
                      <a:pt x="1886" y="2947"/>
                      <a:pt x="1956" y="2710"/>
                      <a:pt x="2110" y="2500"/>
                    </a:cubicBezTo>
                    <a:cubicBezTo>
                      <a:pt x="2166" y="2431"/>
                      <a:pt x="2235" y="2361"/>
                      <a:pt x="2305" y="2291"/>
                    </a:cubicBezTo>
                    <a:cubicBezTo>
                      <a:pt x="2417" y="2193"/>
                      <a:pt x="2557" y="2109"/>
                      <a:pt x="2724" y="2053"/>
                    </a:cubicBezTo>
                    <a:close/>
                    <a:moveTo>
                      <a:pt x="3660" y="6454"/>
                    </a:moveTo>
                    <a:cubicBezTo>
                      <a:pt x="3884" y="6510"/>
                      <a:pt x="4065" y="6593"/>
                      <a:pt x="4219" y="6677"/>
                    </a:cubicBezTo>
                    <a:cubicBezTo>
                      <a:pt x="4331" y="6761"/>
                      <a:pt x="4429" y="6845"/>
                      <a:pt x="4512" y="6929"/>
                    </a:cubicBezTo>
                    <a:cubicBezTo>
                      <a:pt x="4680" y="7138"/>
                      <a:pt x="4764" y="7390"/>
                      <a:pt x="4764" y="7683"/>
                    </a:cubicBezTo>
                    <a:cubicBezTo>
                      <a:pt x="4764" y="8004"/>
                      <a:pt x="4666" y="8298"/>
                      <a:pt x="4457" y="8535"/>
                    </a:cubicBezTo>
                    <a:cubicBezTo>
                      <a:pt x="4387" y="8619"/>
                      <a:pt x="4303" y="8689"/>
                      <a:pt x="4219" y="8759"/>
                    </a:cubicBezTo>
                    <a:cubicBezTo>
                      <a:pt x="4051" y="8870"/>
                      <a:pt x="3870" y="8940"/>
                      <a:pt x="3660" y="8982"/>
                    </a:cubicBezTo>
                    <a:lnTo>
                      <a:pt x="3660" y="6454"/>
                    </a:lnTo>
                    <a:close/>
                    <a:moveTo>
                      <a:pt x="2724" y="0"/>
                    </a:moveTo>
                    <a:lnTo>
                      <a:pt x="2724" y="643"/>
                    </a:lnTo>
                    <a:cubicBezTo>
                      <a:pt x="2571" y="657"/>
                      <a:pt x="2431" y="671"/>
                      <a:pt x="2305" y="712"/>
                    </a:cubicBezTo>
                    <a:cubicBezTo>
                      <a:pt x="1747" y="838"/>
                      <a:pt x="1286" y="1090"/>
                      <a:pt x="922" y="1481"/>
                    </a:cubicBezTo>
                    <a:cubicBezTo>
                      <a:pt x="475" y="1956"/>
                      <a:pt x="252" y="2556"/>
                      <a:pt x="252" y="3269"/>
                    </a:cubicBezTo>
                    <a:cubicBezTo>
                      <a:pt x="252" y="3967"/>
                      <a:pt x="447" y="4568"/>
                      <a:pt x="853" y="5057"/>
                    </a:cubicBezTo>
                    <a:cubicBezTo>
                      <a:pt x="1174" y="5476"/>
                      <a:pt x="1663" y="5797"/>
                      <a:pt x="2305" y="6035"/>
                    </a:cubicBezTo>
                    <a:cubicBezTo>
                      <a:pt x="2431" y="6077"/>
                      <a:pt x="2571" y="6132"/>
                      <a:pt x="2724" y="6174"/>
                    </a:cubicBezTo>
                    <a:lnTo>
                      <a:pt x="2724" y="8898"/>
                    </a:lnTo>
                    <a:cubicBezTo>
                      <a:pt x="2571" y="8828"/>
                      <a:pt x="2431" y="8717"/>
                      <a:pt x="2305" y="8591"/>
                    </a:cubicBezTo>
                    <a:cubicBezTo>
                      <a:pt x="2221" y="8521"/>
                      <a:pt x="2152" y="8437"/>
                      <a:pt x="2082" y="8353"/>
                    </a:cubicBezTo>
                    <a:cubicBezTo>
                      <a:pt x="1900" y="8102"/>
                      <a:pt x="1761" y="7795"/>
                      <a:pt x="1691" y="7445"/>
                    </a:cubicBezTo>
                    <a:lnTo>
                      <a:pt x="0" y="7627"/>
                    </a:lnTo>
                    <a:cubicBezTo>
                      <a:pt x="126" y="8493"/>
                      <a:pt x="419" y="9150"/>
                      <a:pt x="894" y="9611"/>
                    </a:cubicBezTo>
                    <a:cubicBezTo>
                      <a:pt x="1272" y="9988"/>
                      <a:pt x="1747" y="10253"/>
                      <a:pt x="2305" y="10379"/>
                    </a:cubicBezTo>
                    <a:cubicBezTo>
                      <a:pt x="2431" y="10407"/>
                      <a:pt x="2571" y="10435"/>
                      <a:pt x="2724" y="10449"/>
                    </a:cubicBezTo>
                    <a:lnTo>
                      <a:pt x="2724" y="11636"/>
                    </a:lnTo>
                    <a:lnTo>
                      <a:pt x="3660" y="11636"/>
                    </a:lnTo>
                    <a:lnTo>
                      <a:pt x="3660" y="10421"/>
                    </a:lnTo>
                    <a:cubicBezTo>
                      <a:pt x="3856" y="10393"/>
                      <a:pt x="4037" y="10351"/>
                      <a:pt x="4219" y="10309"/>
                    </a:cubicBezTo>
                    <a:cubicBezTo>
                      <a:pt x="4806" y="10142"/>
                      <a:pt x="5281" y="9848"/>
                      <a:pt x="5644" y="9429"/>
                    </a:cubicBezTo>
                    <a:cubicBezTo>
                      <a:pt x="6119" y="8898"/>
                      <a:pt x="6356" y="8228"/>
                      <a:pt x="6356" y="7445"/>
                    </a:cubicBezTo>
                    <a:cubicBezTo>
                      <a:pt x="6356" y="6747"/>
                      <a:pt x="6175" y="6174"/>
                      <a:pt x="5798" y="5727"/>
                    </a:cubicBezTo>
                    <a:cubicBezTo>
                      <a:pt x="5490" y="5350"/>
                      <a:pt x="4959" y="5043"/>
                      <a:pt x="4219" y="4791"/>
                    </a:cubicBezTo>
                    <a:cubicBezTo>
                      <a:pt x="4037" y="4736"/>
                      <a:pt x="3856" y="4680"/>
                      <a:pt x="3660" y="4624"/>
                    </a:cubicBezTo>
                    <a:lnTo>
                      <a:pt x="3660" y="2081"/>
                    </a:lnTo>
                    <a:cubicBezTo>
                      <a:pt x="3898" y="2179"/>
                      <a:pt x="4079" y="2333"/>
                      <a:pt x="4219" y="2528"/>
                    </a:cubicBezTo>
                    <a:cubicBezTo>
                      <a:pt x="4331" y="2696"/>
                      <a:pt x="4401" y="2892"/>
                      <a:pt x="4443" y="3115"/>
                    </a:cubicBezTo>
                    <a:lnTo>
                      <a:pt x="6091" y="2906"/>
                    </a:lnTo>
                    <a:cubicBezTo>
                      <a:pt x="5979" y="2249"/>
                      <a:pt x="5714" y="1732"/>
                      <a:pt x="5309" y="1341"/>
                    </a:cubicBezTo>
                    <a:cubicBezTo>
                      <a:pt x="5015" y="1062"/>
                      <a:pt x="4652" y="866"/>
                      <a:pt x="4219" y="754"/>
                    </a:cubicBezTo>
                    <a:cubicBezTo>
                      <a:pt x="4037" y="698"/>
                      <a:pt x="3856" y="671"/>
                      <a:pt x="3660" y="643"/>
                    </a:cubicBezTo>
                    <a:lnTo>
                      <a:pt x="3660" y="0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3610097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5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3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18" name="Google Shape;318;p6"/>
          <p:cNvGrpSpPr/>
          <p:nvPr/>
        </p:nvGrpSpPr>
        <p:grpSpPr>
          <a:xfrm>
            <a:off x="-184227" y="-399294"/>
            <a:ext cx="13152739" cy="7397993"/>
            <a:chOff x="238125" y="822050"/>
            <a:chExt cx="7136850" cy="4051475"/>
          </a:xfrm>
        </p:grpSpPr>
        <p:sp>
          <p:nvSpPr>
            <p:cNvPr id="319" name="Google Shape;319;p6"/>
            <p:cNvSpPr/>
            <p:nvPr/>
          </p:nvSpPr>
          <p:spPr>
            <a:xfrm>
              <a:off x="238125" y="114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0" name="Google Shape;320;p6"/>
            <p:cNvSpPr/>
            <p:nvPr/>
          </p:nvSpPr>
          <p:spPr>
            <a:xfrm>
              <a:off x="238125" y="27590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1" name="Google Shape;321;p6"/>
            <p:cNvSpPr/>
            <p:nvPr/>
          </p:nvSpPr>
          <p:spPr>
            <a:xfrm>
              <a:off x="238125" y="250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2" name="Google Shape;322;p6"/>
            <p:cNvSpPr/>
            <p:nvPr/>
          </p:nvSpPr>
          <p:spPr>
            <a:xfrm>
              <a:off x="238125" y="22460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3" name="Google Shape;323;p6"/>
            <p:cNvSpPr/>
            <p:nvPr/>
          </p:nvSpPr>
          <p:spPr>
            <a:xfrm>
              <a:off x="238125" y="1971075"/>
              <a:ext cx="7136850" cy="0"/>
            </a:xfrm>
            <a:custGeom>
              <a:avLst/>
              <a:gdLst/>
              <a:ahLst/>
              <a:cxnLst/>
              <a:rect l="l" t="t" r="r" b="b"/>
              <a:pathLst>
                <a:path w="285474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4" name="Google Shape;324;p6"/>
            <p:cNvSpPr/>
            <p:nvPr/>
          </p:nvSpPr>
          <p:spPr>
            <a:xfrm>
              <a:off x="238125" y="169607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5" name="Google Shape;325;p6"/>
            <p:cNvSpPr/>
            <p:nvPr/>
          </p:nvSpPr>
          <p:spPr>
            <a:xfrm>
              <a:off x="238125" y="1420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6" name="Google Shape;326;p6"/>
            <p:cNvSpPr/>
            <p:nvPr/>
          </p:nvSpPr>
          <p:spPr>
            <a:xfrm>
              <a:off x="238125" y="33092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7" name="Google Shape;327;p6"/>
            <p:cNvSpPr/>
            <p:nvPr/>
          </p:nvSpPr>
          <p:spPr>
            <a:xfrm>
              <a:off x="238125" y="30155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8" name="Google Shape;328;p6"/>
            <p:cNvSpPr/>
            <p:nvPr/>
          </p:nvSpPr>
          <p:spPr>
            <a:xfrm>
              <a:off x="238125" y="47439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9" name="Google Shape;329;p6"/>
            <p:cNvSpPr/>
            <p:nvPr/>
          </p:nvSpPr>
          <p:spPr>
            <a:xfrm>
              <a:off x="238125" y="44549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0" name="Google Shape;330;p6"/>
            <p:cNvSpPr/>
            <p:nvPr/>
          </p:nvSpPr>
          <p:spPr>
            <a:xfrm>
              <a:off x="238125" y="4167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1" name="Google Shape;331;p6"/>
            <p:cNvSpPr/>
            <p:nvPr/>
          </p:nvSpPr>
          <p:spPr>
            <a:xfrm>
              <a:off x="238125" y="38817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2" name="Google Shape;332;p6"/>
            <p:cNvSpPr/>
            <p:nvPr/>
          </p:nvSpPr>
          <p:spPr>
            <a:xfrm>
              <a:off x="238125" y="35953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3" name="Google Shape;333;p6"/>
            <p:cNvSpPr/>
            <p:nvPr/>
          </p:nvSpPr>
          <p:spPr>
            <a:xfrm>
              <a:off x="5075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4" name="Google Shape;334;p6"/>
            <p:cNvSpPr/>
            <p:nvPr/>
          </p:nvSpPr>
          <p:spPr>
            <a:xfrm>
              <a:off x="3244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5" name="Google Shape;335;p6"/>
            <p:cNvSpPr/>
            <p:nvPr/>
          </p:nvSpPr>
          <p:spPr>
            <a:xfrm>
              <a:off x="29400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6" name="Google Shape;336;p6"/>
            <p:cNvSpPr/>
            <p:nvPr/>
          </p:nvSpPr>
          <p:spPr>
            <a:xfrm>
              <a:off x="2635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7" name="Google Shape;337;p6"/>
            <p:cNvSpPr/>
            <p:nvPr/>
          </p:nvSpPr>
          <p:spPr>
            <a:xfrm>
              <a:off x="2331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8" name="Google Shape;338;p6"/>
            <p:cNvSpPr/>
            <p:nvPr/>
          </p:nvSpPr>
          <p:spPr>
            <a:xfrm>
              <a:off x="20279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9" name="Google Shape;339;p6"/>
            <p:cNvSpPr/>
            <p:nvPr/>
          </p:nvSpPr>
          <p:spPr>
            <a:xfrm>
              <a:off x="17239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0" name="Google Shape;340;p6"/>
            <p:cNvSpPr/>
            <p:nvPr/>
          </p:nvSpPr>
          <p:spPr>
            <a:xfrm>
              <a:off x="14197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1" name="Google Shape;341;p6"/>
            <p:cNvSpPr/>
            <p:nvPr/>
          </p:nvSpPr>
          <p:spPr>
            <a:xfrm>
              <a:off x="1115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2" name="Google Shape;342;p6"/>
            <p:cNvSpPr/>
            <p:nvPr/>
          </p:nvSpPr>
          <p:spPr>
            <a:xfrm>
              <a:off x="811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3" name="Google Shape;343;p6"/>
            <p:cNvSpPr/>
            <p:nvPr/>
          </p:nvSpPr>
          <p:spPr>
            <a:xfrm>
              <a:off x="3548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4" name="Google Shape;344;p6"/>
            <p:cNvSpPr/>
            <p:nvPr/>
          </p:nvSpPr>
          <p:spPr>
            <a:xfrm>
              <a:off x="62845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5" name="Google Shape;345;p6"/>
            <p:cNvSpPr/>
            <p:nvPr/>
          </p:nvSpPr>
          <p:spPr>
            <a:xfrm>
              <a:off x="5980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6" name="Google Shape;346;p6"/>
            <p:cNvSpPr/>
            <p:nvPr/>
          </p:nvSpPr>
          <p:spPr>
            <a:xfrm>
              <a:off x="5676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7" name="Google Shape;347;p6"/>
            <p:cNvSpPr/>
            <p:nvPr/>
          </p:nvSpPr>
          <p:spPr>
            <a:xfrm>
              <a:off x="53724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8" name="Google Shape;348;p6"/>
            <p:cNvSpPr/>
            <p:nvPr/>
          </p:nvSpPr>
          <p:spPr>
            <a:xfrm>
              <a:off x="50684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9" name="Google Shape;349;p6"/>
            <p:cNvSpPr/>
            <p:nvPr/>
          </p:nvSpPr>
          <p:spPr>
            <a:xfrm>
              <a:off x="47644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0" name="Google Shape;350;p6"/>
            <p:cNvSpPr/>
            <p:nvPr/>
          </p:nvSpPr>
          <p:spPr>
            <a:xfrm>
              <a:off x="4460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1" name="Google Shape;351;p6"/>
            <p:cNvSpPr/>
            <p:nvPr/>
          </p:nvSpPr>
          <p:spPr>
            <a:xfrm>
              <a:off x="4156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2" name="Google Shape;352;p6"/>
            <p:cNvSpPr/>
            <p:nvPr/>
          </p:nvSpPr>
          <p:spPr>
            <a:xfrm>
              <a:off x="38522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3" name="Google Shape;353;p6"/>
            <p:cNvSpPr/>
            <p:nvPr/>
          </p:nvSpPr>
          <p:spPr>
            <a:xfrm>
              <a:off x="65885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4" name="Google Shape;354;p6"/>
            <p:cNvSpPr/>
            <p:nvPr/>
          </p:nvSpPr>
          <p:spPr>
            <a:xfrm>
              <a:off x="71967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5" name="Google Shape;355;p6"/>
            <p:cNvSpPr/>
            <p:nvPr/>
          </p:nvSpPr>
          <p:spPr>
            <a:xfrm>
              <a:off x="68927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356" name="Google Shape;356;p6"/>
          <p:cNvSpPr/>
          <p:nvPr/>
        </p:nvSpPr>
        <p:spPr>
          <a:xfrm>
            <a:off x="950967" y="641533"/>
            <a:ext cx="10290000" cy="919200"/>
          </a:xfrm>
          <a:prstGeom prst="roundRect">
            <a:avLst>
              <a:gd name="adj" fmla="val 16667"/>
            </a:avLst>
          </a:prstGeom>
          <a:solidFill>
            <a:schemeClr val="accent1"/>
          </a:solidFill>
          <a:ln w="762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57" name="Google Shape;357;p6"/>
          <p:cNvSpPr txBox="1">
            <a:spLocks noGrp="1"/>
          </p:cNvSpPr>
          <p:nvPr>
            <p:ph type="title"/>
          </p:nvPr>
        </p:nvSpPr>
        <p:spPr>
          <a:xfrm>
            <a:off x="950967" y="719333"/>
            <a:ext cx="10290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11952119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5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bg>
      <p:bgPr>
        <a:solidFill>
          <a:schemeClr val="dk1"/>
        </a:solidFill>
        <a:effectLst/>
      </p:bgPr>
    </p:bg>
    <p:spTree>
      <p:nvGrpSpPr>
        <p:cNvPr id="1" name="Shape 4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40" name="Google Shape;440;p8"/>
          <p:cNvGrpSpPr/>
          <p:nvPr/>
        </p:nvGrpSpPr>
        <p:grpSpPr>
          <a:xfrm>
            <a:off x="-184227" y="-399294"/>
            <a:ext cx="13152739" cy="7397993"/>
            <a:chOff x="238125" y="822050"/>
            <a:chExt cx="7136850" cy="4051475"/>
          </a:xfrm>
        </p:grpSpPr>
        <p:sp>
          <p:nvSpPr>
            <p:cNvPr id="441" name="Google Shape;441;p8"/>
            <p:cNvSpPr/>
            <p:nvPr/>
          </p:nvSpPr>
          <p:spPr>
            <a:xfrm>
              <a:off x="238125" y="114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2" name="Google Shape;442;p8"/>
            <p:cNvSpPr/>
            <p:nvPr/>
          </p:nvSpPr>
          <p:spPr>
            <a:xfrm>
              <a:off x="238125" y="27590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3" name="Google Shape;443;p8"/>
            <p:cNvSpPr/>
            <p:nvPr/>
          </p:nvSpPr>
          <p:spPr>
            <a:xfrm>
              <a:off x="238125" y="250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4" name="Google Shape;444;p8"/>
            <p:cNvSpPr/>
            <p:nvPr/>
          </p:nvSpPr>
          <p:spPr>
            <a:xfrm>
              <a:off x="238125" y="22460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5" name="Google Shape;445;p8"/>
            <p:cNvSpPr/>
            <p:nvPr/>
          </p:nvSpPr>
          <p:spPr>
            <a:xfrm>
              <a:off x="238125" y="1971075"/>
              <a:ext cx="7136850" cy="0"/>
            </a:xfrm>
            <a:custGeom>
              <a:avLst/>
              <a:gdLst/>
              <a:ahLst/>
              <a:cxnLst/>
              <a:rect l="l" t="t" r="r" b="b"/>
              <a:pathLst>
                <a:path w="285474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6" name="Google Shape;446;p8"/>
            <p:cNvSpPr/>
            <p:nvPr/>
          </p:nvSpPr>
          <p:spPr>
            <a:xfrm>
              <a:off x="238125" y="169607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7" name="Google Shape;447;p8"/>
            <p:cNvSpPr/>
            <p:nvPr/>
          </p:nvSpPr>
          <p:spPr>
            <a:xfrm>
              <a:off x="238125" y="1420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8" name="Google Shape;448;p8"/>
            <p:cNvSpPr/>
            <p:nvPr/>
          </p:nvSpPr>
          <p:spPr>
            <a:xfrm>
              <a:off x="238125" y="33092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9" name="Google Shape;449;p8"/>
            <p:cNvSpPr/>
            <p:nvPr/>
          </p:nvSpPr>
          <p:spPr>
            <a:xfrm>
              <a:off x="238125" y="30155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0" name="Google Shape;450;p8"/>
            <p:cNvSpPr/>
            <p:nvPr/>
          </p:nvSpPr>
          <p:spPr>
            <a:xfrm>
              <a:off x="238125" y="47439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1" name="Google Shape;451;p8"/>
            <p:cNvSpPr/>
            <p:nvPr/>
          </p:nvSpPr>
          <p:spPr>
            <a:xfrm>
              <a:off x="238125" y="44549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2" name="Google Shape;452;p8"/>
            <p:cNvSpPr/>
            <p:nvPr/>
          </p:nvSpPr>
          <p:spPr>
            <a:xfrm>
              <a:off x="238125" y="4167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3" name="Google Shape;453;p8"/>
            <p:cNvSpPr/>
            <p:nvPr/>
          </p:nvSpPr>
          <p:spPr>
            <a:xfrm>
              <a:off x="238125" y="38817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4" name="Google Shape;454;p8"/>
            <p:cNvSpPr/>
            <p:nvPr/>
          </p:nvSpPr>
          <p:spPr>
            <a:xfrm>
              <a:off x="238125" y="35953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" name="Google Shape;455;p8"/>
            <p:cNvSpPr/>
            <p:nvPr/>
          </p:nvSpPr>
          <p:spPr>
            <a:xfrm>
              <a:off x="5075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" name="Google Shape;456;p8"/>
            <p:cNvSpPr/>
            <p:nvPr/>
          </p:nvSpPr>
          <p:spPr>
            <a:xfrm>
              <a:off x="3244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" name="Google Shape;457;p8"/>
            <p:cNvSpPr/>
            <p:nvPr/>
          </p:nvSpPr>
          <p:spPr>
            <a:xfrm>
              <a:off x="29400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" name="Google Shape;458;p8"/>
            <p:cNvSpPr/>
            <p:nvPr/>
          </p:nvSpPr>
          <p:spPr>
            <a:xfrm>
              <a:off x="2635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" name="Google Shape;459;p8"/>
            <p:cNvSpPr/>
            <p:nvPr/>
          </p:nvSpPr>
          <p:spPr>
            <a:xfrm>
              <a:off x="2331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" name="Google Shape;460;p8"/>
            <p:cNvSpPr/>
            <p:nvPr/>
          </p:nvSpPr>
          <p:spPr>
            <a:xfrm>
              <a:off x="20279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" name="Google Shape;461;p8"/>
            <p:cNvSpPr/>
            <p:nvPr/>
          </p:nvSpPr>
          <p:spPr>
            <a:xfrm>
              <a:off x="17239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" name="Google Shape;462;p8"/>
            <p:cNvSpPr/>
            <p:nvPr/>
          </p:nvSpPr>
          <p:spPr>
            <a:xfrm>
              <a:off x="14197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" name="Google Shape;463;p8"/>
            <p:cNvSpPr/>
            <p:nvPr/>
          </p:nvSpPr>
          <p:spPr>
            <a:xfrm>
              <a:off x="1115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" name="Google Shape;464;p8"/>
            <p:cNvSpPr/>
            <p:nvPr/>
          </p:nvSpPr>
          <p:spPr>
            <a:xfrm>
              <a:off x="811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" name="Google Shape;465;p8"/>
            <p:cNvSpPr/>
            <p:nvPr/>
          </p:nvSpPr>
          <p:spPr>
            <a:xfrm>
              <a:off x="3548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" name="Google Shape;466;p8"/>
            <p:cNvSpPr/>
            <p:nvPr/>
          </p:nvSpPr>
          <p:spPr>
            <a:xfrm>
              <a:off x="62845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" name="Google Shape;467;p8"/>
            <p:cNvSpPr/>
            <p:nvPr/>
          </p:nvSpPr>
          <p:spPr>
            <a:xfrm>
              <a:off x="5980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8" name="Google Shape;468;p8"/>
            <p:cNvSpPr/>
            <p:nvPr/>
          </p:nvSpPr>
          <p:spPr>
            <a:xfrm>
              <a:off x="5676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9" name="Google Shape;469;p8"/>
            <p:cNvSpPr/>
            <p:nvPr/>
          </p:nvSpPr>
          <p:spPr>
            <a:xfrm>
              <a:off x="53724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0" name="Google Shape;470;p8"/>
            <p:cNvSpPr/>
            <p:nvPr/>
          </p:nvSpPr>
          <p:spPr>
            <a:xfrm>
              <a:off x="50684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1" name="Google Shape;471;p8"/>
            <p:cNvSpPr/>
            <p:nvPr/>
          </p:nvSpPr>
          <p:spPr>
            <a:xfrm>
              <a:off x="47644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2" name="Google Shape;472;p8"/>
            <p:cNvSpPr/>
            <p:nvPr/>
          </p:nvSpPr>
          <p:spPr>
            <a:xfrm>
              <a:off x="4460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3" name="Google Shape;473;p8"/>
            <p:cNvSpPr/>
            <p:nvPr/>
          </p:nvSpPr>
          <p:spPr>
            <a:xfrm>
              <a:off x="4156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4" name="Google Shape;474;p8"/>
            <p:cNvSpPr/>
            <p:nvPr/>
          </p:nvSpPr>
          <p:spPr>
            <a:xfrm>
              <a:off x="38522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5" name="Google Shape;475;p8"/>
            <p:cNvSpPr/>
            <p:nvPr/>
          </p:nvSpPr>
          <p:spPr>
            <a:xfrm>
              <a:off x="65885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6" name="Google Shape;476;p8"/>
            <p:cNvSpPr/>
            <p:nvPr/>
          </p:nvSpPr>
          <p:spPr>
            <a:xfrm>
              <a:off x="71967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7" name="Google Shape;477;p8"/>
            <p:cNvSpPr/>
            <p:nvPr/>
          </p:nvSpPr>
          <p:spPr>
            <a:xfrm>
              <a:off x="68927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478" name="Google Shape;478;p8"/>
          <p:cNvSpPr/>
          <p:nvPr/>
        </p:nvSpPr>
        <p:spPr>
          <a:xfrm>
            <a:off x="1693533" y="1056467"/>
            <a:ext cx="8887200" cy="4527200"/>
          </a:xfrm>
          <a:prstGeom prst="roundRect">
            <a:avLst>
              <a:gd name="adj" fmla="val 4928"/>
            </a:avLst>
          </a:prstGeom>
          <a:solidFill>
            <a:schemeClr val="lt1"/>
          </a:solidFill>
          <a:ln w="76200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79" name="Google Shape;479;p8"/>
          <p:cNvSpPr txBox="1">
            <a:spLocks noGrp="1"/>
          </p:cNvSpPr>
          <p:nvPr>
            <p:ph type="title"/>
          </p:nvPr>
        </p:nvSpPr>
        <p:spPr>
          <a:xfrm>
            <a:off x="1999400" y="1056600"/>
            <a:ext cx="8193200" cy="452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13333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endParaRPr/>
          </a:p>
        </p:txBody>
      </p:sp>
      <p:grpSp>
        <p:nvGrpSpPr>
          <p:cNvPr id="480" name="Google Shape;480;p8"/>
          <p:cNvGrpSpPr/>
          <p:nvPr/>
        </p:nvGrpSpPr>
        <p:grpSpPr>
          <a:xfrm flipH="1">
            <a:off x="1012087" y="4413213"/>
            <a:ext cx="1623928" cy="1170579"/>
            <a:chOff x="7783413" y="3715033"/>
            <a:chExt cx="1091839" cy="786961"/>
          </a:xfrm>
        </p:grpSpPr>
        <p:sp>
          <p:nvSpPr>
            <p:cNvPr id="481" name="Google Shape;481;p8"/>
            <p:cNvSpPr/>
            <p:nvPr/>
          </p:nvSpPr>
          <p:spPr>
            <a:xfrm>
              <a:off x="7897928" y="3729311"/>
              <a:ext cx="977324" cy="385808"/>
            </a:xfrm>
            <a:custGeom>
              <a:avLst/>
              <a:gdLst/>
              <a:ahLst/>
              <a:cxnLst/>
              <a:rect l="l" t="t" r="r" b="b"/>
              <a:pathLst>
                <a:path w="21046" h="8309" extrusionOk="0">
                  <a:moveTo>
                    <a:pt x="21045" y="0"/>
                  </a:moveTo>
                  <a:lnTo>
                    <a:pt x="21045" y="4155"/>
                  </a:lnTo>
                  <a:lnTo>
                    <a:pt x="17781" y="4155"/>
                  </a:lnTo>
                  <a:lnTo>
                    <a:pt x="17781" y="8309"/>
                  </a:lnTo>
                  <a:lnTo>
                    <a:pt x="0" y="8309"/>
                  </a:lnTo>
                  <a:lnTo>
                    <a:pt x="0" y="4155"/>
                  </a:lnTo>
                  <a:lnTo>
                    <a:pt x="3264" y="4155"/>
                  </a:lnTo>
                  <a:lnTo>
                    <a:pt x="3264" y="0"/>
                  </a:lnTo>
                  <a:close/>
                </a:path>
              </a:pathLst>
            </a:custGeom>
            <a:solidFill>
              <a:srgbClr val="FFFFFF"/>
            </a:solidFill>
            <a:ln w="1143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2" name="Google Shape;482;p8"/>
            <p:cNvSpPr/>
            <p:nvPr/>
          </p:nvSpPr>
          <p:spPr>
            <a:xfrm>
              <a:off x="7783459" y="4115073"/>
              <a:ext cx="976256" cy="386922"/>
            </a:xfrm>
            <a:custGeom>
              <a:avLst/>
              <a:gdLst/>
              <a:ahLst/>
              <a:cxnLst/>
              <a:rect l="l" t="t" r="r" b="b"/>
              <a:pathLst>
                <a:path w="21023" h="8333" extrusionOk="0">
                  <a:moveTo>
                    <a:pt x="21022" y="1"/>
                  </a:moveTo>
                  <a:lnTo>
                    <a:pt x="21022" y="4178"/>
                  </a:lnTo>
                  <a:lnTo>
                    <a:pt x="17758" y="4178"/>
                  </a:lnTo>
                  <a:lnTo>
                    <a:pt x="17758" y="8332"/>
                  </a:lnTo>
                  <a:lnTo>
                    <a:pt x="0" y="8332"/>
                  </a:lnTo>
                  <a:lnTo>
                    <a:pt x="0" y="4178"/>
                  </a:lnTo>
                  <a:lnTo>
                    <a:pt x="3264" y="4178"/>
                  </a:lnTo>
                  <a:lnTo>
                    <a:pt x="3264" y="1"/>
                  </a:lnTo>
                  <a:close/>
                </a:path>
              </a:pathLst>
            </a:custGeom>
            <a:solidFill>
              <a:srgbClr val="FFFFFF"/>
            </a:solidFill>
            <a:ln w="1143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3" name="Google Shape;483;p8"/>
            <p:cNvSpPr/>
            <p:nvPr/>
          </p:nvSpPr>
          <p:spPr>
            <a:xfrm>
              <a:off x="7783413" y="4294743"/>
              <a:ext cx="825752" cy="192927"/>
            </a:xfrm>
            <a:custGeom>
              <a:avLst/>
              <a:gdLst/>
              <a:ahLst/>
              <a:cxnLst/>
              <a:rect l="l" t="t" r="r" b="b"/>
              <a:pathLst>
                <a:path w="17782" h="4155" extrusionOk="0">
                  <a:moveTo>
                    <a:pt x="17782" y="4155"/>
                  </a:moveTo>
                  <a:lnTo>
                    <a:pt x="1" y="4155"/>
                  </a:lnTo>
                  <a:lnTo>
                    <a:pt x="1" y="1"/>
                  </a:lnTo>
                  <a:lnTo>
                    <a:pt x="17782" y="1"/>
                  </a:lnTo>
                  <a:close/>
                </a:path>
              </a:pathLst>
            </a:custGeom>
            <a:solidFill>
              <a:srgbClr val="FEAE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4" name="Google Shape;484;p8"/>
            <p:cNvSpPr/>
            <p:nvPr/>
          </p:nvSpPr>
          <p:spPr>
            <a:xfrm>
              <a:off x="7783413" y="4294743"/>
              <a:ext cx="825752" cy="27627"/>
            </a:xfrm>
            <a:custGeom>
              <a:avLst/>
              <a:gdLst/>
              <a:ahLst/>
              <a:cxnLst/>
              <a:rect l="l" t="t" r="r" b="b"/>
              <a:pathLst>
                <a:path w="17782" h="595" extrusionOk="0">
                  <a:moveTo>
                    <a:pt x="1" y="1"/>
                  </a:moveTo>
                  <a:lnTo>
                    <a:pt x="1" y="594"/>
                  </a:lnTo>
                  <a:lnTo>
                    <a:pt x="17782" y="594"/>
                  </a:lnTo>
                  <a:lnTo>
                    <a:pt x="17782" y="1"/>
                  </a:lnTo>
                  <a:close/>
                </a:path>
              </a:pathLst>
            </a:custGeom>
            <a:solidFill>
              <a:srgbClr val="FCCC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5" name="Google Shape;485;p8"/>
            <p:cNvSpPr/>
            <p:nvPr/>
          </p:nvSpPr>
          <p:spPr>
            <a:xfrm>
              <a:off x="7853394" y="429474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0" y="1"/>
                  </a:moveTo>
                  <a:lnTo>
                    <a:pt x="0" y="4155"/>
                  </a:lnTo>
                  <a:lnTo>
                    <a:pt x="776" y="4155"/>
                  </a:lnTo>
                  <a:lnTo>
                    <a:pt x="776" y="1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6" name="Google Shape;486;p8"/>
            <p:cNvSpPr/>
            <p:nvPr/>
          </p:nvSpPr>
          <p:spPr>
            <a:xfrm>
              <a:off x="7961500" y="429474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0" y="1"/>
                  </a:moveTo>
                  <a:lnTo>
                    <a:pt x="0" y="4155"/>
                  </a:lnTo>
                  <a:lnTo>
                    <a:pt x="776" y="4155"/>
                  </a:lnTo>
                  <a:lnTo>
                    <a:pt x="776" y="1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7" name="Google Shape;487;p8"/>
            <p:cNvSpPr/>
            <p:nvPr/>
          </p:nvSpPr>
          <p:spPr>
            <a:xfrm>
              <a:off x="8070675" y="4294743"/>
              <a:ext cx="35014" cy="192927"/>
            </a:xfrm>
            <a:custGeom>
              <a:avLst/>
              <a:gdLst/>
              <a:ahLst/>
              <a:cxnLst/>
              <a:rect l="l" t="t" r="r" b="b"/>
              <a:pathLst>
                <a:path w="754" h="4155" extrusionOk="0">
                  <a:moveTo>
                    <a:pt x="0" y="1"/>
                  </a:moveTo>
                  <a:lnTo>
                    <a:pt x="0" y="4155"/>
                  </a:lnTo>
                  <a:lnTo>
                    <a:pt x="754" y="4155"/>
                  </a:lnTo>
                  <a:lnTo>
                    <a:pt x="754" y="1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8" name="Google Shape;488;p8"/>
            <p:cNvSpPr/>
            <p:nvPr/>
          </p:nvSpPr>
          <p:spPr>
            <a:xfrm>
              <a:off x="8178782" y="429474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0" y="1"/>
                  </a:moveTo>
                  <a:lnTo>
                    <a:pt x="0" y="4155"/>
                  </a:lnTo>
                  <a:lnTo>
                    <a:pt x="777" y="4155"/>
                  </a:lnTo>
                  <a:lnTo>
                    <a:pt x="777" y="1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9" name="Google Shape;489;p8"/>
            <p:cNvSpPr/>
            <p:nvPr/>
          </p:nvSpPr>
          <p:spPr>
            <a:xfrm>
              <a:off x="8286888" y="429474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1" y="1"/>
                  </a:moveTo>
                  <a:lnTo>
                    <a:pt x="1" y="4155"/>
                  </a:lnTo>
                  <a:lnTo>
                    <a:pt x="777" y="4155"/>
                  </a:lnTo>
                  <a:lnTo>
                    <a:pt x="777" y="1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0" name="Google Shape;490;p8"/>
            <p:cNvSpPr/>
            <p:nvPr/>
          </p:nvSpPr>
          <p:spPr>
            <a:xfrm>
              <a:off x="8394995" y="429474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1" y="1"/>
                  </a:moveTo>
                  <a:lnTo>
                    <a:pt x="1" y="4155"/>
                  </a:lnTo>
                  <a:lnTo>
                    <a:pt x="777" y="4155"/>
                  </a:lnTo>
                  <a:lnTo>
                    <a:pt x="777" y="1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1" name="Google Shape;491;p8"/>
            <p:cNvSpPr/>
            <p:nvPr/>
          </p:nvSpPr>
          <p:spPr>
            <a:xfrm>
              <a:off x="8503147" y="429474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0" y="1"/>
                  </a:moveTo>
                  <a:lnTo>
                    <a:pt x="0" y="4155"/>
                  </a:lnTo>
                  <a:lnTo>
                    <a:pt x="776" y="4155"/>
                  </a:lnTo>
                  <a:lnTo>
                    <a:pt x="776" y="1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2" name="Google Shape;492;p8"/>
            <p:cNvSpPr/>
            <p:nvPr/>
          </p:nvSpPr>
          <p:spPr>
            <a:xfrm>
              <a:off x="8101417" y="4294743"/>
              <a:ext cx="451558" cy="192927"/>
            </a:xfrm>
            <a:custGeom>
              <a:avLst/>
              <a:gdLst/>
              <a:ahLst/>
              <a:cxnLst/>
              <a:rect l="l" t="t" r="r" b="b"/>
              <a:pathLst>
                <a:path w="9724" h="4155" extrusionOk="0">
                  <a:moveTo>
                    <a:pt x="0" y="1"/>
                  </a:moveTo>
                  <a:lnTo>
                    <a:pt x="0" y="4155"/>
                  </a:lnTo>
                  <a:lnTo>
                    <a:pt x="9724" y="4155"/>
                  </a:lnTo>
                  <a:lnTo>
                    <a:pt x="9724" y="1"/>
                  </a:lnTo>
                  <a:close/>
                </a:path>
              </a:pathLst>
            </a:custGeom>
            <a:solidFill>
              <a:srgbClr val="FFE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3" name="Google Shape;493;p8"/>
            <p:cNvSpPr/>
            <p:nvPr/>
          </p:nvSpPr>
          <p:spPr>
            <a:xfrm>
              <a:off x="8438460" y="4294743"/>
              <a:ext cx="114515" cy="192927"/>
            </a:xfrm>
            <a:custGeom>
              <a:avLst/>
              <a:gdLst/>
              <a:ahLst/>
              <a:cxnLst/>
              <a:rect l="l" t="t" r="r" b="b"/>
              <a:pathLst>
                <a:path w="2466" h="4155" extrusionOk="0">
                  <a:moveTo>
                    <a:pt x="1" y="1"/>
                  </a:moveTo>
                  <a:lnTo>
                    <a:pt x="1" y="4155"/>
                  </a:lnTo>
                  <a:lnTo>
                    <a:pt x="2466" y="4155"/>
                  </a:lnTo>
                  <a:lnTo>
                    <a:pt x="2466" y="1"/>
                  </a:lnTo>
                  <a:close/>
                </a:path>
              </a:pathLst>
            </a:custGeom>
            <a:solidFill>
              <a:srgbClr val="FCE8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4" name="Google Shape;494;p8"/>
            <p:cNvSpPr/>
            <p:nvPr/>
          </p:nvSpPr>
          <p:spPr>
            <a:xfrm>
              <a:off x="7934985" y="4101862"/>
              <a:ext cx="825752" cy="192927"/>
            </a:xfrm>
            <a:custGeom>
              <a:avLst/>
              <a:gdLst/>
              <a:ahLst/>
              <a:cxnLst/>
              <a:rect l="l" t="t" r="r" b="b"/>
              <a:pathLst>
                <a:path w="17782" h="4155" extrusionOk="0">
                  <a:moveTo>
                    <a:pt x="1" y="4155"/>
                  </a:moveTo>
                  <a:lnTo>
                    <a:pt x="17782" y="4155"/>
                  </a:lnTo>
                  <a:lnTo>
                    <a:pt x="17782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EAE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5" name="Google Shape;495;p8"/>
            <p:cNvSpPr/>
            <p:nvPr/>
          </p:nvSpPr>
          <p:spPr>
            <a:xfrm>
              <a:off x="7934985" y="4101862"/>
              <a:ext cx="825752" cy="27581"/>
            </a:xfrm>
            <a:custGeom>
              <a:avLst/>
              <a:gdLst/>
              <a:ahLst/>
              <a:cxnLst/>
              <a:rect l="l" t="t" r="r" b="b"/>
              <a:pathLst>
                <a:path w="17782" h="594" extrusionOk="0">
                  <a:moveTo>
                    <a:pt x="1" y="0"/>
                  </a:moveTo>
                  <a:lnTo>
                    <a:pt x="1" y="594"/>
                  </a:lnTo>
                  <a:lnTo>
                    <a:pt x="17782" y="594"/>
                  </a:lnTo>
                  <a:lnTo>
                    <a:pt x="17782" y="0"/>
                  </a:lnTo>
                  <a:close/>
                </a:path>
              </a:pathLst>
            </a:custGeom>
            <a:solidFill>
              <a:srgbClr val="FCCC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6" name="Google Shape;496;p8"/>
            <p:cNvSpPr/>
            <p:nvPr/>
          </p:nvSpPr>
          <p:spPr>
            <a:xfrm>
              <a:off x="8004966" y="4101862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6" y="4155"/>
                  </a:moveTo>
                  <a:lnTo>
                    <a:pt x="0" y="4155"/>
                  </a:lnTo>
                  <a:lnTo>
                    <a:pt x="0" y="0"/>
                  </a:lnTo>
                  <a:lnTo>
                    <a:pt x="776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7" name="Google Shape;497;p8"/>
            <p:cNvSpPr/>
            <p:nvPr/>
          </p:nvSpPr>
          <p:spPr>
            <a:xfrm>
              <a:off x="8113072" y="4101862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6" y="4155"/>
                  </a:moveTo>
                  <a:lnTo>
                    <a:pt x="0" y="4155"/>
                  </a:lnTo>
                  <a:lnTo>
                    <a:pt x="0" y="0"/>
                  </a:lnTo>
                  <a:lnTo>
                    <a:pt x="776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8" name="Google Shape;498;p8"/>
            <p:cNvSpPr/>
            <p:nvPr/>
          </p:nvSpPr>
          <p:spPr>
            <a:xfrm>
              <a:off x="8221179" y="4101862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5"/>
                  </a:moveTo>
                  <a:lnTo>
                    <a:pt x="0" y="4155"/>
                  </a:lnTo>
                  <a:lnTo>
                    <a:pt x="0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9" name="Google Shape;499;p8"/>
            <p:cNvSpPr/>
            <p:nvPr/>
          </p:nvSpPr>
          <p:spPr>
            <a:xfrm>
              <a:off x="8330354" y="4101862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5"/>
                  </a:moveTo>
                  <a:lnTo>
                    <a:pt x="0" y="4155"/>
                  </a:lnTo>
                  <a:lnTo>
                    <a:pt x="0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0" name="Google Shape;500;p8"/>
            <p:cNvSpPr/>
            <p:nvPr/>
          </p:nvSpPr>
          <p:spPr>
            <a:xfrm>
              <a:off x="8438460" y="4101862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5"/>
                  </a:moveTo>
                  <a:lnTo>
                    <a:pt x="1" y="4155"/>
                  </a:lnTo>
                  <a:lnTo>
                    <a:pt x="1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1" name="Google Shape;501;p8"/>
            <p:cNvSpPr/>
            <p:nvPr/>
          </p:nvSpPr>
          <p:spPr>
            <a:xfrm>
              <a:off x="8546567" y="4101862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5"/>
                  </a:moveTo>
                  <a:lnTo>
                    <a:pt x="1" y="4155"/>
                  </a:lnTo>
                  <a:lnTo>
                    <a:pt x="1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2" name="Google Shape;502;p8"/>
            <p:cNvSpPr/>
            <p:nvPr/>
          </p:nvSpPr>
          <p:spPr>
            <a:xfrm>
              <a:off x="8654719" y="4101862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6" y="4155"/>
                  </a:moveTo>
                  <a:lnTo>
                    <a:pt x="0" y="4155"/>
                  </a:lnTo>
                  <a:lnTo>
                    <a:pt x="0" y="0"/>
                  </a:lnTo>
                  <a:lnTo>
                    <a:pt x="776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3" name="Google Shape;503;p8"/>
            <p:cNvSpPr/>
            <p:nvPr/>
          </p:nvSpPr>
          <p:spPr>
            <a:xfrm>
              <a:off x="8252989" y="4101862"/>
              <a:ext cx="451558" cy="192927"/>
            </a:xfrm>
            <a:custGeom>
              <a:avLst/>
              <a:gdLst/>
              <a:ahLst/>
              <a:cxnLst/>
              <a:rect l="l" t="t" r="r" b="b"/>
              <a:pathLst>
                <a:path w="9724" h="4155" extrusionOk="0">
                  <a:moveTo>
                    <a:pt x="9724" y="4155"/>
                  </a:moveTo>
                  <a:lnTo>
                    <a:pt x="0" y="4155"/>
                  </a:lnTo>
                  <a:lnTo>
                    <a:pt x="0" y="0"/>
                  </a:lnTo>
                  <a:lnTo>
                    <a:pt x="9724" y="0"/>
                  </a:lnTo>
                  <a:close/>
                </a:path>
              </a:pathLst>
            </a:custGeom>
            <a:solidFill>
              <a:srgbClr val="FFE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4" name="Google Shape;504;p8"/>
            <p:cNvSpPr/>
            <p:nvPr/>
          </p:nvSpPr>
          <p:spPr>
            <a:xfrm>
              <a:off x="8590032" y="4101862"/>
              <a:ext cx="114515" cy="192927"/>
            </a:xfrm>
            <a:custGeom>
              <a:avLst/>
              <a:gdLst/>
              <a:ahLst/>
              <a:cxnLst/>
              <a:rect l="l" t="t" r="r" b="b"/>
              <a:pathLst>
                <a:path w="2466" h="4155" extrusionOk="0">
                  <a:moveTo>
                    <a:pt x="2466" y="4155"/>
                  </a:moveTo>
                  <a:lnTo>
                    <a:pt x="1" y="4155"/>
                  </a:lnTo>
                  <a:lnTo>
                    <a:pt x="1" y="0"/>
                  </a:lnTo>
                  <a:lnTo>
                    <a:pt x="2466" y="0"/>
                  </a:lnTo>
                  <a:close/>
                </a:path>
              </a:pathLst>
            </a:custGeom>
            <a:solidFill>
              <a:srgbClr val="FCE8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5" name="Google Shape;505;p8"/>
            <p:cNvSpPr/>
            <p:nvPr/>
          </p:nvSpPr>
          <p:spPr>
            <a:xfrm>
              <a:off x="7898949" y="3907914"/>
              <a:ext cx="825752" cy="192927"/>
            </a:xfrm>
            <a:custGeom>
              <a:avLst/>
              <a:gdLst/>
              <a:ahLst/>
              <a:cxnLst/>
              <a:rect l="l" t="t" r="r" b="b"/>
              <a:pathLst>
                <a:path w="17782" h="4155" extrusionOk="0">
                  <a:moveTo>
                    <a:pt x="1" y="4155"/>
                  </a:moveTo>
                  <a:lnTo>
                    <a:pt x="17782" y="4155"/>
                  </a:lnTo>
                  <a:lnTo>
                    <a:pt x="17782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EAE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6" name="Google Shape;506;p8"/>
            <p:cNvSpPr/>
            <p:nvPr/>
          </p:nvSpPr>
          <p:spPr>
            <a:xfrm>
              <a:off x="7898949" y="3907914"/>
              <a:ext cx="825752" cy="27581"/>
            </a:xfrm>
            <a:custGeom>
              <a:avLst/>
              <a:gdLst/>
              <a:ahLst/>
              <a:cxnLst/>
              <a:rect l="l" t="t" r="r" b="b"/>
              <a:pathLst>
                <a:path w="17782" h="594" extrusionOk="0">
                  <a:moveTo>
                    <a:pt x="1" y="0"/>
                  </a:moveTo>
                  <a:lnTo>
                    <a:pt x="1" y="594"/>
                  </a:lnTo>
                  <a:lnTo>
                    <a:pt x="17782" y="594"/>
                  </a:lnTo>
                  <a:lnTo>
                    <a:pt x="17782" y="0"/>
                  </a:lnTo>
                  <a:close/>
                </a:path>
              </a:pathLst>
            </a:custGeom>
            <a:solidFill>
              <a:srgbClr val="FCCC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7" name="Google Shape;507;p8"/>
            <p:cNvSpPr/>
            <p:nvPr/>
          </p:nvSpPr>
          <p:spPr>
            <a:xfrm>
              <a:off x="7968930" y="3907914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6" y="4155"/>
                  </a:moveTo>
                  <a:lnTo>
                    <a:pt x="0" y="4155"/>
                  </a:lnTo>
                  <a:lnTo>
                    <a:pt x="0" y="0"/>
                  </a:lnTo>
                  <a:lnTo>
                    <a:pt x="776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8" name="Google Shape;508;p8"/>
            <p:cNvSpPr/>
            <p:nvPr/>
          </p:nvSpPr>
          <p:spPr>
            <a:xfrm>
              <a:off x="8077037" y="3907914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6" y="4155"/>
                  </a:moveTo>
                  <a:lnTo>
                    <a:pt x="0" y="4155"/>
                  </a:lnTo>
                  <a:lnTo>
                    <a:pt x="0" y="0"/>
                  </a:lnTo>
                  <a:lnTo>
                    <a:pt x="776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9" name="Google Shape;509;p8"/>
            <p:cNvSpPr/>
            <p:nvPr/>
          </p:nvSpPr>
          <p:spPr>
            <a:xfrm>
              <a:off x="8185143" y="3907914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6" y="4155"/>
                  </a:moveTo>
                  <a:lnTo>
                    <a:pt x="0" y="4155"/>
                  </a:lnTo>
                  <a:lnTo>
                    <a:pt x="0" y="0"/>
                  </a:lnTo>
                  <a:lnTo>
                    <a:pt x="776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0" name="Google Shape;510;p8"/>
            <p:cNvSpPr/>
            <p:nvPr/>
          </p:nvSpPr>
          <p:spPr>
            <a:xfrm>
              <a:off x="8293250" y="3907914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5"/>
                  </a:moveTo>
                  <a:lnTo>
                    <a:pt x="1" y="4155"/>
                  </a:lnTo>
                  <a:lnTo>
                    <a:pt x="1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1" name="Google Shape;511;p8"/>
            <p:cNvSpPr/>
            <p:nvPr/>
          </p:nvSpPr>
          <p:spPr>
            <a:xfrm>
              <a:off x="8402425" y="3907914"/>
              <a:ext cx="35014" cy="192927"/>
            </a:xfrm>
            <a:custGeom>
              <a:avLst/>
              <a:gdLst/>
              <a:ahLst/>
              <a:cxnLst/>
              <a:rect l="l" t="t" r="r" b="b"/>
              <a:pathLst>
                <a:path w="754" h="4155" extrusionOk="0">
                  <a:moveTo>
                    <a:pt x="754" y="4155"/>
                  </a:moveTo>
                  <a:lnTo>
                    <a:pt x="1" y="4155"/>
                  </a:lnTo>
                  <a:lnTo>
                    <a:pt x="1" y="0"/>
                  </a:lnTo>
                  <a:lnTo>
                    <a:pt x="754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2" name="Google Shape;512;p8"/>
            <p:cNvSpPr/>
            <p:nvPr/>
          </p:nvSpPr>
          <p:spPr>
            <a:xfrm>
              <a:off x="8510531" y="3907914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5"/>
                  </a:moveTo>
                  <a:lnTo>
                    <a:pt x="1" y="4155"/>
                  </a:lnTo>
                  <a:lnTo>
                    <a:pt x="1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3" name="Google Shape;513;p8"/>
            <p:cNvSpPr/>
            <p:nvPr/>
          </p:nvSpPr>
          <p:spPr>
            <a:xfrm>
              <a:off x="8618638" y="3907914"/>
              <a:ext cx="36128" cy="192927"/>
            </a:xfrm>
            <a:custGeom>
              <a:avLst/>
              <a:gdLst/>
              <a:ahLst/>
              <a:cxnLst/>
              <a:rect l="l" t="t" r="r" b="b"/>
              <a:pathLst>
                <a:path w="778" h="4155" extrusionOk="0">
                  <a:moveTo>
                    <a:pt x="777" y="4155"/>
                  </a:moveTo>
                  <a:lnTo>
                    <a:pt x="1" y="4155"/>
                  </a:lnTo>
                  <a:lnTo>
                    <a:pt x="1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4" name="Google Shape;514;p8"/>
            <p:cNvSpPr/>
            <p:nvPr/>
          </p:nvSpPr>
          <p:spPr>
            <a:xfrm>
              <a:off x="8216953" y="3907914"/>
              <a:ext cx="451558" cy="192927"/>
            </a:xfrm>
            <a:custGeom>
              <a:avLst/>
              <a:gdLst/>
              <a:ahLst/>
              <a:cxnLst/>
              <a:rect l="l" t="t" r="r" b="b"/>
              <a:pathLst>
                <a:path w="9724" h="4155" extrusionOk="0">
                  <a:moveTo>
                    <a:pt x="9724" y="4155"/>
                  </a:moveTo>
                  <a:lnTo>
                    <a:pt x="0" y="4155"/>
                  </a:lnTo>
                  <a:lnTo>
                    <a:pt x="0" y="0"/>
                  </a:lnTo>
                  <a:lnTo>
                    <a:pt x="9724" y="0"/>
                  </a:lnTo>
                  <a:close/>
                </a:path>
              </a:pathLst>
            </a:custGeom>
            <a:solidFill>
              <a:srgbClr val="FFE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5" name="Google Shape;515;p8"/>
            <p:cNvSpPr/>
            <p:nvPr/>
          </p:nvSpPr>
          <p:spPr>
            <a:xfrm>
              <a:off x="8553997" y="3907914"/>
              <a:ext cx="114515" cy="192927"/>
            </a:xfrm>
            <a:custGeom>
              <a:avLst/>
              <a:gdLst/>
              <a:ahLst/>
              <a:cxnLst/>
              <a:rect l="l" t="t" r="r" b="b"/>
              <a:pathLst>
                <a:path w="2466" h="4155" extrusionOk="0">
                  <a:moveTo>
                    <a:pt x="2466" y="4155"/>
                  </a:moveTo>
                  <a:lnTo>
                    <a:pt x="1" y="4155"/>
                  </a:lnTo>
                  <a:lnTo>
                    <a:pt x="1" y="0"/>
                  </a:lnTo>
                  <a:lnTo>
                    <a:pt x="2466" y="0"/>
                  </a:lnTo>
                  <a:close/>
                </a:path>
              </a:pathLst>
            </a:custGeom>
            <a:solidFill>
              <a:srgbClr val="FCE8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6" name="Google Shape;516;p8"/>
            <p:cNvSpPr/>
            <p:nvPr/>
          </p:nvSpPr>
          <p:spPr>
            <a:xfrm>
              <a:off x="8050521" y="3715033"/>
              <a:ext cx="824684" cy="192927"/>
            </a:xfrm>
            <a:custGeom>
              <a:avLst/>
              <a:gdLst/>
              <a:ahLst/>
              <a:cxnLst/>
              <a:rect l="l" t="t" r="r" b="b"/>
              <a:pathLst>
                <a:path w="17759" h="4155" extrusionOk="0">
                  <a:moveTo>
                    <a:pt x="1" y="4154"/>
                  </a:moveTo>
                  <a:lnTo>
                    <a:pt x="17759" y="4154"/>
                  </a:lnTo>
                  <a:lnTo>
                    <a:pt x="17759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EAE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7" name="Google Shape;517;p8"/>
            <p:cNvSpPr/>
            <p:nvPr/>
          </p:nvSpPr>
          <p:spPr>
            <a:xfrm>
              <a:off x="8050521" y="3715033"/>
              <a:ext cx="824684" cy="27581"/>
            </a:xfrm>
            <a:custGeom>
              <a:avLst/>
              <a:gdLst/>
              <a:ahLst/>
              <a:cxnLst/>
              <a:rect l="l" t="t" r="r" b="b"/>
              <a:pathLst>
                <a:path w="17759" h="594" extrusionOk="0">
                  <a:moveTo>
                    <a:pt x="1" y="0"/>
                  </a:moveTo>
                  <a:lnTo>
                    <a:pt x="1" y="594"/>
                  </a:lnTo>
                  <a:lnTo>
                    <a:pt x="17759" y="594"/>
                  </a:lnTo>
                  <a:lnTo>
                    <a:pt x="17759" y="0"/>
                  </a:lnTo>
                  <a:close/>
                </a:path>
              </a:pathLst>
            </a:custGeom>
            <a:solidFill>
              <a:srgbClr val="FCCC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8" name="Google Shape;518;p8"/>
            <p:cNvSpPr/>
            <p:nvPr/>
          </p:nvSpPr>
          <p:spPr>
            <a:xfrm>
              <a:off x="8120502" y="371503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6" y="4154"/>
                  </a:moveTo>
                  <a:lnTo>
                    <a:pt x="0" y="4154"/>
                  </a:lnTo>
                  <a:lnTo>
                    <a:pt x="0" y="0"/>
                  </a:lnTo>
                  <a:lnTo>
                    <a:pt x="776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9" name="Google Shape;519;p8"/>
            <p:cNvSpPr/>
            <p:nvPr/>
          </p:nvSpPr>
          <p:spPr>
            <a:xfrm>
              <a:off x="8228609" y="371503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6" y="4154"/>
                  </a:moveTo>
                  <a:lnTo>
                    <a:pt x="0" y="4154"/>
                  </a:lnTo>
                  <a:lnTo>
                    <a:pt x="0" y="0"/>
                  </a:lnTo>
                  <a:lnTo>
                    <a:pt x="776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0" name="Google Shape;520;p8"/>
            <p:cNvSpPr/>
            <p:nvPr/>
          </p:nvSpPr>
          <p:spPr>
            <a:xfrm>
              <a:off x="8336715" y="371503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4"/>
                  </a:moveTo>
                  <a:lnTo>
                    <a:pt x="0" y="4154"/>
                  </a:lnTo>
                  <a:lnTo>
                    <a:pt x="0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1" name="Google Shape;521;p8"/>
            <p:cNvSpPr/>
            <p:nvPr/>
          </p:nvSpPr>
          <p:spPr>
            <a:xfrm>
              <a:off x="8444822" y="371503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4"/>
                  </a:moveTo>
                  <a:lnTo>
                    <a:pt x="1" y="4154"/>
                  </a:lnTo>
                  <a:lnTo>
                    <a:pt x="1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2" name="Google Shape;522;p8"/>
            <p:cNvSpPr/>
            <p:nvPr/>
          </p:nvSpPr>
          <p:spPr>
            <a:xfrm>
              <a:off x="8552928" y="371503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4"/>
                  </a:moveTo>
                  <a:lnTo>
                    <a:pt x="1" y="4154"/>
                  </a:lnTo>
                  <a:lnTo>
                    <a:pt x="1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3" name="Google Shape;523;p8"/>
            <p:cNvSpPr/>
            <p:nvPr/>
          </p:nvSpPr>
          <p:spPr>
            <a:xfrm>
              <a:off x="8662103" y="371503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4"/>
                  </a:moveTo>
                  <a:lnTo>
                    <a:pt x="1" y="4154"/>
                  </a:lnTo>
                  <a:lnTo>
                    <a:pt x="1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4" name="Google Shape;524;p8"/>
            <p:cNvSpPr/>
            <p:nvPr/>
          </p:nvSpPr>
          <p:spPr>
            <a:xfrm>
              <a:off x="8770210" y="3715033"/>
              <a:ext cx="36128" cy="192927"/>
            </a:xfrm>
            <a:custGeom>
              <a:avLst/>
              <a:gdLst/>
              <a:ahLst/>
              <a:cxnLst/>
              <a:rect l="l" t="t" r="r" b="b"/>
              <a:pathLst>
                <a:path w="778" h="4155" extrusionOk="0">
                  <a:moveTo>
                    <a:pt x="777" y="4154"/>
                  </a:moveTo>
                  <a:lnTo>
                    <a:pt x="1" y="4154"/>
                  </a:lnTo>
                  <a:lnTo>
                    <a:pt x="1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5" name="Google Shape;525;p8"/>
            <p:cNvSpPr/>
            <p:nvPr/>
          </p:nvSpPr>
          <p:spPr>
            <a:xfrm>
              <a:off x="8368525" y="3715033"/>
              <a:ext cx="451558" cy="192927"/>
            </a:xfrm>
            <a:custGeom>
              <a:avLst/>
              <a:gdLst/>
              <a:ahLst/>
              <a:cxnLst/>
              <a:rect l="l" t="t" r="r" b="b"/>
              <a:pathLst>
                <a:path w="9724" h="4155" extrusionOk="0">
                  <a:moveTo>
                    <a:pt x="9724" y="4154"/>
                  </a:moveTo>
                  <a:lnTo>
                    <a:pt x="0" y="4154"/>
                  </a:lnTo>
                  <a:lnTo>
                    <a:pt x="0" y="0"/>
                  </a:lnTo>
                  <a:lnTo>
                    <a:pt x="9724" y="0"/>
                  </a:lnTo>
                  <a:close/>
                </a:path>
              </a:pathLst>
            </a:custGeom>
            <a:solidFill>
              <a:srgbClr val="FFE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6" name="Google Shape;526;p8"/>
            <p:cNvSpPr/>
            <p:nvPr/>
          </p:nvSpPr>
          <p:spPr>
            <a:xfrm>
              <a:off x="8705569" y="3715033"/>
              <a:ext cx="114515" cy="192927"/>
            </a:xfrm>
            <a:custGeom>
              <a:avLst/>
              <a:gdLst/>
              <a:ahLst/>
              <a:cxnLst/>
              <a:rect l="l" t="t" r="r" b="b"/>
              <a:pathLst>
                <a:path w="2466" h="4155" extrusionOk="0">
                  <a:moveTo>
                    <a:pt x="2466" y="4154"/>
                  </a:moveTo>
                  <a:lnTo>
                    <a:pt x="1" y="4154"/>
                  </a:lnTo>
                  <a:lnTo>
                    <a:pt x="1" y="0"/>
                  </a:lnTo>
                  <a:lnTo>
                    <a:pt x="2466" y="0"/>
                  </a:lnTo>
                  <a:close/>
                </a:path>
              </a:pathLst>
            </a:custGeom>
            <a:solidFill>
              <a:srgbClr val="FCE8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527" name="Google Shape;527;p8"/>
          <p:cNvSpPr/>
          <p:nvPr/>
        </p:nvSpPr>
        <p:spPr>
          <a:xfrm>
            <a:off x="869030" y="2337764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28" name="Google Shape;528;p8"/>
          <p:cNvSpPr/>
          <p:nvPr/>
        </p:nvSpPr>
        <p:spPr>
          <a:xfrm>
            <a:off x="1023630" y="3446431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529" name="Google Shape;529;p8"/>
          <p:cNvGrpSpPr/>
          <p:nvPr/>
        </p:nvGrpSpPr>
        <p:grpSpPr>
          <a:xfrm>
            <a:off x="9799365" y="3446429"/>
            <a:ext cx="1169808" cy="1170627"/>
            <a:chOff x="6076688" y="1982663"/>
            <a:chExt cx="564797" cy="565193"/>
          </a:xfrm>
        </p:grpSpPr>
        <p:sp>
          <p:nvSpPr>
            <p:cNvPr id="530" name="Google Shape;530;p8"/>
            <p:cNvSpPr/>
            <p:nvPr/>
          </p:nvSpPr>
          <p:spPr>
            <a:xfrm>
              <a:off x="6076688" y="1982677"/>
              <a:ext cx="564797" cy="565178"/>
            </a:xfrm>
            <a:custGeom>
              <a:avLst/>
              <a:gdLst/>
              <a:ahLst/>
              <a:cxnLst/>
              <a:rect l="l" t="t" r="r" b="b"/>
              <a:pathLst>
                <a:path w="19278" h="19291" extrusionOk="0">
                  <a:moveTo>
                    <a:pt x="9645" y="19290"/>
                  </a:moveTo>
                  <a:cubicBezTo>
                    <a:pt x="14952" y="19290"/>
                    <a:pt x="19277" y="14952"/>
                    <a:pt x="19277" y="9645"/>
                  </a:cubicBezTo>
                  <a:cubicBezTo>
                    <a:pt x="19277" y="4339"/>
                    <a:pt x="14952" y="1"/>
                    <a:pt x="9645" y="1"/>
                  </a:cubicBezTo>
                  <a:cubicBezTo>
                    <a:pt x="4326" y="1"/>
                    <a:pt x="0" y="4339"/>
                    <a:pt x="0" y="9645"/>
                  </a:cubicBezTo>
                  <a:cubicBezTo>
                    <a:pt x="0" y="14952"/>
                    <a:pt x="4326" y="19290"/>
                    <a:pt x="9645" y="19290"/>
                  </a:cubicBezTo>
                  <a:close/>
                </a:path>
              </a:pathLst>
            </a:custGeom>
            <a:solidFill>
              <a:srgbClr val="F2A900"/>
            </a:solidFill>
            <a:ln w="1143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1" name="Google Shape;531;p8"/>
            <p:cNvSpPr/>
            <p:nvPr/>
          </p:nvSpPr>
          <p:spPr>
            <a:xfrm>
              <a:off x="6076688" y="1982663"/>
              <a:ext cx="564797" cy="565178"/>
            </a:xfrm>
            <a:custGeom>
              <a:avLst/>
              <a:gdLst/>
              <a:ahLst/>
              <a:cxnLst/>
              <a:rect l="l" t="t" r="r" b="b"/>
              <a:pathLst>
                <a:path w="19278" h="19291" extrusionOk="0">
                  <a:moveTo>
                    <a:pt x="9645" y="19290"/>
                  </a:moveTo>
                  <a:cubicBezTo>
                    <a:pt x="14952" y="19290"/>
                    <a:pt x="19277" y="14952"/>
                    <a:pt x="19277" y="9645"/>
                  </a:cubicBezTo>
                  <a:cubicBezTo>
                    <a:pt x="19277" y="4339"/>
                    <a:pt x="14952" y="1"/>
                    <a:pt x="9645" y="1"/>
                  </a:cubicBezTo>
                  <a:cubicBezTo>
                    <a:pt x="4326" y="1"/>
                    <a:pt x="0" y="4339"/>
                    <a:pt x="0" y="9645"/>
                  </a:cubicBezTo>
                  <a:cubicBezTo>
                    <a:pt x="0" y="14952"/>
                    <a:pt x="4326" y="19290"/>
                    <a:pt x="9645" y="19290"/>
                  </a:cubicBezTo>
                  <a:close/>
                </a:path>
              </a:pathLst>
            </a:custGeom>
            <a:solidFill>
              <a:srgbClr val="F2A9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2" name="Google Shape;532;p8"/>
            <p:cNvSpPr/>
            <p:nvPr/>
          </p:nvSpPr>
          <p:spPr>
            <a:xfrm>
              <a:off x="6131561" y="2037567"/>
              <a:ext cx="455019" cy="455371"/>
            </a:xfrm>
            <a:custGeom>
              <a:avLst/>
              <a:gdLst/>
              <a:ahLst/>
              <a:cxnLst/>
              <a:rect l="l" t="t" r="r" b="b"/>
              <a:pathLst>
                <a:path w="15531" h="15543" extrusionOk="0">
                  <a:moveTo>
                    <a:pt x="7772" y="15543"/>
                  </a:moveTo>
                  <a:cubicBezTo>
                    <a:pt x="12048" y="15543"/>
                    <a:pt x="15531" y="12047"/>
                    <a:pt x="15531" y="7771"/>
                  </a:cubicBezTo>
                  <a:cubicBezTo>
                    <a:pt x="15531" y="3496"/>
                    <a:pt x="12048" y="0"/>
                    <a:pt x="7772" y="0"/>
                  </a:cubicBezTo>
                  <a:cubicBezTo>
                    <a:pt x="3484" y="0"/>
                    <a:pt x="1" y="3496"/>
                    <a:pt x="1" y="7771"/>
                  </a:cubicBezTo>
                  <a:cubicBezTo>
                    <a:pt x="1" y="12047"/>
                    <a:pt x="3484" y="15543"/>
                    <a:pt x="7772" y="15543"/>
                  </a:cubicBezTo>
                  <a:close/>
                </a:path>
              </a:pathLst>
            </a:custGeom>
            <a:solidFill>
              <a:srgbClr val="FFD5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3" name="Google Shape;533;p8"/>
            <p:cNvSpPr/>
            <p:nvPr/>
          </p:nvSpPr>
          <p:spPr>
            <a:xfrm>
              <a:off x="6275263" y="2111602"/>
              <a:ext cx="167640" cy="307301"/>
            </a:xfrm>
            <a:custGeom>
              <a:avLst/>
              <a:gdLst/>
              <a:ahLst/>
              <a:cxnLst/>
              <a:rect l="l" t="t" r="r" b="b"/>
              <a:pathLst>
                <a:path w="5722" h="10489" extrusionOk="0">
                  <a:moveTo>
                    <a:pt x="2452" y="1862"/>
                  </a:moveTo>
                  <a:lnTo>
                    <a:pt x="2452" y="3886"/>
                  </a:lnTo>
                  <a:cubicBezTo>
                    <a:pt x="2301" y="3824"/>
                    <a:pt x="2176" y="3748"/>
                    <a:pt x="2075" y="3660"/>
                  </a:cubicBezTo>
                  <a:cubicBezTo>
                    <a:pt x="1999" y="3597"/>
                    <a:pt x="1937" y="3534"/>
                    <a:pt x="1886" y="3459"/>
                  </a:cubicBezTo>
                  <a:cubicBezTo>
                    <a:pt x="1761" y="3283"/>
                    <a:pt x="1698" y="3082"/>
                    <a:pt x="1698" y="2880"/>
                  </a:cubicBezTo>
                  <a:cubicBezTo>
                    <a:pt x="1698" y="2654"/>
                    <a:pt x="1761" y="2440"/>
                    <a:pt x="1899" y="2252"/>
                  </a:cubicBezTo>
                  <a:cubicBezTo>
                    <a:pt x="1949" y="2189"/>
                    <a:pt x="2012" y="2126"/>
                    <a:pt x="2075" y="2076"/>
                  </a:cubicBezTo>
                  <a:cubicBezTo>
                    <a:pt x="2188" y="1975"/>
                    <a:pt x="2301" y="1912"/>
                    <a:pt x="2452" y="1862"/>
                  </a:cubicBezTo>
                  <a:close/>
                  <a:moveTo>
                    <a:pt x="3295" y="5810"/>
                  </a:moveTo>
                  <a:cubicBezTo>
                    <a:pt x="3496" y="5861"/>
                    <a:pt x="3659" y="5936"/>
                    <a:pt x="3798" y="6024"/>
                  </a:cubicBezTo>
                  <a:cubicBezTo>
                    <a:pt x="3898" y="6087"/>
                    <a:pt x="3986" y="6162"/>
                    <a:pt x="4062" y="6250"/>
                  </a:cubicBezTo>
                  <a:cubicBezTo>
                    <a:pt x="4213" y="6439"/>
                    <a:pt x="4288" y="6653"/>
                    <a:pt x="4288" y="6917"/>
                  </a:cubicBezTo>
                  <a:cubicBezTo>
                    <a:pt x="4288" y="7219"/>
                    <a:pt x="4200" y="7470"/>
                    <a:pt x="4011" y="7684"/>
                  </a:cubicBezTo>
                  <a:cubicBezTo>
                    <a:pt x="3949" y="7759"/>
                    <a:pt x="3873" y="7835"/>
                    <a:pt x="3798" y="7885"/>
                  </a:cubicBezTo>
                  <a:cubicBezTo>
                    <a:pt x="3659" y="7986"/>
                    <a:pt x="3483" y="8061"/>
                    <a:pt x="3295" y="8086"/>
                  </a:cubicBezTo>
                  <a:lnTo>
                    <a:pt x="3295" y="5810"/>
                  </a:lnTo>
                  <a:close/>
                  <a:moveTo>
                    <a:pt x="2452" y="1"/>
                  </a:moveTo>
                  <a:lnTo>
                    <a:pt x="2452" y="579"/>
                  </a:lnTo>
                  <a:cubicBezTo>
                    <a:pt x="2326" y="592"/>
                    <a:pt x="2201" y="617"/>
                    <a:pt x="2075" y="642"/>
                  </a:cubicBezTo>
                  <a:cubicBezTo>
                    <a:pt x="1572" y="755"/>
                    <a:pt x="1157" y="982"/>
                    <a:pt x="843" y="1334"/>
                  </a:cubicBezTo>
                  <a:cubicBezTo>
                    <a:pt x="428" y="1774"/>
                    <a:pt x="226" y="2315"/>
                    <a:pt x="226" y="2943"/>
                  </a:cubicBezTo>
                  <a:cubicBezTo>
                    <a:pt x="226" y="3585"/>
                    <a:pt x="415" y="4113"/>
                    <a:pt x="767" y="4565"/>
                  </a:cubicBezTo>
                  <a:cubicBezTo>
                    <a:pt x="1069" y="4930"/>
                    <a:pt x="1496" y="5219"/>
                    <a:pt x="2075" y="5433"/>
                  </a:cubicBezTo>
                  <a:cubicBezTo>
                    <a:pt x="2188" y="5483"/>
                    <a:pt x="2326" y="5521"/>
                    <a:pt x="2452" y="5559"/>
                  </a:cubicBezTo>
                  <a:lnTo>
                    <a:pt x="2452" y="8011"/>
                  </a:lnTo>
                  <a:cubicBezTo>
                    <a:pt x="2314" y="7948"/>
                    <a:pt x="2188" y="7860"/>
                    <a:pt x="2075" y="7747"/>
                  </a:cubicBezTo>
                  <a:cubicBezTo>
                    <a:pt x="2012" y="7671"/>
                    <a:pt x="1937" y="7596"/>
                    <a:pt x="1874" y="7520"/>
                  </a:cubicBezTo>
                  <a:cubicBezTo>
                    <a:pt x="1710" y="7294"/>
                    <a:pt x="1585" y="7018"/>
                    <a:pt x="1522" y="6716"/>
                  </a:cubicBezTo>
                  <a:lnTo>
                    <a:pt x="0" y="6879"/>
                  </a:lnTo>
                  <a:cubicBezTo>
                    <a:pt x="113" y="7646"/>
                    <a:pt x="377" y="8237"/>
                    <a:pt x="805" y="8665"/>
                  </a:cubicBezTo>
                  <a:cubicBezTo>
                    <a:pt x="1144" y="9004"/>
                    <a:pt x="1572" y="9231"/>
                    <a:pt x="2075" y="9344"/>
                  </a:cubicBezTo>
                  <a:cubicBezTo>
                    <a:pt x="2201" y="9382"/>
                    <a:pt x="2326" y="9407"/>
                    <a:pt x="2452" y="9419"/>
                  </a:cubicBezTo>
                  <a:lnTo>
                    <a:pt x="2452" y="10488"/>
                  </a:lnTo>
                  <a:lnTo>
                    <a:pt x="3295" y="10488"/>
                  </a:lnTo>
                  <a:lnTo>
                    <a:pt x="3295" y="9394"/>
                  </a:lnTo>
                  <a:cubicBezTo>
                    <a:pt x="3471" y="9369"/>
                    <a:pt x="3634" y="9331"/>
                    <a:pt x="3798" y="9281"/>
                  </a:cubicBezTo>
                  <a:cubicBezTo>
                    <a:pt x="4326" y="9130"/>
                    <a:pt x="4753" y="8866"/>
                    <a:pt x="5080" y="8501"/>
                  </a:cubicBezTo>
                  <a:cubicBezTo>
                    <a:pt x="5508" y="8011"/>
                    <a:pt x="5722" y="7420"/>
                    <a:pt x="5722" y="6716"/>
                  </a:cubicBezTo>
                  <a:cubicBezTo>
                    <a:pt x="5722" y="6074"/>
                    <a:pt x="5558" y="5559"/>
                    <a:pt x="5219" y="5156"/>
                  </a:cubicBezTo>
                  <a:cubicBezTo>
                    <a:pt x="4942" y="4829"/>
                    <a:pt x="4464" y="4553"/>
                    <a:pt x="3798" y="4314"/>
                  </a:cubicBezTo>
                  <a:cubicBezTo>
                    <a:pt x="3647" y="4264"/>
                    <a:pt x="3471" y="4213"/>
                    <a:pt x="3295" y="4163"/>
                  </a:cubicBezTo>
                  <a:lnTo>
                    <a:pt x="3295" y="1874"/>
                  </a:lnTo>
                  <a:cubicBezTo>
                    <a:pt x="3508" y="1962"/>
                    <a:pt x="3672" y="2101"/>
                    <a:pt x="3798" y="2289"/>
                  </a:cubicBezTo>
                  <a:cubicBezTo>
                    <a:pt x="3898" y="2428"/>
                    <a:pt x="3961" y="2604"/>
                    <a:pt x="3999" y="2818"/>
                  </a:cubicBezTo>
                  <a:lnTo>
                    <a:pt x="5483" y="2616"/>
                  </a:lnTo>
                  <a:cubicBezTo>
                    <a:pt x="5382" y="2038"/>
                    <a:pt x="5156" y="1573"/>
                    <a:pt x="4779" y="1221"/>
                  </a:cubicBezTo>
                  <a:cubicBezTo>
                    <a:pt x="4514" y="969"/>
                    <a:pt x="4187" y="780"/>
                    <a:pt x="3798" y="680"/>
                  </a:cubicBezTo>
                  <a:cubicBezTo>
                    <a:pt x="3647" y="630"/>
                    <a:pt x="3471" y="604"/>
                    <a:pt x="3295" y="579"/>
                  </a:cubicBezTo>
                  <a:lnTo>
                    <a:pt x="3295" y="1"/>
                  </a:lnTo>
                  <a:close/>
                </a:path>
              </a:pathLst>
            </a:custGeom>
            <a:solidFill>
              <a:srgbClr val="F2A9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34" name="Google Shape;534;p8"/>
          <p:cNvGrpSpPr/>
          <p:nvPr/>
        </p:nvGrpSpPr>
        <p:grpSpPr>
          <a:xfrm>
            <a:off x="9370401" y="4743989"/>
            <a:ext cx="1870641" cy="916764"/>
            <a:chOff x="490825" y="1364150"/>
            <a:chExt cx="636850" cy="312150"/>
          </a:xfrm>
        </p:grpSpPr>
        <p:grpSp>
          <p:nvGrpSpPr>
            <p:cNvPr id="535" name="Google Shape;535;p8"/>
            <p:cNvGrpSpPr/>
            <p:nvPr/>
          </p:nvGrpSpPr>
          <p:grpSpPr>
            <a:xfrm>
              <a:off x="490825" y="1364150"/>
              <a:ext cx="636850" cy="312150"/>
              <a:chOff x="2858450" y="2652350"/>
              <a:chExt cx="636850" cy="312150"/>
            </a:xfrm>
          </p:grpSpPr>
          <p:sp>
            <p:nvSpPr>
              <p:cNvPr id="536" name="Google Shape;536;p8"/>
              <p:cNvSpPr/>
              <p:nvPr/>
            </p:nvSpPr>
            <p:spPr>
              <a:xfrm>
                <a:off x="2858450" y="2756775"/>
                <a:ext cx="636850" cy="207725"/>
              </a:xfrm>
              <a:custGeom>
                <a:avLst/>
                <a:gdLst/>
                <a:ahLst/>
                <a:cxnLst/>
                <a:rect l="l" t="t" r="r" b="b"/>
                <a:pathLst>
                  <a:path w="25474" h="8309" extrusionOk="0">
                    <a:moveTo>
                      <a:pt x="25474" y="0"/>
                    </a:moveTo>
                    <a:lnTo>
                      <a:pt x="25474" y="4155"/>
                    </a:lnTo>
                    <a:lnTo>
                      <a:pt x="17759" y="4155"/>
                    </a:lnTo>
                    <a:lnTo>
                      <a:pt x="17759" y="8309"/>
                    </a:lnTo>
                    <a:lnTo>
                      <a:pt x="1" y="8309"/>
                    </a:lnTo>
                    <a:lnTo>
                      <a:pt x="1" y="4155"/>
                    </a:lnTo>
                    <a:lnTo>
                      <a:pt x="7716" y="4155"/>
                    </a:lnTo>
                    <a:lnTo>
                      <a:pt x="7716" y="0"/>
                    </a:lnTo>
                    <a:close/>
                  </a:path>
                </a:pathLst>
              </a:custGeom>
              <a:solidFill>
                <a:srgbClr val="FFFFFF"/>
              </a:solidFill>
              <a:ln w="114300" cap="flat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blurRad="57150" dist="19050" dir="5400000" algn="bl" rotWithShape="0">
                  <a:srgbClr val="000000">
                    <a:alpha val="50000"/>
                  </a:srgb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37" name="Google Shape;537;p8"/>
              <p:cNvSpPr/>
              <p:nvPr/>
            </p:nvSpPr>
            <p:spPr>
              <a:xfrm>
                <a:off x="2983425" y="2652350"/>
                <a:ext cx="443975" cy="104450"/>
              </a:xfrm>
              <a:custGeom>
                <a:avLst/>
                <a:gdLst/>
                <a:ahLst/>
                <a:cxnLst/>
                <a:rect l="l" t="t" r="r" b="b"/>
                <a:pathLst>
                  <a:path w="17759" h="4178" extrusionOk="0">
                    <a:moveTo>
                      <a:pt x="1" y="0"/>
                    </a:moveTo>
                    <a:lnTo>
                      <a:pt x="17759" y="0"/>
                    </a:lnTo>
                    <a:lnTo>
                      <a:pt x="17759" y="4177"/>
                    </a:lnTo>
                    <a:lnTo>
                      <a:pt x="1" y="4177"/>
                    </a:lnTo>
                    <a:close/>
                  </a:path>
                </a:pathLst>
              </a:custGeom>
              <a:solidFill>
                <a:srgbClr val="FFFFFF"/>
              </a:solidFill>
              <a:ln w="114300" cap="flat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blurRad="57150" dist="19050" dir="5400000" algn="bl" rotWithShape="0">
                  <a:srgbClr val="000000">
                    <a:alpha val="50000"/>
                  </a:srgb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538" name="Google Shape;538;p8"/>
            <p:cNvGrpSpPr/>
            <p:nvPr/>
          </p:nvGrpSpPr>
          <p:grpSpPr>
            <a:xfrm>
              <a:off x="490825" y="1364425"/>
              <a:ext cx="636850" cy="311600"/>
              <a:chOff x="1721750" y="2408675"/>
              <a:chExt cx="636850" cy="311600"/>
            </a:xfrm>
          </p:grpSpPr>
          <p:sp>
            <p:nvSpPr>
              <p:cNvPr id="539" name="Google Shape;539;p8"/>
              <p:cNvSpPr/>
              <p:nvPr/>
            </p:nvSpPr>
            <p:spPr>
              <a:xfrm>
                <a:off x="1721750" y="2616400"/>
                <a:ext cx="443975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17759" h="4155" extrusionOk="0">
                    <a:moveTo>
                      <a:pt x="1" y="4155"/>
                    </a:moveTo>
                    <a:lnTo>
                      <a:pt x="17759" y="4155"/>
                    </a:lnTo>
                    <a:lnTo>
                      <a:pt x="17759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EAE0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40" name="Google Shape;540;p8"/>
              <p:cNvSpPr/>
              <p:nvPr/>
            </p:nvSpPr>
            <p:spPr>
              <a:xfrm>
                <a:off x="1721750" y="2616400"/>
                <a:ext cx="443975" cy="14850"/>
              </a:xfrm>
              <a:custGeom>
                <a:avLst/>
                <a:gdLst/>
                <a:ahLst/>
                <a:cxnLst/>
                <a:rect l="l" t="t" r="r" b="b"/>
                <a:pathLst>
                  <a:path w="17759" h="594" extrusionOk="0">
                    <a:moveTo>
                      <a:pt x="1" y="0"/>
                    </a:moveTo>
                    <a:lnTo>
                      <a:pt x="1" y="594"/>
                    </a:lnTo>
                    <a:lnTo>
                      <a:pt x="17759" y="594"/>
                    </a:lnTo>
                    <a:lnTo>
                      <a:pt x="17759" y="0"/>
                    </a:lnTo>
                    <a:close/>
                  </a:path>
                </a:pathLst>
              </a:custGeom>
              <a:solidFill>
                <a:srgbClr val="FCCC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41" name="Google Shape;541;p8"/>
              <p:cNvSpPr/>
              <p:nvPr/>
            </p:nvSpPr>
            <p:spPr>
              <a:xfrm>
                <a:off x="1758850" y="2616400"/>
                <a:ext cx="19425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5" extrusionOk="0">
                    <a:moveTo>
                      <a:pt x="777" y="4155"/>
                    </a:moveTo>
                    <a:lnTo>
                      <a:pt x="0" y="4155"/>
                    </a:lnTo>
                    <a:lnTo>
                      <a:pt x="0" y="0"/>
                    </a:lnTo>
                    <a:lnTo>
                      <a:pt x="777" y="0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42" name="Google Shape;542;p8"/>
              <p:cNvSpPr/>
              <p:nvPr/>
            </p:nvSpPr>
            <p:spPr>
              <a:xfrm>
                <a:off x="1817625" y="2616400"/>
                <a:ext cx="19425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5" extrusionOk="0">
                    <a:moveTo>
                      <a:pt x="777" y="4155"/>
                    </a:moveTo>
                    <a:lnTo>
                      <a:pt x="0" y="4155"/>
                    </a:lnTo>
                    <a:lnTo>
                      <a:pt x="0" y="0"/>
                    </a:lnTo>
                    <a:lnTo>
                      <a:pt x="777" y="0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43" name="Google Shape;543;p8"/>
              <p:cNvSpPr/>
              <p:nvPr/>
            </p:nvSpPr>
            <p:spPr>
              <a:xfrm>
                <a:off x="1875825" y="2616400"/>
                <a:ext cx="19425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5" extrusionOk="0">
                    <a:moveTo>
                      <a:pt x="777" y="4155"/>
                    </a:moveTo>
                    <a:lnTo>
                      <a:pt x="1" y="4155"/>
                    </a:lnTo>
                    <a:lnTo>
                      <a:pt x="1" y="0"/>
                    </a:lnTo>
                    <a:lnTo>
                      <a:pt x="777" y="0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44" name="Google Shape;544;p8"/>
              <p:cNvSpPr/>
              <p:nvPr/>
            </p:nvSpPr>
            <p:spPr>
              <a:xfrm>
                <a:off x="1934025" y="2616400"/>
                <a:ext cx="19425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5" extrusionOk="0">
                    <a:moveTo>
                      <a:pt x="777" y="4155"/>
                    </a:moveTo>
                    <a:lnTo>
                      <a:pt x="1" y="4155"/>
                    </a:lnTo>
                    <a:lnTo>
                      <a:pt x="1" y="0"/>
                    </a:lnTo>
                    <a:lnTo>
                      <a:pt x="777" y="0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45" name="Google Shape;545;p8"/>
              <p:cNvSpPr/>
              <p:nvPr/>
            </p:nvSpPr>
            <p:spPr>
              <a:xfrm>
                <a:off x="1992225" y="2616400"/>
                <a:ext cx="19450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778" h="4155" extrusionOk="0">
                    <a:moveTo>
                      <a:pt x="777" y="4155"/>
                    </a:moveTo>
                    <a:lnTo>
                      <a:pt x="1" y="4155"/>
                    </a:lnTo>
                    <a:lnTo>
                      <a:pt x="1" y="0"/>
                    </a:lnTo>
                    <a:lnTo>
                      <a:pt x="777" y="0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46" name="Google Shape;546;p8"/>
              <p:cNvSpPr/>
              <p:nvPr/>
            </p:nvSpPr>
            <p:spPr>
              <a:xfrm>
                <a:off x="2050450" y="2616400"/>
                <a:ext cx="19425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5" extrusionOk="0">
                    <a:moveTo>
                      <a:pt x="776" y="4155"/>
                    </a:moveTo>
                    <a:lnTo>
                      <a:pt x="0" y="4155"/>
                    </a:lnTo>
                    <a:lnTo>
                      <a:pt x="0" y="0"/>
                    </a:lnTo>
                    <a:lnTo>
                      <a:pt x="776" y="0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47" name="Google Shape;547;p8"/>
              <p:cNvSpPr/>
              <p:nvPr/>
            </p:nvSpPr>
            <p:spPr>
              <a:xfrm>
                <a:off x="2109225" y="2616400"/>
                <a:ext cx="18850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754" h="4155" extrusionOk="0">
                    <a:moveTo>
                      <a:pt x="753" y="4155"/>
                    </a:moveTo>
                    <a:lnTo>
                      <a:pt x="0" y="4155"/>
                    </a:lnTo>
                    <a:lnTo>
                      <a:pt x="0" y="0"/>
                    </a:lnTo>
                    <a:lnTo>
                      <a:pt x="753" y="0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48" name="Google Shape;548;p8"/>
              <p:cNvSpPr/>
              <p:nvPr/>
            </p:nvSpPr>
            <p:spPr>
              <a:xfrm>
                <a:off x="1892950" y="2616400"/>
                <a:ext cx="243100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9724" h="4155" extrusionOk="0">
                    <a:moveTo>
                      <a:pt x="9724" y="4155"/>
                    </a:moveTo>
                    <a:lnTo>
                      <a:pt x="0" y="4155"/>
                    </a:lnTo>
                    <a:lnTo>
                      <a:pt x="0" y="0"/>
                    </a:lnTo>
                    <a:lnTo>
                      <a:pt x="9724" y="0"/>
                    </a:lnTo>
                    <a:close/>
                  </a:path>
                </a:pathLst>
              </a:custGeom>
              <a:solidFill>
                <a:srgbClr val="FFE6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49" name="Google Shape;549;p8"/>
              <p:cNvSpPr/>
              <p:nvPr/>
            </p:nvSpPr>
            <p:spPr>
              <a:xfrm>
                <a:off x="2074400" y="2616400"/>
                <a:ext cx="61650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4155" extrusionOk="0">
                    <a:moveTo>
                      <a:pt x="2466" y="4155"/>
                    </a:moveTo>
                    <a:lnTo>
                      <a:pt x="1" y="4155"/>
                    </a:lnTo>
                    <a:lnTo>
                      <a:pt x="1" y="0"/>
                    </a:lnTo>
                    <a:lnTo>
                      <a:pt x="2466" y="0"/>
                    </a:lnTo>
                    <a:close/>
                  </a:path>
                </a:pathLst>
              </a:custGeom>
              <a:solidFill>
                <a:srgbClr val="FCE8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0" name="Google Shape;550;p8"/>
              <p:cNvSpPr/>
              <p:nvPr/>
            </p:nvSpPr>
            <p:spPr>
              <a:xfrm>
                <a:off x="1914625" y="2512550"/>
                <a:ext cx="443975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17759" h="4155" extrusionOk="0">
                    <a:moveTo>
                      <a:pt x="1" y="4154"/>
                    </a:moveTo>
                    <a:lnTo>
                      <a:pt x="17759" y="4154"/>
                    </a:lnTo>
                    <a:lnTo>
                      <a:pt x="17759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EAE0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1" name="Google Shape;551;p8"/>
              <p:cNvSpPr/>
              <p:nvPr/>
            </p:nvSpPr>
            <p:spPr>
              <a:xfrm>
                <a:off x="1914625" y="2512550"/>
                <a:ext cx="443975" cy="14850"/>
              </a:xfrm>
              <a:custGeom>
                <a:avLst/>
                <a:gdLst/>
                <a:ahLst/>
                <a:cxnLst/>
                <a:rect l="l" t="t" r="r" b="b"/>
                <a:pathLst>
                  <a:path w="17759" h="594" extrusionOk="0">
                    <a:moveTo>
                      <a:pt x="1" y="0"/>
                    </a:moveTo>
                    <a:lnTo>
                      <a:pt x="1" y="594"/>
                    </a:lnTo>
                    <a:lnTo>
                      <a:pt x="17759" y="594"/>
                    </a:lnTo>
                    <a:lnTo>
                      <a:pt x="17759" y="0"/>
                    </a:lnTo>
                    <a:close/>
                  </a:path>
                </a:pathLst>
              </a:custGeom>
              <a:solidFill>
                <a:srgbClr val="FCCC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2" name="Google Shape;552;p8"/>
              <p:cNvSpPr/>
              <p:nvPr/>
            </p:nvSpPr>
            <p:spPr>
              <a:xfrm>
                <a:off x="1951725" y="2512550"/>
                <a:ext cx="19425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5" extrusionOk="0">
                    <a:moveTo>
                      <a:pt x="776" y="4154"/>
                    </a:moveTo>
                    <a:lnTo>
                      <a:pt x="0" y="4154"/>
                    </a:lnTo>
                    <a:lnTo>
                      <a:pt x="0" y="0"/>
                    </a:lnTo>
                    <a:lnTo>
                      <a:pt x="776" y="0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3" name="Google Shape;553;p8"/>
              <p:cNvSpPr/>
              <p:nvPr/>
            </p:nvSpPr>
            <p:spPr>
              <a:xfrm>
                <a:off x="2010500" y="2512550"/>
                <a:ext cx="18850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754" h="4155" extrusionOk="0">
                    <a:moveTo>
                      <a:pt x="754" y="4154"/>
                    </a:moveTo>
                    <a:lnTo>
                      <a:pt x="0" y="4154"/>
                    </a:lnTo>
                    <a:lnTo>
                      <a:pt x="0" y="0"/>
                    </a:lnTo>
                    <a:lnTo>
                      <a:pt x="754" y="0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4" name="Google Shape;554;p8"/>
              <p:cNvSpPr/>
              <p:nvPr/>
            </p:nvSpPr>
            <p:spPr>
              <a:xfrm>
                <a:off x="2068700" y="2512550"/>
                <a:ext cx="19425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5" extrusionOk="0">
                    <a:moveTo>
                      <a:pt x="777" y="4154"/>
                    </a:moveTo>
                    <a:lnTo>
                      <a:pt x="1" y="4154"/>
                    </a:lnTo>
                    <a:lnTo>
                      <a:pt x="1" y="0"/>
                    </a:lnTo>
                    <a:lnTo>
                      <a:pt x="777" y="0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5" name="Google Shape;555;p8"/>
              <p:cNvSpPr/>
              <p:nvPr/>
            </p:nvSpPr>
            <p:spPr>
              <a:xfrm>
                <a:off x="2126900" y="2512550"/>
                <a:ext cx="19425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5" extrusionOk="0">
                    <a:moveTo>
                      <a:pt x="777" y="4154"/>
                    </a:moveTo>
                    <a:lnTo>
                      <a:pt x="1" y="4154"/>
                    </a:lnTo>
                    <a:lnTo>
                      <a:pt x="1" y="0"/>
                    </a:lnTo>
                    <a:lnTo>
                      <a:pt x="777" y="0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6" name="Google Shape;556;p8"/>
              <p:cNvSpPr/>
              <p:nvPr/>
            </p:nvSpPr>
            <p:spPr>
              <a:xfrm>
                <a:off x="2185100" y="2512550"/>
                <a:ext cx="19425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5" extrusionOk="0">
                    <a:moveTo>
                      <a:pt x="777" y="4154"/>
                    </a:moveTo>
                    <a:lnTo>
                      <a:pt x="1" y="4154"/>
                    </a:lnTo>
                    <a:lnTo>
                      <a:pt x="1" y="0"/>
                    </a:lnTo>
                    <a:lnTo>
                      <a:pt x="777" y="0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7" name="Google Shape;557;p8"/>
              <p:cNvSpPr/>
              <p:nvPr/>
            </p:nvSpPr>
            <p:spPr>
              <a:xfrm>
                <a:off x="2243325" y="2512550"/>
                <a:ext cx="19425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5" extrusionOk="0">
                    <a:moveTo>
                      <a:pt x="776" y="4154"/>
                    </a:moveTo>
                    <a:lnTo>
                      <a:pt x="0" y="4154"/>
                    </a:lnTo>
                    <a:lnTo>
                      <a:pt x="0" y="0"/>
                    </a:lnTo>
                    <a:lnTo>
                      <a:pt x="776" y="0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8" name="Google Shape;558;p8"/>
              <p:cNvSpPr/>
              <p:nvPr/>
            </p:nvSpPr>
            <p:spPr>
              <a:xfrm>
                <a:off x="2302100" y="2512550"/>
                <a:ext cx="18850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754" h="4155" extrusionOk="0">
                    <a:moveTo>
                      <a:pt x="753" y="4154"/>
                    </a:moveTo>
                    <a:lnTo>
                      <a:pt x="0" y="4154"/>
                    </a:lnTo>
                    <a:lnTo>
                      <a:pt x="0" y="0"/>
                    </a:lnTo>
                    <a:lnTo>
                      <a:pt x="753" y="0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9" name="Google Shape;559;p8"/>
              <p:cNvSpPr/>
              <p:nvPr/>
            </p:nvSpPr>
            <p:spPr>
              <a:xfrm>
                <a:off x="2085825" y="2512550"/>
                <a:ext cx="243100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9724" h="4155" extrusionOk="0">
                    <a:moveTo>
                      <a:pt x="9724" y="4154"/>
                    </a:moveTo>
                    <a:lnTo>
                      <a:pt x="0" y="4154"/>
                    </a:lnTo>
                    <a:lnTo>
                      <a:pt x="0" y="0"/>
                    </a:lnTo>
                    <a:lnTo>
                      <a:pt x="9724" y="0"/>
                    </a:lnTo>
                    <a:close/>
                  </a:path>
                </a:pathLst>
              </a:custGeom>
              <a:solidFill>
                <a:srgbClr val="FFE6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60" name="Google Shape;560;p8"/>
              <p:cNvSpPr/>
              <p:nvPr/>
            </p:nvSpPr>
            <p:spPr>
              <a:xfrm>
                <a:off x="2267275" y="2512550"/>
                <a:ext cx="61650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4155" extrusionOk="0">
                    <a:moveTo>
                      <a:pt x="2466" y="4154"/>
                    </a:moveTo>
                    <a:lnTo>
                      <a:pt x="1" y="4154"/>
                    </a:lnTo>
                    <a:lnTo>
                      <a:pt x="1" y="0"/>
                    </a:lnTo>
                    <a:lnTo>
                      <a:pt x="2466" y="0"/>
                    </a:lnTo>
                    <a:close/>
                  </a:path>
                </a:pathLst>
              </a:custGeom>
              <a:solidFill>
                <a:srgbClr val="FCE8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61" name="Google Shape;561;p8"/>
              <p:cNvSpPr/>
              <p:nvPr/>
            </p:nvSpPr>
            <p:spPr>
              <a:xfrm>
                <a:off x="1846725" y="2408675"/>
                <a:ext cx="443975" cy="103900"/>
              </a:xfrm>
              <a:custGeom>
                <a:avLst/>
                <a:gdLst/>
                <a:ahLst/>
                <a:cxnLst/>
                <a:rect l="l" t="t" r="r" b="b"/>
                <a:pathLst>
                  <a:path w="17759" h="4156" extrusionOk="0">
                    <a:moveTo>
                      <a:pt x="1" y="4155"/>
                    </a:moveTo>
                    <a:lnTo>
                      <a:pt x="17759" y="4155"/>
                    </a:lnTo>
                    <a:lnTo>
                      <a:pt x="17759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EAE0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62" name="Google Shape;562;p8"/>
              <p:cNvSpPr/>
              <p:nvPr/>
            </p:nvSpPr>
            <p:spPr>
              <a:xfrm>
                <a:off x="1846725" y="2408675"/>
                <a:ext cx="443975" cy="14875"/>
              </a:xfrm>
              <a:custGeom>
                <a:avLst/>
                <a:gdLst/>
                <a:ahLst/>
                <a:cxnLst/>
                <a:rect l="l" t="t" r="r" b="b"/>
                <a:pathLst>
                  <a:path w="17759" h="595" extrusionOk="0">
                    <a:moveTo>
                      <a:pt x="1" y="1"/>
                    </a:moveTo>
                    <a:lnTo>
                      <a:pt x="1" y="594"/>
                    </a:lnTo>
                    <a:lnTo>
                      <a:pt x="17759" y="594"/>
                    </a:lnTo>
                    <a:lnTo>
                      <a:pt x="17759" y="1"/>
                    </a:lnTo>
                    <a:close/>
                  </a:path>
                </a:pathLst>
              </a:custGeom>
              <a:solidFill>
                <a:srgbClr val="FCCC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63" name="Google Shape;563;p8"/>
              <p:cNvSpPr/>
              <p:nvPr/>
            </p:nvSpPr>
            <p:spPr>
              <a:xfrm>
                <a:off x="1883825" y="2408675"/>
                <a:ext cx="19425" cy="103900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6" extrusionOk="0">
                    <a:moveTo>
                      <a:pt x="776" y="4155"/>
                    </a:moveTo>
                    <a:lnTo>
                      <a:pt x="0" y="4155"/>
                    </a:lnTo>
                    <a:lnTo>
                      <a:pt x="0" y="1"/>
                    </a:lnTo>
                    <a:lnTo>
                      <a:pt x="776" y="1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64" name="Google Shape;564;p8"/>
              <p:cNvSpPr/>
              <p:nvPr/>
            </p:nvSpPr>
            <p:spPr>
              <a:xfrm>
                <a:off x="1942600" y="2408675"/>
                <a:ext cx="18850" cy="103900"/>
              </a:xfrm>
              <a:custGeom>
                <a:avLst/>
                <a:gdLst/>
                <a:ahLst/>
                <a:cxnLst/>
                <a:rect l="l" t="t" r="r" b="b"/>
                <a:pathLst>
                  <a:path w="754" h="4156" extrusionOk="0">
                    <a:moveTo>
                      <a:pt x="753" y="4155"/>
                    </a:moveTo>
                    <a:lnTo>
                      <a:pt x="0" y="4155"/>
                    </a:lnTo>
                    <a:lnTo>
                      <a:pt x="0" y="1"/>
                    </a:lnTo>
                    <a:lnTo>
                      <a:pt x="753" y="1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65" name="Google Shape;565;p8"/>
              <p:cNvSpPr/>
              <p:nvPr/>
            </p:nvSpPr>
            <p:spPr>
              <a:xfrm>
                <a:off x="2000800" y="2408675"/>
                <a:ext cx="19425" cy="103900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6" extrusionOk="0">
                    <a:moveTo>
                      <a:pt x="776" y="4155"/>
                    </a:moveTo>
                    <a:lnTo>
                      <a:pt x="0" y="4155"/>
                    </a:lnTo>
                    <a:lnTo>
                      <a:pt x="0" y="1"/>
                    </a:lnTo>
                    <a:lnTo>
                      <a:pt x="776" y="1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66" name="Google Shape;566;p8"/>
              <p:cNvSpPr/>
              <p:nvPr/>
            </p:nvSpPr>
            <p:spPr>
              <a:xfrm>
                <a:off x="2059000" y="2408675"/>
                <a:ext cx="19425" cy="103900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6" extrusionOk="0">
                    <a:moveTo>
                      <a:pt x="777" y="4155"/>
                    </a:moveTo>
                    <a:lnTo>
                      <a:pt x="1" y="4155"/>
                    </a:lnTo>
                    <a:lnTo>
                      <a:pt x="1" y="1"/>
                    </a:lnTo>
                    <a:lnTo>
                      <a:pt x="777" y="1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67" name="Google Shape;567;p8"/>
              <p:cNvSpPr/>
              <p:nvPr/>
            </p:nvSpPr>
            <p:spPr>
              <a:xfrm>
                <a:off x="2117200" y="2408675"/>
                <a:ext cx="19425" cy="103900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6" extrusionOk="0">
                    <a:moveTo>
                      <a:pt x="777" y="4155"/>
                    </a:moveTo>
                    <a:lnTo>
                      <a:pt x="1" y="4155"/>
                    </a:lnTo>
                    <a:lnTo>
                      <a:pt x="1" y="1"/>
                    </a:lnTo>
                    <a:lnTo>
                      <a:pt x="777" y="1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68" name="Google Shape;568;p8"/>
              <p:cNvSpPr/>
              <p:nvPr/>
            </p:nvSpPr>
            <p:spPr>
              <a:xfrm>
                <a:off x="2175400" y="2408675"/>
                <a:ext cx="19425" cy="103900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6" extrusionOk="0">
                    <a:moveTo>
                      <a:pt x="777" y="4155"/>
                    </a:moveTo>
                    <a:lnTo>
                      <a:pt x="1" y="4155"/>
                    </a:lnTo>
                    <a:lnTo>
                      <a:pt x="1" y="1"/>
                    </a:lnTo>
                    <a:lnTo>
                      <a:pt x="777" y="1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69" name="Google Shape;569;p8"/>
              <p:cNvSpPr/>
              <p:nvPr/>
            </p:nvSpPr>
            <p:spPr>
              <a:xfrm>
                <a:off x="2233625" y="2408675"/>
                <a:ext cx="19425" cy="103900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6" extrusionOk="0">
                    <a:moveTo>
                      <a:pt x="776" y="4155"/>
                    </a:moveTo>
                    <a:lnTo>
                      <a:pt x="0" y="4155"/>
                    </a:lnTo>
                    <a:lnTo>
                      <a:pt x="0" y="1"/>
                    </a:lnTo>
                    <a:lnTo>
                      <a:pt x="776" y="1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70" name="Google Shape;570;p8"/>
              <p:cNvSpPr/>
              <p:nvPr/>
            </p:nvSpPr>
            <p:spPr>
              <a:xfrm>
                <a:off x="2017925" y="2408675"/>
                <a:ext cx="243100" cy="103900"/>
              </a:xfrm>
              <a:custGeom>
                <a:avLst/>
                <a:gdLst/>
                <a:ahLst/>
                <a:cxnLst/>
                <a:rect l="l" t="t" r="r" b="b"/>
                <a:pathLst>
                  <a:path w="9724" h="4156" extrusionOk="0">
                    <a:moveTo>
                      <a:pt x="9724" y="4155"/>
                    </a:moveTo>
                    <a:lnTo>
                      <a:pt x="0" y="4155"/>
                    </a:lnTo>
                    <a:lnTo>
                      <a:pt x="0" y="1"/>
                    </a:lnTo>
                    <a:lnTo>
                      <a:pt x="9724" y="1"/>
                    </a:lnTo>
                    <a:close/>
                  </a:path>
                </a:pathLst>
              </a:custGeom>
              <a:solidFill>
                <a:srgbClr val="FFE6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71" name="Google Shape;571;p8"/>
              <p:cNvSpPr/>
              <p:nvPr/>
            </p:nvSpPr>
            <p:spPr>
              <a:xfrm>
                <a:off x="2198800" y="2408675"/>
                <a:ext cx="62225" cy="103900"/>
              </a:xfrm>
              <a:custGeom>
                <a:avLst/>
                <a:gdLst/>
                <a:ahLst/>
                <a:cxnLst/>
                <a:rect l="l" t="t" r="r" b="b"/>
                <a:pathLst>
                  <a:path w="2489" h="4156" extrusionOk="0">
                    <a:moveTo>
                      <a:pt x="2489" y="4155"/>
                    </a:moveTo>
                    <a:lnTo>
                      <a:pt x="1" y="4155"/>
                    </a:lnTo>
                    <a:lnTo>
                      <a:pt x="1" y="1"/>
                    </a:lnTo>
                    <a:lnTo>
                      <a:pt x="2489" y="1"/>
                    </a:lnTo>
                    <a:close/>
                  </a:path>
                </a:pathLst>
              </a:custGeom>
              <a:solidFill>
                <a:srgbClr val="FCE8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572" name="Google Shape;572;p8"/>
          <p:cNvSpPr/>
          <p:nvPr/>
        </p:nvSpPr>
        <p:spPr>
          <a:xfrm>
            <a:off x="10580730" y="3767748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73" name="Google Shape;573;p8"/>
          <p:cNvSpPr/>
          <p:nvPr/>
        </p:nvSpPr>
        <p:spPr>
          <a:xfrm>
            <a:off x="10825263" y="1912231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32294217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5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bg>
      <p:bgPr>
        <a:solidFill>
          <a:schemeClr val="dk1"/>
        </a:solidFill>
        <a:effectLst/>
      </p:bgPr>
    </p:bg>
    <p:spTree>
      <p:nvGrpSpPr>
        <p:cNvPr id="1" name="Shape 5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75" name="Google Shape;575;p9"/>
          <p:cNvGrpSpPr/>
          <p:nvPr/>
        </p:nvGrpSpPr>
        <p:grpSpPr>
          <a:xfrm>
            <a:off x="-184227" y="-399294"/>
            <a:ext cx="13152739" cy="7397993"/>
            <a:chOff x="238125" y="822050"/>
            <a:chExt cx="7136850" cy="4051475"/>
          </a:xfrm>
        </p:grpSpPr>
        <p:sp>
          <p:nvSpPr>
            <p:cNvPr id="576" name="Google Shape;576;p9"/>
            <p:cNvSpPr/>
            <p:nvPr/>
          </p:nvSpPr>
          <p:spPr>
            <a:xfrm>
              <a:off x="238125" y="114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7" name="Google Shape;577;p9"/>
            <p:cNvSpPr/>
            <p:nvPr/>
          </p:nvSpPr>
          <p:spPr>
            <a:xfrm>
              <a:off x="238125" y="27590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8" name="Google Shape;578;p9"/>
            <p:cNvSpPr/>
            <p:nvPr/>
          </p:nvSpPr>
          <p:spPr>
            <a:xfrm>
              <a:off x="238125" y="250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9" name="Google Shape;579;p9"/>
            <p:cNvSpPr/>
            <p:nvPr/>
          </p:nvSpPr>
          <p:spPr>
            <a:xfrm>
              <a:off x="238125" y="22460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0" name="Google Shape;580;p9"/>
            <p:cNvSpPr/>
            <p:nvPr/>
          </p:nvSpPr>
          <p:spPr>
            <a:xfrm>
              <a:off x="238125" y="1971075"/>
              <a:ext cx="7136850" cy="0"/>
            </a:xfrm>
            <a:custGeom>
              <a:avLst/>
              <a:gdLst/>
              <a:ahLst/>
              <a:cxnLst/>
              <a:rect l="l" t="t" r="r" b="b"/>
              <a:pathLst>
                <a:path w="285474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1" name="Google Shape;581;p9"/>
            <p:cNvSpPr/>
            <p:nvPr/>
          </p:nvSpPr>
          <p:spPr>
            <a:xfrm>
              <a:off x="238125" y="169607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2" name="Google Shape;582;p9"/>
            <p:cNvSpPr/>
            <p:nvPr/>
          </p:nvSpPr>
          <p:spPr>
            <a:xfrm>
              <a:off x="238125" y="1420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3" name="Google Shape;583;p9"/>
            <p:cNvSpPr/>
            <p:nvPr/>
          </p:nvSpPr>
          <p:spPr>
            <a:xfrm>
              <a:off x="238125" y="33092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4" name="Google Shape;584;p9"/>
            <p:cNvSpPr/>
            <p:nvPr/>
          </p:nvSpPr>
          <p:spPr>
            <a:xfrm>
              <a:off x="238125" y="30155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5" name="Google Shape;585;p9"/>
            <p:cNvSpPr/>
            <p:nvPr/>
          </p:nvSpPr>
          <p:spPr>
            <a:xfrm>
              <a:off x="238125" y="47439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6" name="Google Shape;586;p9"/>
            <p:cNvSpPr/>
            <p:nvPr/>
          </p:nvSpPr>
          <p:spPr>
            <a:xfrm>
              <a:off x="238125" y="44549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7" name="Google Shape;587;p9"/>
            <p:cNvSpPr/>
            <p:nvPr/>
          </p:nvSpPr>
          <p:spPr>
            <a:xfrm>
              <a:off x="238125" y="4167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8" name="Google Shape;588;p9"/>
            <p:cNvSpPr/>
            <p:nvPr/>
          </p:nvSpPr>
          <p:spPr>
            <a:xfrm>
              <a:off x="238125" y="38817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9" name="Google Shape;589;p9"/>
            <p:cNvSpPr/>
            <p:nvPr/>
          </p:nvSpPr>
          <p:spPr>
            <a:xfrm>
              <a:off x="238125" y="35953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0" name="Google Shape;590;p9"/>
            <p:cNvSpPr/>
            <p:nvPr/>
          </p:nvSpPr>
          <p:spPr>
            <a:xfrm>
              <a:off x="5075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1" name="Google Shape;591;p9"/>
            <p:cNvSpPr/>
            <p:nvPr/>
          </p:nvSpPr>
          <p:spPr>
            <a:xfrm>
              <a:off x="3244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2" name="Google Shape;592;p9"/>
            <p:cNvSpPr/>
            <p:nvPr/>
          </p:nvSpPr>
          <p:spPr>
            <a:xfrm>
              <a:off x="29400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3" name="Google Shape;593;p9"/>
            <p:cNvSpPr/>
            <p:nvPr/>
          </p:nvSpPr>
          <p:spPr>
            <a:xfrm>
              <a:off x="2635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4" name="Google Shape;594;p9"/>
            <p:cNvSpPr/>
            <p:nvPr/>
          </p:nvSpPr>
          <p:spPr>
            <a:xfrm>
              <a:off x="2331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5" name="Google Shape;595;p9"/>
            <p:cNvSpPr/>
            <p:nvPr/>
          </p:nvSpPr>
          <p:spPr>
            <a:xfrm>
              <a:off x="20279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6" name="Google Shape;596;p9"/>
            <p:cNvSpPr/>
            <p:nvPr/>
          </p:nvSpPr>
          <p:spPr>
            <a:xfrm>
              <a:off x="17239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7" name="Google Shape;597;p9"/>
            <p:cNvSpPr/>
            <p:nvPr/>
          </p:nvSpPr>
          <p:spPr>
            <a:xfrm>
              <a:off x="14197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8" name="Google Shape;598;p9"/>
            <p:cNvSpPr/>
            <p:nvPr/>
          </p:nvSpPr>
          <p:spPr>
            <a:xfrm>
              <a:off x="1115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9" name="Google Shape;599;p9"/>
            <p:cNvSpPr/>
            <p:nvPr/>
          </p:nvSpPr>
          <p:spPr>
            <a:xfrm>
              <a:off x="811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0" name="Google Shape;600;p9"/>
            <p:cNvSpPr/>
            <p:nvPr/>
          </p:nvSpPr>
          <p:spPr>
            <a:xfrm>
              <a:off x="3548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1" name="Google Shape;601;p9"/>
            <p:cNvSpPr/>
            <p:nvPr/>
          </p:nvSpPr>
          <p:spPr>
            <a:xfrm>
              <a:off x="62845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2" name="Google Shape;602;p9"/>
            <p:cNvSpPr/>
            <p:nvPr/>
          </p:nvSpPr>
          <p:spPr>
            <a:xfrm>
              <a:off x="5980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3" name="Google Shape;603;p9"/>
            <p:cNvSpPr/>
            <p:nvPr/>
          </p:nvSpPr>
          <p:spPr>
            <a:xfrm>
              <a:off x="5676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4" name="Google Shape;604;p9"/>
            <p:cNvSpPr/>
            <p:nvPr/>
          </p:nvSpPr>
          <p:spPr>
            <a:xfrm>
              <a:off x="53724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5" name="Google Shape;605;p9"/>
            <p:cNvSpPr/>
            <p:nvPr/>
          </p:nvSpPr>
          <p:spPr>
            <a:xfrm>
              <a:off x="50684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6" name="Google Shape;606;p9"/>
            <p:cNvSpPr/>
            <p:nvPr/>
          </p:nvSpPr>
          <p:spPr>
            <a:xfrm>
              <a:off x="47644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7" name="Google Shape;607;p9"/>
            <p:cNvSpPr/>
            <p:nvPr/>
          </p:nvSpPr>
          <p:spPr>
            <a:xfrm>
              <a:off x="4460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8" name="Google Shape;608;p9"/>
            <p:cNvSpPr/>
            <p:nvPr/>
          </p:nvSpPr>
          <p:spPr>
            <a:xfrm>
              <a:off x="4156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9" name="Google Shape;609;p9"/>
            <p:cNvSpPr/>
            <p:nvPr/>
          </p:nvSpPr>
          <p:spPr>
            <a:xfrm>
              <a:off x="38522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0" name="Google Shape;610;p9"/>
            <p:cNvSpPr/>
            <p:nvPr/>
          </p:nvSpPr>
          <p:spPr>
            <a:xfrm>
              <a:off x="65885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1" name="Google Shape;611;p9"/>
            <p:cNvSpPr/>
            <p:nvPr/>
          </p:nvSpPr>
          <p:spPr>
            <a:xfrm>
              <a:off x="71967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2" name="Google Shape;612;p9"/>
            <p:cNvSpPr/>
            <p:nvPr/>
          </p:nvSpPr>
          <p:spPr>
            <a:xfrm>
              <a:off x="68927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613" name="Google Shape;613;p9"/>
          <p:cNvSpPr/>
          <p:nvPr/>
        </p:nvSpPr>
        <p:spPr>
          <a:xfrm>
            <a:off x="921767" y="1644233"/>
            <a:ext cx="5145200" cy="2093200"/>
          </a:xfrm>
          <a:prstGeom prst="roundRect">
            <a:avLst>
              <a:gd name="adj" fmla="val 16667"/>
            </a:avLst>
          </a:prstGeom>
          <a:solidFill>
            <a:schemeClr val="lt1"/>
          </a:solidFill>
          <a:ln w="76200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14" name="Google Shape;614;p9"/>
          <p:cNvSpPr/>
          <p:nvPr/>
        </p:nvSpPr>
        <p:spPr>
          <a:xfrm>
            <a:off x="936367" y="4148333"/>
            <a:ext cx="5145200" cy="1146000"/>
          </a:xfrm>
          <a:prstGeom prst="roundRect">
            <a:avLst>
              <a:gd name="adj" fmla="val 16667"/>
            </a:avLst>
          </a:prstGeom>
          <a:solidFill>
            <a:schemeClr val="accent1"/>
          </a:solidFill>
          <a:ln w="762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15" name="Google Shape;615;p9"/>
          <p:cNvSpPr txBox="1">
            <a:spLocks noGrp="1"/>
          </p:cNvSpPr>
          <p:nvPr>
            <p:ph type="title"/>
          </p:nvPr>
        </p:nvSpPr>
        <p:spPr>
          <a:xfrm>
            <a:off x="950967" y="1801233"/>
            <a:ext cx="5116000" cy="177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667"/>
            </a:lvl1pPr>
            <a:lvl2pPr lvl="1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2pPr>
            <a:lvl3pPr lvl="2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3pPr>
            <a:lvl4pPr lvl="3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4pPr>
            <a:lvl5pPr lvl="4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5pPr>
            <a:lvl6pPr lvl="5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6pPr>
            <a:lvl7pPr lvl="6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7pPr>
            <a:lvl8pPr lvl="7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8pPr>
            <a:lvl9pPr lvl="8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9pPr>
          </a:lstStyle>
          <a:p>
            <a:endParaRPr/>
          </a:p>
        </p:txBody>
      </p:sp>
      <p:sp>
        <p:nvSpPr>
          <p:cNvPr id="616" name="Google Shape;616;p9"/>
          <p:cNvSpPr txBox="1">
            <a:spLocks noGrp="1"/>
          </p:cNvSpPr>
          <p:nvPr>
            <p:ph type="subTitle" idx="1"/>
          </p:nvPr>
        </p:nvSpPr>
        <p:spPr>
          <a:xfrm>
            <a:off x="950967" y="4189933"/>
            <a:ext cx="5116000" cy="1062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grpSp>
        <p:nvGrpSpPr>
          <p:cNvPr id="617" name="Google Shape;617;p9"/>
          <p:cNvGrpSpPr/>
          <p:nvPr/>
        </p:nvGrpSpPr>
        <p:grpSpPr>
          <a:xfrm rot="-4500389">
            <a:off x="5490929" y="5016493"/>
            <a:ext cx="675800" cy="675843"/>
            <a:chOff x="3312800" y="1179225"/>
            <a:chExt cx="473725" cy="473700"/>
          </a:xfrm>
        </p:grpSpPr>
        <p:sp>
          <p:nvSpPr>
            <p:cNvPr id="618" name="Google Shape;618;p9"/>
            <p:cNvSpPr/>
            <p:nvPr/>
          </p:nvSpPr>
          <p:spPr>
            <a:xfrm>
              <a:off x="3312800" y="1179225"/>
              <a:ext cx="473725" cy="473700"/>
            </a:xfrm>
            <a:custGeom>
              <a:avLst/>
              <a:gdLst/>
              <a:ahLst/>
              <a:cxnLst/>
              <a:rect l="l" t="t" r="r" b="b"/>
              <a:pathLst>
                <a:path w="18949" h="18948" extrusionOk="0">
                  <a:moveTo>
                    <a:pt x="9474" y="0"/>
                  </a:moveTo>
                  <a:cubicBezTo>
                    <a:pt x="4236" y="0"/>
                    <a:pt x="1" y="4236"/>
                    <a:pt x="1" y="9474"/>
                  </a:cubicBezTo>
                  <a:cubicBezTo>
                    <a:pt x="1" y="14712"/>
                    <a:pt x="4236" y="18948"/>
                    <a:pt x="9474" y="18948"/>
                  </a:cubicBezTo>
                  <a:cubicBezTo>
                    <a:pt x="14713" y="18948"/>
                    <a:pt x="18948" y="14712"/>
                    <a:pt x="18948" y="9474"/>
                  </a:cubicBezTo>
                  <a:cubicBezTo>
                    <a:pt x="18948" y="4236"/>
                    <a:pt x="14713" y="0"/>
                    <a:pt x="9474" y="0"/>
                  </a:cubicBezTo>
                  <a:close/>
                </a:path>
              </a:pathLst>
            </a:custGeom>
            <a:solidFill>
              <a:schemeClr val="lt2"/>
            </a:solidFill>
            <a:ln w="762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9" name="Google Shape;619;p9"/>
            <p:cNvSpPr/>
            <p:nvPr/>
          </p:nvSpPr>
          <p:spPr>
            <a:xfrm>
              <a:off x="3366075" y="1255250"/>
              <a:ext cx="367175" cy="321750"/>
            </a:xfrm>
            <a:custGeom>
              <a:avLst/>
              <a:gdLst/>
              <a:ahLst/>
              <a:cxnLst/>
              <a:rect l="l" t="t" r="r" b="b"/>
              <a:pathLst>
                <a:path w="14687" h="12870" extrusionOk="0">
                  <a:moveTo>
                    <a:pt x="7320" y="1"/>
                  </a:moveTo>
                  <a:cubicBezTo>
                    <a:pt x="6348" y="1"/>
                    <a:pt x="5362" y="223"/>
                    <a:pt x="4436" y="694"/>
                  </a:cubicBezTo>
                  <a:cubicBezTo>
                    <a:pt x="1253" y="2323"/>
                    <a:pt x="0" y="6182"/>
                    <a:pt x="1604" y="9340"/>
                  </a:cubicBezTo>
                  <a:cubicBezTo>
                    <a:pt x="2753" y="11585"/>
                    <a:pt x="5011" y="12870"/>
                    <a:pt x="7350" y="12870"/>
                  </a:cubicBezTo>
                  <a:cubicBezTo>
                    <a:pt x="8328" y="12870"/>
                    <a:pt x="9320" y="12645"/>
                    <a:pt x="10251" y="12172"/>
                  </a:cubicBezTo>
                  <a:cubicBezTo>
                    <a:pt x="13409" y="10543"/>
                    <a:pt x="14687" y="6684"/>
                    <a:pt x="13058" y="3526"/>
                  </a:cubicBezTo>
                  <a:cubicBezTo>
                    <a:pt x="11924" y="1294"/>
                    <a:pt x="9664" y="1"/>
                    <a:pt x="732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0" name="Google Shape;620;p9"/>
            <p:cNvSpPr/>
            <p:nvPr/>
          </p:nvSpPr>
          <p:spPr>
            <a:xfrm>
              <a:off x="3424950" y="1327400"/>
              <a:ext cx="249400" cy="180100"/>
            </a:xfrm>
            <a:custGeom>
              <a:avLst/>
              <a:gdLst/>
              <a:ahLst/>
              <a:cxnLst/>
              <a:rect l="l" t="t" r="r" b="b"/>
              <a:pathLst>
                <a:path w="9976" h="7204" extrusionOk="0">
                  <a:moveTo>
                    <a:pt x="6917" y="1"/>
                  </a:moveTo>
                  <a:cubicBezTo>
                    <a:pt x="6507" y="1"/>
                    <a:pt x="6115" y="101"/>
                    <a:pt x="5740" y="289"/>
                  </a:cubicBezTo>
                  <a:cubicBezTo>
                    <a:pt x="5289" y="514"/>
                    <a:pt x="4913" y="865"/>
                    <a:pt x="4663" y="1316"/>
                  </a:cubicBezTo>
                  <a:cubicBezTo>
                    <a:pt x="4462" y="1667"/>
                    <a:pt x="4287" y="2118"/>
                    <a:pt x="4161" y="2695"/>
                  </a:cubicBezTo>
                  <a:cubicBezTo>
                    <a:pt x="3986" y="3397"/>
                    <a:pt x="3886" y="3923"/>
                    <a:pt x="3810" y="4224"/>
                  </a:cubicBezTo>
                  <a:cubicBezTo>
                    <a:pt x="3710" y="4575"/>
                    <a:pt x="3560" y="4800"/>
                    <a:pt x="3359" y="4900"/>
                  </a:cubicBezTo>
                  <a:cubicBezTo>
                    <a:pt x="3184" y="4976"/>
                    <a:pt x="3109" y="4976"/>
                    <a:pt x="3084" y="4976"/>
                  </a:cubicBezTo>
                  <a:cubicBezTo>
                    <a:pt x="2908" y="4951"/>
                    <a:pt x="2783" y="4875"/>
                    <a:pt x="2708" y="4725"/>
                  </a:cubicBezTo>
                  <a:cubicBezTo>
                    <a:pt x="2658" y="4625"/>
                    <a:pt x="2658" y="4550"/>
                    <a:pt x="2683" y="4424"/>
                  </a:cubicBezTo>
                  <a:cubicBezTo>
                    <a:pt x="2733" y="4249"/>
                    <a:pt x="2933" y="4048"/>
                    <a:pt x="3234" y="3848"/>
                  </a:cubicBezTo>
                  <a:lnTo>
                    <a:pt x="3585" y="3622"/>
                  </a:lnTo>
                  <a:lnTo>
                    <a:pt x="2482" y="1743"/>
                  </a:lnTo>
                  <a:lnTo>
                    <a:pt x="2106" y="1968"/>
                  </a:lnTo>
                  <a:cubicBezTo>
                    <a:pt x="1605" y="2269"/>
                    <a:pt x="1204" y="2670"/>
                    <a:pt x="953" y="3121"/>
                  </a:cubicBezTo>
                  <a:cubicBezTo>
                    <a:pt x="678" y="3597"/>
                    <a:pt x="577" y="4098"/>
                    <a:pt x="627" y="4625"/>
                  </a:cubicBezTo>
                  <a:lnTo>
                    <a:pt x="1" y="4951"/>
                  </a:lnTo>
                  <a:lnTo>
                    <a:pt x="928" y="6755"/>
                  </a:lnTo>
                  <a:lnTo>
                    <a:pt x="1505" y="6454"/>
                  </a:lnTo>
                  <a:cubicBezTo>
                    <a:pt x="1755" y="6705"/>
                    <a:pt x="2006" y="6905"/>
                    <a:pt x="2307" y="7031"/>
                  </a:cubicBezTo>
                  <a:cubicBezTo>
                    <a:pt x="2588" y="7146"/>
                    <a:pt x="2879" y="7204"/>
                    <a:pt x="3174" y="7204"/>
                  </a:cubicBezTo>
                  <a:cubicBezTo>
                    <a:pt x="3589" y="7204"/>
                    <a:pt x="4013" y="7089"/>
                    <a:pt x="4437" y="6855"/>
                  </a:cubicBezTo>
                  <a:cubicBezTo>
                    <a:pt x="4813" y="6655"/>
                    <a:pt x="5164" y="6304"/>
                    <a:pt x="5440" y="5803"/>
                  </a:cubicBezTo>
                  <a:cubicBezTo>
                    <a:pt x="5640" y="5502"/>
                    <a:pt x="5790" y="5076"/>
                    <a:pt x="5916" y="4600"/>
                  </a:cubicBezTo>
                  <a:cubicBezTo>
                    <a:pt x="5966" y="4474"/>
                    <a:pt x="6016" y="4174"/>
                    <a:pt x="6091" y="3773"/>
                  </a:cubicBezTo>
                  <a:cubicBezTo>
                    <a:pt x="6141" y="3447"/>
                    <a:pt x="6191" y="3221"/>
                    <a:pt x="6242" y="3071"/>
                  </a:cubicBezTo>
                  <a:cubicBezTo>
                    <a:pt x="6392" y="2695"/>
                    <a:pt x="6592" y="2419"/>
                    <a:pt x="6818" y="2319"/>
                  </a:cubicBezTo>
                  <a:cubicBezTo>
                    <a:pt x="6943" y="2244"/>
                    <a:pt x="7069" y="2219"/>
                    <a:pt x="7169" y="2219"/>
                  </a:cubicBezTo>
                  <a:cubicBezTo>
                    <a:pt x="7244" y="2244"/>
                    <a:pt x="7294" y="2269"/>
                    <a:pt x="7369" y="2369"/>
                  </a:cubicBezTo>
                  <a:cubicBezTo>
                    <a:pt x="7420" y="2469"/>
                    <a:pt x="7420" y="2545"/>
                    <a:pt x="7420" y="2595"/>
                  </a:cubicBezTo>
                  <a:cubicBezTo>
                    <a:pt x="7344" y="2745"/>
                    <a:pt x="7219" y="2895"/>
                    <a:pt x="7019" y="3046"/>
                  </a:cubicBezTo>
                  <a:lnTo>
                    <a:pt x="6668" y="3271"/>
                  </a:lnTo>
                  <a:lnTo>
                    <a:pt x="7946" y="5051"/>
                  </a:lnTo>
                  <a:lnTo>
                    <a:pt x="8272" y="4850"/>
                  </a:lnTo>
                  <a:cubicBezTo>
                    <a:pt x="8873" y="4474"/>
                    <a:pt x="9249" y="3973"/>
                    <a:pt x="9399" y="3296"/>
                  </a:cubicBezTo>
                  <a:cubicBezTo>
                    <a:pt x="9450" y="3021"/>
                    <a:pt x="9450" y="2745"/>
                    <a:pt x="9399" y="2444"/>
                  </a:cubicBezTo>
                  <a:lnTo>
                    <a:pt x="9976" y="2144"/>
                  </a:lnTo>
                  <a:lnTo>
                    <a:pt x="9049" y="339"/>
                  </a:lnTo>
                  <a:lnTo>
                    <a:pt x="8497" y="640"/>
                  </a:lnTo>
                  <a:cubicBezTo>
                    <a:pt x="8121" y="289"/>
                    <a:pt x="7670" y="63"/>
                    <a:pt x="7169" y="13"/>
                  </a:cubicBezTo>
                  <a:cubicBezTo>
                    <a:pt x="7084" y="5"/>
                    <a:pt x="7000" y="1"/>
                    <a:pt x="69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621" name="Google Shape;621;p9"/>
          <p:cNvSpPr/>
          <p:nvPr/>
        </p:nvSpPr>
        <p:spPr>
          <a:xfrm>
            <a:off x="4793263" y="5484331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05126268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5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spTree>
      <p:nvGrpSpPr>
        <p:cNvPr id="1" name="Shape 21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66" name="Google Shape;2166;p34"/>
          <p:cNvGrpSpPr/>
          <p:nvPr/>
        </p:nvGrpSpPr>
        <p:grpSpPr>
          <a:xfrm>
            <a:off x="-184227" y="-399294"/>
            <a:ext cx="13152739" cy="7397993"/>
            <a:chOff x="238125" y="822050"/>
            <a:chExt cx="7136850" cy="4051475"/>
          </a:xfrm>
        </p:grpSpPr>
        <p:sp>
          <p:nvSpPr>
            <p:cNvPr id="2167" name="Google Shape;2167;p34"/>
            <p:cNvSpPr/>
            <p:nvPr/>
          </p:nvSpPr>
          <p:spPr>
            <a:xfrm>
              <a:off x="238125" y="114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8" name="Google Shape;2168;p34"/>
            <p:cNvSpPr/>
            <p:nvPr/>
          </p:nvSpPr>
          <p:spPr>
            <a:xfrm>
              <a:off x="238125" y="27590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9" name="Google Shape;2169;p34"/>
            <p:cNvSpPr/>
            <p:nvPr/>
          </p:nvSpPr>
          <p:spPr>
            <a:xfrm>
              <a:off x="238125" y="250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0" name="Google Shape;2170;p34"/>
            <p:cNvSpPr/>
            <p:nvPr/>
          </p:nvSpPr>
          <p:spPr>
            <a:xfrm>
              <a:off x="238125" y="22460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1" name="Google Shape;2171;p34"/>
            <p:cNvSpPr/>
            <p:nvPr/>
          </p:nvSpPr>
          <p:spPr>
            <a:xfrm>
              <a:off x="238125" y="1971075"/>
              <a:ext cx="7136850" cy="0"/>
            </a:xfrm>
            <a:custGeom>
              <a:avLst/>
              <a:gdLst/>
              <a:ahLst/>
              <a:cxnLst/>
              <a:rect l="l" t="t" r="r" b="b"/>
              <a:pathLst>
                <a:path w="285474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2" name="Google Shape;2172;p34"/>
            <p:cNvSpPr/>
            <p:nvPr/>
          </p:nvSpPr>
          <p:spPr>
            <a:xfrm>
              <a:off x="238125" y="169607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3" name="Google Shape;2173;p34"/>
            <p:cNvSpPr/>
            <p:nvPr/>
          </p:nvSpPr>
          <p:spPr>
            <a:xfrm>
              <a:off x="238125" y="1420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4" name="Google Shape;2174;p34"/>
            <p:cNvSpPr/>
            <p:nvPr/>
          </p:nvSpPr>
          <p:spPr>
            <a:xfrm>
              <a:off x="238125" y="33092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5" name="Google Shape;2175;p34"/>
            <p:cNvSpPr/>
            <p:nvPr/>
          </p:nvSpPr>
          <p:spPr>
            <a:xfrm>
              <a:off x="238125" y="30155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6" name="Google Shape;2176;p34"/>
            <p:cNvSpPr/>
            <p:nvPr/>
          </p:nvSpPr>
          <p:spPr>
            <a:xfrm>
              <a:off x="238125" y="47439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7" name="Google Shape;2177;p34"/>
            <p:cNvSpPr/>
            <p:nvPr/>
          </p:nvSpPr>
          <p:spPr>
            <a:xfrm>
              <a:off x="238125" y="44549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8" name="Google Shape;2178;p34"/>
            <p:cNvSpPr/>
            <p:nvPr/>
          </p:nvSpPr>
          <p:spPr>
            <a:xfrm>
              <a:off x="238125" y="4167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9" name="Google Shape;2179;p34"/>
            <p:cNvSpPr/>
            <p:nvPr/>
          </p:nvSpPr>
          <p:spPr>
            <a:xfrm>
              <a:off x="238125" y="38817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0" name="Google Shape;2180;p34"/>
            <p:cNvSpPr/>
            <p:nvPr/>
          </p:nvSpPr>
          <p:spPr>
            <a:xfrm>
              <a:off x="238125" y="35953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1" name="Google Shape;2181;p34"/>
            <p:cNvSpPr/>
            <p:nvPr/>
          </p:nvSpPr>
          <p:spPr>
            <a:xfrm>
              <a:off x="5075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2" name="Google Shape;2182;p34"/>
            <p:cNvSpPr/>
            <p:nvPr/>
          </p:nvSpPr>
          <p:spPr>
            <a:xfrm>
              <a:off x="3244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3" name="Google Shape;2183;p34"/>
            <p:cNvSpPr/>
            <p:nvPr/>
          </p:nvSpPr>
          <p:spPr>
            <a:xfrm>
              <a:off x="29400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4" name="Google Shape;2184;p34"/>
            <p:cNvSpPr/>
            <p:nvPr/>
          </p:nvSpPr>
          <p:spPr>
            <a:xfrm>
              <a:off x="2635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5" name="Google Shape;2185;p34"/>
            <p:cNvSpPr/>
            <p:nvPr/>
          </p:nvSpPr>
          <p:spPr>
            <a:xfrm>
              <a:off x="2331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6" name="Google Shape;2186;p34"/>
            <p:cNvSpPr/>
            <p:nvPr/>
          </p:nvSpPr>
          <p:spPr>
            <a:xfrm>
              <a:off x="20279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7" name="Google Shape;2187;p34"/>
            <p:cNvSpPr/>
            <p:nvPr/>
          </p:nvSpPr>
          <p:spPr>
            <a:xfrm>
              <a:off x="17239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8" name="Google Shape;2188;p34"/>
            <p:cNvSpPr/>
            <p:nvPr/>
          </p:nvSpPr>
          <p:spPr>
            <a:xfrm>
              <a:off x="14197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9" name="Google Shape;2189;p34"/>
            <p:cNvSpPr/>
            <p:nvPr/>
          </p:nvSpPr>
          <p:spPr>
            <a:xfrm>
              <a:off x="1115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0" name="Google Shape;2190;p34"/>
            <p:cNvSpPr/>
            <p:nvPr/>
          </p:nvSpPr>
          <p:spPr>
            <a:xfrm>
              <a:off x="811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1" name="Google Shape;2191;p34"/>
            <p:cNvSpPr/>
            <p:nvPr/>
          </p:nvSpPr>
          <p:spPr>
            <a:xfrm>
              <a:off x="3548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2" name="Google Shape;2192;p34"/>
            <p:cNvSpPr/>
            <p:nvPr/>
          </p:nvSpPr>
          <p:spPr>
            <a:xfrm>
              <a:off x="62845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3" name="Google Shape;2193;p34"/>
            <p:cNvSpPr/>
            <p:nvPr/>
          </p:nvSpPr>
          <p:spPr>
            <a:xfrm>
              <a:off x="5980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4" name="Google Shape;2194;p34"/>
            <p:cNvSpPr/>
            <p:nvPr/>
          </p:nvSpPr>
          <p:spPr>
            <a:xfrm>
              <a:off x="5676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5" name="Google Shape;2195;p34"/>
            <p:cNvSpPr/>
            <p:nvPr/>
          </p:nvSpPr>
          <p:spPr>
            <a:xfrm>
              <a:off x="53724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6" name="Google Shape;2196;p34"/>
            <p:cNvSpPr/>
            <p:nvPr/>
          </p:nvSpPr>
          <p:spPr>
            <a:xfrm>
              <a:off x="50684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7" name="Google Shape;2197;p34"/>
            <p:cNvSpPr/>
            <p:nvPr/>
          </p:nvSpPr>
          <p:spPr>
            <a:xfrm>
              <a:off x="47644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8" name="Google Shape;2198;p34"/>
            <p:cNvSpPr/>
            <p:nvPr/>
          </p:nvSpPr>
          <p:spPr>
            <a:xfrm>
              <a:off x="4460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9" name="Google Shape;2199;p34"/>
            <p:cNvSpPr/>
            <p:nvPr/>
          </p:nvSpPr>
          <p:spPr>
            <a:xfrm>
              <a:off x="4156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0" name="Google Shape;2200;p34"/>
            <p:cNvSpPr/>
            <p:nvPr/>
          </p:nvSpPr>
          <p:spPr>
            <a:xfrm>
              <a:off x="38522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1" name="Google Shape;2201;p34"/>
            <p:cNvSpPr/>
            <p:nvPr/>
          </p:nvSpPr>
          <p:spPr>
            <a:xfrm>
              <a:off x="65885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2" name="Google Shape;2202;p34"/>
            <p:cNvSpPr/>
            <p:nvPr/>
          </p:nvSpPr>
          <p:spPr>
            <a:xfrm>
              <a:off x="71967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3" name="Google Shape;2203;p34"/>
            <p:cNvSpPr/>
            <p:nvPr/>
          </p:nvSpPr>
          <p:spPr>
            <a:xfrm>
              <a:off x="68927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204" name="Google Shape;2204;p34"/>
          <p:cNvGrpSpPr/>
          <p:nvPr/>
        </p:nvGrpSpPr>
        <p:grpSpPr>
          <a:xfrm>
            <a:off x="9370200" y="4206167"/>
            <a:ext cx="1691933" cy="1691967"/>
            <a:chOff x="94500" y="533550"/>
            <a:chExt cx="1268950" cy="1268975"/>
          </a:xfrm>
        </p:grpSpPr>
        <p:sp>
          <p:nvSpPr>
            <p:cNvPr id="2205" name="Google Shape;2205;p34"/>
            <p:cNvSpPr/>
            <p:nvPr/>
          </p:nvSpPr>
          <p:spPr>
            <a:xfrm>
              <a:off x="94500" y="533550"/>
              <a:ext cx="1268950" cy="1268975"/>
            </a:xfrm>
            <a:custGeom>
              <a:avLst/>
              <a:gdLst/>
              <a:ahLst/>
              <a:cxnLst/>
              <a:rect l="l" t="t" r="r" b="b"/>
              <a:pathLst>
                <a:path w="50758" h="50759" extrusionOk="0">
                  <a:moveTo>
                    <a:pt x="25389" y="1"/>
                  </a:moveTo>
                  <a:cubicBezTo>
                    <a:pt x="11370" y="1"/>
                    <a:pt x="1" y="11370"/>
                    <a:pt x="1" y="25369"/>
                  </a:cubicBezTo>
                  <a:cubicBezTo>
                    <a:pt x="1" y="39389"/>
                    <a:pt x="11370" y="50758"/>
                    <a:pt x="25389" y="50758"/>
                  </a:cubicBezTo>
                  <a:cubicBezTo>
                    <a:pt x="39409" y="50758"/>
                    <a:pt x="50758" y="39389"/>
                    <a:pt x="50758" y="25369"/>
                  </a:cubicBezTo>
                  <a:cubicBezTo>
                    <a:pt x="50758" y="11370"/>
                    <a:pt x="39409" y="1"/>
                    <a:pt x="25389" y="1"/>
                  </a:cubicBezTo>
                  <a:close/>
                </a:path>
              </a:pathLst>
            </a:custGeom>
            <a:solidFill>
              <a:srgbClr val="FFFFFF"/>
            </a:solidFill>
            <a:ln w="1143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2206" name="Google Shape;2206;p34"/>
            <p:cNvGrpSpPr/>
            <p:nvPr/>
          </p:nvGrpSpPr>
          <p:grpSpPr>
            <a:xfrm>
              <a:off x="94500" y="533550"/>
              <a:ext cx="1268950" cy="1268975"/>
              <a:chOff x="756000" y="1451225"/>
              <a:chExt cx="1268950" cy="1268975"/>
            </a:xfrm>
          </p:grpSpPr>
          <p:sp>
            <p:nvSpPr>
              <p:cNvPr id="2207" name="Google Shape;2207;p34"/>
              <p:cNvSpPr/>
              <p:nvPr/>
            </p:nvSpPr>
            <p:spPr>
              <a:xfrm>
                <a:off x="756000" y="1451225"/>
                <a:ext cx="1268950" cy="1268975"/>
              </a:xfrm>
              <a:custGeom>
                <a:avLst/>
                <a:gdLst/>
                <a:ahLst/>
                <a:cxnLst/>
                <a:rect l="l" t="t" r="r" b="b"/>
                <a:pathLst>
                  <a:path w="50758" h="50759" extrusionOk="0">
                    <a:moveTo>
                      <a:pt x="25389" y="1"/>
                    </a:moveTo>
                    <a:cubicBezTo>
                      <a:pt x="11370" y="1"/>
                      <a:pt x="1" y="11370"/>
                      <a:pt x="1" y="25369"/>
                    </a:cubicBezTo>
                    <a:cubicBezTo>
                      <a:pt x="1" y="39389"/>
                      <a:pt x="11370" y="50758"/>
                      <a:pt x="25389" y="50758"/>
                    </a:cubicBezTo>
                    <a:cubicBezTo>
                      <a:pt x="39409" y="50758"/>
                      <a:pt x="50758" y="39389"/>
                      <a:pt x="50758" y="25369"/>
                    </a:cubicBezTo>
                    <a:cubicBezTo>
                      <a:pt x="50758" y="11370"/>
                      <a:pt x="39409" y="1"/>
                      <a:pt x="2538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08" name="Google Shape;2208;p34"/>
              <p:cNvSpPr/>
              <p:nvPr/>
            </p:nvSpPr>
            <p:spPr>
              <a:xfrm>
                <a:off x="773700" y="1805000"/>
                <a:ext cx="922525" cy="911650"/>
              </a:xfrm>
              <a:custGeom>
                <a:avLst/>
                <a:gdLst/>
                <a:ahLst/>
                <a:cxnLst/>
                <a:rect l="l" t="t" r="r" b="b"/>
                <a:pathLst>
                  <a:path w="36901" h="36466" extrusionOk="0">
                    <a:moveTo>
                      <a:pt x="24631" y="0"/>
                    </a:moveTo>
                    <a:cubicBezTo>
                      <a:pt x="16210" y="0"/>
                      <a:pt x="5583" y="3149"/>
                      <a:pt x="1" y="17166"/>
                    </a:cubicBezTo>
                    <a:cubicBezTo>
                      <a:pt x="2469" y="27463"/>
                      <a:pt x="11228" y="35333"/>
                      <a:pt x="22011" y="36465"/>
                    </a:cubicBezTo>
                    <a:cubicBezTo>
                      <a:pt x="27878" y="31529"/>
                      <a:pt x="36111" y="21252"/>
                      <a:pt x="36900" y="2095"/>
                    </a:cubicBezTo>
                    <a:cubicBezTo>
                      <a:pt x="36900" y="2095"/>
                      <a:pt x="31500" y="0"/>
                      <a:pt x="24631" y="0"/>
                    </a:cubicBezTo>
                    <a:close/>
                  </a:path>
                </a:pathLst>
              </a:custGeom>
              <a:solidFill>
                <a:srgbClr val="7AAF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09" name="Google Shape;2209;p34"/>
              <p:cNvSpPr/>
              <p:nvPr/>
            </p:nvSpPr>
            <p:spPr>
              <a:xfrm>
                <a:off x="969425" y="1451225"/>
                <a:ext cx="796075" cy="404625"/>
              </a:xfrm>
              <a:custGeom>
                <a:avLst/>
                <a:gdLst/>
                <a:ahLst/>
                <a:cxnLst/>
                <a:rect l="l" t="t" r="r" b="b"/>
                <a:pathLst>
                  <a:path w="31843" h="16185" extrusionOk="0">
                    <a:moveTo>
                      <a:pt x="16852" y="1"/>
                    </a:moveTo>
                    <a:cubicBezTo>
                      <a:pt x="10379" y="1"/>
                      <a:pt x="4492" y="2429"/>
                      <a:pt x="1" y="6394"/>
                    </a:cubicBezTo>
                    <a:cubicBezTo>
                      <a:pt x="2553" y="5483"/>
                      <a:pt x="5031" y="5099"/>
                      <a:pt x="7397" y="5099"/>
                    </a:cubicBezTo>
                    <a:cubicBezTo>
                      <a:pt x="20104" y="5099"/>
                      <a:pt x="29537" y="16185"/>
                      <a:pt x="29537" y="16185"/>
                    </a:cubicBezTo>
                    <a:cubicBezTo>
                      <a:pt x="31843" y="11573"/>
                      <a:pt x="31398" y="7223"/>
                      <a:pt x="30083" y="3723"/>
                    </a:cubicBezTo>
                    <a:cubicBezTo>
                      <a:pt x="26219" y="1356"/>
                      <a:pt x="21687" y="1"/>
                      <a:pt x="16852" y="1"/>
                    </a:cubicBezTo>
                    <a:close/>
                  </a:path>
                </a:pathLst>
              </a:custGeom>
              <a:solidFill>
                <a:srgbClr val="E51F2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10" name="Google Shape;2210;p34"/>
              <p:cNvSpPr/>
              <p:nvPr/>
            </p:nvSpPr>
            <p:spPr>
              <a:xfrm>
                <a:off x="1710350" y="1862325"/>
                <a:ext cx="314600" cy="548850"/>
              </a:xfrm>
              <a:custGeom>
                <a:avLst/>
                <a:gdLst/>
                <a:ahLst/>
                <a:cxnLst/>
                <a:rect l="l" t="t" r="r" b="b"/>
                <a:pathLst>
                  <a:path w="12584" h="21954" extrusionOk="0">
                    <a:moveTo>
                      <a:pt x="2088" y="1"/>
                    </a:moveTo>
                    <a:cubicBezTo>
                      <a:pt x="801" y="1"/>
                      <a:pt x="1" y="146"/>
                      <a:pt x="1" y="146"/>
                    </a:cubicBezTo>
                    <a:cubicBezTo>
                      <a:pt x="1" y="146"/>
                      <a:pt x="8477" y="10362"/>
                      <a:pt x="9003" y="21954"/>
                    </a:cubicBezTo>
                    <a:cubicBezTo>
                      <a:pt x="11269" y="18130"/>
                      <a:pt x="12584" y="13679"/>
                      <a:pt x="12584" y="8925"/>
                    </a:cubicBezTo>
                    <a:cubicBezTo>
                      <a:pt x="12584" y="6923"/>
                      <a:pt x="12341" y="4960"/>
                      <a:pt x="11896" y="3079"/>
                    </a:cubicBezTo>
                    <a:cubicBezTo>
                      <a:pt x="8272" y="468"/>
                      <a:pt x="4397" y="1"/>
                      <a:pt x="2088" y="1"/>
                    </a:cubicBezTo>
                    <a:close/>
                  </a:path>
                </a:pathLst>
              </a:custGeom>
              <a:solidFill>
                <a:srgbClr val="FFC1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11" name="Google Shape;2211;p34"/>
              <p:cNvSpPr/>
              <p:nvPr/>
            </p:nvSpPr>
            <p:spPr>
              <a:xfrm>
                <a:off x="1561150" y="1745925"/>
                <a:ext cx="239750" cy="222375"/>
              </a:xfrm>
              <a:custGeom>
                <a:avLst/>
                <a:gdLst/>
                <a:ahLst/>
                <a:cxnLst/>
                <a:rect l="l" t="t" r="r" b="b"/>
                <a:pathLst>
                  <a:path w="9590" h="8895" extrusionOk="0">
                    <a:moveTo>
                      <a:pt x="4215" y="1"/>
                    </a:moveTo>
                    <a:cubicBezTo>
                      <a:pt x="3347" y="1"/>
                      <a:pt x="2506" y="272"/>
                      <a:pt x="1822" y="837"/>
                    </a:cubicBezTo>
                    <a:cubicBezTo>
                      <a:pt x="82" y="2273"/>
                      <a:pt x="1" y="5065"/>
                      <a:pt x="1640" y="7047"/>
                    </a:cubicBezTo>
                    <a:cubicBezTo>
                      <a:pt x="2634" y="8250"/>
                      <a:pt x="4037" y="8894"/>
                      <a:pt x="5376" y="8894"/>
                    </a:cubicBezTo>
                    <a:cubicBezTo>
                      <a:pt x="6244" y="8894"/>
                      <a:pt x="7085" y="8624"/>
                      <a:pt x="7769" y="8059"/>
                    </a:cubicBezTo>
                    <a:cubicBezTo>
                      <a:pt x="9509" y="6622"/>
                      <a:pt x="9590" y="3831"/>
                      <a:pt x="7951" y="1848"/>
                    </a:cubicBezTo>
                    <a:cubicBezTo>
                      <a:pt x="6957" y="645"/>
                      <a:pt x="5553" y="1"/>
                      <a:pt x="4215" y="1"/>
                    </a:cubicBezTo>
                    <a:close/>
                  </a:path>
                </a:pathLst>
              </a:custGeom>
              <a:solidFill>
                <a:srgbClr val="DCEAF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12" name="Google Shape;2212;p34"/>
              <p:cNvSpPr/>
              <p:nvPr/>
            </p:nvSpPr>
            <p:spPr>
              <a:xfrm>
                <a:off x="1667875" y="1778000"/>
                <a:ext cx="101175" cy="79350"/>
              </a:xfrm>
              <a:custGeom>
                <a:avLst/>
                <a:gdLst/>
                <a:ahLst/>
                <a:cxnLst/>
                <a:rect l="l" t="t" r="r" b="b"/>
                <a:pathLst>
                  <a:path w="4047" h="3174" extrusionOk="0">
                    <a:moveTo>
                      <a:pt x="1255" y="0"/>
                    </a:moveTo>
                    <a:cubicBezTo>
                      <a:pt x="910" y="0"/>
                      <a:pt x="613" y="112"/>
                      <a:pt x="425" y="342"/>
                    </a:cubicBezTo>
                    <a:cubicBezTo>
                      <a:pt x="0" y="889"/>
                      <a:pt x="365" y="1880"/>
                      <a:pt x="1255" y="2568"/>
                    </a:cubicBezTo>
                    <a:cubicBezTo>
                      <a:pt x="1757" y="2965"/>
                      <a:pt x="2327" y="3173"/>
                      <a:pt x="2800" y="3173"/>
                    </a:cubicBezTo>
                    <a:cubicBezTo>
                      <a:pt x="3147" y="3173"/>
                      <a:pt x="3442" y="3062"/>
                      <a:pt x="3622" y="2831"/>
                    </a:cubicBezTo>
                    <a:cubicBezTo>
                      <a:pt x="4046" y="2305"/>
                      <a:pt x="3682" y="1293"/>
                      <a:pt x="2792" y="605"/>
                    </a:cubicBezTo>
                    <a:cubicBezTo>
                      <a:pt x="2290" y="208"/>
                      <a:pt x="1727" y="0"/>
                      <a:pt x="125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2213" name="Google Shape;2213;p34"/>
          <p:cNvGrpSpPr/>
          <p:nvPr/>
        </p:nvGrpSpPr>
        <p:grpSpPr>
          <a:xfrm>
            <a:off x="8614017" y="4653258"/>
            <a:ext cx="840907" cy="841473"/>
            <a:chOff x="1300400" y="1688700"/>
            <a:chExt cx="481950" cy="482275"/>
          </a:xfrm>
        </p:grpSpPr>
        <p:sp>
          <p:nvSpPr>
            <p:cNvPr id="2214" name="Google Shape;2214;p34"/>
            <p:cNvSpPr/>
            <p:nvPr/>
          </p:nvSpPr>
          <p:spPr>
            <a:xfrm>
              <a:off x="1300400" y="1688700"/>
              <a:ext cx="481950" cy="482275"/>
            </a:xfrm>
            <a:custGeom>
              <a:avLst/>
              <a:gdLst/>
              <a:ahLst/>
              <a:cxnLst/>
              <a:rect l="l" t="t" r="r" b="b"/>
              <a:pathLst>
                <a:path w="19278" h="19291" extrusionOk="0">
                  <a:moveTo>
                    <a:pt x="9645" y="19290"/>
                  </a:moveTo>
                  <a:cubicBezTo>
                    <a:pt x="14952" y="19290"/>
                    <a:pt x="19277" y="14952"/>
                    <a:pt x="19277" y="9645"/>
                  </a:cubicBezTo>
                  <a:cubicBezTo>
                    <a:pt x="19277" y="4339"/>
                    <a:pt x="14952" y="1"/>
                    <a:pt x="9645" y="1"/>
                  </a:cubicBezTo>
                  <a:cubicBezTo>
                    <a:pt x="4326" y="1"/>
                    <a:pt x="0" y="4339"/>
                    <a:pt x="0" y="9645"/>
                  </a:cubicBezTo>
                  <a:cubicBezTo>
                    <a:pt x="0" y="14952"/>
                    <a:pt x="4326" y="19290"/>
                    <a:pt x="9645" y="19290"/>
                  </a:cubicBezTo>
                  <a:close/>
                </a:path>
              </a:pathLst>
            </a:custGeom>
            <a:solidFill>
              <a:srgbClr val="A54D05"/>
            </a:solidFill>
            <a:ln w="762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ct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A54D05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5" name="Google Shape;2215;p34"/>
            <p:cNvSpPr/>
            <p:nvPr/>
          </p:nvSpPr>
          <p:spPr>
            <a:xfrm>
              <a:off x="1347225" y="1735550"/>
              <a:ext cx="388275" cy="388575"/>
            </a:xfrm>
            <a:custGeom>
              <a:avLst/>
              <a:gdLst/>
              <a:ahLst/>
              <a:cxnLst/>
              <a:rect l="l" t="t" r="r" b="b"/>
              <a:pathLst>
                <a:path w="15531" h="15543" extrusionOk="0">
                  <a:moveTo>
                    <a:pt x="7772" y="15543"/>
                  </a:moveTo>
                  <a:cubicBezTo>
                    <a:pt x="12048" y="15543"/>
                    <a:pt x="15531" y="12047"/>
                    <a:pt x="15531" y="7771"/>
                  </a:cubicBezTo>
                  <a:cubicBezTo>
                    <a:pt x="15531" y="3496"/>
                    <a:pt x="12048" y="0"/>
                    <a:pt x="7772" y="0"/>
                  </a:cubicBezTo>
                  <a:cubicBezTo>
                    <a:pt x="3484" y="0"/>
                    <a:pt x="1" y="3496"/>
                    <a:pt x="1" y="7771"/>
                  </a:cubicBezTo>
                  <a:cubicBezTo>
                    <a:pt x="1" y="12047"/>
                    <a:pt x="3484" y="15543"/>
                    <a:pt x="7772" y="15543"/>
                  </a:cubicBezTo>
                  <a:close/>
                </a:path>
              </a:pathLst>
            </a:custGeom>
            <a:solidFill>
              <a:srgbClr val="E69138"/>
            </a:solidFill>
            <a:ln w="76200" cap="flat" cmpd="sng">
              <a:solidFill>
                <a:srgbClr val="A54D0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ct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r>
                <a:rPr kumimoji="0" lang="en" sz="3067" b="1" i="0" u="none" strike="noStrike" kern="0" cap="none" spc="0" normalizeH="0" baseline="0" noProof="0">
                  <a:ln>
                    <a:noFill/>
                  </a:ln>
                  <a:solidFill>
                    <a:srgbClr val="A54D05"/>
                  </a:solidFill>
                  <a:effectLst/>
                  <a:uLnTx/>
                  <a:uFillTx/>
                  <a:latin typeface="Dosis"/>
                  <a:ea typeface="Dosis"/>
                  <a:cs typeface="Dosis"/>
                  <a:sym typeface="Dosis"/>
                </a:rPr>
                <a:t>1¢</a:t>
              </a:r>
              <a:endParaRPr kumimoji="0" sz="3067" b="1" i="0" u="none" strike="noStrike" kern="0" cap="none" spc="0" normalizeH="0" baseline="0" noProof="0">
                <a:ln>
                  <a:noFill/>
                </a:ln>
                <a:solidFill>
                  <a:srgbClr val="A54D05"/>
                </a:solidFill>
                <a:effectLst/>
                <a:uLnTx/>
                <a:uFillTx/>
                <a:latin typeface="Dosis"/>
                <a:ea typeface="Dosis"/>
                <a:cs typeface="Dosis"/>
                <a:sym typeface="Dosis"/>
              </a:endParaRPr>
            </a:p>
          </p:txBody>
        </p:sp>
      </p:grpSp>
      <p:grpSp>
        <p:nvGrpSpPr>
          <p:cNvPr id="2216" name="Google Shape;2216;p34"/>
          <p:cNvGrpSpPr/>
          <p:nvPr/>
        </p:nvGrpSpPr>
        <p:grpSpPr>
          <a:xfrm>
            <a:off x="8833733" y="5056658"/>
            <a:ext cx="840907" cy="841473"/>
            <a:chOff x="1300400" y="1688700"/>
            <a:chExt cx="481950" cy="482275"/>
          </a:xfrm>
        </p:grpSpPr>
        <p:sp>
          <p:nvSpPr>
            <p:cNvPr id="2217" name="Google Shape;2217;p34"/>
            <p:cNvSpPr/>
            <p:nvPr/>
          </p:nvSpPr>
          <p:spPr>
            <a:xfrm>
              <a:off x="1300400" y="1688700"/>
              <a:ext cx="481950" cy="482275"/>
            </a:xfrm>
            <a:custGeom>
              <a:avLst/>
              <a:gdLst/>
              <a:ahLst/>
              <a:cxnLst/>
              <a:rect l="l" t="t" r="r" b="b"/>
              <a:pathLst>
                <a:path w="19278" h="19291" extrusionOk="0">
                  <a:moveTo>
                    <a:pt x="9645" y="19290"/>
                  </a:moveTo>
                  <a:cubicBezTo>
                    <a:pt x="14952" y="19290"/>
                    <a:pt x="19277" y="14952"/>
                    <a:pt x="19277" y="9645"/>
                  </a:cubicBezTo>
                  <a:cubicBezTo>
                    <a:pt x="19277" y="4339"/>
                    <a:pt x="14952" y="1"/>
                    <a:pt x="9645" y="1"/>
                  </a:cubicBezTo>
                  <a:cubicBezTo>
                    <a:pt x="4326" y="1"/>
                    <a:pt x="0" y="4339"/>
                    <a:pt x="0" y="9645"/>
                  </a:cubicBezTo>
                  <a:cubicBezTo>
                    <a:pt x="0" y="14952"/>
                    <a:pt x="4326" y="19290"/>
                    <a:pt x="9645" y="19290"/>
                  </a:cubicBezTo>
                  <a:close/>
                </a:path>
              </a:pathLst>
            </a:custGeom>
            <a:solidFill>
              <a:srgbClr val="A54D05"/>
            </a:solidFill>
            <a:ln w="762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ct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A54D05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8" name="Google Shape;2218;p34"/>
            <p:cNvSpPr/>
            <p:nvPr/>
          </p:nvSpPr>
          <p:spPr>
            <a:xfrm>
              <a:off x="1347225" y="1735550"/>
              <a:ext cx="388275" cy="388575"/>
            </a:xfrm>
            <a:custGeom>
              <a:avLst/>
              <a:gdLst/>
              <a:ahLst/>
              <a:cxnLst/>
              <a:rect l="l" t="t" r="r" b="b"/>
              <a:pathLst>
                <a:path w="15531" h="15543" extrusionOk="0">
                  <a:moveTo>
                    <a:pt x="7772" y="15543"/>
                  </a:moveTo>
                  <a:cubicBezTo>
                    <a:pt x="12048" y="15543"/>
                    <a:pt x="15531" y="12047"/>
                    <a:pt x="15531" y="7771"/>
                  </a:cubicBezTo>
                  <a:cubicBezTo>
                    <a:pt x="15531" y="3496"/>
                    <a:pt x="12048" y="0"/>
                    <a:pt x="7772" y="0"/>
                  </a:cubicBezTo>
                  <a:cubicBezTo>
                    <a:pt x="3484" y="0"/>
                    <a:pt x="1" y="3496"/>
                    <a:pt x="1" y="7771"/>
                  </a:cubicBezTo>
                  <a:cubicBezTo>
                    <a:pt x="1" y="12047"/>
                    <a:pt x="3484" y="15543"/>
                    <a:pt x="7772" y="15543"/>
                  </a:cubicBezTo>
                  <a:close/>
                </a:path>
              </a:pathLst>
            </a:custGeom>
            <a:solidFill>
              <a:srgbClr val="E69138"/>
            </a:solidFill>
            <a:ln w="76200" cap="flat" cmpd="sng">
              <a:solidFill>
                <a:srgbClr val="A54D0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ct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r>
                <a:rPr kumimoji="0" lang="en" sz="3067" b="1" i="0" u="none" strike="noStrike" kern="0" cap="none" spc="0" normalizeH="0" baseline="0" noProof="0">
                  <a:ln>
                    <a:noFill/>
                  </a:ln>
                  <a:solidFill>
                    <a:srgbClr val="A54D05"/>
                  </a:solidFill>
                  <a:effectLst/>
                  <a:uLnTx/>
                  <a:uFillTx/>
                  <a:latin typeface="Dosis"/>
                  <a:ea typeface="Dosis"/>
                  <a:cs typeface="Dosis"/>
                  <a:sym typeface="Dosis"/>
                </a:rPr>
                <a:t>1¢</a:t>
              </a:r>
              <a:endParaRPr kumimoji="0" sz="3067" b="1" i="0" u="none" strike="noStrike" kern="0" cap="none" spc="0" normalizeH="0" baseline="0" noProof="0">
                <a:ln>
                  <a:noFill/>
                </a:ln>
                <a:solidFill>
                  <a:srgbClr val="A54D05"/>
                </a:solidFill>
                <a:effectLst/>
                <a:uLnTx/>
                <a:uFillTx/>
                <a:latin typeface="Dosis"/>
                <a:ea typeface="Dosis"/>
                <a:cs typeface="Dosis"/>
                <a:sym typeface="Dosis"/>
              </a:endParaRPr>
            </a:p>
          </p:txBody>
        </p:sp>
      </p:grpSp>
      <p:sp>
        <p:nvSpPr>
          <p:cNvPr id="2219" name="Google Shape;2219;p34"/>
          <p:cNvSpPr/>
          <p:nvPr/>
        </p:nvSpPr>
        <p:spPr>
          <a:xfrm>
            <a:off x="8614030" y="4358664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BE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220" name="Google Shape;2220;p34"/>
          <p:cNvSpPr/>
          <p:nvPr/>
        </p:nvSpPr>
        <p:spPr>
          <a:xfrm>
            <a:off x="9046347" y="3021164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BE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221" name="Google Shape;2221;p34"/>
          <p:cNvSpPr/>
          <p:nvPr/>
        </p:nvSpPr>
        <p:spPr>
          <a:xfrm>
            <a:off x="10747763" y="2886164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BE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402501522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57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1219170">
              <a:buClr>
                <a:srgbClr val="000000"/>
              </a:buClr>
            </a:pPr>
            <a:fld id="{D2D769DF-72D7-400B-8D46-2CA7E227B53C}" type="datetimeFigureOut">
              <a:rPr lang="en-US" sz="1867" kern="0" smtClean="0">
                <a:solidFill>
                  <a:srgbClr val="000000"/>
                </a:solidFill>
                <a:cs typeface="Arial"/>
                <a:sym typeface="Arial"/>
              </a:rPr>
              <a:pPr defTabSz="1219170">
                <a:buClr>
                  <a:srgbClr val="000000"/>
                </a:buClr>
              </a:pPr>
              <a:t>1/8/2025</a:t>
            </a:fld>
            <a:endParaRPr lang="en-US"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1219170">
              <a:buClr>
                <a:srgbClr val="000000"/>
              </a:buClr>
            </a:pPr>
            <a:endParaRPr lang="en-US"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1219170">
              <a:buClr>
                <a:srgbClr val="000000"/>
              </a:buClr>
            </a:pPr>
            <a:fld id="{69B50EDA-12E8-486B-B293-B7EEEFB6F524}" type="slidenum">
              <a:rPr lang="en-US" sz="1867" kern="0" smtClean="0">
                <a:solidFill>
                  <a:srgbClr val="000000"/>
                </a:solidFill>
                <a:cs typeface="Arial"/>
                <a:sym typeface="Arial"/>
              </a:rPr>
              <a:pPr defTabSz="1219170">
                <a:buClr>
                  <a:srgbClr val="000000"/>
                </a:buClr>
              </a:pPr>
              <a:t>‹#›</a:t>
            </a:fld>
            <a:endParaRPr lang="en-US"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19709682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5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3">
  <p:cSld name="Section header 3">
    <p:bg>
      <p:bgPr>
        <a:solidFill>
          <a:schemeClr val="dk1"/>
        </a:solidFill>
        <a:effectLst/>
      </p:bgPr>
    </p:bg>
    <p:spTree>
      <p:nvGrpSpPr>
        <p:cNvPr id="1" name="Shape 10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16" name="Google Shape;1016;p16"/>
          <p:cNvGrpSpPr/>
          <p:nvPr/>
        </p:nvGrpSpPr>
        <p:grpSpPr>
          <a:xfrm>
            <a:off x="-184227" y="-399294"/>
            <a:ext cx="13152739" cy="7397993"/>
            <a:chOff x="238125" y="822050"/>
            <a:chExt cx="7136850" cy="4051475"/>
          </a:xfrm>
        </p:grpSpPr>
        <p:sp>
          <p:nvSpPr>
            <p:cNvPr id="1017" name="Google Shape;1017;p16"/>
            <p:cNvSpPr/>
            <p:nvPr/>
          </p:nvSpPr>
          <p:spPr>
            <a:xfrm>
              <a:off x="238125" y="114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8" name="Google Shape;1018;p16"/>
            <p:cNvSpPr/>
            <p:nvPr/>
          </p:nvSpPr>
          <p:spPr>
            <a:xfrm>
              <a:off x="238125" y="27590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9" name="Google Shape;1019;p16"/>
            <p:cNvSpPr/>
            <p:nvPr/>
          </p:nvSpPr>
          <p:spPr>
            <a:xfrm>
              <a:off x="238125" y="250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0" name="Google Shape;1020;p16"/>
            <p:cNvSpPr/>
            <p:nvPr/>
          </p:nvSpPr>
          <p:spPr>
            <a:xfrm>
              <a:off x="238125" y="22460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1" name="Google Shape;1021;p16"/>
            <p:cNvSpPr/>
            <p:nvPr/>
          </p:nvSpPr>
          <p:spPr>
            <a:xfrm>
              <a:off x="238125" y="1971075"/>
              <a:ext cx="7136850" cy="0"/>
            </a:xfrm>
            <a:custGeom>
              <a:avLst/>
              <a:gdLst/>
              <a:ahLst/>
              <a:cxnLst/>
              <a:rect l="l" t="t" r="r" b="b"/>
              <a:pathLst>
                <a:path w="285474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2" name="Google Shape;1022;p16"/>
            <p:cNvSpPr/>
            <p:nvPr/>
          </p:nvSpPr>
          <p:spPr>
            <a:xfrm>
              <a:off x="238125" y="169607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3" name="Google Shape;1023;p16"/>
            <p:cNvSpPr/>
            <p:nvPr/>
          </p:nvSpPr>
          <p:spPr>
            <a:xfrm>
              <a:off x="238125" y="1420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4" name="Google Shape;1024;p16"/>
            <p:cNvSpPr/>
            <p:nvPr/>
          </p:nvSpPr>
          <p:spPr>
            <a:xfrm>
              <a:off x="238125" y="33092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5" name="Google Shape;1025;p16"/>
            <p:cNvSpPr/>
            <p:nvPr/>
          </p:nvSpPr>
          <p:spPr>
            <a:xfrm>
              <a:off x="238125" y="30155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6" name="Google Shape;1026;p16"/>
            <p:cNvSpPr/>
            <p:nvPr/>
          </p:nvSpPr>
          <p:spPr>
            <a:xfrm>
              <a:off x="238125" y="47439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7" name="Google Shape;1027;p16"/>
            <p:cNvSpPr/>
            <p:nvPr/>
          </p:nvSpPr>
          <p:spPr>
            <a:xfrm>
              <a:off x="238125" y="44549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8" name="Google Shape;1028;p16"/>
            <p:cNvSpPr/>
            <p:nvPr/>
          </p:nvSpPr>
          <p:spPr>
            <a:xfrm>
              <a:off x="238125" y="4167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9" name="Google Shape;1029;p16"/>
            <p:cNvSpPr/>
            <p:nvPr/>
          </p:nvSpPr>
          <p:spPr>
            <a:xfrm>
              <a:off x="238125" y="38817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0" name="Google Shape;1030;p16"/>
            <p:cNvSpPr/>
            <p:nvPr/>
          </p:nvSpPr>
          <p:spPr>
            <a:xfrm>
              <a:off x="238125" y="35953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1" name="Google Shape;1031;p16"/>
            <p:cNvSpPr/>
            <p:nvPr/>
          </p:nvSpPr>
          <p:spPr>
            <a:xfrm>
              <a:off x="5075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2" name="Google Shape;1032;p16"/>
            <p:cNvSpPr/>
            <p:nvPr/>
          </p:nvSpPr>
          <p:spPr>
            <a:xfrm>
              <a:off x="3244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3" name="Google Shape;1033;p16"/>
            <p:cNvSpPr/>
            <p:nvPr/>
          </p:nvSpPr>
          <p:spPr>
            <a:xfrm>
              <a:off x="29400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4" name="Google Shape;1034;p16"/>
            <p:cNvSpPr/>
            <p:nvPr/>
          </p:nvSpPr>
          <p:spPr>
            <a:xfrm>
              <a:off x="2635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5" name="Google Shape;1035;p16"/>
            <p:cNvSpPr/>
            <p:nvPr/>
          </p:nvSpPr>
          <p:spPr>
            <a:xfrm>
              <a:off x="2331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6" name="Google Shape;1036;p16"/>
            <p:cNvSpPr/>
            <p:nvPr/>
          </p:nvSpPr>
          <p:spPr>
            <a:xfrm>
              <a:off x="20279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7" name="Google Shape;1037;p16"/>
            <p:cNvSpPr/>
            <p:nvPr/>
          </p:nvSpPr>
          <p:spPr>
            <a:xfrm>
              <a:off x="17239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8" name="Google Shape;1038;p16"/>
            <p:cNvSpPr/>
            <p:nvPr/>
          </p:nvSpPr>
          <p:spPr>
            <a:xfrm>
              <a:off x="14197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9" name="Google Shape;1039;p16"/>
            <p:cNvSpPr/>
            <p:nvPr/>
          </p:nvSpPr>
          <p:spPr>
            <a:xfrm>
              <a:off x="1115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0" name="Google Shape;1040;p16"/>
            <p:cNvSpPr/>
            <p:nvPr/>
          </p:nvSpPr>
          <p:spPr>
            <a:xfrm>
              <a:off x="811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1" name="Google Shape;1041;p16"/>
            <p:cNvSpPr/>
            <p:nvPr/>
          </p:nvSpPr>
          <p:spPr>
            <a:xfrm>
              <a:off x="3548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2" name="Google Shape;1042;p16"/>
            <p:cNvSpPr/>
            <p:nvPr/>
          </p:nvSpPr>
          <p:spPr>
            <a:xfrm>
              <a:off x="62845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3" name="Google Shape;1043;p16"/>
            <p:cNvSpPr/>
            <p:nvPr/>
          </p:nvSpPr>
          <p:spPr>
            <a:xfrm>
              <a:off x="5980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4" name="Google Shape;1044;p16"/>
            <p:cNvSpPr/>
            <p:nvPr/>
          </p:nvSpPr>
          <p:spPr>
            <a:xfrm>
              <a:off x="5676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5" name="Google Shape;1045;p16"/>
            <p:cNvSpPr/>
            <p:nvPr/>
          </p:nvSpPr>
          <p:spPr>
            <a:xfrm>
              <a:off x="53724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6" name="Google Shape;1046;p16"/>
            <p:cNvSpPr/>
            <p:nvPr/>
          </p:nvSpPr>
          <p:spPr>
            <a:xfrm>
              <a:off x="50684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7" name="Google Shape;1047;p16"/>
            <p:cNvSpPr/>
            <p:nvPr/>
          </p:nvSpPr>
          <p:spPr>
            <a:xfrm>
              <a:off x="47644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8" name="Google Shape;1048;p16"/>
            <p:cNvSpPr/>
            <p:nvPr/>
          </p:nvSpPr>
          <p:spPr>
            <a:xfrm>
              <a:off x="4460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9" name="Google Shape;1049;p16"/>
            <p:cNvSpPr/>
            <p:nvPr/>
          </p:nvSpPr>
          <p:spPr>
            <a:xfrm>
              <a:off x="4156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0" name="Google Shape;1050;p16"/>
            <p:cNvSpPr/>
            <p:nvPr/>
          </p:nvSpPr>
          <p:spPr>
            <a:xfrm>
              <a:off x="38522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1" name="Google Shape;1051;p16"/>
            <p:cNvSpPr/>
            <p:nvPr/>
          </p:nvSpPr>
          <p:spPr>
            <a:xfrm>
              <a:off x="65885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2" name="Google Shape;1052;p16"/>
            <p:cNvSpPr/>
            <p:nvPr/>
          </p:nvSpPr>
          <p:spPr>
            <a:xfrm>
              <a:off x="71967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3" name="Google Shape;1053;p16"/>
            <p:cNvSpPr/>
            <p:nvPr/>
          </p:nvSpPr>
          <p:spPr>
            <a:xfrm>
              <a:off x="68927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054" name="Google Shape;1054;p16"/>
          <p:cNvSpPr txBox="1">
            <a:spLocks noGrp="1"/>
          </p:cNvSpPr>
          <p:nvPr>
            <p:ph type="title"/>
          </p:nvPr>
        </p:nvSpPr>
        <p:spPr>
          <a:xfrm>
            <a:off x="1014933" y="3029067"/>
            <a:ext cx="7366000" cy="166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200"/>
              <a:buNone/>
              <a:defRPr sz="7333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9pPr>
          </a:lstStyle>
          <a:p>
            <a:endParaRPr/>
          </a:p>
        </p:txBody>
      </p:sp>
      <p:sp>
        <p:nvSpPr>
          <p:cNvPr id="1055" name="Google Shape;1055;p16"/>
          <p:cNvSpPr txBox="1">
            <a:spLocks noGrp="1"/>
          </p:cNvSpPr>
          <p:nvPr>
            <p:ph type="subTitle" idx="1"/>
          </p:nvPr>
        </p:nvSpPr>
        <p:spPr>
          <a:xfrm>
            <a:off x="1014933" y="5379133"/>
            <a:ext cx="7366000" cy="59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1056" name="Google Shape;1056;p16"/>
          <p:cNvSpPr txBox="1">
            <a:spLocks noGrp="1"/>
          </p:cNvSpPr>
          <p:nvPr>
            <p:ph type="title" idx="2" hasCustomPrompt="1"/>
          </p:nvPr>
        </p:nvSpPr>
        <p:spPr>
          <a:xfrm>
            <a:off x="1083967" y="998433"/>
            <a:ext cx="1715200" cy="166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3333" b="1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grpSp>
        <p:nvGrpSpPr>
          <p:cNvPr id="1057" name="Google Shape;1057;p16"/>
          <p:cNvGrpSpPr/>
          <p:nvPr/>
        </p:nvGrpSpPr>
        <p:grpSpPr>
          <a:xfrm>
            <a:off x="8937103" y="3438280"/>
            <a:ext cx="2087215" cy="2626781"/>
            <a:chOff x="7667575" y="2133515"/>
            <a:chExt cx="359600" cy="452550"/>
          </a:xfrm>
        </p:grpSpPr>
        <p:sp>
          <p:nvSpPr>
            <p:cNvPr id="1058" name="Google Shape;1058;p16"/>
            <p:cNvSpPr/>
            <p:nvPr/>
          </p:nvSpPr>
          <p:spPr>
            <a:xfrm>
              <a:off x="7667950" y="2133515"/>
              <a:ext cx="359225" cy="452550"/>
            </a:xfrm>
            <a:custGeom>
              <a:avLst/>
              <a:gdLst/>
              <a:ahLst/>
              <a:cxnLst/>
              <a:rect l="l" t="t" r="r" b="b"/>
              <a:pathLst>
                <a:path w="14369" h="18102" extrusionOk="0">
                  <a:moveTo>
                    <a:pt x="7214" y="0"/>
                  </a:moveTo>
                  <a:cubicBezTo>
                    <a:pt x="7095" y="0"/>
                    <a:pt x="7005" y="90"/>
                    <a:pt x="6990" y="194"/>
                  </a:cubicBezTo>
                  <a:lnTo>
                    <a:pt x="1420" y="194"/>
                  </a:lnTo>
                  <a:lnTo>
                    <a:pt x="1420" y="7423"/>
                  </a:lnTo>
                  <a:lnTo>
                    <a:pt x="6990" y="7423"/>
                  </a:lnTo>
                  <a:lnTo>
                    <a:pt x="6990" y="7438"/>
                  </a:lnTo>
                  <a:lnTo>
                    <a:pt x="449" y="7438"/>
                  </a:lnTo>
                  <a:lnTo>
                    <a:pt x="449" y="9962"/>
                  </a:lnTo>
                  <a:lnTo>
                    <a:pt x="285" y="9962"/>
                  </a:lnTo>
                  <a:cubicBezTo>
                    <a:pt x="135" y="9962"/>
                    <a:pt x="1" y="10081"/>
                    <a:pt x="1" y="10245"/>
                  </a:cubicBezTo>
                  <a:cubicBezTo>
                    <a:pt x="1" y="10395"/>
                    <a:pt x="135" y="10514"/>
                    <a:pt x="285" y="10514"/>
                  </a:cubicBezTo>
                  <a:lnTo>
                    <a:pt x="449" y="10514"/>
                  </a:lnTo>
                  <a:lnTo>
                    <a:pt x="449" y="17549"/>
                  </a:lnTo>
                  <a:lnTo>
                    <a:pt x="6990" y="17549"/>
                  </a:lnTo>
                  <a:lnTo>
                    <a:pt x="6990" y="17892"/>
                  </a:lnTo>
                  <a:cubicBezTo>
                    <a:pt x="6990" y="17997"/>
                    <a:pt x="7095" y="18101"/>
                    <a:pt x="7214" y="18101"/>
                  </a:cubicBezTo>
                  <a:cubicBezTo>
                    <a:pt x="7334" y="18101"/>
                    <a:pt x="7424" y="17997"/>
                    <a:pt x="7424" y="17892"/>
                  </a:cubicBezTo>
                  <a:lnTo>
                    <a:pt x="7424" y="17549"/>
                  </a:lnTo>
                  <a:lnTo>
                    <a:pt x="13905" y="17549"/>
                  </a:lnTo>
                  <a:lnTo>
                    <a:pt x="13905" y="10514"/>
                  </a:lnTo>
                  <a:lnTo>
                    <a:pt x="14085" y="10514"/>
                  </a:lnTo>
                  <a:cubicBezTo>
                    <a:pt x="14249" y="10514"/>
                    <a:pt x="14368" y="10395"/>
                    <a:pt x="14368" y="10245"/>
                  </a:cubicBezTo>
                  <a:cubicBezTo>
                    <a:pt x="14368" y="10081"/>
                    <a:pt x="14249" y="9962"/>
                    <a:pt x="14085" y="9962"/>
                  </a:cubicBezTo>
                  <a:lnTo>
                    <a:pt x="13905" y="9962"/>
                  </a:lnTo>
                  <a:lnTo>
                    <a:pt x="13905" y="7438"/>
                  </a:lnTo>
                  <a:lnTo>
                    <a:pt x="7424" y="7438"/>
                  </a:lnTo>
                  <a:lnTo>
                    <a:pt x="7424" y="7423"/>
                  </a:lnTo>
                  <a:lnTo>
                    <a:pt x="12307" y="7423"/>
                  </a:lnTo>
                  <a:lnTo>
                    <a:pt x="12307" y="194"/>
                  </a:lnTo>
                  <a:lnTo>
                    <a:pt x="7424" y="194"/>
                  </a:lnTo>
                  <a:cubicBezTo>
                    <a:pt x="7409" y="90"/>
                    <a:pt x="7319" y="0"/>
                    <a:pt x="7214" y="0"/>
                  </a:cubicBezTo>
                  <a:close/>
                </a:path>
              </a:pathLst>
            </a:custGeom>
            <a:solidFill>
              <a:srgbClr val="FFFFFF"/>
            </a:solidFill>
            <a:ln w="2286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9" name="Google Shape;1059;p16"/>
            <p:cNvSpPr/>
            <p:nvPr/>
          </p:nvSpPr>
          <p:spPr>
            <a:xfrm>
              <a:off x="7678775" y="2319625"/>
              <a:ext cx="336075" cy="252425"/>
            </a:xfrm>
            <a:custGeom>
              <a:avLst/>
              <a:gdLst/>
              <a:ahLst/>
              <a:cxnLst/>
              <a:rect l="l" t="t" r="r" b="b"/>
              <a:pathLst>
                <a:path w="13443" h="10097" extrusionOk="0">
                  <a:moveTo>
                    <a:pt x="1" y="1"/>
                  </a:moveTo>
                  <a:lnTo>
                    <a:pt x="1" y="10097"/>
                  </a:lnTo>
                  <a:lnTo>
                    <a:pt x="13442" y="10097"/>
                  </a:lnTo>
                  <a:lnTo>
                    <a:pt x="13442" y="1"/>
                  </a:lnTo>
                  <a:close/>
                </a:path>
              </a:pathLst>
            </a:custGeom>
            <a:solidFill>
              <a:srgbClr val="FAA0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0" name="Google Shape;1060;p16"/>
            <p:cNvSpPr/>
            <p:nvPr/>
          </p:nvSpPr>
          <p:spPr>
            <a:xfrm>
              <a:off x="7716875" y="2354350"/>
              <a:ext cx="72825" cy="72850"/>
            </a:xfrm>
            <a:custGeom>
              <a:avLst/>
              <a:gdLst/>
              <a:ahLst/>
              <a:cxnLst/>
              <a:rect l="l" t="t" r="r" b="b"/>
              <a:pathLst>
                <a:path w="2913" h="2914" extrusionOk="0">
                  <a:moveTo>
                    <a:pt x="0" y="1"/>
                  </a:moveTo>
                  <a:lnTo>
                    <a:pt x="0" y="2913"/>
                  </a:lnTo>
                  <a:lnTo>
                    <a:pt x="2912" y="2913"/>
                  </a:lnTo>
                  <a:lnTo>
                    <a:pt x="2912" y="1"/>
                  </a:lnTo>
                  <a:close/>
                </a:path>
              </a:pathLst>
            </a:custGeom>
            <a:solidFill>
              <a:srgbClr val="6146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1" name="Google Shape;1061;p16"/>
            <p:cNvSpPr/>
            <p:nvPr/>
          </p:nvSpPr>
          <p:spPr>
            <a:xfrm>
              <a:off x="7829250" y="2478700"/>
              <a:ext cx="147875" cy="19050"/>
            </a:xfrm>
            <a:custGeom>
              <a:avLst/>
              <a:gdLst/>
              <a:ahLst/>
              <a:cxnLst/>
              <a:rect l="l" t="t" r="r" b="b"/>
              <a:pathLst>
                <a:path w="5915" h="762" extrusionOk="0">
                  <a:moveTo>
                    <a:pt x="1" y="0"/>
                  </a:moveTo>
                  <a:lnTo>
                    <a:pt x="1" y="762"/>
                  </a:lnTo>
                  <a:lnTo>
                    <a:pt x="5915" y="762"/>
                  </a:lnTo>
                  <a:lnTo>
                    <a:pt x="5915" y="0"/>
                  </a:lnTo>
                  <a:close/>
                </a:path>
              </a:pathLst>
            </a:custGeom>
            <a:solidFill>
              <a:srgbClr val="FFC0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2" name="Google Shape;1062;p16"/>
            <p:cNvSpPr/>
            <p:nvPr/>
          </p:nvSpPr>
          <p:spPr>
            <a:xfrm>
              <a:off x="7829250" y="2516400"/>
              <a:ext cx="147875" cy="18700"/>
            </a:xfrm>
            <a:custGeom>
              <a:avLst/>
              <a:gdLst/>
              <a:ahLst/>
              <a:cxnLst/>
              <a:rect l="l" t="t" r="r" b="b"/>
              <a:pathLst>
                <a:path w="5915" h="748" extrusionOk="0">
                  <a:moveTo>
                    <a:pt x="1" y="1"/>
                  </a:moveTo>
                  <a:lnTo>
                    <a:pt x="1" y="747"/>
                  </a:lnTo>
                  <a:lnTo>
                    <a:pt x="5915" y="747"/>
                  </a:lnTo>
                  <a:lnTo>
                    <a:pt x="5915" y="1"/>
                  </a:lnTo>
                  <a:close/>
                </a:path>
              </a:pathLst>
            </a:custGeom>
            <a:solidFill>
              <a:srgbClr val="FFC0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3" name="Google Shape;1063;p16"/>
            <p:cNvSpPr/>
            <p:nvPr/>
          </p:nvSpPr>
          <p:spPr>
            <a:xfrm>
              <a:off x="7702675" y="2138550"/>
              <a:ext cx="272225" cy="180750"/>
            </a:xfrm>
            <a:custGeom>
              <a:avLst/>
              <a:gdLst/>
              <a:ahLst/>
              <a:cxnLst/>
              <a:rect l="l" t="t" r="r" b="b"/>
              <a:pathLst>
                <a:path w="10889" h="7230" extrusionOk="0">
                  <a:moveTo>
                    <a:pt x="1" y="1"/>
                  </a:moveTo>
                  <a:lnTo>
                    <a:pt x="1" y="7229"/>
                  </a:lnTo>
                  <a:lnTo>
                    <a:pt x="10888" y="7229"/>
                  </a:lnTo>
                  <a:lnTo>
                    <a:pt x="10888" y="1"/>
                  </a:lnTo>
                  <a:close/>
                </a:path>
              </a:pathLst>
            </a:custGeom>
            <a:solidFill>
              <a:srgbClr val="F28B0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4" name="Google Shape;1064;p16"/>
            <p:cNvSpPr/>
            <p:nvPr/>
          </p:nvSpPr>
          <p:spPr>
            <a:xfrm>
              <a:off x="7726200" y="2185225"/>
              <a:ext cx="98600" cy="14200"/>
            </a:xfrm>
            <a:custGeom>
              <a:avLst/>
              <a:gdLst/>
              <a:ahLst/>
              <a:cxnLst/>
              <a:rect l="l" t="t" r="r" b="b"/>
              <a:pathLst>
                <a:path w="3944" h="568" extrusionOk="0">
                  <a:moveTo>
                    <a:pt x="1" y="0"/>
                  </a:moveTo>
                  <a:lnTo>
                    <a:pt x="1" y="568"/>
                  </a:lnTo>
                  <a:lnTo>
                    <a:pt x="3943" y="568"/>
                  </a:lnTo>
                  <a:lnTo>
                    <a:pt x="3943" y="0"/>
                  </a:lnTo>
                  <a:close/>
                </a:path>
              </a:pathLst>
            </a:custGeom>
            <a:solidFill>
              <a:srgbClr val="FFC0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5" name="Google Shape;1065;p16"/>
            <p:cNvSpPr/>
            <p:nvPr/>
          </p:nvSpPr>
          <p:spPr>
            <a:xfrm>
              <a:off x="7723575" y="2218075"/>
              <a:ext cx="98975" cy="14225"/>
            </a:xfrm>
            <a:custGeom>
              <a:avLst/>
              <a:gdLst/>
              <a:ahLst/>
              <a:cxnLst/>
              <a:rect l="l" t="t" r="r" b="b"/>
              <a:pathLst>
                <a:path w="3959" h="569" extrusionOk="0">
                  <a:moveTo>
                    <a:pt x="1" y="1"/>
                  </a:moveTo>
                  <a:lnTo>
                    <a:pt x="1" y="568"/>
                  </a:lnTo>
                  <a:lnTo>
                    <a:pt x="3959" y="568"/>
                  </a:lnTo>
                  <a:lnTo>
                    <a:pt x="3959" y="1"/>
                  </a:lnTo>
                  <a:close/>
                </a:path>
              </a:pathLst>
            </a:custGeom>
            <a:solidFill>
              <a:srgbClr val="FFC0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6" name="Google Shape;1066;p16"/>
            <p:cNvSpPr/>
            <p:nvPr/>
          </p:nvSpPr>
          <p:spPr>
            <a:xfrm>
              <a:off x="7871825" y="2178500"/>
              <a:ext cx="82150" cy="121750"/>
            </a:xfrm>
            <a:custGeom>
              <a:avLst/>
              <a:gdLst/>
              <a:ahLst/>
              <a:cxnLst/>
              <a:rect l="l" t="t" r="r" b="b"/>
              <a:pathLst>
                <a:path w="3286" h="4870" extrusionOk="0">
                  <a:moveTo>
                    <a:pt x="0" y="1"/>
                  </a:moveTo>
                  <a:lnTo>
                    <a:pt x="0" y="4869"/>
                  </a:lnTo>
                  <a:lnTo>
                    <a:pt x="3286" y="4869"/>
                  </a:lnTo>
                  <a:lnTo>
                    <a:pt x="3286" y="1"/>
                  </a:lnTo>
                  <a:close/>
                </a:path>
              </a:pathLst>
            </a:custGeom>
            <a:solidFill>
              <a:srgbClr val="FFC0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7" name="Google Shape;1067;p16"/>
            <p:cNvSpPr/>
            <p:nvPr/>
          </p:nvSpPr>
          <p:spPr>
            <a:xfrm>
              <a:off x="7842325" y="2133700"/>
              <a:ext cx="10475" cy="452175"/>
            </a:xfrm>
            <a:custGeom>
              <a:avLst/>
              <a:gdLst/>
              <a:ahLst/>
              <a:cxnLst/>
              <a:rect l="l" t="t" r="r" b="b"/>
              <a:pathLst>
                <a:path w="419" h="18087" extrusionOk="0">
                  <a:moveTo>
                    <a:pt x="209" y="0"/>
                  </a:moveTo>
                  <a:cubicBezTo>
                    <a:pt x="90" y="0"/>
                    <a:pt x="0" y="90"/>
                    <a:pt x="0" y="209"/>
                  </a:cubicBezTo>
                  <a:lnTo>
                    <a:pt x="0" y="17892"/>
                  </a:lnTo>
                  <a:cubicBezTo>
                    <a:pt x="0" y="17997"/>
                    <a:pt x="90" y="18087"/>
                    <a:pt x="209" y="18087"/>
                  </a:cubicBezTo>
                  <a:cubicBezTo>
                    <a:pt x="329" y="18087"/>
                    <a:pt x="418" y="17997"/>
                    <a:pt x="418" y="17892"/>
                  </a:cubicBezTo>
                  <a:lnTo>
                    <a:pt x="418" y="209"/>
                  </a:lnTo>
                  <a:cubicBezTo>
                    <a:pt x="418" y="90"/>
                    <a:pt x="329" y="0"/>
                    <a:pt x="209" y="0"/>
                  </a:cubicBezTo>
                  <a:close/>
                </a:path>
              </a:pathLst>
            </a:custGeom>
            <a:solidFill>
              <a:srgbClr val="FCD1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8" name="Google Shape;1068;p16"/>
            <p:cNvSpPr/>
            <p:nvPr/>
          </p:nvSpPr>
          <p:spPr>
            <a:xfrm>
              <a:off x="7667575" y="2382375"/>
              <a:ext cx="358850" cy="14200"/>
            </a:xfrm>
            <a:custGeom>
              <a:avLst/>
              <a:gdLst/>
              <a:ahLst/>
              <a:cxnLst/>
              <a:rect l="l" t="t" r="r" b="b"/>
              <a:pathLst>
                <a:path w="14354" h="568" extrusionOk="0">
                  <a:moveTo>
                    <a:pt x="270" y="0"/>
                  </a:moveTo>
                  <a:cubicBezTo>
                    <a:pt x="120" y="0"/>
                    <a:pt x="1" y="134"/>
                    <a:pt x="1" y="284"/>
                  </a:cubicBezTo>
                  <a:cubicBezTo>
                    <a:pt x="1" y="448"/>
                    <a:pt x="120" y="568"/>
                    <a:pt x="270" y="568"/>
                  </a:cubicBezTo>
                  <a:lnTo>
                    <a:pt x="14084" y="568"/>
                  </a:lnTo>
                  <a:cubicBezTo>
                    <a:pt x="14234" y="568"/>
                    <a:pt x="14353" y="448"/>
                    <a:pt x="14353" y="284"/>
                  </a:cubicBezTo>
                  <a:cubicBezTo>
                    <a:pt x="14353" y="134"/>
                    <a:pt x="14234" y="0"/>
                    <a:pt x="14084" y="0"/>
                  </a:cubicBezTo>
                  <a:close/>
                </a:path>
              </a:pathLst>
            </a:custGeom>
            <a:solidFill>
              <a:srgbClr val="FFC0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69" name="Google Shape;1069;p16"/>
          <p:cNvGrpSpPr/>
          <p:nvPr/>
        </p:nvGrpSpPr>
        <p:grpSpPr>
          <a:xfrm>
            <a:off x="9171199" y="1568962"/>
            <a:ext cx="863885" cy="863903"/>
            <a:chOff x="3312800" y="1179225"/>
            <a:chExt cx="473725" cy="473700"/>
          </a:xfrm>
        </p:grpSpPr>
        <p:sp>
          <p:nvSpPr>
            <p:cNvPr id="1070" name="Google Shape;1070;p16"/>
            <p:cNvSpPr/>
            <p:nvPr/>
          </p:nvSpPr>
          <p:spPr>
            <a:xfrm>
              <a:off x="3312800" y="1179225"/>
              <a:ext cx="473725" cy="473700"/>
            </a:xfrm>
            <a:custGeom>
              <a:avLst/>
              <a:gdLst/>
              <a:ahLst/>
              <a:cxnLst/>
              <a:rect l="l" t="t" r="r" b="b"/>
              <a:pathLst>
                <a:path w="18949" h="18948" extrusionOk="0">
                  <a:moveTo>
                    <a:pt x="9474" y="0"/>
                  </a:moveTo>
                  <a:cubicBezTo>
                    <a:pt x="4236" y="0"/>
                    <a:pt x="1" y="4236"/>
                    <a:pt x="1" y="9474"/>
                  </a:cubicBezTo>
                  <a:cubicBezTo>
                    <a:pt x="1" y="14712"/>
                    <a:pt x="4236" y="18948"/>
                    <a:pt x="9474" y="18948"/>
                  </a:cubicBezTo>
                  <a:cubicBezTo>
                    <a:pt x="14713" y="18948"/>
                    <a:pt x="18948" y="14712"/>
                    <a:pt x="18948" y="9474"/>
                  </a:cubicBezTo>
                  <a:cubicBezTo>
                    <a:pt x="18948" y="4236"/>
                    <a:pt x="14713" y="0"/>
                    <a:pt x="9474" y="0"/>
                  </a:cubicBezTo>
                  <a:close/>
                </a:path>
              </a:pathLst>
            </a:custGeom>
            <a:solidFill>
              <a:schemeClr val="lt2"/>
            </a:solidFill>
            <a:ln w="762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1" name="Google Shape;1071;p16"/>
            <p:cNvSpPr/>
            <p:nvPr/>
          </p:nvSpPr>
          <p:spPr>
            <a:xfrm>
              <a:off x="3366075" y="1255250"/>
              <a:ext cx="367175" cy="321750"/>
            </a:xfrm>
            <a:custGeom>
              <a:avLst/>
              <a:gdLst/>
              <a:ahLst/>
              <a:cxnLst/>
              <a:rect l="l" t="t" r="r" b="b"/>
              <a:pathLst>
                <a:path w="14687" h="12870" extrusionOk="0">
                  <a:moveTo>
                    <a:pt x="7320" y="1"/>
                  </a:moveTo>
                  <a:cubicBezTo>
                    <a:pt x="6348" y="1"/>
                    <a:pt x="5362" y="223"/>
                    <a:pt x="4436" y="694"/>
                  </a:cubicBezTo>
                  <a:cubicBezTo>
                    <a:pt x="1253" y="2323"/>
                    <a:pt x="0" y="6182"/>
                    <a:pt x="1604" y="9340"/>
                  </a:cubicBezTo>
                  <a:cubicBezTo>
                    <a:pt x="2753" y="11585"/>
                    <a:pt x="5011" y="12870"/>
                    <a:pt x="7350" y="12870"/>
                  </a:cubicBezTo>
                  <a:cubicBezTo>
                    <a:pt x="8328" y="12870"/>
                    <a:pt x="9320" y="12645"/>
                    <a:pt x="10251" y="12172"/>
                  </a:cubicBezTo>
                  <a:cubicBezTo>
                    <a:pt x="13409" y="10543"/>
                    <a:pt x="14687" y="6684"/>
                    <a:pt x="13058" y="3526"/>
                  </a:cubicBezTo>
                  <a:cubicBezTo>
                    <a:pt x="11924" y="1294"/>
                    <a:pt x="9664" y="1"/>
                    <a:pt x="732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2" name="Google Shape;1072;p16"/>
            <p:cNvSpPr/>
            <p:nvPr/>
          </p:nvSpPr>
          <p:spPr>
            <a:xfrm>
              <a:off x="3424950" y="1327400"/>
              <a:ext cx="249400" cy="180100"/>
            </a:xfrm>
            <a:custGeom>
              <a:avLst/>
              <a:gdLst/>
              <a:ahLst/>
              <a:cxnLst/>
              <a:rect l="l" t="t" r="r" b="b"/>
              <a:pathLst>
                <a:path w="9976" h="7204" extrusionOk="0">
                  <a:moveTo>
                    <a:pt x="6917" y="1"/>
                  </a:moveTo>
                  <a:cubicBezTo>
                    <a:pt x="6507" y="1"/>
                    <a:pt x="6115" y="101"/>
                    <a:pt x="5740" y="289"/>
                  </a:cubicBezTo>
                  <a:cubicBezTo>
                    <a:pt x="5289" y="514"/>
                    <a:pt x="4913" y="865"/>
                    <a:pt x="4663" y="1316"/>
                  </a:cubicBezTo>
                  <a:cubicBezTo>
                    <a:pt x="4462" y="1667"/>
                    <a:pt x="4287" y="2118"/>
                    <a:pt x="4161" y="2695"/>
                  </a:cubicBezTo>
                  <a:cubicBezTo>
                    <a:pt x="3986" y="3397"/>
                    <a:pt x="3886" y="3923"/>
                    <a:pt x="3810" y="4224"/>
                  </a:cubicBezTo>
                  <a:cubicBezTo>
                    <a:pt x="3710" y="4575"/>
                    <a:pt x="3560" y="4800"/>
                    <a:pt x="3359" y="4900"/>
                  </a:cubicBezTo>
                  <a:cubicBezTo>
                    <a:pt x="3184" y="4976"/>
                    <a:pt x="3109" y="4976"/>
                    <a:pt x="3084" y="4976"/>
                  </a:cubicBezTo>
                  <a:cubicBezTo>
                    <a:pt x="2908" y="4951"/>
                    <a:pt x="2783" y="4875"/>
                    <a:pt x="2708" y="4725"/>
                  </a:cubicBezTo>
                  <a:cubicBezTo>
                    <a:pt x="2658" y="4625"/>
                    <a:pt x="2658" y="4550"/>
                    <a:pt x="2683" y="4424"/>
                  </a:cubicBezTo>
                  <a:cubicBezTo>
                    <a:pt x="2733" y="4249"/>
                    <a:pt x="2933" y="4048"/>
                    <a:pt x="3234" y="3848"/>
                  </a:cubicBezTo>
                  <a:lnTo>
                    <a:pt x="3585" y="3622"/>
                  </a:lnTo>
                  <a:lnTo>
                    <a:pt x="2482" y="1743"/>
                  </a:lnTo>
                  <a:lnTo>
                    <a:pt x="2106" y="1968"/>
                  </a:lnTo>
                  <a:cubicBezTo>
                    <a:pt x="1605" y="2269"/>
                    <a:pt x="1204" y="2670"/>
                    <a:pt x="953" y="3121"/>
                  </a:cubicBezTo>
                  <a:cubicBezTo>
                    <a:pt x="678" y="3597"/>
                    <a:pt x="577" y="4098"/>
                    <a:pt x="627" y="4625"/>
                  </a:cubicBezTo>
                  <a:lnTo>
                    <a:pt x="1" y="4951"/>
                  </a:lnTo>
                  <a:lnTo>
                    <a:pt x="928" y="6755"/>
                  </a:lnTo>
                  <a:lnTo>
                    <a:pt x="1505" y="6454"/>
                  </a:lnTo>
                  <a:cubicBezTo>
                    <a:pt x="1755" y="6705"/>
                    <a:pt x="2006" y="6905"/>
                    <a:pt x="2307" y="7031"/>
                  </a:cubicBezTo>
                  <a:cubicBezTo>
                    <a:pt x="2588" y="7146"/>
                    <a:pt x="2879" y="7204"/>
                    <a:pt x="3174" y="7204"/>
                  </a:cubicBezTo>
                  <a:cubicBezTo>
                    <a:pt x="3589" y="7204"/>
                    <a:pt x="4013" y="7089"/>
                    <a:pt x="4437" y="6855"/>
                  </a:cubicBezTo>
                  <a:cubicBezTo>
                    <a:pt x="4813" y="6655"/>
                    <a:pt x="5164" y="6304"/>
                    <a:pt x="5440" y="5803"/>
                  </a:cubicBezTo>
                  <a:cubicBezTo>
                    <a:pt x="5640" y="5502"/>
                    <a:pt x="5790" y="5076"/>
                    <a:pt x="5916" y="4600"/>
                  </a:cubicBezTo>
                  <a:cubicBezTo>
                    <a:pt x="5966" y="4474"/>
                    <a:pt x="6016" y="4174"/>
                    <a:pt x="6091" y="3773"/>
                  </a:cubicBezTo>
                  <a:cubicBezTo>
                    <a:pt x="6141" y="3447"/>
                    <a:pt x="6191" y="3221"/>
                    <a:pt x="6242" y="3071"/>
                  </a:cubicBezTo>
                  <a:cubicBezTo>
                    <a:pt x="6392" y="2695"/>
                    <a:pt x="6592" y="2419"/>
                    <a:pt x="6818" y="2319"/>
                  </a:cubicBezTo>
                  <a:cubicBezTo>
                    <a:pt x="6943" y="2244"/>
                    <a:pt x="7069" y="2219"/>
                    <a:pt x="7169" y="2219"/>
                  </a:cubicBezTo>
                  <a:cubicBezTo>
                    <a:pt x="7244" y="2244"/>
                    <a:pt x="7294" y="2269"/>
                    <a:pt x="7369" y="2369"/>
                  </a:cubicBezTo>
                  <a:cubicBezTo>
                    <a:pt x="7420" y="2469"/>
                    <a:pt x="7420" y="2545"/>
                    <a:pt x="7420" y="2595"/>
                  </a:cubicBezTo>
                  <a:cubicBezTo>
                    <a:pt x="7344" y="2745"/>
                    <a:pt x="7219" y="2895"/>
                    <a:pt x="7019" y="3046"/>
                  </a:cubicBezTo>
                  <a:lnTo>
                    <a:pt x="6668" y="3271"/>
                  </a:lnTo>
                  <a:lnTo>
                    <a:pt x="7946" y="5051"/>
                  </a:lnTo>
                  <a:lnTo>
                    <a:pt x="8272" y="4850"/>
                  </a:lnTo>
                  <a:cubicBezTo>
                    <a:pt x="8873" y="4474"/>
                    <a:pt x="9249" y="3973"/>
                    <a:pt x="9399" y="3296"/>
                  </a:cubicBezTo>
                  <a:cubicBezTo>
                    <a:pt x="9450" y="3021"/>
                    <a:pt x="9450" y="2745"/>
                    <a:pt x="9399" y="2444"/>
                  </a:cubicBezTo>
                  <a:lnTo>
                    <a:pt x="9976" y="2144"/>
                  </a:lnTo>
                  <a:lnTo>
                    <a:pt x="9049" y="339"/>
                  </a:lnTo>
                  <a:lnTo>
                    <a:pt x="8497" y="640"/>
                  </a:lnTo>
                  <a:cubicBezTo>
                    <a:pt x="8121" y="289"/>
                    <a:pt x="7670" y="63"/>
                    <a:pt x="7169" y="13"/>
                  </a:cubicBezTo>
                  <a:cubicBezTo>
                    <a:pt x="7084" y="5"/>
                    <a:pt x="7000" y="1"/>
                    <a:pt x="69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73" name="Google Shape;1073;p16"/>
          <p:cNvGrpSpPr/>
          <p:nvPr/>
        </p:nvGrpSpPr>
        <p:grpSpPr>
          <a:xfrm rot="-2700000">
            <a:off x="10410610" y="2366297"/>
            <a:ext cx="404381" cy="404449"/>
            <a:chOff x="3312800" y="1179225"/>
            <a:chExt cx="473725" cy="473700"/>
          </a:xfrm>
        </p:grpSpPr>
        <p:sp>
          <p:nvSpPr>
            <p:cNvPr id="1074" name="Google Shape;1074;p16"/>
            <p:cNvSpPr/>
            <p:nvPr/>
          </p:nvSpPr>
          <p:spPr>
            <a:xfrm>
              <a:off x="3312800" y="1179225"/>
              <a:ext cx="473725" cy="473700"/>
            </a:xfrm>
            <a:custGeom>
              <a:avLst/>
              <a:gdLst/>
              <a:ahLst/>
              <a:cxnLst/>
              <a:rect l="l" t="t" r="r" b="b"/>
              <a:pathLst>
                <a:path w="18949" h="18948" extrusionOk="0">
                  <a:moveTo>
                    <a:pt x="9474" y="0"/>
                  </a:moveTo>
                  <a:cubicBezTo>
                    <a:pt x="4236" y="0"/>
                    <a:pt x="1" y="4236"/>
                    <a:pt x="1" y="9474"/>
                  </a:cubicBezTo>
                  <a:cubicBezTo>
                    <a:pt x="1" y="14712"/>
                    <a:pt x="4236" y="18948"/>
                    <a:pt x="9474" y="18948"/>
                  </a:cubicBezTo>
                  <a:cubicBezTo>
                    <a:pt x="14713" y="18948"/>
                    <a:pt x="18948" y="14712"/>
                    <a:pt x="18948" y="9474"/>
                  </a:cubicBezTo>
                  <a:cubicBezTo>
                    <a:pt x="18948" y="4236"/>
                    <a:pt x="14713" y="0"/>
                    <a:pt x="9474" y="0"/>
                  </a:cubicBezTo>
                  <a:close/>
                </a:path>
              </a:pathLst>
            </a:custGeom>
            <a:solidFill>
              <a:schemeClr val="lt2"/>
            </a:solidFill>
            <a:ln w="381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5" name="Google Shape;1075;p16"/>
            <p:cNvSpPr/>
            <p:nvPr/>
          </p:nvSpPr>
          <p:spPr>
            <a:xfrm>
              <a:off x="3394319" y="1278762"/>
              <a:ext cx="312099" cy="273488"/>
            </a:xfrm>
            <a:custGeom>
              <a:avLst/>
              <a:gdLst/>
              <a:ahLst/>
              <a:cxnLst/>
              <a:rect l="l" t="t" r="r" b="b"/>
              <a:pathLst>
                <a:path w="14687" h="12870" extrusionOk="0">
                  <a:moveTo>
                    <a:pt x="7320" y="1"/>
                  </a:moveTo>
                  <a:cubicBezTo>
                    <a:pt x="6348" y="1"/>
                    <a:pt x="5362" y="223"/>
                    <a:pt x="4436" y="694"/>
                  </a:cubicBezTo>
                  <a:cubicBezTo>
                    <a:pt x="1253" y="2323"/>
                    <a:pt x="0" y="6182"/>
                    <a:pt x="1604" y="9340"/>
                  </a:cubicBezTo>
                  <a:cubicBezTo>
                    <a:pt x="2753" y="11585"/>
                    <a:pt x="5011" y="12870"/>
                    <a:pt x="7350" y="12870"/>
                  </a:cubicBezTo>
                  <a:cubicBezTo>
                    <a:pt x="8328" y="12870"/>
                    <a:pt x="9320" y="12645"/>
                    <a:pt x="10251" y="12172"/>
                  </a:cubicBezTo>
                  <a:cubicBezTo>
                    <a:pt x="13409" y="10543"/>
                    <a:pt x="14687" y="6684"/>
                    <a:pt x="13058" y="3526"/>
                  </a:cubicBezTo>
                  <a:cubicBezTo>
                    <a:pt x="11924" y="1294"/>
                    <a:pt x="9664" y="1"/>
                    <a:pt x="732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6" name="Google Shape;1076;p16"/>
            <p:cNvSpPr/>
            <p:nvPr/>
          </p:nvSpPr>
          <p:spPr>
            <a:xfrm>
              <a:off x="3439806" y="1335618"/>
              <a:ext cx="220794" cy="159443"/>
            </a:xfrm>
            <a:custGeom>
              <a:avLst/>
              <a:gdLst/>
              <a:ahLst/>
              <a:cxnLst/>
              <a:rect l="l" t="t" r="r" b="b"/>
              <a:pathLst>
                <a:path w="9976" h="7204" extrusionOk="0">
                  <a:moveTo>
                    <a:pt x="6917" y="1"/>
                  </a:moveTo>
                  <a:cubicBezTo>
                    <a:pt x="6507" y="1"/>
                    <a:pt x="6115" y="101"/>
                    <a:pt x="5740" y="289"/>
                  </a:cubicBezTo>
                  <a:cubicBezTo>
                    <a:pt x="5289" y="514"/>
                    <a:pt x="4913" y="865"/>
                    <a:pt x="4663" y="1316"/>
                  </a:cubicBezTo>
                  <a:cubicBezTo>
                    <a:pt x="4462" y="1667"/>
                    <a:pt x="4287" y="2118"/>
                    <a:pt x="4161" y="2695"/>
                  </a:cubicBezTo>
                  <a:cubicBezTo>
                    <a:pt x="3986" y="3397"/>
                    <a:pt x="3886" y="3923"/>
                    <a:pt x="3810" y="4224"/>
                  </a:cubicBezTo>
                  <a:cubicBezTo>
                    <a:pt x="3710" y="4575"/>
                    <a:pt x="3560" y="4800"/>
                    <a:pt x="3359" y="4900"/>
                  </a:cubicBezTo>
                  <a:cubicBezTo>
                    <a:pt x="3184" y="4976"/>
                    <a:pt x="3109" y="4976"/>
                    <a:pt x="3084" y="4976"/>
                  </a:cubicBezTo>
                  <a:cubicBezTo>
                    <a:pt x="2908" y="4951"/>
                    <a:pt x="2783" y="4875"/>
                    <a:pt x="2708" y="4725"/>
                  </a:cubicBezTo>
                  <a:cubicBezTo>
                    <a:pt x="2658" y="4625"/>
                    <a:pt x="2658" y="4550"/>
                    <a:pt x="2683" y="4424"/>
                  </a:cubicBezTo>
                  <a:cubicBezTo>
                    <a:pt x="2733" y="4249"/>
                    <a:pt x="2933" y="4048"/>
                    <a:pt x="3234" y="3848"/>
                  </a:cubicBezTo>
                  <a:lnTo>
                    <a:pt x="3585" y="3622"/>
                  </a:lnTo>
                  <a:lnTo>
                    <a:pt x="2482" y="1743"/>
                  </a:lnTo>
                  <a:lnTo>
                    <a:pt x="2106" y="1968"/>
                  </a:lnTo>
                  <a:cubicBezTo>
                    <a:pt x="1605" y="2269"/>
                    <a:pt x="1204" y="2670"/>
                    <a:pt x="953" y="3121"/>
                  </a:cubicBezTo>
                  <a:cubicBezTo>
                    <a:pt x="678" y="3597"/>
                    <a:pt x="577" y="4098"/>
                    <a:pt x="627" y="4625"/>
                  </a:cubicBezTo>
                  <a:lnTo>
                    <a:pt x="1" y="4951"/>
                  </a:lnTo>
                  <a:lnTo>
                    <a:pt x="928" y="6755"/>
                  </a:lnTo>
                  <a:lnTo>
                    <a:pt x="1505" y="6454"/>
                  </a:lnTo>
                  <a:cubicBezTo>
                    <a:pt x="1755" y="6705"/>
                    <a:pt x="2006" y="6905"/>
                    <a:pt x="2307" y="7031"/>
                  </a:cubicBezTo>
                  <a:cubicBezTo>
                    <a:pt x="2588" y="7146"/>
                    <a:pt x="2879" y="7204"/>
                    <a:pt x="3174" y="7204"/>
                  </a:cubicBezTo>
                  <a:cubicBezTo>
                    <a:pt x="3589" y="7204"/>
                    <a:pt x="4013" y="7089"/>
                    <a:pt x="4437" y="6855"/>
                  </a:cubicBezTo>
                  <a:cubicBezTo>
                    <a:pt x="4813" y="6655"/>
                    <a:pt x="5164" y="6304"/>
                    <a:pt x="5440" y="5803"/>
                  </a:cubicBezTo>
                  <a:cubicBezTo>
                    <a:pt x="5640" y="5502"/>
                    <a:pt x="5790" y="5076"/>
                    <a:pt x="5916" y="4600"/>
                  </a:cubicBezTo>
                  <a:cubicBezTo>
                    <a:pt x="5966" y="4474"/>
                    <a:pt x="6016" y="4174"/>
                    <a:pt x="6091" y="3773"/>
                  </a:cubicBezTo>
                  <a:cubicBezTo>
                    <a:pt x="6141" y="3447"/>
                    <a:pt x="6191" y="3221"/>
                    <a:pt x="6242" y="3071"/>
                  </a:cubicBezTo>
                  <a:cubicBezTo>
                    <a:pt x="6392" y="2695"/>
                    <a:pt x="6592" y="2419"/>
                    <a:pt x="6818" y="2319"/>
                  </a:cubicBezTo>
                  <a:cubicBezTo>
                    <a:pt x="6943" y="2244"/>
                    <a:pt x="7069" y="2219"/>
                    <a:pt x="7169" y="2219"/>
                  </a:cubicBezTo>
                  <a:cubicBezTo>
                    <a:pt x="7244" y="2244"/>
                    <a:pt x="7294" y="2269"/>
                    <a:pt x="7369" y="2369"/>
                  </a:cubicBezTo>
                  <a:cubicBezTo>
                    <a:pt x="7420" y="2469"/>
                    <a:pt x="7420" y="2545"/>
                    <a:pt x="7420" y="2595"/>
                  </a:cubicBezTo>
                  <a:cubicBezTo>
                    <a:pt x="7344" y="2745"/>
                    <a:pt x="7219" y="2895"/>
                    <a:pt x="7019" y="3046"/>
                  </a:cubicBezTo>
                  <a:lnTo>
                    <a:pt x="6668" y="3271"/>
                  </a:lnTo>
                  <a:lnTo>
                    <a:pt x="7946" y="5051"/>
                  </a:lnTo>
                  <a:lnTo>
                    <a:pt x="8272" y="4850"/>
                  </a:lnTo>
                  <a:cubicBezTo>
                    <a:pt x="8873" y="4474"/>
                    <a:pt x="9249" y="3973"/>
                    <a:pt x="9399" y="3296"/>
                  </a:cubicBezTo>
                  <a:cubicBezTo>
                    <a:pt x="9450" y="3021"/>
                    <a:pt x="9450" y="2745"/>
                    <a:pt x="9399" y="2444"/>
                  </a:cubicBezTo>
                  <a:lnTo>
                    <a:pt x="9976" y="2144"/>
                  </a:lnTo>
                  <a:lnTo>
                    <a:pt x="9049" y="339"/>
                  </a:lnTo>
                  <a:lnTo>
                    <a:pt x="8497" y="640"/>
                  </a:lnTo>
                  <a:cubicBezTo>
                    <a:pt x="8121" y="289"/>
                    <a:pt x="7670" y="63"/>
                    <a:pt x="7169" y="13"/>
                  </a:cubicBezTo>
                  <a:cubicBezTo>
                    <a:pt x="7084" y="5"/>
                    <a:pt x="7000" y="1"/>
                    <a:pt x="69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77" name="Google Shape;1077;p16"/>
          <p:cNvGrpSpPr/>
          <p:nvPr/>
        </p:nvGrpSpPr>
        <p:grpSpPr>
          <a:xfrm rot="-4500389">
            <a:off x="10533296" y="5452727"/>
            <a:ext cx="675800" cy="675843"/>
            <a:chOff x="3312800" y="1179225"/>
            <a:chExt cx="473725" cy="473700"/>
          </a:xfrm>
        </p:grpSpPr>
        <p:sp>
          <p:nvSpPr>
            <p:cNvPr id="1078" name="Google Shape;1078;p16"/>
            <p:cNvSpPr/>
            <p:nvPr/>
          </p:nvSpPr>
          <p:spPr>
            <a:xfrm>
              <a:off x="3312800" y="1179225"/>
              <a:ext cx="473725" cy="473700"/>
            </a:xfrm>
            <a:custGeom>
              <a:avLst/>
              <a:gdLst/>
              <a:ahLst/>
              <a:cxnLst/>
              <a:rect l="l" t="t" r="r" b="b"/>
              <a:pathLst>
                <a:path w="18949" h="18948" extrusionOk="0">
                  <a:moveTo>
                    <a:pt x="9474" y="0"/>
                  </a:moveTo>
                  <a:cubicBezTo>
                    <a:pt x="4236" y="0"/>
                    <a:pt x="1" y="4236"/>
                    <a:pt x="1" y="9474"/>
                  </a:cubicBezTo>
                  <a:cubicBezTo>
                    <a:pt x="1" y="14712"/>
                    <a:pt x="4236" y="18948"/>
                    <a:pt x="9474" y="18948"/>
                  </a:cubicBezTo>
                  <a:cubicBezTo>
                    <a:pt x="14713" y="18948"/>
                    <a:pt x="18948" y="14712"/>
                    <a:pt x="18948" y="9474"/>
                  </a:cubicBezTo>
                  <a:cubicBezTo>
                    <a:pt x="18948" y="4236"/>
                    <a:pt x="14713" y="0"/>
                    <a:pt x="9474" y="0"/>
                  </a:cubicBezTo>
                  <a:close/>
                </a:path>
              </a:pathLst>
            </a:custGeom>
            <a:solidFill>
              <a:schemeClr val="lt2"/>
            </a:solidFill>
            <a:ln w="762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9" name="Google Shape;1079;p16"/>
            <p:cNvSpPr/>
            <p:nvPr/>
          </p:nvSpPr>
          <p:spPr>
            <a:xfrm>
              <a:off x="3366075" y="1255250"/>
              <a:ext cx="367175" cy="321750"/>
            </a:xfrm>
            <a:custGeom>
              <a:avLst/>
              <a:gdLst/>
              <a:ahLst/>
              <a:cxnLst/>
              <a:rect l="l" t="t" r="r" b="b"/>
              <a:pathLst>
                <a:path w="14687" h="12870" extrusionOk="0">
                  <a:moveTo>
                    <a:pt x="7320" y="1"/>
                  </a:moveTo>
                  <a:cubicBezTo>
                    <a:pt x="6348" y="1"/>
                    <a:pt x="5362" y="223"/>
                    <a:pt x="4436" y="694"/>
                  </a:cubicBezTo>
                  <a:cubicBezTo>
                    <a:pt x="1253" y="2323"/>
                    <a:pt x="0" y="6182"/>
                    <a:pt x="1604" y="9340"/>
                  </a:cubicBezTo>
                  <a:cubicBezTo>
                    <a:pt x="2753" y="11585"/>
                    <a:pt x="5011" y="12870"/>
                    <a:pt x="7350" y="12870"/>
                  </a:cubicBezTo>
                  <a:cubicBezTo>
                    <a:pt x="8328" y="12870"/>
                    <a:pt x="9320" y="12645"/>
                    <a:pt x="10251" y="12172"/>
                  </a:cubicBezTo>
                  <a:cubicBezTo>
                    <a:pt x="13409" y="10543"/>
                    <a:pt x="14687" y="6684"/>
                    <a:pt x="13058" y="3526"/>
                  </a:cubicBezTo>
                  <a:cubicBezTo>
                    <a:pt x="11924" y="1294"/>
                    <a:pt x="9664" y="1"/>
                    <a:pt x="732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0" name="Google Shape;1080;p16"/>
            <p:cNvSpPr/>
            <p:nvPr/>
          </p:nvSpPr>
          <p:spPr>
            <a:xfrm>
              <a:off x="3424950" y="1327400"/>
              <a:ext cx="249400" cy="180100"/>
            </a:xfrm>
            <a:custGeom>
              <a:avLst/>
              <a:gdLst/>
              <a:ahLst/>
              <a:cxnLst/>
              <a:rect l="l" t="t" r="r" b="b"/>
              <a:pathLst>
                <a:path w="9976" h="7204" extrusionOk="0">
                  <a:moveTo>
                    <a:pt x="6917" y="1"/>
                  </a:moveTo>
                  <a:cubicBezTo>
                    <a:pt x="6507" y="1"/>
                    <a:pt x="6115" y="101"/>
                    <a:pt x="5740" y="289"/>
                  </a:cubicBezTo>
                  <a:cubicBezTo>
                    <a:pt x="5289" y="514"/>
                    <a:pt x="4913" y="865"/>
                    <a:pt x="4663" y="1316"/>
                  </a:cubicBezTo>
                  <a:cubicBezTo>
                    <a:pt x="4462" y="1667"/>
                    <a:pt x="4287" y="2118"/>
                    <a:pt x="4161" y="2695"/>
                  </a:cubicBezTo>
                  <a:cubicBezTo>
                    <a:pt x="3986" y="3397"/>
                    <a:pt x="3886" y="3923"/>
                    <a:pt x="3810" y="4224"/>
                  </a:cubicBezTo>
                  <a:cubicBezTo>
                    <a:pt x="3710" y="4575"/>
                    <a:pt x="3560" y="4800"/>
                    <a:pt x="3359" y="4900"/>
                  </a:cubicBezTo>
                  <a:cubicBezTo>
                    <a:pt x="3184" y="4976"/>
                    <a:pt x="3109" y="4976"/>
                    <a:pt x="3084" y="4976"/>
                  </a:cubicBezTo>
                  <a:cubicBezTo>
                    <a:pt x="2908" y="4951"/>
                    <a:pt x="2783" y="4875"/>
                    <a:pt x="2708" y="4725"/>
                  </a:cubicBezTo>
                  <a:cubicBezTo>
                    <a:pt x="2658" y="4625"/>
                    <a:pt x="2658" y="4550"/>
                    <a:pt x="2683" y="4424"/>
                  </a:cubicBezTo>
                  <a:cubicBezTo>
                    <a:pt x="2733" y="4249"/>
                    <a:pt x="2933" y="4048"/>
                    <a:pt x="3234" y="3848"/>
                  </a:cubicBezTo>
                  <a:lnTo>
                    <a:pt x="3585" y="3622"/>
                  </a:lnTo>
                  <a:lnTo>
                    <a:pt x="2482" y="1743"/>
                  </a:lnTo>
                  <a:lnTo>
                    <a:pt x="2106" y="1968"/>
                  </a:lnTo>
                  <a:cubicBezTo>
                    <a:pt x="1605" y="2269"/>
                    <a:pt x="1204" y="2670"/>
                    <a:pt x="953" y="3121"/>
                  </a:cubicBezTo>
                  <a:cubicBezTo>
                    <a:pt x="678" y="3597"/>
                    <a:pt x="577" y="4098"/>
                    <a:pt x="627" y="4625"/>
                  </a:cubicBezTo>
                  <a:lnTo>
                    <a:pt x="1" y="4951"/>
                  </a:lnTo>
                  <a:lnTo>
                    <a:pt x="928" y="6755"/>
                  </a:lnTo>
                  <a:lnTo>
                    <a:pt x="1505" y="6454"/>
                  </a:lnTo>
                  <a:cubicBezTo>
                    <a:pt x="1755" y="6705"/>
                    <a:pt x="2006" y="6905"/>
                    <a:pt x="2307" y="7031"/>
                  </a:cubicBezTo>
                  <a:cubicBezTo>
                    <a:pt x="2588" y="7146"/>
                    <a:pt x="2879" y="7204"/>
                    <a:pt x="3174" y="7204"/>
                  </a:cubicBezTo>
                  <a:cubicBezTo>
                    <a:pt x="3589" y="7204"/>
                    <a:pt x="4013" y="7089"/>
                    <a:pt x="4437" y="6855"/>
                  </a:cubicBezTo>
                  <a:cubicBezTo>
                    <a:pt x="4813" y="6655"/>
                    <a:pt x="5164" y="6304"/>
                    <a:pt x="5440" y="5803"/>
                  </a:cubicBezTo>
                  <a:cubicBezTo>
                    <a:pt x="5640" y="5502"/>
                    <a:pt x="5790" y="5076"/>
                    <a:pt x="5916" y="4600"/>
                  </a:cubicBezTo>
                  <a:cubicBezTo>
                    <a:pt x="5966" y="4474"/>
                    <a:pt x="6016" y="4174"/>
                    <a:pt x="6091" y="3773"/>
                  </a:cubicBezTo>
                  <a:cubicBezTo>
                    <a:pt x="6141" y="3447"/>
                    <a:pt x="6191" y="3221"/>
                    <a:pt x="6242" y="3071"/>
                  </a:cubicBezTo>
                  <a:cubicBezTo>
                    <a:pt x="6392" y="2695"/>
                    <a:pt x="6592" y="2419"/>
                    <a:pt x="6818" y="2319"/>
                  </a:cubicBezTo>
                  <a:cubicBezTo>
                    <a:pt x="6943" y="2244"/>
                    <a:pt x="7069" y="2219"/>
                    <a:pt x="7169" y="2219"/>
                  </a:cubicBezTo>
                  <a:cubicBezTo>
                    <a:pt x="7244" y="2244"/>
                    <a:pt x="7294" y="2269"/>
                    <a:pt x="7369" y="2369"/>
                  </a:cubicBezTo>
                  <a:cubicBezTo>
                    <a:pt x="7420" y="2469"/>
                    <a:pt x="7420" y="2545"/>
                    <a:pt x="7420" y="2595"/>
                  </a:cubicBezTo>
                  <a:cubicBezTo>
                    <a:pt x="7344" y="2745"/>
                    <a:pt x="7219" y="2895"/>
                    <a:pt x="7019" y="3046"/>
                  </a:cubicBezTo>
                  <a:lnTo>
                    <a:pt x="6668" y="3271"/>
                  </a:lnTo>
                  <a:lnTo>
                    <a:pt x="7946" y="5051"/>
                  </a:lnTo>
                  <a:lnTo>
                    <a:pt x="8272" y="4850"/>
                  </a:lnTo>
                  <a:cubicBezTo>
                    <a:pt x="8873" y="4474"/>
                    <a:pt x="9249" y="3973"/>
                    <a:pt x="9399" y="3296"/>
                  </a:cubicBezTo>
                  <a:cubicBezTo>
                    <a:pt x="9450" y="3021"/>
                    <a:pt x="9450" y="2745"/>
                    <a:pt x="9399" y="2444"/>
                  </a:cubicBezTo>
                  <a:lnTo>
                    <a:pt x="9976" y="2144"/>
                  </a:lnTo>
                  <a:lnTo>
                    <a:pt x="9049" y="339"/>
                  </a:lnTo>
                  <a:lnTo>
                    <a:pt x="8497" y="640"/>
                  </a:lnTo>
                  <a:cubicBezTo>
                    <a:pt x="8121" y="289"/>
                    <a:pt x="7670" y="63"/>
                    <a:pt x="7169" y="13"/>
                  </a:cubicBezTo>
                  <a:cubicBezTo>
                    <a:pt x="7084" y="5"/>
                    <a:pt x="7000" y="1"/>
                    <a:pt x="69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081" name="Google Shape;1081;p16"/>
          <p:cNvSpPr/>
          <p:nvPr/>
        </p:nvSpPr>
        <p:spPr>
          <a:xfrm>
            <a:off x="8444930" y="719331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82" name="Google Shape;1082;p16"/>
          <p:cNvSpPr/>
          <p:nvPr/>
        </p:nvSpPr>
        <p:spPr>
          <a:xfrm>
            <a:off x="10404963" y="891031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83" name="Google Shape;1083;p16"/>
          <p:cNvSpPr/>
          <p:nvPr/>
        </p:nvSpPr>
        <p:spPr>
          <a:xfrm>
            <a:off x="950933" y="2657233"/>
            <a:ext cx="7494000" cy="2458400"/>
          </a:xfrm>
          <a:prstGeom prst="roundRect">
            <a:avLst>
              <a:gd name="adj" fmla="val 16667"/>
            </a:avLst>
          </a:prstGeom>
          <a:solidFill>
            <a:schemeClr val="lt1"/>
          </a:solidFill>
          <a:ln w="76200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84" name="Google Shape;1084;p16"/>
          <p:cNvSpPr/>
          <p:nvPr/>
        </p:nvSpPr>
        <p:spPr>
          <a:xfrm>
            <a:off x="950933" y="5333967"/>
            <a:ext cx="7494000" cy="760000"/>
          </a:xfrm>
          <a:prstGeom prst="roundRect">
            <a:avLst>
              <a:gd name="adj" fmla="val 16667"/>
            </a:avLst>
          </a:prstGeom>
          <a:solidFill>
            <a:schemeClr val="accent1"/>
          </a:solidFill>
          <a:ln w="762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85" name="Google Shape;1085;p16"/>
          <p:cNvSpPr/>
          <p:nvPr/>
        </p:nvSpPr>
        <p:spPr>
          <a:xfrm>
            <a:off x="950967" y="745084"/>
            <a:ext cx="1981200" cy="1981200"/>
          </a:xfrm>
          <a:prstGeom prst="ellipse">
            <a:avLst/>
          </a:prstGeom>
          <a:solidFill>
            <a:schemeClr val="accent2"/>
          </a:solidFill>
          <a:ln w="762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3859668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5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 1">
  <p:cSld name="Title and three columns 1">
    <p:spTree>
      <p:nvGrpSpPr>
        <p:cNvPr id="1" name="Shape 13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43" name="Google Shape;1343;p20"/>
          <p:cNvGrpSpPr/>
          <p:nvPr/>
        </p:nvGrpSpPr>
        <p:grpSpPr>
          <a:xfrm>
            <a:off x="-184227" y="-399294"/>
            <a:ext cx="13152739" cy="7397993"/>
            <a:chOff x="238125" y="822050"/>
            <a:chExt cx="7136850" cy="4051475"/>
          </a:xfrm>
        </p:grpSpPr>
        <p:sp>
          <p:nvSpPr>
            <p:cNvPr id="1344" name="Google Shape;1344;p20"/>
            <p:cNvSpPr/>
            <p:nvPr/>
          </p:nvSpPr>
          <p:spPr>
            <a:xfrm>
              <a:off x="238125" y="114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5" name="Google Shape;1345;p20"/>
            <p:cNvSpPr/>
            <p:nvPr/>
          </p:nvSpPr>
          <p:spPr>
            <a:xfrm>
              <a:off x="238125" y="27590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6" name="Google Shape;1346;p20"/>
            <p:cNvSpPr/>
            <p:nvPr/>
          </p:nvSpPr>
          <p:spPr>
            <a:xfrm>
              <a:off x="238125" y="250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7" name="Google Shape;1347;p20"/>
            <p:cNvSpPr/>
            <p:nvPr/>
          </p:nvSpPr>
          <p:spPr>
            <a:xfrm>
              <a:off x="238125" y="22460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8" name="Google Shape;1348;p20"/>
            <p:cNvSpPr/>
            <p:nvPr/>
          </p:nvSpPr>
          <p:spPr>
            <a:xfrm>
              <a:off x="238125" y="1971075"/>
              <a:ext cx="7136850" cy="0"/>
            </a:xfrm>
            <a:custGeom>
              <a:avLst/>
              <a:gdLst/>
              <a:ahLst/>
              <a:cxnLst/>
              <a:rect l="l" t="t" r="r" b="b"/>
              <a:pathLst>
                <a:path w="285474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9" name="Google Shape;1349;p20"/>
            <p:cNvSpPr/>
            <p:nvPr/>
          </p:nvSpPr>
          <p:spPr>
            <a:xfrm>
              <a:off x="238125" y="169607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0" name="Google Shape;1350;p20"/>
            <p:cNvSpPr/>
            <p:nvPr/>
          </p:nvSpPr>
          <p:spPr>
            <a:xfrm>
              <a:off x="238125" y="1420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1" name="Google Shape;1351;p20"/>
            <p:cNvSpPr/>
            <p:nvPr/>
          </p:nvSpPr>
          <p:spPr>
            <a:xfrm>
              <a:off x="238125" y="33092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2" name="Google Shape;1352;p20"/>
            <p:cNvSpPr/>
            <p:nvPr/>
          </p:nvSpPr>
          <p:spPr>
            <a:xfrm>
              <a:off x="238125" y="30155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3" name="Google Shape;1353;p20"/>
            <p:cNvSpPr/>
            <p:nvPr/>
          </p:nvSpPr>
          <p:spPr>
            <a:xfrm>
              <a:off x="238125" y="47439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4" name="Google Shape;1354;p20"/>
            <p:cNvSpPr/>
            <p:nvPr/>
          </p:nvSpPr>
          <p:spPr>
            <a:xfrm>
              <a:off x="238125" y="44549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5" name="Google Shape;1355;p20"/>
            <p:cNvSpPr/>
            <p:nvPr/>
          </p:nvSpPr>
          <p:spPr>
            <a:xfrm>
              <a:off x="238125" y="4167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6" name="Google Shape;1356;p20"/>
            <p:cNvSpPr/>
            <p:nvPr/>
          </p:nvSpPr>
          <p:spPr>
            <a:xfrm>
              <a:off x="238125" y="38817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7" name="Google Shape;1357;p20"/>
            <p:cNvSpPr/>
            <p:nvPr/>
          </p:nvSpPr>
          <p:spPr>
            <a:xfrm>
              <a:off x="238125" y="35953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8" name="Google Shape;1358;p20"/>
            <p:cNvSpPr/>
            <p:nvPr/>
          </p:nvSpPr>
          <p:spPr>
            <a:xfrm>
              <a:off x="5075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9" name="Google Shape;1359;p20"/>
            <p:cNvSpPr/>
            <p:nvPr/>
          </p:nvSpPr>
          <p:spPr>
            <a:xfrm>
              <a:off x="3244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0" name="Google Shape;1360;p20"/>
            <p:cNvSpPr/>
            <p:nvPr/>
          </p:nvSpPr>
          <p:spPr>
            <a:xfrm>
              <a:off x="29400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1" name="Google Shape;1361;p20"/>
            <p:cNvSpPr/>
            <p:nvPr/>
          </p:nvSpPr>
          <p:spPr>
            <a:xfrm>
              <a:off x="2635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2" name="Google Shape;1362;p20"/>
            <p:cNvSpPr/>
            <p:nvPr/>
          </p:nvSpPr>
          <p:spPr>
            <a:xfrm>
              <a:off x="2331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3" name="Google Shape;1363;p20"/>
            <p:cNvSpPr/>
            <p:nvPr/>
          </p:nvSpPr>
          <p:spPr>
            <a:xfrm>
              <a:off x="20279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4" name="Google Shape;1364;p20"/>
            <p:cNvSpPr/>
            <p:nvPr/>
          </p:nvSpPr>
          <p:spPr>
            <a:xfrm>
              <a:off x="17239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5" name="Google Shape;1365;p20"/>
            <p:cNvSpPr/>
            <p:nvPr/>
          </p:nvSpPr>
          <p:spPr>
            <a:xfrm>
              <a:off x="14197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6" name="Google Shape;1366;p20"/>
            <p:cNvSpPr/>
            <p:nvPr/>
          </p:nvSpPr>
          <p:spPr>
            <a:xfrm>
              <a:off x="1115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7" name="Google Shape;1367;p20"/>
            <p:cNvSpPr/>
            <p:nvPr/>
          </p:nvSpPr>
          <p:spPr>
            <a:xfrm>
              <a:off x="811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8" name="Google Shape;1368;p20"/>
            <p:cNvSpPr/>
            <p:nvPr/>
          </p:nvSpPr>
          <p:spPr>
            <a:xfrm>
              <a:off x="3548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9" name="Google Shape;1369;p20"/>
            <p:cNvSpPr/>
            <p:nvPr/>
          </p:nvSpPr>
          <p:spPr>
            <a:xfrm>
              <a:off x="62845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0" name="Google Shape;1370;p20"/>
            <p:cNvSpPr/>
            <p:nvPr/>
          </p:nvSpPr>
          <p:spPr>
            <a:xfrm>
              <a:off x="5980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1" name="Google Shape;1371;p20"/>
            <p:cNvSpPr/>
            <p:nvPr/>
          </p:nvSpPr>
          <p:spPr>
            <a:xfrm>
              <a:off x="5676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2" name="Google Shape;1372;p20"/>
            <p:cNvSpPr/>
            <p:nvPr/>
          </p:nvSpPr>
          <p:spPr>
            <a:xfrm>
              <a:off x="53724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3" name="Google Shape;1373;p20"/>
            <p:cNvSpPr/>
            <p:nvPr/>
          </p:nvSpPr>
          <p:spPr>
            <a:xfrm>
              <a:off x="50684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4" name="Google Shape;1374;p20"/>
            <p:cNvSpPr/>
            <p:nvPr/>
          </p:nvSpPr>
          <p:spPr>
            <a:xfrm>
              <a:off x="47644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5" name="Google Shape;1375;p20"/>
            <p:cNvSpPr/>
            <p:nvPr/>
          </p:nvSpPr>
          <p:spPr>
            <a:xfrm>
              <a:off x="4460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6" name="Google Shape;1376;p20"/>
            <p:cNvSpPr/>
            <p:nvPr/>
          </p:nvSpPr>
          <p:spPr>
            <a:xfrm>
              <a:off x="4156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7" name="Google Shape;1377;p20"/>
            <p:cNvSpPr/>
            <p:nvPr/>
          </p:nvSpPr>
          <p:spPr>
            <a:xfrm>
              <a:off x="38522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8" name="Google Shape;1378;p20"/>
            <p:cNvSpPr/>
            <p:nvPr/>
          </p:nvSpPr>
          <p:spPr>
            <a:xfrm>
              <a:off x="65885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9" name="Google Shape;1379;p20"/>
            <p:cNvSpPr/>
            <p:nvPr/>
          </p:nvSpPr>
          <p:spPr>
            <a:xfrm>
              <a:off x="71967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0" name="Google Shape;1380;p20"/>
            <p:cNvSpPr/>
            <p:nvPr/>
          </p:nvSpPr>
          <p:spPr>
            <a:xfrm>
              <a:off x="68927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381" name="Google Shape;1381;p20"/>
          <p:cNvSpPr/>
          <p:nvPr/>
        </p:nvSpPr>
        <p:spPr>
          <a:xfrm>
            <a:off x="950967" y="641533"/>
            <a:ext cx="10290000" cy="919200"/>
          </a:xfrm>
          <a:prstGeom prst="roundRect">
            <a:avLst>
              <a:gd name="adj" fmla="val 16667"/>
            </a:avLst>
          </a:prstGeom>
          <a:solidFill>
            <a:srgbClr val="FFBE00"/>
          </a:solidFill>
          <a:ln w="762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82" name="Google Shape;1382;p20"/>
          <p:cNvSpPr txBox="1">
            <a:spLocks noGrp="1"/>
          </p:cNvSpPr>
          <p:nvPr>
            <p:ph type="title"/>
          </p:nvPr>
        </p:nvSpPr>
        <p:spPr>
          <a:xfrm>
            <a:off x="960000" y="4139335"/>
            <a:ext cx="3115200" cy="8744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383" name="Google Shape;1383;p20"/>
          <p:cNvSpPr txBox="1">
            <a:spLocks noGrp="1"/>
          </p:cNvSpPr>
          <p:nvPr>
            <p:ph type="subTitle" idx="1"/>
          </p:nvPr>
        </p:nvSpPr>
        <p:spPr>
          <a:xfrm>
            <a:off x="959967" y="4973133"/>
            <a:ext cx="3115200" cy="94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84" name="Google Shape;1384;p20"/>
          <p:cNvSpPr txBox="1">
            <a:spLocks noGrp="1"/>
          </p:cNvSpPr>
          <p:nvPr>
            <p:ph type="title" idx="2"/>
          </p:nvPr>
        </p:nvSpPr>
        <p:spPr>
          <a:xfrm>
            <a:off x="4538400" y="4139649"/>
            <a:ext cx="3115200" cy="8744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385" name="Google Shape;1385;p20"/>
          <p:cNvSpPr txBox="1">
            <a:spLocks noGrp="1"/>
          </p:cNvSpPr>
          <p:nvPr>
            <p:ph type="subTitle" idx="3"/>
          </p:nvPr>
        </p:nvSpPr>
        <p:spPr>
          <a:xfrm>
            <a:off x="4538367" y="4973133"/>
            <a:ext cx="3115200" cy="94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86" name="Google Shape;1386;p20"/>
          <p:cNvSpPr txBox="1">
            <a:spLocks noGrp="1"/>
          </p:cNvSpPr>
          <p:nvPr>
            <p:ph type="title" idx="4"/>
          </p:nvPr>
        </p:nvSpPr>
        <p:spPr>
          <a:xfrm>
            <a:off x="8116800" y="4139653"/>
            <a:ext cx="3115200" cy="8744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387" name="Google Shape;1387;p20"/>
          <p:cNvSpPr txBox="1">
            <a:spLocks noGrp="1"/>
          </p:cNvSpPr>
          <p:nvPr>
            <p:ph type="subTitle" idx="5"/>
          </p:nvPr>
        </p:nvSpPr>
        <p:spPr>
          <a:xfrm>
            <a:off x="8116767" y="4973133"/>
            <a:ext cx="3115200" cy="94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88" name="Google Shape;1388;p20"/>
          <p:cNvSpPr txBox="1">
            <a:spLocks noGrp="1"/>
          </p:cNvSpPr>
          <p:nvPr>
            <p:ph type="title" idx="6" hasCustomPrompt="1"/>
          </p:nvPr>
        </p:nvSpPr>
        <p:spPr>
          <a:xfrm>
            <a:off x="959633" y="3500059"/>
            <a:ext cx="3115200" cy="702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9pPr>
          </a:lstStyle>
          <a:p>
            <a:r>
              <a:t>xx%</a:t>
            </a:r>
          </a:p>
        </p:txBody>
      </p:sp>
      <p:sp>
        <p:nvSpPr>
          <p:cNvPr id="1389" name="Google Shape;1389;p20"/>
          <p:cNvSpPr txBox="1">
            <a:spLocks noGrp="1"/>
          </p:cNvSpPr>
          <p:nvPr>
            <p:ph type="title" idx="7" hasCustomPrompt="1"/>
          </p:nvPr>
        </p:nvSpPr>
        <p:spPr>
          <a:xfrm>
            <a:off x="8116767" y="3500059"/>
            <a:ext cx="3115200" cy="702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9pPr>
          </a:lstStyle>
          <a:p>
            <a:r>
              <a:t>xx%</a:t>
            </a:r>
          </a:p>
        </p:txBody>
      </p:sp>
      <p:sp>
        <p:nvSpPr>
          <p:cNvPr id="1390" name="Google Shape;1390;p20"/>
          <p:cNvSpPr txBox="1">
            <a:spLocks noGrp="1"/>
          </p:cNvSpPr>
          <p:nvPr>
            <p:ph type="title" idx="8" hasCustomPrompt="1"/>
          </p:nvPr>
        </p:nvSpPr>
        <p:spPr>
          <a:xfrm>
            <a:off x="4538200" y="3500059"/>
            <a:ext cx="3115200" cy="702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9pPr>
          </a:lstStyle>
          <a:p>
            <a:r>
              <a:t>xx%</a:t>
            </a:r>
          </a:p>
        </p:txBody>
      </p:sp>
      <p:sp>
        <p:nvSpPr>
          <p:cNvPr id="1391" name="Google Shape;1391;p20"/>
          <p:cNvSpPr txBox="1">
            <a:spLocks noGrp="1"/>
          </p:cNvSpPr>
          <p:nvPr>
            <p:ph type="title" idx="9"/>
          </p:nvPr>
        </p:nvSpPr>
        <p:spPr>
          <a:xfrm>
            <a:off x="950967" y="719333"/>
            <a:ext cx="10290000" cy="75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392" name="Google Shape;1392;p20"/>
          <p:cNvSpPr/>
          <p:nvPr/>
        </p:nvSpPr>
        <p:spPr>
          <a:xfrm>
            <a:off x="4538200" y="1887867"/>
            <a:ext cx="3115200" cy="4199600"/>
          </a:xfrm>
          <a:prstGeom prst="roundRect">
            <a:avLst>
              <a:gd name="adj" fmla="val 11561"/>
            </a:avLst>
          </a:prstGeom>
          <a:solidFill>
            <a:schemeClr val="lt1"/>
          </a:solidFill>
          <a:ln w="76200" cap="flat" cmpd="sng">
            <a:solidFill>
              <a:srgbClr val="FFBE00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93" name="Google Shape;1393;p20"/>
          <p:cNvSpPr/>
          <p:nvPr/>
        </p:nvSpPr>
        <p:spPr>
          <a:xfrm>
            <a:off x="959633" y="1887867"/>
            <a:ext cx="3115200" cy="4199600"/>
          </a:xfrm>
          <a:prstGeom prst="roundRect">
            <a:avLst>
              <a:gd name="adj" fmla="val 11561"/>
            </a:avLst>
          </a:prstGeom>
          <a:solidFill>
            <a:schemeClr val="lt1"/>
          </a:solidFill>
          <a:ln w="76200" cap="flat" cmpd="sng">
            <a:solidFill>
              <a:srgbClr val="FFBE00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94" name="Google Shape;1394;p20"/>
          <p:cNvSpPr/>
          <p:nvPr/>
        </p:nvSpPr>
        <p:spPr>
          <a:xfrm>
            <a:off x="8116800" y="1887867"/>
            <a:ext cx="3115200" cy="4199600"/>
          </a:xfrm>
          <a:prstGeom prst="roundRect">
            <a:avLst>
              <a:gd name="adj" fmla="val 11561"/>
            </a:avLst>
          </a:prstGeom>
          <a:solidFill>
            <a:schemeClr val="lt1"/>
          </a:solidFill>
          <a:ln w="76200" cap="flat" cmpd="sng">
            <a:solidFill>
              <a:srgbClr val="FFBE00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395" name="Google Shape;1395;p20"/>
          <p:cNvGrpSpPr/>
          <p:nvPr/>
        </p:nvGrpSpPr>
        <p:grpSpPr>
          <a:xfrm>
            <a:off x="1995333" y="2379393"/>
            <a:ext cx="1044547" cy="1045251"/>
            <a:chOff x="1300400" y="1688700"/>
            <a:chExt cx="481950" cy="482275"/>
          </a:xfrm>
        </p:grpSpPr>
        <p:sp>
          <p:nvSpPr>
            <p:cNvPr id="1396" name="Google Shape;1396;p20"/>
            <p:cNvSpPr/>
            <p:nvPr/>
          </p:nvSpPr>
          <p:spPr>
            <a:xfrm>
              <a:off x="1300400" y="1688700"/>
              <a:ext cx="481950" cy="482275"/>
            </a:xfrm>
            <a:custGeom>
              <a:avLst/>
              <a:gdLst/>
              <a:ahLst/>
              <a:cxnLst/>
              <a:rect l="l" t="t" r="r" b="b"/>
              <a:pathLst>
                <a:path w="19278" h="19291" extrusionOk="0">
                  <a:moveTo>
                    <a:pt x="9645" y="19290"/>
                  </a:moveTo>
                  <a:cubicBezTo>
                    <a:pt x="14952" y="19290"/>
                    <a:pt x="19277" y="14952"/>
                    <a:pt x="19277" y="9645"/>
                  </a:cubicBezTo>
                  <a:cubicBezTo>
                    <a:pt x="19277" y="4339"/>
                    <a:pt x="14952" y="1"/>
                    <a:pt x="9645" y="1"/>
                  </a:cubicBezTo>
                  <a:cubicBezTo>
                    <a:pt x="4326" y="1"/>
                    <a:pt x="0" y="4339"/>
                    <a:pt x="0" y="9645"/>
                  </a:cubicBezTo>
                  <a:cubicBezTo>
                    <a:pt x="0" y="14952"/>
                    <a:pt x="4326" y="19290"/>
                    <a:pt x="9645" y="19290"/>
                  </a:cubicBezTo>
                  <a:close/>
                </a:path>
              </a:pathLst>
            </a:custGeom>
            <a:solidFill>
              <a:srgbClr val="A54D05"/>
            </a:solidFill>
            <a:ln w="762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A54D05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7" name="Google Shape;1397;p20"/>
            <p:cNvSpPr/>
            <p:nvPr/>
          </p:nvSpPr>
          <p:spPr>
            <a:xfrm>
              <a:off x="1347225" y="1735550"/>
              <a:ext cx="388275" cy="388575"/>
            </a:xfrm>
            <a:custGeom>
              <a:avLst/>
              <a:gdLst/>
              <a:ahLst/>
              <a:cxnLst/>
              <a:rect l="l" t="t" r="r" b="b"/>
              <a:pathLst>
                <a:path w="15531" h="15543" extrusionOk="0">
                  <a:moveTo>
                    <a:pt x="7772" y="15543"/>
                  </a:moveTo>
                  <a:cubicBezTo>
                    <a:pt x="12048" y="15543"/>
                    <a:pt x="15531" y="12047"/>
                    <a:pt x="15531" y="7771"/>
                  </a:cubicBezTo>
                  <a:cubicBezTo>
                    <a:pt x="15531" y="3496"/>
                    <a:pt x="12048" y="0"/>
                    <a:pt x="7772" y="0"/>
                  </a:cubicBezTo>
                  <a:cubicBezTo>
                    <a:pt x="3484" y="0"/>
                    <a:pt x="1" y="3496"/>
                    <a:pt x="1" y="7771"/>
                  </a:cubicBezTo>
                  <a:cubicBezTo>
                    <a:pt x="1" y="12047"/>
                    <a:pt x="3484" y="15543"/>
                    <a:pt x="7772" y="15543"/>
                  </a:cubicBezTo>
                  <a:close/>
                </a:path>
              </a:pathLst>
            </a:custGeom>
            <a:solidFill>
              <a:srgbClr val="E69138"/>
            </a:solidFill>
            <a:ln w="76200" cap="flat" cmpd="sng">
              <a:solidFill>
                <a:srgbClr val="A54D0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ct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r>
                <a:rPr kumimoji="0" lang="en" sz="5333" b="1" i="0" u="none" strike="noStrike" kern="0" cap="none" spc="0" normalizeH="0" baseline="0" noProof="0">
                  <a:ln>
                    <a:noFill/>
                  </a:ln>
                  <a:solidFill>
                    <a:srgbClr val="A54D05"/>
                  </a:solidFill>
                  <a:effectLst/>
                  <a:uLnTx/>
                  <a:uFillTx/>
                  <a:latin typeface="Dosis"/>
                  <a:ea typeface="Dosis"/>
                  <a:cs typeface="Dosis"/>
                  <a:sym typeface="Dosis"/>
                </a:rPr>
                <a:t>1¢</a:t>
              </a:r>
              <a:endParaRPr kumimoji="0" sz="5333" b="1" i="0" u="none" strike="noStrike" kern="0" cap="none" spc="0" normalizeH="0" baseline="0" noProof="0">
                <a:ln>
                  <a:noFill/>
                </a:ln>
                <a:solidFill>
                  <a:srgbClr val="A54D05"/>
                </a:solidFill>
                <a:effectLst/>
                <a:uLnTx/>
                <a:uFillTx/>
                <a:latin typeface="Dosis"/>
                <a:ea typeface="Dosis"/>
                <a:cs typeface="Dosis"/>
                <a:sym typeface="Dosis"/>
              </a:endParaRPr>
            </a:p>
          </p:txBody>
        </p:sp>
      </p:grpSp>
      <p:grpSp>
        <p:nvGrpSpPr>
          <p:cNvPr id="1398" name="Google Shape;1398;p20"/>
          <p:cNvGrpSpPr/>
          <p:nvPr/>
        </p:nvGrpSpPr>
        <p:grpSpPr>
          <a:xfrm>
            <a:off x="5487013" y="2206288"/>
            <a:ext cx="1217599" cy="1218355"/>
            <a:chOff x="1300400" y="1688700"/>
            <a:chExt cx="481950" cy="482275"/>
          </a:xfrm>
        </p:grpSpPr>
        <p:sp>
          <p:nvSpPr>
            <p:cNvPr id="1399" name="Google Shape;1399;p20"/>
            <p:cNvSpPr/>
            <p:nvPr/>
          </p:nvSpPr>
          <p:spPr>
            <a:xfrm>
              <a:off x="1300400" y="1688700"/>
              <a:ext cx="481950" cy="482275"/>
            </a:xfrm>
            <a:custGeom>
              <a:avLst/>
              <a:gdLst/>
              <a:ahLst/>
              <a:cxnLst/>
              <a:rect l="l" t="t" r="r" b="b"/>
              <a:pathLst>
                <a:path w="19278" h="19291" extrusionOk="0">
                  <a:moveTo>
                    <a:pt x="9645" y="19290"/>
                  </a:moveTo>
                  <a:cubicBezTo>
                    <a:pt x="14952" y="19290"/>
                    <a:pt x="19277" y="14952"/>
                    <a:pt x="19277" y="9645"/>
                  </a:cubicBezTo>
                  <a:cubicBezTo>
                    <a:pt x="19277" y="4339"/>
                    <a:pt x="14952" y="1"/>
                    <a:pt x="9645" y="1"/>
                  </a:cubicBezTo>
                  <a:cubicBezTo>
                    <a:pt x="4326" y="1"/>
                    <a:pt x="0" y="4339"/>
                    <a:pt x="0" y="9645"/>
                  </a:cubicBezTo>
                  <a:cubicBezTo>
                    <a:pt x="0" y="14952"/>
                    <a:pt x="4326" y="19290"/>
                    <a:pt x="9645" y="19290"/>
                  </a:cubicBezTo>
                  <a:close/>
                </a:path>
              </a:pathLst>
            </a:custGeom>
            <a:solidFill>
              <a:srgbClr val="999999"/>
            </a:solidFill>
            <a:ln w="762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A54D05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0" name="Google Shape;1400;p20"/>
            <p:cNvSpPr/>
            <p:nvPr/>
          </p:nvSpPr>
          <p:spPr>
            <a:xfrm>
              <a:off x="1347225" y="1735550"/>
              <a:ext cx="388275" cy="388575"/>
            </a:xfrm>
            <a:custGeom>
              <a:avLst/>
              <a:gdLst/>
              <a:ahLst/>
              <a:cxnLst/>
              <a:rect l="l" t="t" r="r" b="b"/>
              <a:pathLst>
                <a:path w="15531" h="15543" extrusionOk="0">
                  <a:moveTo>
                    <a:pt x="7772" y="15543"/>
                  </a:moveTo>
                  <a:cubicBezTo>
                    <a:pt x="12048" y="15543"/>
                    <a:pt x="15531" y="12047"/>
                    <a:pt x="15531" y="7771"/>
                  </a:cubicBezTo>
                  <a:cubicBezTo>
                    <a:pt x="15531" y="3496"/>
                    <a:pt x="12048" y="0"/>
                    <a:pt x="7772" y="0"/>
                  </a:cubicBezTo>
                  <a:cubicBezTo>
                    <a:pt x="3484" y="0"/>
                    <a:pt x="1" y="3496"/>
                    <a:pt x="1" y="7771"/>
                  </a:cubicBezTo>
                  <a:cubicBezTo>
                    <a:pt x="1" y="12047"/>
                    <a:pt x="3484" y="15543"/>
                    <a:pt x="7772" y="15543"/>
                  </a:cubicBezTo>
                  <a:close/>
                </a:path>
              </a:pathLst>
            </a:custGeom>
            <a:solidFill>
              <a:srgbClr val="CCCCCC"/>
            </a:solidFill>
            <a:ln w="76200" cap="flat" cmpd="sng">
              <a:solidFill>
                <a:srgbClr val="99999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ct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r>
                <a:rPr kumimoji="0" lang="en" sz="5333" b="1" i="0" u="none" strike="noStrike" kern="0" cap="none" spc="0" normalizeH="0" baseline="0" noProof="0">
                  <a:ln>
                    <a:noFill/>
                  </a:ln>
                  <a:solidFill>
                    <a:srgbClr val="999999"/>
                  </a:solidFill>
                  <a:effectLst/>
                  <a:uLnTx/>
                  <a:uFillTx/>
                  <a:latin typeface="Dosis"/>
                  <a:ea typeface="Dosis"/>
                  <a:cs typeface="Dosis"/>
                  <a:sym typeface="Dosis"/>
                </a:rPr>
                <a:t>5¢</a:t>
              </a:r>
              <a:endParaRPr kumimoji="0" sz="5333" b="1" i="0" u="none" strike="noStrike" kern="0" cap="none" spc="0" normalizeH="0" baseline="0" noProof="0">
                <a:ln>
                  <a:noFill/>
                </a:ln>
                <a:solidFill>
                  <a:srgbClr val="999999"/>
                </a:solidFill>
                <a:effectLst/>
                <a:uLnTx/>
                <a:uFillTx/>
                <a:latin typeface="Dosis"/>
                <a:ea typeface="Dosis"/>
                <a:cs typeface="Dosis"/>
                <a:sym typeface="Dosis"/>
              </a:endParaRPr>
            </a:p>
          </p:txBody>
        </p:sp>
      </p:grpSp>
      <p:grpSp>
        <p:nvGrpSpPr>
          <p:cNvPr id="1401" name="Google Shape;1401;p20"/>
          <p:cNvGrpSpPr/>
          <p:nvPr/>
        </p:nvGrpSpPr>
        <p:grpSpPr>
          <a:xfrm>
            <a:off x="9264306" y="2532049"/>
            <a:ext cx="891993" cy="892595"/>
            <a:chOff x="1300400" y="1688700"/>
            <a:chExt cx="481950" cy="482275"/>
          </a:xfrm>
        </p:grpSpPr>
        <p:sp>
          <p:nvSpPr>
            <p:cNvPr id="1402" name="Google Shape;1402;p20"/>
            <p:cNvSpPr/>
            <p:nvPr/>
          </p:nvSpPr>
          <p:spPr>
            <a:xfrm>
              <a:off x="1300400" y="1688700"/>
              <a:ext cx="481950" cy="482275"/>
            </a:xfrm>
            <a:custGeom>
              <a:avLst/>
              <a:gdLst/>
              <a:ahLst/>
              <a:cxnLst/>
              <a:rect l="l" t="t" r="r" b="b"/>
              <a:pathLst>
                <a:path w="19278" h="19291" extrusionOk="0">
                  <a:moveTo>
                    <a:pt x="9645" y="19290"/>
                  </a:moveTo>
                  <a:cubicBezTo>
                    <a:pt x="14952" y="19290"/>
                    <a:pt x="19277" y="14952"/>
                    <a:pt x="19277" y="9645"/>
                  </a:cubicBezTo>
                  <a:cubicBezTo>
                    <a:pt x="19277" y="4339"/>
                    <a:pt x="14952" y="1"/>
                    <a:pt x="9645" y="1"/>
                  </a:cubicBezTo>
                  <a:cubicBezTo>
                    <a:pt x="4326" y="1"/>
                    <a:pt x="0" y="4339"/>
                    <a:pt x="0" y="9645"/>
                  </a:cubicBezTo>
                  <a:cubicBezTo>
                    <a:pt x="0" y="14952"/>
                    <a:pt x="4326" y="19290"/>
                    <a:pt x="9645" y="19290"/>
                  </a:cubicBezTo>
                  <a:close/>
                </a:path>
              </a:pathLst>
            </a:custGeom>
            <a:solidFill>
              <a:srgbClr val="A54D05"/>
            </a:solidFill>
            <a:ln w="762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A54D05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3" name="Google Shape;1403;p20"/>
            <p:cNvSpPr/>
            <p:nvPr/>
          </p:nvSpPr>
          <p:spPr>
            <a:xfrm>
              <a:off x="1347225" y="1735550"/>
              <a:ext cx="388275" cy="388575"/>
            </a:xfrm>
            <a:custGeom>
              <a:avLst/>
              <a:gdLst/>
              <a:ahLst/>
              <a:cxnLst/>
              <a:rect l="l" t="t" r="r" b="b"/>
              <a:pathLst>
                <a:path w="15531" h="15543" extrusionOk="0">
                  <a:moveTo>
                    <a:pt x="7772" y="15543"/>
                  </a:moveTo>
                  <a:cubicBezTo>
                    <a:pt x="12048" y="15543"/>
                    <a:pt x="15531" y="12047"/>
                    <a:pt x="15531" y="7771"/>
                  </a:cubicBezTo>
                  <a:cubicBezTo>
                    <a:pt x="15531" y="3496"/>
                    <a:pt x="12048" y="0"/>
                    <a:pt x="7772" y="0"/>
                  </a:cubicBezTo>
                  <a:cubicBezTo>
                    <a:pt x="3484" y="0"/>
                    <a:pt x="1" y="3496"/>
                    <a:pt x="1" y="7771"/>
                  </a:cubicBezTo>
                  <a:cubicBezTo>
                    <a:pt x="1" y="12047"/>
                    <a:pt x="3484" y="15543"/>
                    <a:pt x="7772" y="15543"/>
                  </a:cubicBezTo>
                  <a:close/>
                </a:path>
              </a:pathLst>
            </a:custGeom>
            <a:solidFill>
              <a:srgbClr val="CCCCCC"/>
            </a:solidFill>
            <a:ln w="76200" cap="flat" cmpd="sng">
              <a:solidFill>
                <a:srgbClr val="66666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ct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r>
                <a:rPr kumimoji="0" lang="en" sz="2800" b="1" i="0" u="none" strike="noStrike" kern="0" cap="none" spc="0" normalizeH="0" baseline="0" noProof="0">
                  <a:ln>
                    <a:noFill/>
                  </a:ln>
                  <a:solidFill>
                    <a:srgbClr val="666666"/>
                  </a:solidFill>
                  <a:effectLst/>
                  <a:uLnTx/>
                  <a:uFillTx/>
                  <a:latin typeface="Dosis"/>
                  <a:ea typeface="Dosis"/>
                  <a:cs typeface="Dosis"/>
                  <a:sym typeface="Dosis"/>
                </a:rPr>
                <a:t>10¢</a:t>
              </a:r>
              <a:endParaRPr kumimoji="0" sz="2800" b="1" i="0" u="none" strike="noStrike" kern="0" cap="none" spc="0" normalizeH="0" baseline="0" noProof="0">
                <a:ln>
                  <a:noFill/>
                </a:ln>
                <a:solidFill>
                  <a:srgbClr val="666666"/>
                </a:solidFill>
                <a:effectLst/>
                <a:uLnTx/>
                <a:uFillTx/>
                <a:latin typeface="Dosis"/>
                <a:ea typeface="Dosis"/>
                <a:cs typeface="Dosis"/>
                <a:sym typeface="Dosis"/>
              </a:endParaRPr>
            </a:p>
          </p:txBody>
        </p:sp>
      </p:grpSp>
      <p:sp>
        <p:nvSpPr>
          <p:cNvPr id="1404" name="Google Shape;1404;p20"/>
          <p:cNvSpPr/>
          <p:nvPr/>
        </p:nvSpPr>
        <p:spPr>
          <a:xfrm flipH="1">
            <a:off x="2728763" y="2265531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BE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05" name="Google Shape;1405;p20"/>
          <p:cNvSpPr/>
          <p:nvPr/>
        </p:nvSpPr>
        <p:spPr>
          <a:xfrm flipH="1">
            <a:off x="5370497" y="2811898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BE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06" name="Google Shape;1406;p20"/>
          <p:cNvSpPr/>
          <p:nvPr/>
        </p:nvSpPr>
        <p:spPr>
          <a:xfrm flipH="1">
            <a:off x="9911797" y="2896631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BE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61891805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3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18" name="Google Shape;318;p6"/>
          <p:cNvGrpSpPr/>
          <p:nvPr/>
        </p:nvGrpSpPr>
        <p:grpSpPr>
          <a:xfrm>
            <a:off x="-184227" y="-399294"/>
            <a:ext cx="13152739" cy="7397993"/>
            <a:chOff x="238125" y="822050"/>
            <a:chExt cx="7136850" cy="4051475"/>
          </a:xfrm>
        </p:grpSpPr>
        <p:sp>
          <p:nvSpPr>
            <p:cNvPr id="319" name="Google Shape;319;p6"/>
            <p:cNvSpPr/>
            <p:nvPr/>
          </p:nvSpPr>
          <p:spPr>
            <a:xfrm>
              <a:off x="238125" y="114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0" name="Google Shape;320;p6"/>
            <p:cNvSpPr/>
            <p:nvPr/>
          </p:nvSpPr>
          <p:spPr>
            <a:xfrm>
              <a:off x="238125" y="27590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1" name="Google Shape;321;p6"/>
            <p:cNvSpPr/>
            <p:nvPr/>
          </p:nvSpPr>
          <p:spPr>
            <a:xfrm>
              <a:off x="238125" y="250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2" name="Google Shape;322;p6"/>
            <p:cNvSpPr/>
            <p:nvPr/>
          </p:nvSpPr>
          <p:spPr>
            <a:xfrm>
              <a:off x="238125" y="22460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3" name="Google Shape;323;p6"/>
            <p:cNvSpPr/>
            <p:nvPr/>
          </p:nvSpPr>
          <p:spPr>
            <a:xfrm>
              <a:off x="238125" y="1971075"/>
              <a:ext cx="7136850" cy="0"/>
            </a:xfrm>
            <a:custGeom>
              <a:avLst/>
              <a:gdLst/>
              <a:ahLst/>
              <a:cxnLst/>
              <a:rect l="l" t="t" r="r" b="b"/>
              <a:pathLst>
                <a:path w="285474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4" name="Google Shape;324;p6"/>
            <p:cNvSpPr/>
            <p:nvPr/>
          </p:nvSpPr>
          <p:spPr>
            <a:xfrm>
              <a:off x="238125" y="169607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5" name="Google Shape;325;p6"/>
            <p:cNvSpPr/>
            <p:nvPr/>
          </p:nvSpPr>
          <p:spPr>
            <a:xfrm>
              <a:off x="238125" y="1420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6" name="Google Shape;326;p6"/>
            <p:cNvSpPr/>
            <p:nvPr/>
          </p:nvSpPr>
          <p:spPr>
            <a:xfrm>
              <a:off x="238125" y="33092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7" name="Google Shape;327;p6"/>
            <p:cNvSpPr/>
            <p:nvPr/>
          </p:nvSpPr>
          <p:spPr>
            <a:xfrm>
              <a:off x="238125" y="30155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8" name="Google Shape;328;p6"/>
            <p:cNvSpPr/>
            <p:nvPr/>
          </p:nvSpPr>
          <p:spPr>
            <a:xfrm>
              <a:off x="238125" y="47439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9" name="Google Shape;329;p6"/>
            <p:cNvSpPr/>
            <p:nvPr/>
          </p:nvSpPr>
          <p:spPr>
            <a:xfrm>
              <a:off x="238125" y="44549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0" name="Google Shape;330;p6"/>
            <p:cNvSpPr/>
            <p:nvPr/>
          </p:nvSpPr>
          <p:spPr>
            <a:xfrm>
              <a:off x="238125" y="4167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1" name="Google Shape;331;p6"/>
            <p:cNvSpPr/>
            <p:nvPr/>
          </p:nvSpPr>
          <p:spPr>
            <a:xfrm>
              <a:off x="238125" y="38817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2" name="Google Shape;332;p6"/>
            <p:cNvSpPr/>
            <p:nvPr/>
          </p:nvSpPr>
          <p:spPr>
            <a:xfrm>
              <a:off x="238125" y="35953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3" name="Google Shape;333;p6"/>
            <p:cNvSpPr/>
            <p:nvPr/>
          </p:nvSpPr>
          <p:spPr>
            <a:xfrm>
              <a:off x="5075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4" name="Google Shape;334;p6"/>
            <p:cNvSpPr/>
            <p:nvPr/>
          </p:nvSpPr>
          <p:spPr>
            <a:xfrm>
              <a:off x="3244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5" name="Google Shape;335;p6"/>
            <p:cNvSpPr/>
            <p:nvPr/>
          </p:nvSpPr>
          <p:spPr>
            <a:xfrm>
              <a:off x="29400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6" name="Google Shape;336;p6"/>
            <p:cNvSpPr/>
            <p:nvPr/>
          </p:nvSpPr>
          <p:spPr>
            <a:xfrm>
              <a:off x="2635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7" name="Google Shape;337;p6"/>
            <p:cNvSpPr/>
            <p:nvPr/>
          </p:nvSpPr>
          <p:spPr>
            <a:xfrm>
              <a:off x="2331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8" name="Google Shape;338;p6"/>
            <p:cNvSpPr/>
            <p:nvPr/>
          </p:nvSpPr>
          <p:spPr>
            <a:xfrm>
              <a:off x="20279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9" name="Google Shape;339;p6"/>
            <p:cNvSpPr/>
            <p:nvPr/>
          </p:nvSpPr>
          <p:spPr>
            <a:xfrm>
              <a:off x="17239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0" name="Google Shape;340;p6"/>
            <p:cNvSpPr/>
            <p:nvPr/>
          </p:nvSpPr>
          <p:spPr>
            <a:xfrm>
              <a:off x="14197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1" name="Google Shape;341;p6"/>
            <p:cNvSpPr/>
            <p:nvPr/>
          </p:nvSpPr>
          <p:spPr>
            <a:xfrm>
              <a:off x="1115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2" name="Google Shape;342;p6"/>
            <p:cNvSpPr/>
            <p:nvPr/>
          </p:nvSpPr>
          <p:spPr>
            <a:xfrm>
              <a:off x="811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3" name="Google Shape;343;p6"/>
            <p:cNvSpPr/>
            <p:nvPr/>
          </p:nvSpPr>
          <p:spPr>
            <a:xfrm>
              <a:off x="3548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4" name="Google Shape;344;p6"/>
            <p:cNvSpPr/>
            <p:nvPr/>
          </p:nvSpPr>
          <p:spPr>
            <a:xfrm>
              <a:off x="62845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5" name="Google Shape;345;p6"/>
            <p:cNvSpPr/>
            <p:nvPr/>
          </p:nvSpPr>
          <p:spPr>
            <a:xfrm>
              <a:off x="5980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6" name="Google Shape;346;p6"/>
            <p:cNvSpPr/>
            <p:nvPr/>
          </p:nvSpPr>
          <p:spPr>
            <a:xfrm>
              <a:off x="5676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7" name="Google Shape;347;p6"/>
            <p:cNvSpPr/>
            <p:nvPr/>
          </p:nvSpPr>
          <p:spPr>
            <a:xfrm>
              <a:off x="53724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8" name="Google Shape;348;p6"/>
            <p:cNvSpPr/>
            <p:nvPr/>
          </p:nvSpPr>
          <p:spPr>
            <a:xfrm>
              <a:off x="50684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9" name="Google Shape;349;p6"/>
            <p:cNvSpPr/>
            <p:nvPr/>
          </p:nvSpPr>
          <p:spPr>
            <a:xfrm>
              <a:off x="47644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0" name="Google Shape;350;p6"/>
            <p:cNvSpPr/>
            <p:nvPr/>
          </p:nvSpPr>
          <p:spPr>
            <a:xfrm>
              <a:off x="4460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1" name="Google Shape;351;p6"/>
            <p:cNvSpPr/>
            <p:nvPr/>
          </p:nvSpPr>
          <p:spPr>
            <a:xfrm>
              <a:off x="4156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2" name="Google Shape;352;p6"/>
            <p:cNvSpPr/>
            <p:nvPr/>
          </p:nvSpPr>
          <p:spPr>
            <a:xfrm>
              <a:off x="38522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3" name="Google Shape;353;p6"/>
            <p:cNvSpPr/>
            <p:nvPr/>
          </p:nvSpPr>
          <p:spPr>
            <a:xfrm>
              <a:off x="65885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4" name="Google Shape;354;p6"/>
            <p:cNvSpPr/>
            <p:nvPr/>
          </p:nvSpPr>
          <p:spPr>
            <a:xfrm>
              <a:off x="71967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5" name="Google Shape;355;p6"/>
            <p:cNvSpPr/>
            <p:nvPr/>
          </p:nvSpPr>
          <p:spPr>
            <a:xfrm>
              <a:off x="68927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356" name="Google Shape;356;p6"/>
          <p:cNvSpPr/>
          <p:nvPr/>
        </p:nvSpPr>
        <p:spPr>
          <a:xfrm>
            <a:off x="950967" y="641533"/>
            <a:ext cx="10290000" cy="919200"/>
          </a:xfrm>
          <a:prstGeom prst="roundRect">
            <a:avLst>
              <a:gd name="adj" fmla="val 16667"/>
            </a:avLst>
          </a:prstGeom>
          <a:solidFill>
            <a:schemeClr val="accent1"/>
          </a:solidFill>
          <a:ln w="762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57" name="Google Shape;357;p6"/>
          <p:cNvSpPr txBox="1">
            <a:spLocks noGrp="1"/>
          </p:cNvSpPr>
          <p:nvPr>
            <p:ph type="title"/>
          </p:nvPr>
        </p:nvSpPr>
        <p:spPr>
          <a:xfrm>
            <a:off x="950967" y="719333"/>
            <a:ext cx="10290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9884742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bg>
      <p:bgPr>
        <a:solidFill>
          <a:schemeClr val="dk1"/>
        </a:solidFill>
        <a:effectLst/>
      </p:bgPr>
    </p:bg>
    <p:spTree>
      <p:nvGrpSpPr>
        <p:cNvPr id="1" name="Shape 4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40" name="Google Shape;440;p8"/>
          <p:cNvGrpSpPr/>
          <p:nvPr/>
        </p:nvGrpSpPr>
        <p:grpSpPr>
          <a:xfrm>
            <a:off x="-184227" y="-399294"/>
            <a:ext cx="13152739" cy="7397993"/>
            <a:chOff x="238125" y="822050"/>
            <a:chExt cx="7136850" cy="4051475"/>
          </a:xfrm>
        </p:grpSpPr>
        <p:sp>
          <p:nvSpPr>
            <p:cNvPr id="441" name="Google Shape;441;p8"/>
            <p:cNvSpPr/>
            <p:nvPr/>
          </p:nvSpPr>
          <p:spPr>
            <a:xfrm>
              <a:off x="238125" y="114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2" name="Google Shape;442;p8"/>
            <p:cNvSpPr/>
            <p:nvPr/>
          </p:nvSpPr>
          <p:spPr>
            <a:xfrm>
              <a:off x="238125" y="27590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3" name="Google Shape;443;p8"/>
            <p:cNvSpPr/>
            <p:nvPr/>
          </p:nvSpPr>
          <p:spPr>
            <a:xfrm>
              <a:off x="238125" y="250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4" name="Google Shape;444;p8"/>
            <p:cNvSpPr/>
            <p:nvPr/>
          </p:nvSpPr>
          <p:spPr>
            <a:xfrm>
              <a:off x="238125" y="22460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5" name="Google Shape;445;p8"/>
            <p:cNvSpPr/>
            <p:nvPr/>
          </p:nvSpPr>
          <p:spPr>
            <a:xfrm>
              <a:off x="238125" y="1971075"/>
              <a:ext cx="7136850" cy="0"/>
            </a:xfrm>
            <a:custGeom>
              <a:avLst/>
              <a:gdLst/>
              <a:ahLst/>
              <a:cxnLst/>
              <a:rect l="l" t="t" r="r" b="b"/>
              <a:pathLst>
                <a:path w="285474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6" name="Google Shape;446;p8"/>
            <p:cNvSpPr/>
            <p:nvPr/>
          </p:nvSpPr>
          <p:spPr>
            <a:xfrm>
              <a:off x="238125" y="169607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7" name="Google Shape;447;p8"/>
            <p:cNvSpPr/>
            <p:nvPr/>
          </p:nvSpPr>
          <p:spPr>
            <a:xfrm>
              <a:off x="238125" y="1420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8" name="Google Shape;448;p8"/>
            <p:cNvSpPr/>
            <p:nvPr/>
          </p:nvSpPr>
          <p:spPr>
            <a:xfrm>
              <a:off x="238125" y="33092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9" name="Google Shape;449;p8"/>
            <p:cNvSpPr/>
            <p:nvPr/>
          </p:nvSpPr>
          <p:spPr>
            <a:xfrm>
              <a:off x="238125" y="30155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0" name="Google Shape;450;p8"/>
            <p:cNvSpPr/>
            <p:nvPr/>
          </p:nvSpPr>
          <p:spPr>
            <a:xfrm>
              <a:off x="238125" y="47439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1" name="Google Shape;451;p8"/>
            <p:cNvSpPr/>
            <p:nvPr/>
          </p:nvSpPr>
          <p:spPr>
            <a:xfrm>
              <a:off x="238125" y="44549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2" name="Google Shape;452;p8"/>
            <p:cNvSpPr/>
            <p:nvPr/>
          </p:nvSpPr>
          <p:spPr>
            <a:xfrm>
              <a:off x="238125" y="4167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3" name="Google Shape;453;p8"/>
            <p:cNvSpPr/>
            <p:nvPr/>
          </p:nvSpPr>
          <p:spPr>
            <a:xfrm>
              <a:off x="238125" y="38817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4" name="Google Shape;454;p8"/>
            <p:cNvSpPr/>
            <p:nvPr/>
          </p:nvSpPr>
          <p:spPr>
            <a:xfrm>
              <a:off x="238125" y="35953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" name="Google Shape;455;p8"/>
            <p:cNvSpPr/>
            <p:nvPr/>
          </p:nvSpPr>
          <p:spPr>
            <a:xfrm>
              <a:off x="5075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" name="Google Shape;456;p8"/>
            <p:cNvSpPr/>
            <p:nvPr/>
          </p:nvSpPr>
          <p:spPr>
            <a:xfrm>
              <a:off x="3244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" name="Google Shape;457;p8"/>
            <p:cNvSpPr/>
            <p:nvPr/>
          </p:nvSpPr>
          <p:spPr>
            <a:xfrm>
              <a:off x="29400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" name="Google Shape;458;p8"/>
            <p:cNvSpPr/>
            <p:nvPr/>
          </p:nvSpPr>
          <p:spPr>
            <a:xfrm>
              <a:off x="2635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" name="Google Shape;459;p8"/>
            <p:cNvSpPr/>
            <p:nvPr/>
          </p:nvSpPr>
          <p:spPr>
            <a:xfrm>
              <a:off x="2331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" name="Google Shape;460;p8"/>
            <p:cNvSpPr/>
            <p:nvPr/>
          </p:nvSpPr>
          <p:spPr>
            <a:xfrm>
              <a:off x="20279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" name="Google Shape;461;p8"/>
            <p:cNvSpPr/>
            <p:nvPr/>
          </p:nvSpPr>
          <p:spPr>
            <a:xfrm>
              <a:off x="17239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" name="Google Shape;462;p8"/>
            <p:cNvSpPr/>
            <p:nvPr/>
          </p:nvSpPr>
          <p:spPr>
            <a:xfrm>
              <a:off x="14197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" name="Google Shape;463;p8"/>
            <p:cNvSpPr/>
            <p:nvPr/>
          </p:nvSpPr>
          <p:spPr>
            <a:xfrm>
              <a:off x="1115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" name="Google Shape;464;p8"/>
            <p:cNvSpPr/>
            <p:nvPr/>
          </p:nvSpPr>
          <p:spPr>
            <a:xfrm>
              <a:off x="811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" name="Google Shape;465;p8"/>
            <p:cNvSpPr/>
            <p:nvPr/>
          </p:nvSpPr>
          <p:spPr>
            <a:xfrm>
              <a:off x="3548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" name="Google Shape;466;p8"/>
            <p:cNvSpPr/>
            <p:nvPr/>
          </p:nvSpPr>
          <p:spPr>
            <a:xfrm>
              <a:off x="62845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" name="Google Shape;467;p8"/>
            <p:cNvSpPr/>
            <p:nvPr/>
          </p:nvSpPr>
          <p:spPr>
            <a:xfrm>
              <a:off x="5980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8" name="Google Shape;468;p8"/>
            <p:cNvSpPr/>
            <p:nvPr/>
          </p:nvSpPr>
          <p:spPr>
            <a:xfrm>
              <a:off x="5676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9" name="Google Shape;469;p8"/>
            <p:cNvSpPr/>
            <p:nvPr/>
          </p:nvSpPr>
          <p:spPr>
            <a:xfrm>
              <a:off x="53724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0" name="Google Shape;470;p8"/>
            <p:cNvSpPr/>
            <p:nvPr/>
          </p:nvSpPr>
          <p:spPr>
            <a:xfrm>
              <a:off x="50684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1" name="Google Shape;471;p8"/>
            <p:cNvSpPr/>
            <p:nvPr/>
          </p:nvSpPr>
          <p:spPr>
            <a:xfrm>
              <a:off x="47644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2" name="Google Shape;472;p8"/>
            <p:cNvSpPr/>
            <p:nvPr/>
          </p:nvSpPr>
          <p:spPr>
            <a:xfrm>
              <a:off x="4460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3" name="Google Shape;473;p8"/>
            <p:cNvSpPr/>
            <p:nvPr/>
          </p:nvSpPr>
          <p:spPr>
            <a:xfrm>
              <a:off x="4156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4" name="Google Shape;474;p8"/>
            <p:cNvSpPr/>
            <p:nvPr/>
          </p:nvSpPr>
          <p:spPr>
            <a:xfrm>
              <a:off x="38522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5" name="Google Shape;475;p8"/>
            <p:cNvSpPr/>
            <p:nvPr/>
          </p:nvSpPr>
          <p:spPr>
            <a:xfrm>
              <a:off x="65885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6" name="Google Shape;476;p8"/>
            <p:cNvSpPr/>
            <p:nvPr/>
          </p:nvSpPr>
          <p:spPr>
            <a:xfrm>
              <a:off x="71967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7" name="Google Shape;477;p8"/>
            <p:cNvSpPr/>
            <p:nvPr/>
          </p:nvSpPr>
          <p:spPr>
            <a:xfrm>
              <a:off x="68927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478" name="Google Shape;478;p8"/>
          <p:cNvSpPr/>
          <p:nvPr/>
        </p:nvSpPr>
        <p:spPr>
          <a:xfrm>
            <a:off x="1693533" y="1056467"/>
            <a:ext cx="8887200" cy="4527200"/>
          </a:xfrm>
          <a:prstGeom prst="roundRect">
            <a:avLst>
              <a:gd name="adj" fmla="val 4928"/>
            </a:avLst>
          </a:prstGeom>
          <a:solidFill>
            <a:schemeClr val="lt1"/>
          </a:solidFill>
          <a:ln w="76200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79" name="Google Shape;479;p8"/>
          <p:cNvSpPr txBox="1">
            <a:spLocks noGrp="1"/>
          </p:cNvSpPr>
          <p:nvPr>
            <p:ph type="title"/>
          </p:nvPr>
        </p:nvSpPr>
        <p:spPr>
          <a:xfrm>
            <a:off x="1999400" y="1056600"/>
            <a:ext cx="8193200" cy="452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13333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endParaRPr/>
          </a:p>
        </p:txBody>
      </p:sp>
      <p:grpSp>
        <p:nvGrpSpPr>
          <p:cNvPr id="480" name="Google Shape;480;p8"/>
          <p:cNvGrpSpPr/>
          <p:nvPr/>
        </p:nvGrpSpPr>
        <p:grpSpPr>
          <a:xfrm flipH="1">
            <a:off x="1012087" y="4413213"/>
            <a:ext cx="1623928" cy="1170579"/>
            <a:chOff x="7783413" y="3715033"/>
            <a:chExt cx="1091839" cy="786961"/>
          </a:xfrm>
        </p:grpSpPr>
        <p:sp>
          <p:nvSpPr>
            <p:cNvPr id="481" name="Google Shape;481;p8"/>
            <p:cNvSpPr/>
            <p:nvPr/>
          </p:nvSpPr>
          <p:spPr>
            <a:xfrm>
              <a:off x="7897928" y="3729311"/>
              <a:ext cx="977324" cy="385808"/>
            </a:xfrm>
            <a:custGeom>
              <a:avLst/>
              <a:gdLst/>
              <a:ahLst/>
              <a:cxnLst/>
              <a:rect l="l" t="t" r="r" b="b"/>
              <a:pathLst>
                <a:path w="21046" h="8309" extrusionOk="0">
                  <a:moveTo>
                    <a:pt x="21045" y="0"/>
                  </a:moveTo>
                  <a:lnTo>
                    <a:pt x="21045" y="4155"/>
                  </a:lnTo>
                  <a:lnTo>
                    <a:pt x="17781" y="4155"/>
                  </a:lnTo>
                  <a:lnTo>
                    <a:pt x="17781" y="8309"/>
                  </a:lnTo>
                  <a:lnTo>
                    <a:pt x="0" y="8309"/>
                  </a:lnTo>
                  <a:lnTo>
                    <a:pt x="0" y="4155"/>
                  </a:lnTo>
                  <a:lnTo>
                    <a:pt x="3264" y="4155"/>
                  </a:lnTo>
                  <a:lnTo>
                    <a:pt x="3264" y="0"/>
                  </a:lnTo>
                  <a:close/>
                </a:path>
              </a:pathLst>
            </a:custGeom>
            <a:solidFill>
              <a:srgbClr val="FFFFFF"/>
            </a:solidFill>
            <a:ln w="1143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2" name="Google Shape;482;p8"/>
            <p:cNvSpPr/>
            <p:nvPr/>
          </p:nvSpPr>
          <p:spPr>
            <a:xfrm>
              <a:off x="7783459" y="4115073"/>
              <a:ext cx="976256" cy="386922"/>
            </a:xfrm>
            <a:custGeom>
              <a:avLst/>
              <a:gdLst/>
              <a:ahLst/>
              <a:cxnLst/>
              <a:rect l="l" t="t" r="r" b="b"/>
              <a:pathLst>
                <a:path w="21023" h="8333" extrusionOk="0">
                  <a:moveTo>
                    <a:pt x="21022" y="1"/>
                  </a:moveTo>
                  <a:lnTo>
                    <a:pt x="21022" y="4178"/>
                  </a:lnTo>
                  <a:lnTo>
                    <a:pt x="17758" y="4178"/>
                  </a:lnTo>
                  <a:lnTo>
                    <a:pt x="17758" y="8332"/>
                  </a:lnTo>
                  <a:lnTo>
                    <a:pt x="0" y="8332"/>
                  </a:lnTo>
                  <a:lnTo>
                    <a:pt x="0" y="4178"/>
                  </a:lnTo>
                  <a:lnTo>
                    <a:pt x="3264" y="4178"/>
                  </a:lnTo>
                  <a:lnTo>
                    <a:pt x="3264" y="1"/>
                  </a:lnTo>
                  <a:close/>
                </a:path>
              </a:pathLst>
            </a:custGeom>
            <a:solidFill>
              <a:srgbClr val="FFFFFF"/>
            </a:solidFill>
            <a:ln w="1143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3" name="Google Shape;483;p8"/>
            <p:cNvSpPr/>
            <p:nvPr/>
          </p:nvSpPr>
          <p:spPr>
            <a:xfrm>
              <a:off x="7783413" y="4294743"/>
              <a:ext cx="825752" cy="192927"/>
            </a:xfrm>
            <a:custGeom>
              <a:avLst/>
              <a:gdLst/>
              <a:ahLst/>
              <a:cxnLst/>
              <a:rect l="l" t="t" r="r" b="b"/>
              <a:pathLst>
                <a:path w="17782" h="4155" extrusionOk="0">
                  <a:moveTo>
                    <a:pt x="17782" y="4155"/>
                  </a:moveTo>
                  <a:lnTo>
                    <a:pt x="1" y="4155"/>
                  </a:lnTo>
                  <a:lnTo>
                    <a:pt x="1" y="1"/>
                  </a:lnTo>
                  <a:lnTo>
                    <a:pt x="17782" y="1"/>
                  </a:lnTo>
                  <a:close/>
                </a:path>
              </a:pathLst>
            </a:custGeom>
            <a:solidFill>
              <a:srgbClr val="FEAE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4" name="Google Shape;484;p8"/>
            <p:cNvSpPr/>
            <p:nvPr/>
          </p:nvSpPr>
          <p:spPr>
            <a:xfrm>
              <a:off x="7783413" y="4294743"/>
              <a:ext cx="825752" cy="27627"/>
            </a:xfrm>
            <a:custGeom>
              <a:avLst/>
              <a:gdLst/>
              <a:ahLst/>
              <a:cxnLst/>
              <a:rect l="l" t="t" r="r" b="b"/>
              <a:pathLst>
                <a:path w="17782" h="595" extrusionOk="0">
                  <a:moveTo>
                    <a:pt x="1" y="1"/>
                  </a:moveTo>
                  <a:lnTo>
                    <a:pt x="1" y="594"/>
                  </a:lnTo>
                  <a:lnTo>
                    <a:pt x="17782" y="594"/>
                  </a:lnTo>
                  <a:lnTo>
                    <a:pt x="17782" y="1"/>
                  </a:lnTo>
                  <a:close/>
                </a:path>
              </a:pathLst>
            </a:custGeom>
            <a:solidFill>
              <a:srgbClr val="FCCC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5" name="Google Shape;485;p8"/>
            <p:cNvSpPr/>
            <p:nvPr/>
          </p:nvSpPr>
          <p:spPr>
            <a:xfrm>
              <a:off x="7853394" y="429474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0" y="1"/>
                  </a:moveTo>
                  <a:lnTo>
                    <a:pt x="0" y="4155"/>
                  </a:lnTo>
                  <a:lnTo>
                    <a:pt x="776" y="4155"/>
                  </a:lnTo>
                  <a:lnTo>
                    <a:pt x="776" y="1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6" name="Google Shape;486;p8"/>
            <p:cNvSpPr/>
            <p:nvPr/>
          </p:nvSpPr>
          <p:spPr>
            <a:xfrm>
              <a:off x="7961500" y="429474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0" y="1"/>
                  </a:moveTo>
                  <a:lnTo>
                    <a:pt x="0" y="4155"/>
                  </a:lnTo>
                  <a:lnTo>
                    <a:pt x="776" y="4155"/>
                  </a:lnTo>
                  <a:lnTo>
                    <a:pt x="776" y="1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7" name="Google Shape;487;p8"/>
            <p:cNvSpPr/>
            <p:nvPr/>
          </p:nvSpPr>
          <p:spPr>
            <a:xfrm>
              <a:off x="8070675" y="4294743"/>
              <a:ext cx="35014" cy="192927"/>
            </a:xfrm>
            <a:custGeom>
              <a:avLst/>
              <a:gdLst/>
              <a:ahLst/>
              <a:cxnLst/>
              <a:rect l="l" t="t" r="r" b="b"/>
              <a:pathLst>
                <a:path w="754" h="4155" extrusionOk="0">
                  <a:moveTo>
                    <a:pt x="0" y="1"/>
                  </a:moveTo>
                  <a:lnTo>
                    <a:pt x="0" y="4155"/>
                  </a:lnTo>
                  <a:lnTo>
                    <a:pt x="754" y="4155"/>
                  </a:lnTo>
                  <a:lnTo>
                    <a:pt x="754" y="1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8" name="Google Shape;488;p8"/>
            <p:cNvSpPr/>
            <p:nvPr/>
          </p:nvSpPr>
          <p:spPr>
            <a:xfrm>
              <a:off x="8178782" y="429474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0" y="1"/>
                  </a:moveTo>
                  <a:lnTo>
                    <a:pt x="0" y="4155"/>
                  </a:lnTo>
                  <a:lnTo>
                    <a:pt x="777" y="4155"/>
                  </a:lnTo>
                  <a:lnTo>
                    <a:pt x="777" y="1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9" name="Google Shape;489;p8"/>
            <p:cNvSpPr/>
            <p:nvPr/>
          </p:nvSpPr>
          <p:spPr>
            <a:xfrm>
              <a:off x="8286888" y="429474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1" y="1"/>
                  </a:moveTo>
                  <a:lnTo>
                    <a:pt x="1" y="4155"/>
                  </a:lnTo>
                  <a:lnTo>
                    <a:pt x="777" y="4155"/>
                  </a:lnTo>
                  <a:lnTo>
                    <a:pt x="777" y="1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0" name="Google Shape;490;p8"/>
            <p:cNvSpPr/>
            <p:nvPr/>
          </p:nvSpPr>
          <p:spPr>
            <a:xfrm>
              <a:off x="8394995" y="429474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1" y="1"/>
                  </a:moveTo>
                  <a:lnTo>
                    <a:pt x="1" y="4155"/>
                  </a:lnTo>
                  <a:lnTo>
                    <a:pt x="777" y="4155"/>
                  </a:lnTo>
                  <a:lnTo>
                    <a:pt x="777" y="1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1" name="Google Shape;491;p8"/>
            <p:cNvSpPr/>
            <p:nvPr/>
          </p:nvSpPr>
          <p:spPr>
            <a:xfrm>
              <a:off x="8503147" y="429474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0" y="1"/>
                  </a:moveTo>
                  <a:lnTo>
                    <a:pt x="0" y="4155"/>
                  </a:lnTo>
                  <a:lnTo>
                    <a:pt x="776" y="4155"/>
                  </a:lnTo>
                  <a:lnTo>
                    <a:pt x="776" y="1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2" name="Google Shape;492;p8"/>
            <p:cNvSpPr/>
            <p:nvPr/>
          </p:nvSpPr>
          <p:spPr>
            <a:xfrm>
              <a:off x="8101417" y="4294743"/>
              <a:ext cx="451558" cy="192927"/>
            </a:xfrm>
            <a:custGeom>
              <a:avLst/>
              <a:gdLst/>
              <a:ahLst/>
              <a:cxnLst/>
              <a:rect l="l" t="t" r="r" b="b"/>
              <a:pathLst>
                <a:path w="9724" h="4155" extrusionOk="0">
                  <a:moveTo>
                    <a:pt x="0" y="1"/>
                  </a:moveTo>
                  <a:lnTo>
                    <a:pt x="0" y="4155"/>
                  </a:lnTo>
                  <a:lnTo>
                    <a:pt x="9724" y="4155"/>
                  </a:lnTo>
                  <a:lnTo>
                    <a:pt x="9724" y="1"/>
                  </a:lnTo>
                  <a:close/>
                </a:path>
              </a:pathLst>
            </a:custGeom>
            <a:solidFill>
              <a:srgbClr val="FFE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3" name="Google Shape;493;p8"/>
            <p:cNvSpPr/>
            <p:nvPr/>
          </p:nvSpPr>
          <p:spPr>
            <a:xfrm>
              <a:off x="8438460" y="4294743"/>
              <a:ext cx="114515" cy="192927"/>
            </a:xfrm>
            <a:custGeom>
              <a:avLst/>
              <a:gdLst/>
              <a:ahLst/>
              <a:cxnLst/>
              <a:rect l="l" t="t" r="r" b="b"/>
              <a:pathLst>
                <a:path w="2466" h="4155" extrusionOk="0">
                  <a:moveTo>
                    <a:pt x="1" y="1"/>
                  </a:moveTo>
                  <a:lnTo>
                    <a:pt x="1" y="4155"/>
                  </a:lnTo>
                  <a:lnTo>
                    <a:pt x="2466" y="4155"/>
                  </a:lnTo>
                  <a:lnTo>
                    <a:pt x="2466" y="1"/>
                  </a:lnTo>
                  <a:close/>
                </a:path>
              </a:pathLst>
            </a:custGeom>
            <a:solidFill>
              <a:srgbClr val="FCE8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4" name="Google Shape;494;p8"/>
            <p:cNvSpPr/>
            <p:nvPr/>
          </p:nvSpPr>
          <p:spPr>
            <a:xfrm>
              <a:off x="7934985" y="4101862"/>
              <a:ext cx="825752" cy="192927"/>
            </a:xfrm>
            <a:custGeom>
              <a:avLst/>
              <a:gdLst/>
              <a:ahLst/>
              <a:cxnLst/>
              <a:rect l="l" t="t" r="r" b="b"/>
              <a:pathLst>
                <a:path w="17782" h="4155" extrusionOk="0">
                  <a:moveTo>
                    <a:pt x="1" y="4155"/>
                  </a:moveTo>
                  <a:lnTo>
                    <a:pt x="17782" y="4155"/>
                  </a:lnTo>
                  <a:lnTo>
                    <a:pt x="17782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EAE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5" name="Google Shape;495;p8"/>
            <p:cNvSpPr/>
            <p:nvPr/>
          </p:nvSpPr>
          <p:spPr>
            <a:xfrm>
              <a:off x="7934985" y="4101862"/>
              <a:ext cx="825752" cy="27581"/>
            </a:xfrm>
            <a:custGeom>
              <a:avLst/>
              <a:gdLst/>
              <a:ahLst/>
              <a:cxnLst/>
              <a:rect l="l" t="t" r="r" b="b"/>
              <a:pathLst>
                <a:path w="17782" h="594" extrusionOk="0">
                  <a:moveTo>
                    <a:pt x="1" y="0"/>
                  </a:moveTo>
                  <a:lnTo>
                    <a:pt x="1" y="594"/>
                  </a:lnTo>
                  <a:lnTo>
                    <a:pt x="17782" y="594"/>
                  </a:lnTo>
                  <a:lnTo>
                    <a:pt x="17782" y="0"/>
                  </a:lnTo>
                  <a:close/>
                </a:path>
              </a:pathLst>
            </a:custGeom>
            <a:solidFill>
              <a:srgbClr val="FCCC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6" name="Google Shape;496;p8"/>
            <p:cNvSpPr/>
            <p:nvPr/>
          </p:nvSpPr>
          <p:spPr>
            <a:xfrm>
              <a:off x="8004966" y="4101862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6" y="4155"/>
                  </a:moveTo>
                  <a:lnTo>
                    <a:pt x="0" y="4155"/>
                  </a:lnTo>
                  <a:lnTo>
                    <a:pt x="0" y="0"/>
                  </a:lnTo>
                  <a:lnTo>
                    <a:pt x="776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7" name="Google Shape;497;p8"/>
            <p:cNvSpPr/>
            <p:nvPr/>
          </p:nvSpPr>
          <p:spPr>
            <a:xfrm>
              <a:off x="8113072" y="4101862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6" y="4155"/>
                  </a:moveTo>
                  <a:lnTo>
                    <a:pt x="0" y="4155"/>
                  </a:lnTo>
                  <a:lnTo>
                    <a:pt x="0" y="0"/>
                  </a:lnTo>
                  <a:lnTo>
                    <a:pt x="776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8" name="Google Shape;498;p8"/>
            <p:cNvSpPr/>
            <p:nvPr/>
          </p:nvSpPr>
          <p:spPr>
            <a:xfrm>
              <a:off x="8221179" y="4101862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5"/>
                  </a:moveTo>
                  <a:lnTo>
                    <a:pt x="0" y="4155"/>
                  </a:lnTo>
                  <a:lnTo>
                    <a:pt x="0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9" name="Google Shape;499;p8"/>
            <p:cNvSpPr/>
            <p:nvPr/>
          </p:nvSpPr>
          <p:spPr>
            <a:xfrm>
              <a:off x="8330354" y="4101862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5"/>
                  </a:moveTo>
                  <a:lnTo>
                    <a:pt x="0" y="4155"/>
                  </a:lnTo>
                  <a:lnTo>
                    <a:pt x="0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0" name="Google Shape;500;p8"/>
            <p:cNvSpPr/>
            <p:nvPr/>
          </p:nvSpPr>
          <p:spPr>
            <a:xfrm>
              <a:off x="8438460" y="4101862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5"/>
                  </a:moveTo>
                  <a:lnTo>
                    <a:pt x="1" y="4155"/>
                  </a:lnTo>
                  <a:lnTo>
                    <a:pt x="1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1" name="Google Shape;501;p8"/>
            <p:cNvSpPr/>
            <p:nvPr/>
          </p:nvSpPr>
          <p:spPr>
            <a:xfrm>
              <a:off x="8546567" y="4101862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5"/>
                  </a:moveTo>
                  <a:lnTo>
                    <a:pt x="1" y="4155"/>
                  </a:lnTo>
                  <a:lnTo>
                    <a:pt x="1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2" name="Google Shape;502;p8"/>
            <p:cNvSpPr/>
            <p:nvPr/>
          </p:nvSpPr>
          <p:spPr>
            <a:xfrm>
              <a:off x="8654719" y="4101862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6" y="4155"/>
                  </a:moveTo>
                  <a:lnTo>
                    <a:pt x="0" y="4155"/>
                  </a:lnTo>
                  <a:lnTo>
                    <a:pt x="0" y="0"/>
                  </a:lnTo>
                  <a:lnTo>
                    <a:pt x="776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3" name="Google Shape;503;p8"/>
            <p:cNvSpPr/>
            <p:nvPr/>
          </p:nvSpPr>
          <p:spPr>
            <a:xfrm>
              <a:off x="8252989" y="4101862"/>
              <a:ext cx="451558" cy="192927"/>
            </a:xfrm>
            <a:custGeom>
              <a:avLst/>
              <a:gdLst/>
              <a:ahLst/>
              <a:cxnLst/>
              <a:rect l="l" t="t" r="r" b="b"/>
              <a:pathLst>
                <a:path w="9724" h="4155" extrusionOk="0">
                  <a:moveTo>
                    <a:pt x="9724" y="4155"/>
                  </a:moveTo>
                  <a:lnTo>
                    <a:pt x="0" y="4155"/>
                  </a:lnTo>
                  <a:lnTo>
                    <a:pt x="0" y="0"/>
                  </a:lnTo>
                  <a:lnTo>
                    <a:pt x="9724" y="0"/>
                  </a:lnTo>
                  <a:close/>
                </a:path>
              </a:pathLst>
            </a:custGeom>
            <a:solidFill>
              <a:srgbClr val="FFE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4" name="Google Shape;504;p8"/>
            <p:cNvSpPr/>
            <p:nvPr/>
          </p:nvSpPr>
          <p:spPr>
            <a:xfrm>
              <a:off x="8590032" y="4101862"/>
              <a:ext cx="114515" cy="192927"/>
            </a:xfrm>
            <a:custGeom>
              <a:avLst/>
              <a:gdLst/>
              <a:ahLst/>
              <a:cxnLst/>
              <a:rect l="l" t="t" r="r" b="b"/>
              <a:pathLst>
                <a:path w="2466" h="4155" extrusionOk="0">
                  <a:moveTo>
                    <a:pt x="2466" y="4155"/>
                  </a:moveTo>
                  <a:lnTo>
                    <a:pt x="1" y="4155"/>
                  </a:lnTo>
                  <a:lnTo>
                    <a:pt x="1" y="0"/>
                  </a:lnTo>
                  <a:lnTo>
                    <a:pt x="2466" y="0"/>
                  </a:lnTo>
                  <a:close/>
                </a:path>
              </a:pathLst>
            </a:custGeom>
            <a:solidFill>
              <a:srgbClr val="FCE8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5" name="Google Shape;505;p8"/>
            <p:cNvSpPr/>
            <p:nvPr/>
          </p:nvSpPr>
          <p:spPr>
            <a:xfrm>
              <a:off x="7898949" y="3907914"/>
              <a:ext cx="825752" cy="192927"/>
            </a:xfrm>
            <a:custGeom>
              <a:avLst/>
              <a:gdLst/>
              <a:ahLst/>
              <a:cxnLst/>
              <a:rect l="l" t="t" r="r" b="b"/>
              <a:pathLst>
                <a:path w="17782" h="4155" extrusionOk="0">
                  <a:moveTo>
                    <a:pt x="1" y="4155"/>
                  </a:moveTo>
                  <a:lnTo>
                    <a:pt x="17782" y="4155"/>
                  </a:lnTo>
                  <a:lnTo>
                    <a:pt x="17782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EAE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6" name="Google Shape;506;p8"/>
            <p:cNvSpPr/>
            <p:nvPr/>
          </p:nvSpPr>
          <p:spPr>
            <a:xfrm>
              <a:off x="7898949" y="3907914"/>
              <a:ext cx="825752" cy="27581"/>
            </a:xfrm>
            <a:custGeom>
              <a:avLst/>
              <a:gdLst/>
              <a:ahLst/>
              <a:cxnLst/>
              <a:rect l="l" t="t" r="r" b="b"/>
              <a:pathLst>
                <a:path w="17782" h="594" extrusionOk="0">
                  <a:moveTo>
                    <a:pt x="1" y="0"/>
                  </a:moveTo>
                  <a:lnTo>
                    <a:pt x="1" y="594"/>
                  </a:lnTo>
                  <a:lnTo>
                    <a:pt x="17782" y="594"/>
                  </a:lnTo>
                  <a:lnTo>
                    <a:pt x="17782" y="0"/>
                  </a:lnTo>
                  <a:close/>
                </a:path>
              </a:pathLst>
            </a:custGeom>
            <a:solidFill>
              <a:srgbClr val="FCCC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7" name="Google Shape;507;p8"/>
            <p:cNvSpPr/>
            <p:nvPr/>
          </p:nvSpPr>
          <p:spPr>
            <a:xfrm>
              <a:off x="7968930" y="3907914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6" y="4155"/>
                  </a:moveTo>
                  <a:lnTo>
                    <a:pt x="0" y="4155"/>
                  </a:lnTo>
                  <a:lnTo>
                    <a:pt x="0" y="0"/>
                  </a:lnTo>
                  <a:lnTo>
                    <a:pt x="776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8" name="Google Shape;508;p8"/>
            <p:cNvSpPr/>
            <p:nvPr/>
          </p:nvSpPr>
          <p:spPr>
            <a:xfrm>
              <a:off x="8077037" y="3907914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6" y="4155"/>
                  </a:moveTo>
                  <a:lnTo>
                    <a:pt x="0" y="4155"/>
                  </a:lnTo>
                  <a:lnTo>
                    <a:pt x="0" y="0"/>
                  </a:lnTo>
                  <a:lnTo>
                    <a:pt x="776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9" name="Google Shape;509;p8"/>
            <p:cNvSpPr/>
            <p:nvPr/>
          </p:nvSpPr>
          <p:spPr>
            <a:xfrm>
              <a:off x="8185143" y="3907914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6" y="4155"/>
                  </a:moveTo>
                  <a:lnTo>
                    <a:pt x="0" y="4155"/>
                  </a:lnTo>
                  <a:lnTo>
                    <a:pt x="0" y="0"/>
                  </a:lnTo>
                  <a:lnTo>
                    <a:pt x="776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0" name="Google Shape;510;p8"/>
            <p:cNvSpPr/>
            <p:nvPr/>
          </p:nvSpPr>
          <p:spPr>
            <a:xfrm>
              <a:off x="8293250" y="3907914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5"/>
                  </a:moveTo>
                  <a:lnTo>
                    <a:pt x="1" y="4155"/>
                  </a:lnTo>
                  <a:lnTo>
                    <a:pt x="1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1" name="Google Shape;511;p8"/>
            <p:cNvSpPr/>
            <p:nvPr/>
          </p:nvSpPr>
          <p:spPr>
            <a:xfrm>
              <a:off x="8402425" y="3907914"/>
              <a:ext cx="35014" cy="192927"/>
            </a:xfrm>
            <a:custGeom>
              <a:avLst/>
              <a:gdLst/>
              <a:ahLst/>
              <a:cxnLst/>
              <a:rect l="l" t="t" r="r" b="b"/>
              <a:pathLst>
                <a:path w="754" h="4155" extrusionOk="0">
                  <a:moveTo>
                    <a:pt x="754" y="4155"/>
                  </a:moveTo>
                  <a:lnTo>
                    <a:pt x="1" y="4155"/>
                  </a:lnTo>
                  <a:lnTo>
                    <a:pt x="1" y="0"/>
                  </a:lnTo>
                  <a:lnTo>
                    <a:pt x="754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2" name="Google Shape;512;p8"/>
            <p:cNvSpPr/>
            <p:nvPr/>
          </p:nvSpPr>
          <p:spPr>
            <a:xfrm>
              <a:off x="8510531" y="3907914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5"/>
                  </a:moveTo>
                  <a:lnTo>
                    <a:pt x="1" y="4155"/>
                  </a:lnTo>
                  <a:lnTo>
                    <a:pt x="1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3" name="Google Shape;513;p8"/>
            <p:cNvSpPr/>
            <p:nvPr/>
          </p:nvSpPr>
          <p:spPr>
            <a:xfrm>
              <a:off x="8618638" y="3907914"/>
              <a:ext cx="36128" cy="192927"/>
            </a:xfrm>
            <a:custGeom>
              <a:avLst/>
              <a:gdLst/>
              <a:ahLst/>
              <a:cxnLst/>
              <a:rect l="l" t="t" r="r" b="b"/>
              <a:pathLst>
                <a:path w="778" h="4155" extrusionOk="0">
                  <a:moveTo>
                    <a:pt x="777" y="4155"/>
                  </a:moveTo>
                  <a:lnTo>
                    <a:pt x="1" y="4155"/>
                  </a:lnTo>
                  <a:lnTo>
                    <a:pt x="1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4" name="Google Shape;514;p8"/>
            <p:cNvSpPr/>
            <p:nvPr/>
          </p:nvSpPr>
          <p:spPr>
            <a:xfrm>
              <a:off x="8216953" y="3907914"/>
              <a:ext cx="451558" cy="192927"/>
            </a:xfrm>
            <a:custGeom>
              <a:avLst/>
              <a:gdLst/>
              <a:ahLst/>
              <a:cxnLst/>
              <a:rect l="l" t="t" r="r" b="b"/>
              <a:pathLst>
                <a:path w="9724" h="4155" extrusionOk="0">
                  <a:moveTo>
                    <a:pt x="9724" y="4155"/>
                  </a:moveTo>
                  <a:lnTo>
                    <a:pt x="0" y="4155"/>
                  </a:lnTo>
                  <a:lnTo>
                    <a:pt x="0" y="0"/>
                  </a:lnTo>
                  <a:lnTo>
                    <a:pt x="9724" y="0"/>
                  </a:lnTo>
                  <a:close/>
                </a:path>
              </a:pathLst>
            </a:custGeom>
            <a:solidFill>
              <a:srgbClr val="FFE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5" name="Google Shape;515;p8"/>
            <p:cNvSpPr/>
            <p:nvPr/>
          </p:nvSpPr>
          <p:spPr>
            <a:xfrm>
              <a:off x="8553997" y="3907914"/>
              <a:ext cx="114515" cy="192927"/>
            </a:xfrm>
            <a:custGeom>
              <a:avLst/>
              <a:gdLst/>
              <a:ahLst/>
              <a:cxnLst/>
              <a:rect l="l" t="t" r="r" b="b"/>
              <a:pathLst>
                <a:path w="2466" h="4155" extrusionOk="0">
                  <a:moveTo>
                    <a:pt x="2466" y="4155"/>
                  </a:moveTo>
                  <a:lnTo>
                    <a:pt x="1" y="4155"/>
                  </a:lnTo>
                  <a:lnTo>
                    <a:pt x="1" y="0"/>
                  </a:lnTo>
                  <a:lnTo>
                    <a:pt x="2466" y="0"/>
                  </a:lnTo>
                  <a:close/>
                </a:path>
              </a:pathLst>
            </a:custGeom>
            <a:solidFill>
              <a:srgbClr val="FCE8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6" name="Google Shape;516;p8"/>
            <p:cNvSpPr/>
            <p:nvPr/>
          </p:nvSpPr>
          <p:spPr>
            <a:xfrm>
              <a:off x="8050521" y="3715033"/>
              <a:ext cx="824684" cy="192927"/>
            </a:xfrm>
            <a:custGeom>
              <a:avLst/>
              <a:gdLst/>
              <a:ahLst/>
              <a:cxnLst/>
              <a:rect l="l" t="t" r="r" b="b"/>
              <a:pathLst>
                <a:path w="17759" h="4155" extrusionOk="0">
                  <a:moveTo>
                    <a:pt x="1" y="4154"/>
                  </a:moveTo>
                  <a:lnTo>
                    <a:pt x="17759" y="4154"/>
                  </a:lnTo>
                  <a:lnTo>
                    <a:pt x="17759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EAE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7" name="Google Shape;517;p8"/>
            <p:cNvSpPr/>
            <p:nvPr/>
          </p:nvSpPr>
          <p:spPr>
            <a:xfrm>
              <a:off x="8050521" y="3715033"/>
              <a:ext cx="824684" cy="27581"/>
            </a:xfrm>
            <a:custGeom>
              <a:avLst/>
              <a:gdLst/>
              <a:ahLst/>
              <a:cxnLst/>
              <a:rect l="l" t="t" r="r" b="b"/>
              <a:pathLst>
                <a:path w="17759" h="594" extrusionOk="0">
                  <a:moveTo>
                    <a:pt x="1" y="0"/>
                  </a:moveTo>
                  <a:lnTo>
                    <a:pt x="1" y="594"/>
                  </a:lnTo>
                  <a:lnTo>
                    <a:pt x="17759" y="594"/>
                  </a:lnTo>
                  <a:lnTo>
                    <a:pt x="17759" y="0"/>
                  </a:lnTo>
                  <a:close/>
                </a:path>
              </a:pathLst>
            </a:custGeom>
            <a:solidFill>
              <a:srgbClr val="FCCC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8" name="Google Shape;518;p8"/>
            <p:cNvSpPr/>
            <p:nvPr/>
          </p:nvSpPr>
          <p:spPr>
            <a:xfrm>
              <a:off x="8120502" y="371503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6" y="4154"/>
                  </a:moveTo>
                  <a:lnTo>
                    <a:pt x="0" y="4154"/>
                  </a:lnTo>
                  <a:lnTo>
                    <a:pt x="0" y="0"/>
                  </a:lnTo>
                  <a:lnTo>
                    <a:pt x="776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9" name="Google Shape;519;p8"/>
            <p:cNvSpPr/>
            <p:nvPr/>
          </p:nvSpPr>
          <p:spPr>
            <a:xfrm>
              <a:off x="8228609" y="371503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6" y="4154"/>
                  </a:moveTo>
                  <a:lnTo>
                    <a:pt x="0" y="4154"/>
                  </a:lnTo>
                  <a:lnTo>
                    <a:pt x="0" y="0"/>
                  </a:lnTo>
                  <a:lnTo>
                    <a:pt x="776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0" name="Google Shape;520;p8"/>
            <p:cNvSpPr/>
            <p:nvPr/>
          </p:nvSpPr>
          <p:spPr>
            <a:xfrm>
              <a:off x="8336715" y="371503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4"/>
                  </a:moveTo>
                  <a:lnTo>
                    <a:pt x="0" y="4154"/>
                  </a:lnTo>
                  <a:lnTo>
                    <a:pt x="0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1" name="Google Shape;521;p8"/>
            <p:cNvSpPr/>
            <p:nvPr/>
          </p:nvSpPr>
          <p:spPr>
            <a:xfrm>
              <a:off x="8444822" y="371503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4"/>
                  </a:moveTo>
                  <a:lnTo>
                    <a:pt x="1" y="4154"/>
                  </a:lnTo>
                  <a:lnTo>
                    <a:pt x="1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2" name="Google Shape;522;p8"/>
            <p:cNvSpPr/>
            <p:nvPr/>
          </p:nvSpPr>
          <p:spPr>
            <a:xfrm>
              <a:off x="8552928" y="371503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4"/>
                  </a:moveTo>
                  <a:lnTo>
                    <a:pt x="1" y="4154"/>
                  </a:lnTo>
                  <a:lnTo>
                    <a:pt x="1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3" name="Google Shape;523;p8"/>
            <p:cNvSpPr/>
            <p:nvPr/>
          </p:nvSpPr>
          <p:spPr>
            <a:xfrm>
              <a:off x="8662103" y="371503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4"/>
                  </a:moveTo>
                  <a:lnTo>
                    <a:pt x="1" y="4154"/>
                  </a:lnTo>
                  <a:lnTo>
                    <a:pt x="1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4" name="Google Shape;524;p8"/>
            <p:cNvSpPr/>
            <p:nvPr/>
          </p:nvSpPr>
          <p:spPr>
            <a:xfrm>
              <a:off x="8770210" y="3715033"/>
              <a:ext cx="36128" cy="192927"/>
            </a:xfrm>
            <a:custGeom>
              <a:avLst/>
              <a:gdLst/>
              <a:ahLst/>
              <a:cxnLst/>
              <a:rect l="l" t="t" r="r" b="b"/>
              <a:pathLst>
                <a:path w="778" h="4155" extrusionOk="0">
                  <a:moveTo>
                    <a:pt x="777" y="4154"/>
                  </a:moveTo>
                  <a:lnTo>
                    <a:pt x="1" y="4154"/>
                  </a:lnTo>
                  <a:lnTo>
                    <a:pt x="1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5" name="Google Shape;525;p8"/>
            <p:cNvSpPr/>
            <p:nvPr/>
          </p:nvSpPr>
          <p:spPr>
            <a:xfrm>
              <a:off x="8368525" y="3715033"/>
              <a:ext cx="451558" cy="192927"/>
            </a:xfrm>
            <a:custGeom>
              <a:avLst/>
              <a:gdLst/>
              <a:ahLst/>
              <a:cxnLst/>
              <a:rect l="l" t="t" r="r" b="b"/>
              <a:pathLst>
                <a:path w="9724" h="4155" extrusionOk="0">
                  <a:moveTo>
                    <a:pt x="9724" y="4154"/>
                  </a:moveTo>
                  <a:lnTo>
                    <a:pt x="0" y="4154"/>
                  </a:lnTo>
                  <a:lnTo>
                    <a:pt x="0" y="0"/>
                  </a:lnTo>
                  <a:lnTo>
                    <a:pt x="9724" y="0"/>
                  </a:lnTo>
                  <a:close/>
                </a:path>
              </a:pathLst>
            </a:custGeom>
            <a:solidFill>
              <a:srgbClr val="FFE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6" name="Google Shape;526;p8"/>
            <p:cNvSpPr/>
            <p:nvPr/>
          </p:nvSpPr>
          <p:spPr>
            <a:xfrm>
              <a:off x="8705569" y="3715033"/>
              <a:ext cx="114515" cy="192927"/>
            </a:xfrm>
            <a:custGeom>
              <a:avLst/>
              <a:gdLst/>
              <a:ahLst/>
              <a:cxnLst/>
              <a:rect l="l" t="t" r="r" b="b"/>
              <a:pathLst>
                <a:path w="2466" h="4155" extrusionOk="0">
                  <a:moveTo>
                    <a:pt x="2466" y="4154"/>
                  </a:moveTo>
                  <a:lnTo>
                    <a:pt x="1" y="4154"/>
                  </a:lnTo>
                  <a:lnTo>
                    <a:pt x="1" y="0"/>
                  </a:lnTo>
                  <a:lnTo>
                    <a:pt x="2466" y="0"/>
                  </a:lnTo>
                  <a:close/>
                </a:path>
              </a:pathLst>
            </a:custGeom>
            <a:solidFill>
              <a:srgbClr val="FCE8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527" name="Google Shape;527;p8"/>
          <p:cNvSpPr/>
          <p:nvPr/>
        </p:nvSpPr>
        <p:spPr>
          <a:xfrm>
            <a:off x="869030" y="2337764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28" name="Google Shape;528;p8"/>
          <p:cNvSpPr/>
          <p:nvPr/>
        </p:nvSpPr>
        <p:spPr>
          <a:xfrm>
            <a:off x="1023630" y="3446431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529" name="Google Shape;529;p8"/>
          <p:cNvGrpSpPr/>
          <p:nvPr/>
        </p:nvGrpSpPr>
        <p:grpSpPr>
          <a:xfrm>
            <a:off x="9799365" y="3446429"/>
            <a:ext cx="1169808" cy="1170627"/>
            <a:chOff x="6076688" y="1982663"/>
            <a:chExt cx="564797" cy="565193"/>
          </a:xfrm>
        </p:grpSpPr>
        <p:sp>
          <p:nvSpPr>
            <p:cNvPr id="530" name="Google Shape;530;p8"/>
            <p:cNvSpPr/>
            <p:nvPr/>
          </p:nvSpPr>
          <p:spPr>
            <a:xfrm>
              <a:off x="6076688" y="1982677"/>
              <a:ext cx="564797" cy="565178"/>
            </a:xfrm>
            <a:custGeom>
              <a:avLst/>
              <a:gdLst/>
              <a:ahLst/>
              <a:cxnLst/>
              <a:rect l="l" t="t" r="r" b="b"/>
              <a:pathLst>
                <a:path w="19278" h="19291" extrusionOk="0">
                  <a:moveTo>
                    <a:pt x="9645" y="19290"/>
                  </a:moveTo>
                  <a:cubicBezTo>
                    <a:pt x="14952" y="19290"/>
                    <a:pt x="19277" y="14952"/>
                    <a:pt x="19277" y="9645"/>
                  </a:cubicBezTo>
                  <a:cubicBezTo>
                    <a:pt x="19277" y="4339"/>
                    <a:pt x="14952" y="1"/>
                    <a:pt x="9645" y="1"/>
                  </a:cubicBezTo>
                  <a:cubicBezTo>
                    <a:pt x="4326" y="1"/>
                    <a:pt x="0" y="4339"/>
                    <a:pt x="0" y="9645"/>
                  </a:cubicBezTo>
                  <a:cubicBezTo>
                    <a:pt x="0" y="14952"/>
                    <a:pt x="4326" y="19290"/>
                    <a:pt x="9645" y="19290"/>
                  </a:cubicBezTo>
                  <a:close/>
                </a:path>
              </a:pathLst>
            </a:custGeom>
            <a:solidFill>
              <a:srgbClr val="F2A900"/>
            </a:solidFill>
            <a:ln w="1143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1" name="Google Shape;531;p8"/>
            <p:cNvSpPr/>
            <p:nvPr/>
          </p:nvSpPr>
          <p:spPr>
            <a:xfrm>
              <a:off x="6076688" y="1982663"/>
              <a:ext cx="564797" cy="565178"/>
            </a:xfrm>
            <a:custGeom>
              <a:avLst/>
              <a:gdLst/>
              <a:ahLst/>
              <a:cxnLst/>
              <a:rect l="l" t="t" r="r" b="b"/>
              <a:pathLst>
                <a:path w="19278" h="19291" extrusionOk="0">
                  <a:moveTo>
                    <a:pt x="9645" y="19290"/>
                  </a:moveTo>
                  <a:cubicBezTo>
                    <a:pt x="14952" y="19290"/>
                    <a:pt x="19277" y="14952"/>
                    <a:pt x="19277" y="9645"/>
                  </a:cubicBezTo>
                  <a:cubicBezTo>
                    <a:pt x="19277" y="4339"/>
                    <a:pt x="14952" y="1"/>
                    <a:pt x="9645" y="1"/>
                  </a:cubicBezTo>
                  <a:cubicBezTo>
                    <a:pt x="4326" y="1"/>
                    <a:pt x="0" y="4339"/>
                    <a:pt x="0" y="9645"/>
                  </a:cubicBezTo>
                  <a:cubicBezTo>
                    <a:pt x="0" y="14952"/>
                    <a:pt x="4326" y="19290"/>
                    <a:pt x="9645" y="19290"/>
                  </a:cubicBezTo>
                  <a:close/>
                </a:path>
              </a:pathLst>
            </a:custGeom>
            <a:solidFill>
              <a:srgbClr val="F2A9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2" name="Google Shape;532;p8"/>
            <p:cNvSpPr/>
            <p:nvPr/>
          </p:nvSpPr>
          <p:spPr>
            <a:xfrm>
              <a:off x="6131561" y="2037567"/>
              <a:ext cx="455019" cy="455371"/>
            </a:xfrm>
            <a:custGeom>
              <a:avLst/>
              <a:gdLst/>
              <a:ahLst/>
              <a:cxnLst/>
              <a:rect l="l" t="t" r="r" b="b"/>
              <a:pathLst>
                <a:path w="15531" h="15543" extrusionOk="0">
                  <a:moveTo>
                    <a:pt x="7772" y="15543"/>
                  </a:moveTo>
                  <a:cubicBezTo>
                    <a:pt x="12048" y="15543"/>
                    <a:pt x="15531" y="12047"/>
                    <a:pt x="15531" y="7771"/>
                  </a:cubicBezTo>
                  <a:cubicBezTo>
                    <a:pt x="15531" y="3496"/>
                    <a:pt x="12048" y="0"/>
                    <a:pt x="7772" y="0"/>
                  </a:cubicBezTo>
                  <a:cubicBezTo>
                    <a:pt x="3484" y="0"/>
                    <a:pt x="1" y="3496"/>
                    <a:pt x="1" y="7771"/>
                  </a:cubicBezTo>
                  <a:cubicBezTo>
                    <a:pt x="1" y="12047"/>
                    <a:pt x="3484" y="15543"/>
                    <a:pt x="7772" y="15543"/>
                  </a:cubicBezTo>
                  <a:close/>
                </a:path>
              </a:pathLst>
            </a:custGeom>
            <a:solidFill>
              <a:srgbClr val="FFD5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3" name="Google Shape;533;p8"/>
            <p:cNvSpPr/>
            <p:nvPr/>
          </p:nvSpPr>
          <p:spPr>
            <a:xfrm>
              <a:off x="6275263" y="2111602"/>
              <a:ext cx="167640" cy="307301"/>
            </a:xfrm>
            <a:custGeom>
              <a:avLst/>
              <a:gdLst/>
              <a:ahLst/>
              <a:cxnLst/>
              <a:rect l="l" t="t" r="r" b="b"/>
              <a:pathLst>
                <a:path w="5722" h="10489" extrusionOk="0">
                  <a:moveTo>
                    <a:pt x="2452" y="1862"/>
                  </a:moveTo>
                  <a:lnTo>
                    <a:pt x="2452" y="3886"/>
                  </a:lnTo>
                  <a:cubicBezTo>
                    <a:pt x="2301" y="3824"/>
                    <a:pt x="2176" y="3748"/>
                    <a:pt x="2075" y="3660"/>
                  </a:cubicBezTo>
                  <a:cubicBezTo>
                    <a:pt x="1999" y="3597"/>
                    <a:pt x="1937" y="3534"/>
                    <a:pt x="1886" y="3459"/>
                  </a:cubicBezTo>
                  <a:cubicBezTo>
                    <a:pt x="1761" y="3283"/>
                    <a:pt x="1698" y="3082"/>
                    <a:pt x="1698" y="2880"/>
                  </a:cubicBezTo>
                  <a:cubicBezTo>
                    <a:pt x="1698" y="2654"/>
                    <a:pt x="1761" y="2440"/>
                    <a:pt x="1899" y="2252"/>
                  </a:cubicBezTo>
                  <a:cubicBezTo>
                    <a:pt x="1949" y="2189"/>
                    <a:pt x="2012" y="2126"/>
                    <a:pt x="2075" y="2076"/>
                  </a:cubicBezTo>
                  <a:cubicBezTo>
                    <a:pt x="2188" y="1975"/>
                    <a:pt x="2301" y="1912"/>
                    <a:pt x="2452" y="1862"/>
                  </a:cubicBezTo>
                  <a:close/>
                  <a:moveTo>
                    <a:pt x="3295" y="5810"/>
                  </a:moveTo>
                  <a:cubicBezTo>
                    <a:pt x="3496" y="5861"/>
                    <a:pt x="3659" y="5936"/>
                    <a:pt x="3798" y="6024"/>
                  </a:cubicBezTo>
                  <a:cubicBezTo>
                    <a:pt x="3898" y="6087"/>
                    <a:pt x="3986" y="6162"/>
                    <a:pt x="4062" y="6250"/>
                  </a:cubicBezTo>
                  <a:cubicBezTo>
                    <a:pt x="4213" y="6439"/>
                    <a:pt x="4288" y="6653"/>
                    <a:pt x="4288" y="6917"/>
                  </a:cubicBezTo>
                  <a:cubicBezTo>
                    <a:pt x="4288" y="7219"/>
                    <a:pt x="4200" y="7470"/>
                    <a:pt x="4011" y="7684"/>
                  </a:cubicBezTo>
                  <a:cubicBezTo>
                    <a:pt x="3949" y="7759"/>
                    <a:pt x="3873" y="7835"/>
                    <a:pt x="3798" y="7885"/>
                  </a:cubicBezTo>
                  <a:cubicBezTo>
                    <a:pt x="3659" y="7986"/>
                    <a:pt x="3483" y="8061"/>
                    <a:pt x="3295" y="8086"/>
                  </a:cubicBezTo>
                  <a:lnTo>
                    <a:pt x="3295" y="5810"/>
                  </a:lnTo>
                  <a:close/>
                  <a:moveTo>
                    <a:pt x="2452" y="1"/>
                  </a:moveTo>
                  <a:lnTo>
                    <a:pt x="2452" y="579"/>
                  </a:lnTo>
                  <a:cubicBezTo>
                    <a:pt x="2326" y="592"/>
                    <a:pt x="2201" y="617"/>
                    <a:pt x="2075" y="642"/>
                  </a:cubicBezTo>
                  <a:cubicBezTo>
                    <a:pt x="1572" y="755"/>
                    <a:pt x="1157" y="982"/>
                    <a:pt x="843" y="1334"/>
                  </a:cubicBezTo>
                  <a:cubicBezTo>
                    <a:pt x="428" y="1774"/>
                    <a:pt x="226" y="2315"/>
                    <a:pt x="226" y="2943"/>
                  </a:cubicBezTo>
                  <a:cubicBezTo>
                    <a:pt x="226" y="3585"/>
                    <a:pt x="415" y="4113"/>
                    <a:pt x="767" y="4565"/>
                  </a:cubicBezTo>
                  <a:cubicBezTo>
                    <a:pt x="1069" y="4930"/>
                    <a:pt x="1496" y="5219"/>
                    <a:pt x="2075" y="5433"/>
                  </a:cubicBezTo>
                  <a:cubicBezTo>
                    <a:pt x="2188" y="5483"/>
                    <a:pt x="2326" y="5521"/>
                    <a:pt x="2452" y="5559"/>
                  </a:cubicBezTo>
                  <a:lnTo>
                    <a:pt x="2452" y="8011"/>
                  </a:lnTo>
                  <a:cubicBezTo>
                    <a:pt x="2314" y="7948"/>
                    <a:pt x="2188" y="7860"/>
                    <a:pt x="2075" y="7747"/>
                  </a:cubicBezTo>
                  <a:cubicBezTo>
                    <a:pt x="2012" y="7671"/>
                    <a:pt x="1937" y="7596"/>
                    <a:pt x="1874" y="7520"/>
                  </a:cubicBezTo>
                  <a:cubicBezTo>
                    <a:pt x="1710" y="7294"/>
                    <a:pt x="1585" y="7018"/>
                    <a:pt x="1522" y="6716"/>
                  </a:cubicBezTo>
                  <a:lnTo>
                    <a:pt x="0" y="6879"/>
                  </a:lnTo>
                  <a:cubicBezTo>
                    <a:pt x="113" y="7646"/>
                    <a:pt x="377" y="8237"/>
                    <a:pt x="805" y="8665"/>
                  </a:cubicBezTo>
                  <a:cubicBezTo>
                    <a:pt x="1144" y="9004"/>
                    <a:pt x="1572" y="9231"/>
                    <a:pt x="2075" y="9344"/>
                  </a:cubicBezTo>
                  <a:cubicBezTo>
                    <a:pt x="2201" y="9382"/>
                    <a:pt x="2326" y="9407"/>
                    <a:pt x="2452" y="9419"/>
                  </a:cubicBezTo>
                  <a:lnTo>
                    <a:pt x="2452" y="10488"/>
                  </a:lnTo>
                  <a:lnTo>
                    <a:pt x="3295" y="10488"/>
                  </a:lnTo>
                  <a:lnTo>
                    <a:pt x="3295" y="9394"/>
                  </a:lnTo>
                  <a:cubicBezTo>
                    <a:pt x="3471" y="9369"/>
                    <a:pt x="3634" y="9331"/>
                    <a:pt x="3798" y="9281"/>
                  </a:cubicBezTo>
                  <a:cubicBezTo>
                    <a:pt x="4326" y="9130"/>
                    <a:pt x="4753" y="8866"/>
                    <a:pt x="5080" y="8501"/>
                  </a:cubicBezTo>
                  <a:cubicBezTo>
                    <a:pt x="5508" y="8011"/>
                    <a:pt x="5722" y="7420"/>
                    <a:pt x="5722" y="6716"/>
                  </a:cubicBezTo>
                  <a:cubicBezTo>
                    <a:pt x="5722" y="6074"/>
                    <a:pt x="5558" y="5559"/>
                    <a:pt x="5219" y="5156"/>
                  </a:cubicBezTo>
                  <a:cubicBezTo>
                    <a:pt x="4942" y="4829"/>
                    <a:pt x="4464" y="4553"/>
                    <a:pt x="3798" y="4314"/>
                  </a:cubicBezTo>
                  <a:cubicBezTo>
                    <a:pt x="3647" y="4264"/>
                    <a:pt x="3471" y="4213"/>
                    <a:pt x="3295" y="4163"/>
                  </a:cubicBezTo>
                  <a:lnTo>
                    <a:pt x="3295" y="1874"/>
                  </a:lnTo>
                  <a:cubicBezTo>
                    <a:pt x="3508" y="1962"/>
                    <a:pt x="3672" y="2101"/>
                    <a:pt x="3798" y="2289"/>
                  </a:cubicBezTo>
                  <a:cubicBezTo>
                    <a:pt x="3898" y="2428"/>
                    <a:pt x="3961" y="2604"/>
                    <a:pt x="3999" y="2818"/>
                  </a:cubicBezTo>
                  <a:lnTo>
                    <a:pt x="5483" y="2616"/>
                  </a:lnTo>
                  <a:cubicBezTo>
                    <a:pt x="5382" y="2038"/>
                    <a:pt x="5156" y="1573"/>
                    <a:pt x="4779" y="1221"/>
                  </a:cubicBezTo>
                  <a:cubicBezTo>
                    <a:pt x="4514" y="969"/>
                    <a:pt x="4187" y="780"/>
                    <a:pt x="3798" y="680"/>
                  </a:cubicBezTo>
                  <a:cubicBezTo>
                    <a:pt x="3647" y="630"/>
                    <a:pt x="3471" y="604"/>
                    <a:pt x="3295" y="579"/>
                  </a:cubicBezTo>
                  <a:lnTo>
                    <a:pt x="3295" y="1"/>
                  </a:lnTo>
                  <a:close/>
                </a:path>
              </a:pathLst>
            </a:custGeom>
            <a:solidFill>
              <a:srgbClr val="F2A9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34" name="Google Shape;534;p8"/>
          <p:cNvGrpSpPr/>
          <p:nvPr/>
        </p:nvGrpSpPr>
        <p:grpSpPr>
          <a:xfrm>
            <a:off x="9370401" y="4743989"/>
            <a:ext cx="1870641" cy="916764"/>
            <a:chOff x="490825" y="1364150"/>
            <a:chExt cx="636850" cy="312150"/>
          </a:xfrm>
        </p:grpSpPr>
        <p:grpSp>
          <p:nvGrpSpPr>
            <p:cNvPr id="535" name="Google Shape;535;p8"/>
            <p:cNvGrpSpPr/>
            <p:nvPr/>
          </p:nvGrpSpPr>
          <p:grpSpPr>
            <a:xfrm>
              <a:off x="490825" y="1364150"/>
              <a:ext cx="636850" cy="312150"/>
              <a:chOff x="2858450" y="2652350"/>
              <a:chExt cx="636850" cy="312150"/>
            </a:xfrm>
          </p:grpSpPr>
          <p:sp>
            <p:nvSpPr>
              <p:cNvPr id="536" name="Google Shape;536;p8"/>
              <p:cNvSpPr/>
              <p:nvPr/>
            </p:nvSpPr>
            <p:spPr>
              <a:xfrm>
                <a:off x="2858450" y="2756775"/>
                <a:ext cx="636850" cy="207725"/>
              </a:xfrm>
              <a:custGeom>
                <a:avLst/>
                <a:gdLst/>
                <a:ahLst/>
                <a:cxnLst/>
                <a:rect l="l" t="t" r="r" b="b"/>
                <a:pathLst>
                  <a:path w="25474" h="8309" extrusionOk="0">
                    <a:moveTo>
                      <a:pt x="25474" y="0"/>
                    </a:moveTo>
                    <a:lnTo>
                      <a:pt x="25474" y="4155"/>
                    </a:lnTo>
                    <a:lnTo>
                      <a:pt x="17759" y="4155"/>
                    </a:lnTo>
                    <a:lnTo>
                      <a:pt x="17759" y="8309"/>
                    </a:lnTo>
                    <a:lnTo>
                      <a:pt x="1" y="8309"/>
                    </a:lnTo>
                    <a:lnTo>
                      <a:pt x="1" y="4155"/>
                    </a:lnTo>
                    <a:lnTo>
                      <a:pt x="7716" y="4155"/>
                    </a:lnTo>
                    <a:lnTo>
                      <a:pt x="7716" y="0"/>
                    </a:lnTo>
                    <a:close/>
                  </a:path>
                </a:pathLst>
              </a:custGeom>
              <a:solidFill>
                <a:srgbClr val="FFFFFF"/>
              </a:solidFill>
              <a:ln w="114300" cap="flat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blurRad="57150" dist="19050" dir="5400000" algn="bl" rotWithShape="0">
                  <a:srgbClr val="000000">
                    <a:alpha val="50000"/>
                  </a:srgb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37" name="Google Shape;537;p8"/>
              <p:cNvSpPr/>
              <p:nvPr/>
            </p:nvSpPr>
            <p:spPr>
              <a:xfrm>
                <a:off x="2983425" y="2652350"/>
                <a:ext cx="443975" cy="104450"/>
              </a:xfrm>
              <a:custGeom>
                <a:avLst/>
                <a:gdLst/>
                <a:ahLst/>
                <a:cxnLst/>
                <a:rect l="l" t="t" r="r" b="b"/>
                <a:pathLst>
                  <a:path w="17759" h="4178" extrusionOk="0">
                    <a:moveTo>
                      <a:pt x="1" y="0"/>
                    </a:moveTo>
                    <a:lnTo>
                      <a:pt x="17759" y="0"/>
                    </a:lnTo>
                    <a:lnTo>
                      <a:pt x="17759" y="4177"/>
                    </a:lnTo>
                    <a:lnTo>
                      <a:pt x="1" y="4177"/>
                    </a:lnTo>
                    <a:close/>
                  </a:path>
                </a:pathLst>
              </a:custGeom>
              <a:solidFill>
                <a:srgbClr val="FFFFFF"/>
              </a:solidFill>
              <a:ln w="114300" cap="flat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blurRad="57150" dist="19050" dir="5400000" algn="bl" rotWithShape="0">
                  <a:srgbClr val="000000">
                    <a:alpha val="50000"/>
                  </a:srgb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538" name="Google Shape;538;p8"/>
            <p:cNvGrpSpPr/>
            <p:nvPr/>
          </p:nvGrpSpPr>
          <p:grpSpPr>
            <a:xfrm>
              <a:off x="490825" y="1364425"/>
              <a:ext cx="636850" cy="311600"/>
              <a:chOff x="1721750" y="2408675"/>
              <a:chExt cx="636850" cy="311600"/>
            </a:xfrm>
          </p:grpSpPr>
          <p:sp>
            <p:nvSpPr>
              <p:cNvPr id="539" name="Google Shape;539;p8"/>
              <p:cNvSpPr/>
              <p:nvPr/>
            </p:nvSpPr>
            <p:spPr>
              <a:xfrm>
                <a:off x="1721750" y="2616400"/>
                <a:ext cx="443975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17759" h="4155" extrusionOk="0">
                    <a:moveTo>
                      <a:pt x="1" y="4155"/>
                    </a:moveTo>
                    <a:lnTo>
                      <a:pt x="17759" y="4155"/>
                    </a:lnTo>
                    <a:lnTo>
                      <a:pt x="17759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EAE0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40" name="Google Shape;540;p8"/>
              <p:cNvSpPr/>
              <p:nvPr/>
            </p:nvSpPr>
            <p:spPr>
              <a:xfrm>
                <a:off x="1721750" y="2616400"/>
                <a:ext cx="443975" cy="14850"/>
              </a:xfrm>
              <a:custGeom>
                <a:avLst/>
                <a:gdLst/>
                <a:ahLst/>
                <a:cxnLst/>
                <a:rect l="l" t="t" r="r" b="b"/>
                <a:pathLst>
                  <a:path w="17759" h="594" extrusionOk="0">
                    <a:moveTo>
                      <a:pt x="1" y="0"/>
                    </a:moveTo>
                    <a:lnTo>
                      <a:pt x="1" y="594"/>
                    </a:lnTo>
                    <a:lnTo>
                      <a:pt x="17759" y="594"/>
                    </a:lnTo>
                    <a:lnTo>
                      <a:pt x="17759" y="0"/>
                    </a:lnTo>
                    <a:close/>
                  </a:path>
                </a:pathLst>
              </a:custGeom>
              <a:solidFill>
                <a:srgbClr val="FCCC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41" name="Google Shape;541;p8"/>
              <p:cNvSpPr/>
              <p:nvPr/>
            </p:nvSpPr>
            <p:spPr>
              <a:xfrm>
                <a:off x="1758850" y="2616400"/>
                <a:ext cx="19425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5" extrusionOk="0">
                    <a:moveTo>
                      <a:pt x="777" y="4155"/>
                    </a:moveTo>
                    <a:lnTo>
                      <a:pt x="0" y="4155"/>
                    </a:lnTo>
                    <a:lnTo>
                      <a:pt x="0" y="0"/>
                    </a:lnTo>
                    <a:lnTo>
                      <a:pt x="777" y="0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42" name="Google Shape;542;p8"/>
              <p:cNvSpPr/>
              <p:nvPr/>
            </p:nvSpPr>
            <p:spPr>
              <a:xfrm>
                <a:off x="1817625" y="2616400"/>
                <a:ext cx="19425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5" extrusionOk="0">
                    <a:moveTo>
                      <a:pt x="777" y="4155"/>
                    </a:moveTo>
                    <a:lnTo>
                      <a:pt x="0" y="4155"/>
                    </a:lnTo>
                    <a:lnTo>
                      <a:pt x="0" y="0"/>
                    </a:lnTo>
                    <a:lnTo>
                      <a:pt x="777" y="0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43" name="Google Shape;543;p8"/>
              <p:cNvSpPr/>
              <p:nvPr/>
            </p:nvSpPr>
            <p:spPr>
              <a:xfrm>
                <a:off x="1875825" y="2616400"/>
                <a:ext cx="19425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5" extrusionOk="0">
                    <a:moveTo>
                      <a:pt x="777" y="4155"/>
                    </a:moveTo>
                    <a:lnTo>
                      <a:pt x="1" y="4155"/>
                    </a:lnTo>
                    <a:lnTo>
                      <a:pt x="1" y="0"/>
                    </a:lnTo>
                    <a:lnTo>
                      <a:pt x="777" y="0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44" name="Google Shape;544;p8"/>
              <p:cNvSpPr/>
              <p:nvPr/>
            </p:nvSpPr>
            <p:spPr>
              <a:xfrm>
                <a:off x="1934025" y="2616400"/>
                <a:ext cx="19425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5" extrusionOk="0">
                    <a:moveTo>
                      <a:pt x="777" y="4155"/>
                    </a:moveTo>
                    <a:lnTo>
                      <a:pt x="1" y="4155"/>
                    </a:lnTo>
                    <a:lnTo>
                      <a:pt x="1" y="0"/>
                    </a:lnTo>
                    <a:lnTo>
                      <a:pt x="777" y="0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45" name="Google Shape;545;p8"/>
              <p:cNvSpPr/>
              <p:nvPr/>
            </p:nvSpPr>
            <p:spPr>
              <a:xfrm>
                <a:off x="1992225" y="2616400"/>
                <a:ext cx="19450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778" h="4155" extrusionOk="0">
                    <a:moveTo>
                      <a:pt x="777" y="4155"/>
                    </a:moveTo>
                    <a:lnTo>
                      <a:pt x="1" y="4155"/>
                    </a:lnTo>
                    <a:lnTo>
                      <a:pt x="1" y="0"/>
                    </a:lnTo>
                    <a:lnTo>
                      <a:pt x="777" y="0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46" name="Google Shape;546;p8"/>
              <p:cNvSpPr/>
              <p:nvPr/>
            </p:nvSpPr>
            <p:spPr>
              <a:xfrm>
                <a:off x="2050450" y="2616400"/>
                <a:ext cx="19425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5" extrusionOk="0">
                    <a:moveTo>
                      <a:pt x="776" y="4155"/>
                    </a:moveTo>
                    <a:lnTo>
                      <a:pt x="0" y="4155"/>
                    </a:lnTo>
                    <a:lnTo>
                      <a:pt x="0" y="0"/>
                    </a:lnTo>
                    <a:lnTo>
                      <a:pt x="776" y="0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47" name="Google Shape;547;p8"/>
              <p:cNvSpPr/>
              <p:nvPr/>
            </p:nvSpPr>
            <p:spPr>
              <a:xfrm>
                <a:off x="2109225" y="2616400"/>
                <a:ext cx="18850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754" h="4155" extrusionOk="0">
                    <a:moveTo>
                      <a:pt x="753" y="4155"/>
                    </a:moveTo>
                    <a:lnTo>
                      <a:pt x="0" y="4155"/>
                    </a:lnTo>
                    <a:lnTo>
                      <a:pt x="0" y="0"/>
                    </a:lnTo>
                    <a:lnTo>
                      <a:pt x="753" y="0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48" name="Google Shape;548;p8"/>
              <p:cNvSpPr/>
              <p:nvPr/>
            </p:nvSpPr>
            <p:spPr>
              <a:xfrm>
                <a:off x="1892950" y="2616400"/>
                <a:ext cx="243100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9724" h="4155" extrusionOk="0">
                    <a:moveTo>
                      <a:pt x="9724" y="4155"/>
                    </a:moveTo>
                    <a:lnTo>
                      <a:pt x="0" y="4155"/>
                    </a:lnTo>
                    <a:lnTo>
                      <a:pt x="0" y="0"/>
                    </a:lnTo>
                    <a:lnTo>
                      <a:pt x="9724" y="0"/>
                    </a:lnTo>
                    <a:close/>
                  </a:path>
                </a:pathLst>
              </a:custGeom>
              <a:solidFill>
                <a:srgbClr val="FFE6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49" name="Google Shape;549;p8"/>
              <p:cNvSpPr/>
              <p:nvPr/>
            </p:nvSpPr>
            <p:spPr>
              <a:xfrm>
                <a:off x="2074400" y="2616400"/>
                <a:ext cx="61650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4155" extrusionOk="0">
                    <a:moveTo>
                      <a:pt x="2466" y="4155"/>
                    </a:moveTo>
                    <a:lnTo>
                      <a:pt x="1" y="4155"/>
                    </a:lnTo>
                    <a:lnTo>
                      <a:pt x="1" y="0"/>
                    </a:lnTo>
                    <a:lnTo>
                      <a:pt x="2466" y="0"/>
                    </a:lnTo>
                    <a:close/>
                  </a:path>
                </a:pathLst>
              </a:custGeom>
              <a:solidFill>
                <a:srgbClr val="FCE8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0" name="Google Shape;550;p8"/>
              <p:cNvSpPr/>
              <p:nvPr/>
            </p:nvSpPr>
            <p:spPr>
              <a:xfrm>
                <a:off x="1914625" y="2512550"/>
                <a:ext cx="443975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17759" h="4155" extrusionOk="0">
                    <a:moveTo>
                      <a:pt x="1" y="4154"/>
                    </a:moveTo>
                    <a:lnTo>
                      <a:pt x="17759" y="4154"/>
                    </a:lnTo>
                    <a:lnTo>
                      <a:pt x="17759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EAE0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1" name="Google Shape;551;p8"/>
              <p:cNvSpPr/>
              <p:nvPr/>
            </p:nvSpPr>
            <p:spPr>
              <a:xfrm>
                <a:off x="1914625" y="2512550"/>
                <a:ext cx="443975" cy="14850"/>
              </a:xfrm>
              <a:custGeom>
                <a:avLst/>
                <a:gdLst/>
                <a:ahLst/>
                <a:cxnLst/>
                <a:rect l="l" t="t" r="r" b="b"/>
                <a:pathLst>
                  <a:path w="17759" h="594" extrusionOk="0">
                    <a:moveTo>
                      <a:pt x="1" y="0"/>
                    </a:moveTo>
                    <a:lnTo>
                      <a:pt x="1" y="594"/>
                    </a:lnTo>
                    <a:lnTo>
                      <a:pt x="17759" y="594"/>
                    </a:lnTo>
                    <a:lnTo>
                      <a:pt x="17759" y="0"/>
                    </a:lnTo>
                    <a:close/>
                  </a:path>
                </a:pathLst>
              </a:custGeom>
              <a:solidFill>
                <a:srgbClr val="FCCC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2" name="Google Shape;552;p8"/>
              <p:cNvSpPr/>
              <p:nvPr/>
            </p:nvSpPr>
            <p:spPr>
              <a:xfrm>
                <a:off x="1951725" y="2512550"/>
                <a:ext cx="19425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5" extrusionOk="0">
                    <a:moveTo>
                      <a:pt x="776" y="4154"/>
                    </a:moveTo>
                    <a:lnTo>
                      <a:pt x="0" y="4154"/>
                    </a:lnTo>
                    <a:lnTo>
                      <a:pt x="0" y="0"/>
                    </a:lnTo>
                    <a:lnTo>
                      <a:pt x="776" y="0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3" name="Google Shape;553;p8"/>
              <p:cNvSpPr/>
              <p:nvPr/>
            </p:nvSpPr>
            <p:spPr>
              <a:xfrm>
                <a:off x="2010500" y="2512550"/>
                <a:ext cx="18850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754" h="4155" extrusionOk="0">
                    <a:moveTo>
                      <a:pt x="754" y="4154"/>
                    </a:moveTo>
                    <a:lnTo>
                      <a:pt x="0" y="4154"/>
                    </a:lnTo>
                    <a:lnTo>
                      <a:pt x="0" y="0"/>
                    </a:lnTo>
                    <a:lnTo>
                      <a:pt x="754" y="0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4" name="Google Shape;554;p8"/>
              <p:cNvSpPr/>
              <p:nvPr/>
            </p:nvSpPr>
            <p:spPr>
              <a:xfrm>
                <a:off x="2068700" y="2512550"/>
                <a:ext cx="19425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5" extrusionOk="0">
                    <a:moveTo>
                      <a:pt x="777" y="4154"/>
                    </a:moveTo>
                    <a:lnTo>
                      <a:pt x="1" y="4154"/>
                    </a:lnTo>
                    <a:lnTo>
                      <a:pt x="1" y="0"/>
                    </a:lnTo>
                    <a:lnTo>
                      <a:pt x="777" y="0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5" name="Google Shape;555;p8"/>
              <p:cNvSpPr/>
              <p:nvPr/>
            </p:nvSpPr>
            <p:spPr>
              <a:xfrm>
                <a:off x="2126900" y="2512550"/>
                <a:ext cx="19425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5" extrusionOk="0">
                    <a:moveTo>
                      <a:pt x="777" y="4154"/>
                    </a:moveTo>
                    <a:lnTo>
                      <a:pt x="1" y="4154"/>
                    </a:lnTo>
                    <a:lnTo>
                      <a:pt x="1" y="0"/>
                    </a:lnTo>
                    <a:lnTo>
                      <a:pt x="777" y="0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6" name="Google Shape;556;p8"/>
              <p:cNvSpPr/>
              <p:nvPr/>
            </p:nvSpPr>
            <p:spPr>
              <a:xfrm>
                <a:off x="2185100" y="2512550"/>
                <a:ext cx="19425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5" extrusionOk="0">
                    <a:moveTo>
                      <a:pt x="777" y="4154"/>
                    </a:moveTo>
                    <a:lnTo>
                      <a:pt x="1" y="4154"/>
                    </a:lnTo>
                    <a:lnTo>
                      <a:pt x="1" y="0"/>
                    </a:lnTo>
                    <a:lnTo>
                      <a:pt x="777" y="0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7" name="Google Shape;557;p8"/>
              <p:cNvSpPr/>
              <p:nvPr/>
            </p:nvSpPr>
            <p:spPr>
              <a:xfrm>
                <a:off x="2243325" y="2512550"/>
                <a:ext cx="19425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5" extrusionOk="0">
                    <a:moveTo>
                      <a:pt x="776" y="4154"/>
                    </a:moveTo>
                    <a:lnTo>
                      <a:pt x="0" y="4154"/>
                    </a:lnTo>
                    <a:lnTo>
                      <a:pt x="0" y="0"/>
                    </a:lnTo>
                    <a:lnTo>
                      <a:pt x="776" y="0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8" name="Google Shape;558;p8"/>
              <p:cNvSpPr/>
              <p:nvPr/>
            </p:nvSpPr>
            <p:spPr>
              <a:xfrm>
                <a:off x="2302100" y="2512550"/>
                <a:ext cx="18850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754" h="4155" extrusionOk="0">
                    <a:moveTo>
                      <a:pt x="753" y="4154"/>
                    </a:moveTo>
                    <a:lnTo>
                      <a:pt x="0" y="4154"/>
                    </a:lnTo>
                    <a:lnTo>
                      <a:pt x="0" y="0"/>
                    </a:lnTo>
                    <a:lnTo>
                      <a:pt x="753" y="0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9" name="Google Shape;559;p8"/>
              <p:cNvSpPr/>
              <p:nvPr/>
            </p:nvSpPr>
            <p:spPr>
              <a:xfrm>
                <a:off x="2085825" y="2512550"/>
                <a:ext cx="243100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9724" h="4155" extrusionOk="0">
                    <a:moveTo>
                      <a:pt x="9724" y="4154"/>
                    </a:moveTo>
                    <a:lnTo>
                      <a:pt x="0" y="4154"/>
                    </a:lnTo>
                    <a:lnTo>
                      <a:pt x="0" y="0"/>
                    </a:lnTo>
                    <a:lnTo>
                      <a:pt x="9724" y="0"/>
                    </a:lnTo>
                    <a:close/>
                  </a:path>
                </a:pathLst>
              </a:custGeom>
              <a:solidFill>
                <a:srgbClr val="FFE6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60" name="Google Shape;560;p8"/>
              <p:cNvSpPr/>
              <p:nvPr/>
            </p:nvSpPr>
            <p:spPr>
              <a:xfrm>
                <a:off x="2267275" y="2512550"/>
                <a:ext cx="61650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4155" extrusionOk="0">
                    <a:moveTo>
                      <a:pt x="2466" y="4154"/>
                    </a:moveTo>
                    <a:lnTo>
                      <a:pt x="1" y="4154"/>
                    </a:lnTo>
                    <a:lnTo>
                      <a:pt x="1" y="0"/>
                    </a:lnTo>
                    <a:lnTo>
                      <a:pt x="2466" y="0"/>
                    </a:lnTo>
                    <a:close/>
                  </a:path>
                </a:pathLst>
              </a:custGeom>
              <a:solidFill>
                <a:srgbClr val="FCE8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61" name="Google Shape;561;p8"/>
              <p:cNvSpPr/>
              <p:nvPr/>
            </p:nvSpPr>
            <p:spPr>
              <a:xfrm>
                <a:off x="1846725" y="2408675"/>
                <a:ext cx="443975" cy="103900"/>
              </a:xfrm>
              <a:custGeom>
                <a:avLst/>
                <a:gdLst/>
                <a:ahLst/>
                <a:cxnLst/>
                <a:rect l="l" t="t" r="r" b="b"/>
                <a:pathLst>
                  <a:path w="17759" h="4156" extrusionOk="0">
                    <a:moveTo>
                      <a:pt x="1" y="4155"/>
                    </a:moveTo>
                    <a:lnTo>
                      <a:pt x="17759" y="4155"/>
                    </a:lnTo>
                    <a:lnTo>
                      <a:pt x="17759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EAE0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62" name="Google Shape;562;p8"/>
              <p:cNvSpPr/>
              <p:nvPr/>
            </p:nvSpPr>
            <p:spPr>
              <a:xfrm>
                <a:off x="1846725" y="2408675"/>
                <a:ext cx="443975" cy="14875"/>
              </a:xfrm>
              <a:custGeom>
                <a:avLst/>
                <a:gdLst/>
                <a:ahLst/>
                <a:cxnLst/>
                <a:rect l="l" t="t" r="r" b="b"/>
                <a:pathLst>
                  <a:path w="17759" h="595" extrusionOk="0">
                    <a:moveTo>
                      <a:pt x="1" y="1"/>
                    </a:moveTo>
                    <a:lnTo>
                      <a:pt x="1" y="594"/>
                    </a:lnTo>
                    <a:lnTo>
                      <a:pt x="17759" y="594"/>
                    </a:lnTo>
                    <a:lnTo>
                      <a:pt x="17759" y="1"/>
                    </a:lnTo>
                    <a:close/>
                  </a:path>
                </a:pathLst>
              </a:custGeom>
              <a:solidFill>
                <a:srgbClr val="FCCC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63" name="Google Shape;563;p8"/>
              <p:cNvSpPr/>
              <p:nvPr/>
            </p:nvSpPr>
            <p:spPr>
              <a:xfrm>
                <a:off x="1883825" y="2408675"/>
                <a:ext cx="19425" cy="103900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6" extrusionOk="0">
                    <a:moveTo>
                      <a:pt x="776" y="4155"/>
                    </a:moveTo>
                    <a:lnTo>
                      <a:pt x="0" y="4155"/>
                    </a:lnTo>
                    <a:lnTo>
                      <a:pt x="0" y="1"/>
                    </a:lnTo>
                    <a:lnTo>
                      <a:pt x="776" y="1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64" name="Google Shape;564;p8"/>
              <p:cNvSpPr/>
              <p:nvPr/>
            </p:nvSpPr>
            <p:spPr>
              <a:xfrm>
                <a:off x="1942600" y="2408675"/>
                <a:ext cx="18850" cy="103900"/>
              </a:xfrm>
              <a:custGeom>
                <a:avLst/>
                <a:gdLst/>
                <a:ahLst/>
                <a:cxnLst/>
                <a:rect l="l" t="t" r="r" b="b"/>
                <a:pathLst>
                  <a:path w="754" h="4156" extrusionOk="0">
                    <a:moveTo>
                      <a:pt x="753" y="4155"/>
                    </a:moveTo>
                    <a:lnTo>
                      <a:pt x="0" y="4155"/>
                    </a:lnTo>
                    <a:lnTo>
                      <a:pt x="0" y="1"/>
                    </a:lnTo>
                    <a:lnTo>
                      <a:pt x="753" y="1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65" name="Google Shape;565;p8"/>
              <p:cNvSpPr/>
              <p:nvPr/>
            </p:nvSpPr>
            <p:spPr>
              <a:xfrm>
                <a:off x="2000800" y="2408675"/>
                <a:ext cx="19425" cy="103900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6" extrusionOk="0">
                    <a:moveTo>
                      <a:pt x="776" y="4155"/>
                    </a:moveTo>
                    <a:lnTo>
                      <a:pt x="0" y="4155"/>
                    </a:lnTo>
                    <a:lnTo>
                      <a:pt x="0" y="1"/>
                    </a:lnTo>
                    <a:lnTo>
                      <a:pt x="776" y="1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66" name="Google Shape;566;p8"/>
              <p:cNvSpPr/>
              <p:nvPr/>
            </p:nvSpPr>
            <p:spPr>
              <a:xfrm>
                <a:off x="2059000" y="2408675"/>
                <a:ext cx="19425" cy="103900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6" extrusionOk="0">
                    <a:moveTo>
                      <a:pt x="777" y="4155"/>
                    </a:moveTo>
                    <a:lnTo>
                      <a:pt x="1" y="4155"/>
                    </a:lnTo>
                    <a:lnTo>
                      <a:pt x="1" y="1"/>
                    </a:lnTo>
                    <a:lnTo>
                      <a:pt x="777" y="1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67" name="Google Shape;567;p8"/>
              <p:cNvSpPr/>
              <p:nvPr/>
            </p:nvSpPr>
            <p:spPr>
              <a:xfrm>
                <a:off x="2117200" y="2408675"/>
                <a:ext cx="19425" cy="103900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6" extrusionOk="0">
                    <a:moveTo>
                      <a:pt x="777" y="4155"/>
                    </a:moveTo>
                    <a:lnTo>
                      <a:pt x="1" y="4155"/>
                    </a:lnTo>
                    <a:lnTo>
                      <a:pt x="1" y="1"/>
                    </a:lnTo>
                    <a:lnTo>
                      <a:pt x="777" y="1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68" name="Google Shape;568;p8"/>
              <p:cNvSpPr/>
              <p:nvPr/>
            </p:nvSpPr>
            <p:spPr>
              <a:xfrm>
                <a:off x="2175400" y="2408675"/>
                <a:ext cx="19425" cy="103900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6" extrusionOk="0">
                    <a:moveTo>
                      <a:pt x="777" y="4155"/>
                    </a:moveTo>
                    <a:lnTo>
                      <a:pt x="1" y="4155"/>
                    </a:lnTo>
                    <a:lnTo>
                      <a:pt x="1" y="1"/>
                    </a:lnTo>
                    <a:lnTo>
                      <a:pt x="777" y="1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69" name="Google Shape;569;p8"/>
              <p:cNvSpPr/>
              <p:nvPr/>
            </p:nvSpPr>
            <p:spPr>
              <a:xfrm>
                <a:off x="2233625" y="2408675"/>
                <a:ext cx="19425" cy="103900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6" extrusionOk="0">
                    <a:moveTo>
                      <a:pt x="776" y="4155"/>
                    </a:moveTo>
                    <a:lnTo>
                      <a:pt x="0" y="4155"/>
                    </a:lnTo>
                    <a:lnTo>
                      <a:pt x="0" y="1"/>
                    </a:lnTo>
                    <a:lnTo>
                      <a:pt x="776" y="1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70" name="Google Shape;570;p8"/>
              <p:cNvSpPr/>
              <p:nvPr/>
            </p:nvSpPr>
            <p:spPr>
              <a:xfrm>
                <a:off x="2017925" y="2408675"/>
                <a:ext cx="243100" cy="103900"/>
              </a:xfrm>
              <a:custGeom>
                <a:avLst/>
                <a:gdLst/>
                <a:ahLst/>
                <a:cxnLst/>
                <a:rect l="l" t="t" r="r" b="b"/>
                <a:pathLst>
                  <a:path w="9724" h="4156" extrusionOk="0">
                    <a:moveTo>
                      <a:pt x="9724" y="4155"/>
                    </a:moveTo>
                    <a:lnTo>
                      <a:pt x="0" y="4155"/>
                    </a:lnTo>
                    <a:lnTo>
                      <a:pt x="0" y="1"/>
                    </a:lnTo>
                    <a:lnTo>
                      <a:pt x="9724" y="1"/>
                    </a:lnTo>
                    <a:close/>
                  </a:path>
                </a:pathLst>
              </a:custGeom>
              <a:solidFill>
                <a:srgbClr val="FFE6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71" name="Google Shape;571;p8"/>
              <p:cNvSpPr/>
              <p:nvPr/>
            </p:nvSpPr>
            <p:spPr>
              <a:xfrm>
                <a:off x="2198800" y="2408675"/>
                <a:ext cx="62225" cy="103900"/>
              </a:xfrm>
              <a:custGeom>
                <a:avLst/>
                <a:gdLst/>
                <a:ahLst/>
                <a:cxnLst/>
                <a:rect l="l" t="t" r="r" b="b"/>
                <a:pathLst>
                  <a:path w="2489" h="4156" extrusionOk="0">
                    <a:moveTo>
                      <a:pt x="2489" y="4155"/>
                    </a:moveTo>
                    <a:lnTo>
                      <a:pt x="1" y="4155"/>
                    </a:lnTo>
                    <a:lnTo>
                      <a:pt x="1" y="1"/>
                    </a:lnTo>
                    <a:lnTo>
                      <a:pt x="2489" y="1"/>
                    </a:lnTo>
                    <a:close/>
                  </a:path>
                </a:pathLst>
              </a:custGeom>
              <a:solidFill>
                <a:srgbClr val="FCE8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572" name="Google Shape;572;p8"/>
          <p:cNvSpPr/>
          <p:nvPr/>
        </p:nvSpPr>
        <p:spPr>
          <a:xfrm>
            <a:off x="10580730" y="3767748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73" name="Google Shape;573;p8"/>
          <p:cNvSpPr/>
          <p:nvPr/>
        </p:nvSpPr>
        <p:spPr>
          <a:xfrm>
            <a:off x="10825263" y="1912231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80241684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bg>
      <p:bgPr>
        <a:solidFill>
          <a:schemeClr val="dk1"/>
        </a:solidFill>
        <a:effectLst/>
      </p:bgPr>
    </p:bg>
    <p:spTree>
      <p:nvGrpSpPr>
        <p:cNvPr id="1" name="Shape 5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75" name="Google Shape;575;p9"/>
          <p:cNvGrpSpPr/>
          <p:nvPr/>
        </p:nvGrpSpPr>
        <p:grpSpPr>
          <a:xfrm>
            <a:off x="-184227" y="-399294"/>
            <a:ext cx="13152739" cy="7397993"/>
            <a:chOff x="238125" y="822050"/>
            <a:chExt cx="7136850" cy="4051475"/>
          </a:xfrm>
        </p:grpSpPr>
        <p:sp>
          <p:nvSpPr>
            <p:cNvPr id="576" name="Google Shape;576;p9"/>
            <p:cNvSpPr/>
            <p:nvPr/>
          </p:nvSpPr>
          <p:spPr>
            <a:xfrm>
              <a:off x="238125" y="114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7" name="Google Shape;577;p9"/>
            <p:cNvSpPr/>
            <p:nvPr/>
          </p:nvSpPr>
          <p:spPr>
            <a:xfrm>
              <a:off x="238125" y="27590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8" name="Google Shape;578;p9"/>
            <p:cNvSpPr/>
            <p:nvPr/>
          </p:nvSpPr>
          <p:spPr>
            <a:xfrm>
              <a:off x="238125" y="250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9" name="Google Shape;579;p9"/>
            <p:cNvSpPr/>
            <p:nvPr/>
          </p:nvSpPr>
          <p:spPr>
            <a:xfrm>
              <a:off x="238125" y="22460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0" name="Google Shape;580;p9"/>
            <p:cNvSpPr/>
            <p:nvPr/>
          </p:nvSpPr>
          <p:spPr>
            <a:xfrm>
              <a:off x="238125" y="1971075"/>
              <a:ext cx="7136850" cy="0"/>
            </a:xfrm>
            <a:custGeom>
              <a:avLst/>
              <a:gdLst/>
              <a:ahLst/>
              <a:cxnLst/>
              <a:rect l="l" t="t" r="r" b="b"/>
              <a:pathLst>
                <a:path w="285474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1" name="Google Shape;581;p9"/>
            <p:cNvSpPr/>
            <p:nvPr/>
          </p:nvSpPr>
          <p:spPr>
            <a:xfrm>
              <a:off x="238125" y="169607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2" name="Google Shape;582;p9"/>
            <p:cNvSpPr/>
            <p:nvPr/>
          </p:nvSpPr>
          <p:spPr>
            <a:xfrm>
              <a:off x="238125" y="1420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3" name="Google Shape;583;p9"/>
            <p:cNvSpPr/>
            <p:nvPr/>
          </p:nvSpPr>
          <p:spPr>
            <a:xfrm>
              <a:off x="238125" y="33092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4" name="Google Shape;584;p9"/>
            <p:cNvSpPr/>
            <p:nvPr/>
          </p:nvSpPr>
          <p:spPr>
            <a:xfrm>
              <a:off x="238125" y="30155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5" name="Google Shape;585;p9"/>
            <p:cNvSpPr/>
            <p:nvPr/>
          </p:nvSpPr>
          <p:spPr>
            <a:xfrm>
              <a:off x="238125" y="47439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6" name="Google Shape;586;p9"/>
            <p:cNvSpPr/>
            <p:nvPr/>
          </p:nvSpPr>
          <p:spPr>
            <a:xfrm>
              <a:off x="238125" y="44549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7" name="Google Shape;587;p9"/>
            <p:cNvSpPr/>
            <p:nvPr/>
          </p:nvSpPr>
          <p:spPr>
            <a:xfrm>
              <a:off x="238125" y="4167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8" name="Google Shape;588;p9"/>
            <p:cNvSpPr/>
            <p:nvPr/>
          </p:nvSpPr>
          <p:spPr>
            <a:xfrm>
              <a:off x="238125" y="38817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9" name="Google Shape;589;p9"/>
            <p:cNvSpPr/>
            <p:nvPr/>
          </p:nvSpPr>
          <p:spPr>
            <a:xfrm>
              <a:off x="238125" y="35953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0" name="Google Shape;590;p9"/>
            <p:cNvSpPr/>
            <p:nvPr/>
          </p:nvSpPr>
          <p:spPr>
            <a:xfrm>
              <a:off x="5075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1" name="Google Shape;591;p9"/>
            <p:cNvSpPr/>
            <p:nvPr/>
          </p:nvSpPr>
          <p:spPr>
            <a:xfrm>
              <a:off x="3244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2" name="Google Shape;592;p9"/>
            <p:cNvSpPr/>
            <p:nvPr/>
          </p:nvSpPr>
          <p:spPr>
            <a:xfrm>
              <a:off x="29400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3" name="Google Shape;593;p9"/>
            <p:cNvSpPr/>
            <p:nvPr/>
          </p:nvSpPr>
          <p:spPr>
            <a:xfrm>
              <a:off x="2635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4" name="Google Shape;594;p9"/>
            <p:cNvSpPr/>
            <p:nvPr/>
          </p:nvSpPr>
          <p:spPr>
            <a:xfrm>
              <a:off x="2331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5" name="Google Shape;595;p9"/>
            <p:cNvSpPr/>
            <p:nvPr/>
          </p:nvSpPr>
          <p:spPr>
            <a:xfrm>
              <a:off x="20279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6" name="Google Shape;596;p9"/>
            <p:cNvSpPr/>
            <p:nvPr/>
          </p:nvSpPr>
          <p:spPr>
            <a:xfrm>
              <a:off x="17239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7" name="Google Shape;597;p9"/>
            <p:cNvSpPr/>
            <p:nvPr/>
          </p:nvSpPr>
          <p:spPr>
            <a:xfrm>
              <a:off x="14197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8" name="Google Shape;598;p9"/>
            <p:cNvSpPr/>
            <p:nvPr/>
          </p:nvSpPr>
          <p:spPr>
            <a:xfrm>
              <a:off x="1115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9" name="Google Shape;599;p9"/>
            <p:cNvSpPr/>
            <p:nvPr/>
          </p:nvSpPr>
          <p:spPr>
            <a:xfrm>
              <a:off x="811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0" name="Google Shape;600;p9"/>
            <p:cNvSpPr/>
            <p:nvPr/>
          </p:nvSpPr>
          <p:spPr>
            <a:xfrm>
              <a:off x="3548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1" name="Google Shape;601;p9"/>
            <p:cNvSpPr/>
            <p:nvPr/>
          </p:nvSpPr>
          <p:spPr>
            <a:xfrm>
              <a:off x="62845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2" name="Google Shape;602;p9"/>
            <p:cNvSpPr/>
            <p:nvPr/>
          </p:nvSpPr>
          <p:spPr>
            <a:xfrm>
              <a:off x="5980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3" name="Google Shape;603;p9"/>
            <p:cNvSpPr/>
            <p:nvPr/>
          </p:nvSpPr>
          <p:spPr>
            <a:xfrm>
              <a:off x="5676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4" name="Google Shape;604;p9"/>
            <p:cNvSpPr/>
            <p:nvPr/>
          </p:nvSpPr>
          <p:spPr>
            <a:xfrm>
              <a:off x="53724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5" name="Google Shape;605;p9"/>
            <p:cNvSpPr/>
            <p:nvPr/>
          </p:nvSpPr>
          <p:spPr>
            <a:xfrm>
              <a:off x="50684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6" name="Google Shape;606;p9"/>
            <p:cNvSpPr/>
            <p:nvPr/>
          </p:nvSpPr>
          <p:spPr>
            <a:xfrm>
              <a:off x="47644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7" name="Google Shape;607;p9"/>
            <p:cNvSpPr/>
            <p:nvPr/>
          </p:nvSpPr>
          <p:spPr>
            <a:xfrm>
              <a:off x="4460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8" name="Google Shape;608;p9"/>
            <p:cNvSpPr/>
            <p:nvPr/>
          </p:nvSpPr>
          <p:spPr>
            <a:xfrm>
              <a:off x="4156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9" name="Google Shape;609;p9"/>
            <p:cNvSpPr/>
            <p:nvPr/>
          </p:nvSpPr>
          <p:spPr>
            <a:xfrm>
              <a:off x="38522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0" name="Google Shape;610;p9"/>
            <p:cNvSpPr/>
            <p:nvPr/>
          </p:nvSpPr>
          <p:spPr>
            <a:xfrm>
              <a:off x="65885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1" name="Google Shape;611;p9"/>
            <p:cNvSpPr/>
            <p:nvPr/>
          </p:nvSpPr>
          <p:spPr>
            <a:xfrm>
              <a:off x="71967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2" name="Google Shape;612;p9"/>
            <p:cNvSpPr/>
            <p:nvPr/>
          </p:nvSpPr>
          <p:spPr>
            <a:xfrm>
              <a:off x="68927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613" name="Google Shape;613;p9"/>
          <p:cNvSpPr/>
          <p:nvPr/>
        </p:nvSpPr>
        <p:spPr>
          <a:xfrm>
            <a:off x="921767" y="1644233"/>
            <a:ext cx="5145200" cy="2093200"/>
          </a:xfrm>
          <a:prstGeom prst="roundRect">
            <a:avLst>
              <a:gd name="adj" fmla="val 16667"/>
            </a:avLst>
          </a:prstGeom>
          <a:solidFill>
            <a:schemeClr val="lt1"/>
          </a:solidFill>
          <a:ln w="76200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14" name="Google Shape;614;p9"/>
          <p:cNvSpPr/>
          <p:nvPr/>
        </p:nvSpPr>
        <p:spPr>
          <a:xfrm>
            <a:off x="936367" y="4148333"/>
            <a:ext cx="5145200" cy="1146000"/>
          </a:xfrm>
          <a:prstGeom prst="roundRect">
            <a:avLst>
              <a:gd name="adj" fmla="val 16667"/>
            </a:avLst>
          </a:prstGeom>
          <a:solidFill>
            <a:schemeClr val="accent1"/>
          </a:solidFill>
          <a:ln w="762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15" name="Google Shape;615;p9"/>
          <p:cNvSpPr txBox="1">
            <a:spLocks noGrp="1"/>
          </p:cNvSpPr>
          <p:nvPr>
            <p:ph type="title"/>
          </p:nvPr>
        </p:nvSpPr>
        <p:spPr>
          <a:xfrm>
            <a:off x="950967" y="1801233"/>
            <a:ext cx="5116000" cy="177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667"/>
            </a:lvl1pPr>
            <a:lvl2pPr lvl="1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2pPr>
            <a:lvl3pPr lvl="2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3pPr>
            <a:lvl4pPr lvl="3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4pPr>
            <a:lvl5pPr lvl="4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5pPr>
            <a:lvl6pPr lvl="5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6pPr>
            <a:lvl7pPr lvl="6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7pPr>
            <a:lvl8pPr lvl="7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8pPr>
            <a:lvl9pPr lvl="8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9pPr>
          </a:lstStyle>
          <a:p>
            <a:endParaRPr/>
          </a:p>
        </p:txBody>
      </p:sp>
      <p:sp>
        <p:nvSpPr>
          <p:cNvPr id="616" name="Google Shape;616;p9"/>
          <p:cNvSpPr txBox="1">
            <a:spLocks noGrp="1"/>
          </p:cNvSpPr>
          <p:nvPr>
            <p:ph type="subTitle" idx="1"/>
          </p:nvPr>
        </p:nvSpPr>
        <p:spPr>
          <a:xfrm>
            <a:off x="950967" y="4189933"/>
            <a:ext cx="5116000" cy="1062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grpSp>
        <p:nvGrpSpPr>
          <p:cNvPr id="617" name="Google Shape;617;p9"/>
          <p:cNvGrpSpPr/>
          <p:nvPr/>
        </p:nvGrpSpPr>
        <p:grpSpPr>
          <a:xfrm rot="-4500389">
            <a:off x="5490929" y="5016493"/>
            <a:ext cx="675800" cy="675843"/>
            <a:chOff x="3312800" y="1179225"/>
            <a:chExt cx="473725" cy="473700"/>
          </a:xfrm>
        </p:grpSpPr>
        <p:sp>
          <p:nvSpPr>
            <p:cNvPr id="618" name="Google Shape;618;p9"/>
            <p:cNvSpPr/>
            <p:nvPr/>
          </p:nvSpPr>
          <p:spPr>
            <a:xfrm>
              <a:off x="3312800" y="1179225"/>
              <a:ext cx="473725" cy="473700"/>
            </a:xfrm>
            <a:custGeom>
              <a:avLst/>
              <a:gdLst/>
              <a:ahLst/>
              <a:cxnLst/>
              <a:rect l="l" t="t" r="r" b="b"/>
              <a:pathLst>
                <a:path w="18949" h="18948" extrusionOk="0">
                  <a:moveTo>
                    <a:pt x="9474" y="0"/>
                  </a:moveTo>
                  <a:cubicBezTo>
                    <a:pt x="4236" y="0"/>
                    <a:pt x="1" y="4236"/>
                    <a:pt x="1" y="9474"/>
                  </a:cubicBezTo>
                  <a:cubicBezTo>
                    <a:pt x="1" y="14712"/>
                    <a:pt x="4236" y="18948"/>
                    <a:pt x="9474" y="18948"/>
                  </a:cubicBezTo>
                  <a:cubicBezTo>
                    <a:pt x="14713" y="18948"/>
                    <a:pt x="18948" y="14712"/>
                    <a:pt x="18948" y="9474"/>
                  </a:cubicBezTo>
                  <a:cubicBezTo>
                    <a:pt x="18948" y="4236"/>
                    <a:pt x="14713" y="0"/>
                    <a:pt x="9474" y="0"/>
                  </a:cubicBezTo>
                  <a:close/>
                </a:path>
              </a:pathLst>
            </a:custGeom>
            <a:solidFill>
              <a:schemeClr val="lt2"/>
            </a:solidFill>
            <a:ln w="762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9" name="Google Shape;619;p9"/>
            <p:cNvSpPr/>
            <p:nvPr/>
          </p:nvSpPr>
          <p:spPr>
            <a:xfrm>
              <a:off x="3366075" y="1255250"/>
              <a:ext cx="367175" cy="321750"/>
            </a:xfrm>
            <a:custGeom>
              <a:avLst/>
              <a:gdLst/>
              <a:ahLst/>
              <a:cxnLst/>
              <a:rect l="l" t="t" r="r" b="b"/>
              <a:pathLst>
                <a:path w="14687" h="12870" extrusionOk="0">
                  <a:moveTo>
                    <a:pt x="7320" y="1"/>
                  </a:moveTo>
                  <a:cubicBezTo>
                    <a:pt x="6348" y="1"/>
                    <a:pt x="5362" y="223"/>
                    <a:pt x="4436" y="694"/>
                  </a:cubicBezTo>
                  <a:cubicBezTo>
                    <a:pt x="1253" y="2323"/>
                    <a:pt x="0" y="6182"/>
                    <a:pt x="1604" y="9340"/>
                  </a:cubicBezTo>
                  <a:cubicBezTo>
                    <a:pt x="2753" y="11585"/>
                    <a:pt x="5011" y="12870"/>
                    <a:pt x="7350" y="12870"/>
                  </a:cubicBezTo>
                  <a:cubicBezTo>
                    <a:pt x="8328" y="12870"/>
                    <a:pt x="9320" y="12645"/>
                    <a:pt x="10251" y="12172"/>
                  </a:cubicBezTo>
                  <a:cubicBezTo>
                    <a:pt x="13409" y="10543"/>
                    <a:pt x="14687" y="6684"/>
                    <a:pt x="13058" y="3526"/>
                  </a:cubicBezTo>
                  <a:cubicBezTo>
                    <a:pt x="11924" y="1294"/>
                    <a:pt x="9664" y="1"/>
                    <a:pt x="732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0" name="Google Shape;620;p9"/>
            <p:cNvSpPr/>
            <p:nvPr/>
          </p:nvSpPr>
          <p:spPr>
            <a:xfrm>
              <a:off x="3424950" y="1327400"/>
              <a:ext cx="249400" cy="180100"/>
            </a:xfrm>
            <a:custGeom>
              <a:avLst/>
              <a:gdLst/>
              <a:ahLst/>
              <a:cxnLst/>
              <a:rect l="l" t="t" r="r" b="b"/>
              <a:pathLst>
                <a:path w="9976" h="7204" extrusionOk="0">
                  <a:moveTo>
                    <a:pt x="6917" y="1"/>
                  </a:moveTo>
                  <a:cubicBezTo>
                    <a:pt x="6507" y="1"/>
                    <a:pt x="6115" y="101"/>
                    <a:pt x="5740" y="289"/>
                  </a:cubicBezTo>
                  <a:cubicBezTo>
                    <a:pt x="5289" y="514"/>
                    <a:pt x="4913" y="865"/>
                    <a:pt x="4663" y="1316"/>
                  </a:cubicBezTo>
                  <a:cubicBezTo>
                    <a:pt x="4462" y="1667"/>
                    <a:pt x="4287" y="2118"/>
                    <a:pt x="4161" y="2695"/>
                  </a:cubicBezTo>
                  <a:cubicBezTo>
                    <a:pt x="3986" y="3397"/>
                    <a:pt x="3886" y="3923"/>
                    <a:pt x="3810" y="4224"/>
                  </a:cubicBezTo>
                  <a:cubicBezTo>
                    <a:pt x="3710" y="4575"/>
                    <a:pt x="3560" y="4800"/>
                    <a:pt x="3359" y="4900"/>
                  </a:cubicBezTo>
                  <a:cubicBezTo>
                    <a:pt x="3184" y="4976"/>
                    <a:pt x="3109" y="4976"/>
                    <a:pt x="3084" y="4976"/>
                  </a:cubicBezTo>
                  <a:cubicBezTo>
                    <a:pt x="2908" y="4951"/>
                    <a:pt x="2783" y="4875"/>
                    <a:pt x="2708" y="4725"/>
                  </a:cubicBezTo>
                  <a:cubicBezTo>
                    <a:pt x="2658" y="4625"/>
                    <a:pt x="2658" y="4550"/>
                    <a:pt x="2683" y="4424"/>
                  </a:cubicBezTo>
                  <a:cubicBezTo>
                    <a:pt x="2733" y="4249"/>
                    <a:pt x="2933" y="4048"/>
                    <a:pt x="3234" y="3848"/>
                  </a:cubicBezTo>
                  <a:lnTo>
                    <a:pt x="3585" y="3622"/>
                  </a:lnTo>
                  <a:lnTo>
                    <a:pt x="2482" y="1743"/>
                  </a:lnTo>
                  <a:lnTo>
                    <a:pt x="2106" y="1968"/>
                  </a:lnTo>
                  <a:cubicBezTo>
                    <a:pt x="1605" y="2269"/>
                    <a:pt x="1204" y="2670"/>
                    <a:pt x="953" y="3121"/>
                  </a:cubicBezTo>
                  <a:cubicBezTo>
                    <a:pt x="678" y="3597"/>
                    <a:pt x="577" y="4098"/>
                    <a:pt x="627" y="4625"/>
                  </a:cubicBezTo>
                  <a:lnTo>
                    <a:pt x="1" y="4951"/>
                  </a:lnTo>
                  <a:lnTo>
                    <a:pt x="928" y="6755"/>
                  </a:lnTo>
                  <a:lnTo>
                    <a:pt x="1505" y="6454"/>
                  </a:lnTo>
                  <a:cubicBezTo>
                    <a:pt x="1755" y="6705"/>
                    <a:pt x="2006" y="6905"/>
                    <a:pt x="2307" y="7031"/>
                  </a:cubicBezTo>
                  <a:cubicBezTo>
                    <a:pt x="2588" y="7146"/>
                    <a:pt x="2879" y="7204"/>
                    <a:pt x="3174" y="7204"/>
                  </a:cubicBezTo>
                  <a:cubicBezTo>
                    <a:pt x="3589" y="7204"/>
                    <a:pt x="4013" y="7089"/>
                    <a:pt x="4437" y="6855"/>
                  </a:cubicBezTo>
                  <a:cubicBezTo>
                    <a:pt x="4813" y="6655"/>
                    <a:pt x="5164" y="6304"/>
                    <a:pt x="5440" y="5803"/>
                  </a:cubicBezTo>
                  <a:cubicBezTo>
                    <a:pt x="5640" y="5502"/>
                    <a:pt x="5790" y="5076"/>
                    <a:pt x="5916" y="4600"/>
                  </a:cubicBezTo>
                  <a:cubicBezTo>
                    <a:pt x="5966" y="4474"/>
                    <a:pt x="6016" y="4174"/>
                    <a:pt x="6091" y="3773"/>
                  </a:cubicBezTo>
                  <a:cubicBezTo>
                    <a:pt x="6141" y="3447"/>
                    <a:pt x="6191" y="3221"/>
                    <a:pt x="6242" y="3071"/>
                  </a:cubicBezTo>
                  <a:cubicBezTo>
                    <a:pt x="6392" y="2695"/>
                    <a:pt x="6592" y="2419"/>
                    <a:pt x="6818" y="2319"/>
                  </a:cubicBezTo>
                  <a:cubicBezTo>
                    <a:pt x="6943" y="2244"/>
                    <a:pt x="7069" y="2219"/>
                    <a:pt x="7169" y="2219"/>
                  </a:cubicBezTo>
                  <a:cubicBezTo>
                    <a:pt x="7244" y="2244"/>
                    <a:pt x="7294" y="2269"/>
                    <a:pt x="7369" y="2369"/>
                  </a:cubicBezTo>
                  <a:cubicBezTo>
                    <a:pt x="7420" y="2469"/>
                    <a:pt x="7420" y="2545"/>
                    <a:pt x="7420" y="2595"/>
                  </a:cubicBezTo>
                  <a:cubicBezTo>
                    <a:pt x="7344" y="2745"/>
                    <a:pt x="7219" y="2895"/>
                    <a:pt x="7019" y="3046"/>
                  </a:cubicBezTo>
                  <a:lnTo>
                    <a:pt x="6668" y="3271"/>
                  </a:lnTo>
                  <a:lnTo>
                    <a:pt x="7946" y="5051"/>
                  </a:lnTo>
                  <a:lnTo>
                    <a:pt x="8272" y="4850"/>
                  </a:lnTo>
                  <a:cubicBezTo>
                    <a:pt x="8873" y="4474"/>
                    <a:pt x="9249" y="3973"/>
                    <a:pt x="9399" y="3296"/>
                  </a:cubicBezTo>
                  <a:cubicBezTo>
                    <a:pt x="9450" y="3021"/>
                    <a:pt x="9450" y="2745"/>
                    <a:pt x="9399" y="2444"/>
                  </a:cubicBezTo>
                  <a:lnTo>
                    <a:pt x="9976" y="2144"/>
                  </a:lnTo>
                  <a:lnTo>
                    <a:pt x="9049" y="339"/>
                  </a:lnTo>
                  <a:lnTo>
                    <a:pt x="8497" y="640"/>
                  </a:lnTo>
                  <a:cubicBezTo>
                    <a:pt x="8121" y="289"/>
                    <a:pt x="7670" y="63"/>
                    <a:pt x="7169" y="13"/>
                  </a:cubicBezTo>
                  <a:cubicBezTo>
                    <a:pt x="7084" y="5"/>
                    <a:pt x="7000" y="1"/>
                    <a:pt x="69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621" name="Google Shape;621;p9"/>
          <p:cNvSpPr/>
          <p:nvPr/>
        </p:nvSpPr>
        <p:spPr>
          <a:xfrm>
            <a:off x="4793263" y="5484331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94276971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1">
  <p:cSld name="Section header 1">
    <p:bg>
      <p:bgPr>
        <a:solidFill>
          <a:schemeClr val="dk1"/>
        </a:solidFill>
        <a:effectLst/>
      </p:bgPr>
    </p:bg>
    <p:spTree>
      <p:nvGrpSpPr>
        <p:cNvPr id="1" name="Shape 8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06" name="Google Shape;806;p14"/>
          <p:cNvGrpSpPr/>
          <p:nvPr/>
        </p:nvGrpSpPr>
        <p:grpSpPr>
          <a:xfrm>
            <a:off x="-184227" y="-399294"/>
            <a:ext cx="13152739" cy="7397993"/>
            <a:chOff x="238125" y="822050"/>
            <a:chExt cx="7136850" cy="4051475"/>
          </a:xfrm>
        </p:grpSpPr>
        <p:sp>
          <p:nvSpPr>
            <p:cNvPr id="807" name="Google Shape;807;p14"/>
            <p:cNvSpPr/>
            <p:nvPr/>
          </p:nvSpPr>
          <p:spPr>
            <a:xfrm>
              <a:off x="238125" y="114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8" name="Google Shape;808;p14"/>
            <p:cNvSpPr/>
            <p:nvPr/>
          </p:nvSpPr>
          <p:spPr>
            <a:xfrm>
              <a:off x="238125" y="27590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9" name="Google Shape;809;p14"/>
            <p:cNvSpPr/>
            <p:nvPr/>
          </p:nvSpPr>
          <p:spPr>
            <a:xfrm>
              <a:off x="238125" y="250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0" name="Google Shape;810;p14"/>
            <p:cNvSpPr/>
            <p:nvPr/>
          </p:nvSpPr>
          <p:spPr>
            <a:xfrm>
              <a:off x="238125" y="22460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1" name="Google Shape;811;p14"/>
            <p:cNvSpPr/>
            <p:nvPr/>
          </p:nvSpPr>
          <p:spPr>
            <a:xfrm>
              <a:off x="238125" y="1971075"/>
              <a:ext cx="7136850" cy="0"/>
            </a:xfrm>
            <a:custGeom>
              <a:avLst/>
              <a:gdLst/>
              <a:ahLst/>
              <a:cxnLst/>
              <a:rect l="l" t="t" r="r" b="b"/>
              <a:pathLst>
                <a:path w="285474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2" name="Google Shape;812;p14"/>
            <p:cNvSpPr/>
            <p:nvPr/>
          </p:nvSpPr>
          <p:spPr>
            <a:xfrm>
              <a:off x="238125" y="169607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3" name="Google Shape;813;p14"/>
            <p:cNvSpPr/>
            <p:nvPr/>
          </p:nvSpPr>
          <p:spPr>
            <a:xfrm>
              <a:off x="238125" y="1420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4" name="Google Shape;814;p14"/>
            <p:cNvSpPr/>
            <p:nvPr/>
          </p:nvSpPr>
          <p:spPr>
            <a:xfrm>
              <a:off x="238125" y="33092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5" name="Google Shape;815;p14"/>
            <p:cNvSpPr/>
            <p:nvPr/>
          </p:nvSpPr>
          <p:spPr>
            <a:xfrm>
              <a:off x="238125" y="30155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6" name="Google Shape;816;p14"/>
            <p:cNvSpPr/>
            <p:nvPr/>
          </p:nvSpPr>
          <p:spPr>
            <a:xfrm>
              <a:off x="238125" y="47439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7" name="Google Shape;817;p14"/>
            <p:cNvSpPr/>
            <p:nvPr/>
          </p:nvSpPr>
          <p:spPr>
            <a:xfrm>
              <a:off x="238125" y="44549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8" name="Google Shape;818;p14"/>
            <p:cNvSpPr/>
            <p:nvPr/>
          </p:nvSpPr>
          <p:spPr>
            <a:xfrm>
              <a:off x="238125" y="4167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9" name="Google Shape;819;p14"/>
            <p:cNvSpPr/>
            <p:nvPr/>
          </p:nvSpPr>
          <p:spPr>
            <a:xfrm>
              <a:off x="238125" y="38817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0" name="Google Shape;820;p14"/>
            <p:cNvSpPr/>
            <p:nvPr/>
          </p:nvSpPr>
          <p:spPr>
            <a:xfrm>
              <a:off x="238125" y="35953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1" name="Google Shape;821;p14"/>
            <p:cNvSpPr/>
            <p:nvPr/>
          </p:nvSpPr>
          <p:spPr>
            <a:xfrm>
              <a:off x="5075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2" name="Google Shape;822;p14"/>
            <p:cNvSpPr/>
            <p:nvPr/>
          </p:nvSpPr>
          <p:spPr>
            <a:xfrm>
              <a:off x="3244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3" name="Google Shape;823;p14"/>
            <p:cNvSpPr/>
            <p:nvPr/>
          </p:nvSpPr>
          <p:spPr>
            <a:xfrm>
              <a:off x="29400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4" name="Google Shape;824;p14"/>
            <p:cNvSpPr/>
            <p:nvPr/>
          </p:nvSpPr>
          <p:spPr>
            <a:xfrm>
              <a:off x="2635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5" name="Google Shape;825;p14"/>
            <p:cNvSpPr/>
            <p:nvPr/>
          </p:nvSpPr>
          <p:spPr>
            <a:xfrm>
              <a:off x="2331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6" name="Google Shape;826;p14"/>
            <p:cNvSpPr/>
            <p:nvPr/>
          </p:nvSpPr>
          <p:spPr>
            <a:xfrm>
              <a:off x="20279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7" name="Google Shape;827;p14"/>
            <p:cNvSpPr/>
            <p:nvPr/>
          </p:nvSpPr>
          <p:spPr>
            <a:xfrm>
              <a:off x="17239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8" name="Google Shape;828;p14"/>
            <p:cNvSpPr/>
            <p:nvPr/>
          </p:nvSpPr>
          <p:spPr>
            <a:xfrm>
              <a:off x="14197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9" name="Google Shape;829;p14"/>
            <p:cNvSpPr/>
            <p:nvPr/>
          </p:nvSpPr>
          <p:spPr>
            <a:xfrm>
              <a:off x="1115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0" name="Google Shape;830;p14"/>
            <p:cNvSpPr/>
            <p:nvPr/>
          </p:nvSpPr>
          <p:spPr>
            <a:xfrm>
              <a:off x="811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1" name="Google Shape;831;p14"/>
            <p:cNvSpPr/>
            <p:nvPr/>
          </p:nvSpPr>
          <p:spPr>
            <a:xfrm>
              <a:off x="3548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2" name="Google Shape;832;p14"/>
            <p:cNvSpPr/>
            <p:nvPr/>
          </p:nvSpPr>
          <p:spPr>
            <a:xfrm>
              <a:off x="62845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3" name="Google Shape;833;p14"/>
            <p:cNvSpPr/>
            <p:nvPr/>
          </p:nvSpPr>
          <p:spPr>
            <a:xfrm>
              <a:off x="5980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4" name="Google Shape;834;p14"/>
            <p:cNvSpPr/>
            <p:nvPr/>
          </p:nvSpPr>
          <p:spPr>
            <a:xfrm>
              <a:off x="5676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5" name="Google Shape;835;p14"/>
            <p:cNvSpPr/>
            <p:nvPr/>
          </p:nvSpPr>
          <p:spPr>
            <a:xfrm>
              <a:off x="53724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6" name="Google Shape;836;p14"/>
            <p:cNvSpPr/>
            <p:nvPr/>
          </p:nvSpPr>
          <p:spPr>
            <a:xfrm>
              <a:off x="50684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7" name="Google Shape;837;p14"/>
            <p:cNvSpPr/>
            <p:nvPr/>
          </p:nvSpPr>
          <p:spPr>
            <a:xfrm>
              <a:off x="47644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8" name="Google Shape;838;p14"/>
            <p:cNvSpPr/>
            <p:nvPr/>
          </p:nvSpPr>
          <p:spPr>
            <a:xfrm>
              <a:off x="4460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9" name="Google Shape;839;p14"/>
            <p:cNvSpPr/>
            <p:nvPr/>
          </p:nvSpPr>
          <p:spPr>
            <a:xfrm>
              <a:off x="4156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0" name="Google Shape;840;p14"/>
            <p:cNvSpPr/>
            <p:nvPr/>
          </p:nvSpPr>
          <p:spPr>
            <a:xfrm>
              <a:off x="38522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1" name="Google Shape;841;p14"/>
            <p:cNvSpPr/>
            <p:nvPr/>
          </p:nvSpPr>
          <p:spPr>
            <a:xfrm>
              <a:off x="65885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2" name="Google Shape;842;p14"/>
            <p:cNvSpPr/>
            <p:nvPr/>
          </p:nvSpPr>
          <p:spPr>
            <a:xfrm>
              <a:off x="71967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3" name="Google Shape;843;p14"/>
            <p:cNvSpPr/>
            <p:nvPr/>
          </p:nvSpPr>
          <p:spPr>
            <a:xfrm>
              <a:off x="68927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844" name="Google Shape;844;p14"/>
          <p:cNvSpPr/>
          <p:nvPr/>
        </p:nvSpPr>
        <p:spPr>
          <a:xfrm>
            <a:off x="4829100" y="3167700"/>
            <a:ext cx="6412000" cy="1537600"/>
          </a:xfrm>
          <a:prstGeom prst="roundRect">
            <a:avLst>
              <a:gd name="adj" fmla="val 16667"/>
            </a:avLst>
          </a:prstGeom>
          <a:solidFill>
            <a:schemeClr val="lt1"/>
          </a:solidFill>
          <a:ln w="76200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45" name="Google Shape;845;p14"/>
          <p:cNvSpPr/>
          <p:nvPr/>
        </p:nvSpPr>
        <p:spPr>
          <a:xfrm>
            <a:off x="4829100" y="4927500"/>
            <a:ext cx="6412000" cy="760000"/>
          </a:xfrm>
          <a:prstGeom prst="roundRect">
            <a:avLst>
              <a:gd name="adj" fmla="val 16667"/>
            </a:avLst>
          </a:prstGeom>
          <a:solidFill>
            <a:schemeClr val="accent1"/>
          </a:solidFill>
          <a:ln w="762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46" name="Google Shape;846;p14"/>
          <p:cNvSpPr/>
          <p:nvPr/>
        </p:nvSpPr>
        <p:spPr>
          <a:xfrm>
            <a:off x="7149200" y="719317"/>
            <a:ext cx="1981200" cy="1981200"/>
          </a:xfrm>
          <a:prstGeom prst="ellipse">
            <a:avLst/>
          </a:prstGeom>
          <a:solidFill>
            <a:schemeClr val="accent2"/>
          </a:solidFill>
          <a:ln w="762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47" name="Google Shape;847;p14"/>
          <p:cNvSpPr txBox="1">
            <a:spLocks noGrp="1"/>
          </p:cNvSpPr>
          <p:nvPr>
            <p:ph type="title"/>
          </p:nvPr>
        </p:nvSpPr>
        <p:spPr>
          <a:xfrm>
            <a:off x="5038400" y="3424333"/>
            <a:ext cx="62028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7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9pPr>
          </a:lstStyle>
          <a:p>
            <a:endParaRPr/>
          </a:p>
        </p:txBody>
      </p:sp>
      <p:sp>
        <p:nvSpPr>
          <p:cNvPr id="848" name="Google Shape;848;p14"/>
          <p:cNvSpPr txBox="1">
            <a:spLocks noGrp="1"/>
          </p:cNvSpPr>
          <p:nvPr>
            <p:ph type="subTitle" idx="1"/>
          </p:nvPr>
        </p:nvSpPr>
        <p:spPr>
          <a:xfrm>
            <a:off x="5038400" y="4976633"/>
            <a:ext cx="6202800" cy="58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849" name="Google Shape;849;p14"/>
          <p:cNvSpPr txBox="1">
            <a:spLocks noGrp="1"/>
          </p:cNvSpPr>
          <p:nvPr>
            <p:ph type="title" idx="2" hasCustomPrompt="1"/>
          </p:nvPr>
        </p:nvSpPr>
        <p:spPr>
          <a:xfrm>
            <a:off x="7349167" y="891133"/>
            <a:ext cx="1624000" cy="163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2000"/>
              <a:buNone/>
              <a:defRPr sz="13333" b="1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grpSp>
        <p:nvGrpSpPr>
          <p:cNvPr id="850" name="Google Shape;850;p14"/>
          <p:cNvGrpSpPr/>
          <p:nvPr/>
        </p:nvGrpSpPr>
        <p:grpSpPr>
          <a:xfrm>
            <a:off x="1400287" y="1916513"/>
            <a:ext cx="1623928" cy="1170579"/>
            <a:chOff x="7783413" y="3715033"/>
            <a:chExt cx="1091839" cy="786961"/>
          </a:xfrm>
        </p:grpSpPr>
        <p:sp>
          <p:nvSpPr>
            <p:cNvPr id="851" name="Google Shape;851;p14"/>
            <p:cNvSpPr/>
            <p:nvPr/>
          </p:nvSpPr>
          <p:spPr>
            <a:xfrm>
              <a:off x="7897928" y="3729311"/>
              <a:ext cx="977324" cy="385808"/>
            </a:xfrm>
            <a:custGeom>
              <a:avLst/>
              <a:gdLst/>
              <a:ahLst/>
              <a:cxnLst/>
              <a:rect l="l" t="t" r="r" b="b"/>
              <a:pathLst>
                <a:path w="21046" h="8309" extrusionOk="0">
                  <a:moveTo>
                    <a:pt x="21045" y="0"/>
                  </a:moveTo>
                  <a:lnTo>
                    <a:pt x="21045" y="4155"/>
                  </a:lnTo>
                  <a:lnTo>
                    <a:pt x="17781" y="4155"/>
                  </a:lnTo>
                  <a:lnTo>
                    <a:pt x="17781" y="8309"/>
                  </a:lnTo>
                  <a:lnTo>
                    <a:pt x="0" y="8309"/>
                  </a:lnTo>
                  <a:lnTo>
                    <a:pt x="0" y="4155"/>
                  </a:lnTo>
                  <a:lnTo>
                    <a:pt x="3264" y="4155"/>
                  </a:lnTo>
                  <a:lnTo>
                    <a:pt x="3264" y="0"/>
                  </a:lnTo>
                  <a:close/>
                </a:path>
              </a:pathLst>
            </a:custGeom>
            <a:solidFill>
              <a:srgbClr val="FFFFFF"/>
            </a:solidFill>
            <a:ln w="1143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2" name="Google Shape;852;p14"/>
            <p:cNvSpPr/>
            <p:nvPr/>
          </p:nvSpPr>
          <p:spPr>
            <a:xfrm>
              <a:off x="7783459" y="4115073"/>
              <a:ext cx="976256" cy="386922"/>
            </a:xfrm>
            <a:custGeom>
              <a:avLst/>
              <a:gdLst/>
              <a:ahLst/>
              <a:cxnLst/>
              <a:rect l="l" t="t" r="r" b="b"/>
              <a:pathLst>
                <a:path w="21023" h="8333" extrusionOk="0">
                  <a:moveTo>
                    <a:pt x="21022" y="1"/>
                  </a:moveTo>
                  <a:lnTo>
                    <a:pt x="21022" y="4178"/>
                  </a:lnTo>
                  <a:lnTo>
                    <a:pt x="17758" y="4178"/>
                  </a:lnTo>
                  <a:lnTo>
                    <a:pt x="17758" y="8332"/>
                  </a:lnTo>
                  <a:lnTo>
                    <a:pt x="0" y="8332"/>
                  </a:lnTo>
                  <a:lnTo>
                    <a:pt x="0" y="4178"/>
                  </a:lnTo>
                  <a:lnTo>
                    <a:pt x="3264" y="4178"/>
                  </a:lnTo>
                  <a:lnTo>
                    <a:pt x="3264" y="1"/>
                  </a:lnTo>
                  <a:close/>
                </a:path>
              </a:pathLst>
            </a:custGeom>
            <a:solidFill>
              <a:srgbClr val="FFFFFF"/>
            </a:solidFill>
            <a:ln w="1143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3" name="Google Shape;853;p14"/>
            <p:cNvSpPr/>
            <p:nvPr/>
          </p:nvSpPr>
          <p:spPr>
            <a:xfrm>
              <a:off x="7783413" y="4294743"/>
              <a:ext cx="825752" cy="192927"/>
            </a:xfrm>
            <a:custGeom>
              <a:avLst/>
              <a:gdLst/>
              <a:ahLst/>
              <a:cxnLst/>
              <a:rect l="l" t="t" r="r" b="b"/>
              <a:pathLst>
                <a:path w="17782" h="4155" extrusionOk="0">
                  <a:moveTo>
                    <a:pt x="17782" y="4155"/>
                  </a:moveTo>
                  <a:lnTo>
                    <a:pt x="1" y="4155"/>
                  </a:lnTo>
                  <a:lnTo>
                    <a:pt x="1" y="1"/>
                  </a:lnTo>
                  <a:lnTo>
                    <a:pt x="17782" y="1"/>
                  </a:lnTo>
                  <a:close/>
                </a:path>
              </a:pathLst>
            </a:custGeom>
            <a:solidFill>
              <a:srgbClr val="FEAE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4" name="Google Shape;854;p14"/>
            <p:cNvSpPr/>
            <p:nvPr/>
          </p:nvSpPr>
          <p:spPr>
            <a:xfrm>
              <a:off x="7783413" y="4294743"/>
              <a:ext cx="825752" cy="27627"/>
            </a:xfrm>
            <a:custGeom>
              <a:avLst/>
              <a:gdLst/>
              <a:ahLst/>
              <a:cxnLst/>
              <a:rect l="l" t="t" r="r" b="b"/>
              <a:pathLst>
                <a:path w="17782" h="595" extrusionOk="0">
                  <a:moveTo>
                    <a:pt x="1" y="1"/>
                  </a:moveTo>
                  <a:lnTo>
                    <a:pt x="1" y="594"/>
                  </a:lnTo>
                  <a:lnTo>
                    <a:pt x="17782" y="594"/>
                  </a:lnTo>
                  <a:lnTo>
                    <a:pt x="17782" y="1"/>
                  </a:lnTo>
                  <a:close/>
                </a:path>
              </a:pathLst>
            </a:custGeom>
            <a:solidFill>
              <a:srgbClr val="FCCC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5" name="Google Shape;855;p14"/>
            <p:cNvSpPr/>
            <p:nvPr/>
          </p:nvSpPr>
          <p:spPr>
            <a:xfrm>
              <a:off x="7853394" y="429474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0" y="1"/>
                  </a:moveTo>
                  <a:lnTo>
                    <a:pt x="0" y="4155"/>
                  </a:lnTo>
                  <a:lnTo>
                    <a:pt x="776" y="4155"/>
                  </a:lnTo>
                  <a:lnTo>
                    <a:pt x="776" y="1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6" name="Google Shape;856;p14"/>
            <p:cNvSpPr/>
            <p:nvPr/>
          </p:nvSpPr>
          <p:spPr>
            <a:xfrm>
              <a:off x="7961500" y="429474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0" y="1"/>
                  </a:moveTo>
                  <a:lnTo>
                    <a:pt x="0" y="4155"/>
                  </a:lnTo>
                  <a:lnTo>
                    <a:pt x="776" y="4155"/>
                  </a:lnTo>
                  <a:lnTo>
                    <a:pt x="776" y="1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7" name="Google Shape;857;p14"/>
            <p:cNvSpPr/>
            <p:nvPr/>
          </p:nvSpPr>
          <p:spPr>
            <a:xfrm>
              <a:off x="8070675" y="4294743"/>
              <a:ext cx="35014" cy="192927"/>
            </a:xfrm>
            <a:custGeom>
              <a:avLst/>
              <a:gdLst/>
              <a:ahLst/>
              <a:cxnLst/>
              <a:rect l="l" t="t" r="r" b="b"/>
              <a:pathLst>
                <a:path w="754" h="4155" extrusionOk="0">
                  <a:moveTo>
                    <a:pt x="0" y="1"/>
                  </a:moveTo>
                  <a:lnTo>
                    <a:pt x="0" y="4155"/>
                  </a:lnTo>
                  <a:lnTo>
                    <a:pt x="754" y="4155"/>
                  </a:lnTo>
                  <a:lnTo>
                    <a:pt x="754" y="1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8" name="Google Shape;858;p14"/>
            <p:cNvSpPr/>
            <p:nvPr/>
          </p:nvSpPr>
          <p:spPr>
            <a:xfrm>
              <a:off x="8178782" y="429474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0" y="1"/>
                  </a:moveTo>
                  <a:lnTo>
                    <a:pt x="0" y="4155"/>
                  </a:lnTo>
                  <a:lnTo>
                    <a:pt x="777" y="4155"/>
                  </a:lnTo>
                  <a:lnTo>
                    <a:pt x="777" y="1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9" name="Google Shape;859;p14"/>
            <p:cNvSpPr/>
            <p:nvPr/>
          </p:nvSpPr>
          <p:spPr>
            <a:xfrm>
              <a:off x="8286888" y="429474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1" y="1"/>
                  </a:moveTo>
                  <a:lnTo>
                    <a:pt x="1" y="4155"/>
                  </a:lnTo>
                  <a:lnTo>
                    <a:pt x="777" y="4155"/>
                  </a:lnTo>
                  <a:lnTo>
                    <a:pt x="777" y="1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0" name="Google Shape;860;p14"/>
            <p:cNvSpPr/>
            <p:nvPr/>
          </p:nvSpPr>
          <p:spPr>
            <a:xfrm>
              <a:off x="8394995" y="429474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1" y="1"/>
                  </a:moveTo>
                  <a:lnTo>
                    <a:pt x="1" y="4155"/>
                  </a:lnTo>
                  <a:lnTo>
                    <a:pt x="777" y="4155"/>
                  </a:lnTo>
                  <a:lnTo>
                    <a:pt x="777" y="1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1" name="Google Shape;861;p14"/>
            <p:cNvSpPr/>
            <p:nvPr/>
          </p:nvSpPr>
          <p:spPr>
            <a:xfrm>
              <a:off x="8503147" y="429474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0" y="1"/>
                  </a:moveTo>
                  <a:lnTo>
                    <a:pt x="0" y="4155"/>
                  </a:lnTo>
                  <a:lnTo>
                    <a:pt x="776" y="4155"/>
                  </a:lnTo>
                  <a:lnTo>
                    <a:pt x="776" y="1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2" name="Google Shape;862;p14"/>
            <p:cNvSpPr/>
            <p:nvPr/>
          </p:nvSpPr>
          <p:spPr>
            <a:xfrm>
              <a:off x="8101417" y="4294743"/>
              <a:ext cx="451558" cy="192927"/>
            </a:xfrm>
            <a:custGeom>
              <a:avLst/>
              <a:gdLst/>
              <a:ahLst/>
              <a:cxnLst/>
              <a:rect l="l" t="t" r="r" b="b"/>
              <a:pathLst>
                <a:path w="9724" h="4155" extrusionOk="0">
                  <a:moveTo>
                    <a:pt x="0" y="1"/>
                  </a:moveTo>
                  <a:lnTo>
                    <a:pt x="0" y="4155"/>
                  </a:lnTo>
                  <a:lnTo>
                    <a:pt x="9724" y="4155"/>
                  </a:lnTo>
                  <a:lnTo>
                    <a:pt x="9724" y="1"/>
                  </a:lnTo>
                  <a:close/>
                </a:path>
              </a:pathLst>
            </a:custGeom>
            <a:solidFill>
              <a:srgbClr val="FFE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3" name="Google Shape;863;p14"/>
            <p:cNvSpPr/>
            <p:nvPr/>
          </p:nvSpPr>
          <p:spPr>
            <a:xfrm>
              <a:off x="8438460" y="4294743"/>
              <a:ext cx="114515" cy="192927"/>
            </a:xfrm>
            <a:custGeom>
              <a:avLst/>
              <a:gdLst/>
              <a:ahLst/>
              <a:cxnLst/>
              <a:rect l="l" t="t" r="r" b="b"/>
              <a:pathLst>
                <a:path w="2466" h="4155" extrusionOk="0">
                  <a:moveTo>
                    <a:pt x="1" y="1"/>
                  </a:moveTo>
                  <a:lnTo>
                    <a:pt x="1" y="4155"/>
                  </a:lnTo>
                  <a:lnTo>
                    <a:pt x="2466" y="4155"/>
                  </a:lnTo>
                  <a:lnTo>
                    <a:pt x="2466" y="1"/>
                  </a:lnTo>
                  <a:close/>
                </a:path>
              </a:pathLst>
            </a:custGeom>
            <a:solidFill>
              <a:srgbClr val="FCE8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4" name="Google Shape;864;p14"/>
            <p:cNvSpPr/>
            <p:nvPr/>
          </p:nvSpPr>
          <p:spPr>
            <a:xfrm>
              <a:off x="7934985" y="4101862"/>
              <a:ext cx="825752" cy="192927"/>
            </a:xfrm>
            <a:custGeom>
              <a:avLst/>
              <a:gdLst/>
              <a:ahLst/>
              <a:cxnLst/>
              <a:rect l="l" t="t" r="r" b="b"/>
              <a:pathLst>
                <a:path w="17782" h="4155" extrusionOk="0">
                  <a:moveTo>
                    <a:pt x="1" y="4155"/>
                  </a:moveTo>
                  <a:lnTo>
                    <a:pt x="17782" y="4155"/>
                  </a:lnTo>
                  <a:lnTo>
                    <a:pt x="17782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EAE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5" name="Google Shape;865;p14"/>
            <p:cNvSpPr/>
            <p:nvPr/>
          </p:nvSpPr>
          <p:spPr>
            <a:xfrm>
              <a:off x="7934985" y="4101862"/>
              <a:ext cx="825752" cy="27581"/>
            </a:xfrm>
            <a:custGeom>
              <a:avLst/>
              <a:gdLst/>
              <a:ahLst/>
              <a:cxnLst/>
              <a:rect l="l" t="t" r="r" b="b"/>
              <a:pathLst>
                <a:path w="17782" h="594" extrusionOk="0">
                  <a:moveTo>
                    <a:pt x="1" y="0"/>
                  </a:moveTo>
                  <a:lnTo>
                    <a:pt x="1" y="594"/>
                  </a:lnTo>
                  <a:lnTo>
                    <a:pt x="17782" y="594"/>
                  </a:lnTo>
                  <a:lnTo>
                    <a:pt x="17782" y="0"/>
                  </a:lnTo>
                  <a:close/>
                </a:path>
              </a:pathLst>
            </a:custGeom>
            <a:solidFill>
              <a:srgbClr val="FCCC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6" name="Google Shape;866;p14"/>
            <p:cNvSpPr/>
            <p:nvPr/>
          </p:nvSpPr>
          <p:spPr>
            <a:xfrm>
              <a:off x="8004966" y="4101862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6" y="4155"/>
                  </a:moveTo>
                  <a:lnTo>
                    <a:pt x="0" y="4155"/>
                  </a:lnTo>
                  <a:lnTo>
                    <a:pt x="0" y="0"/>
                  </a:lnTo>
                  <a:lnTo>
                    <a:pt x="776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7" name="Google Shape;867;p14"/>
            <p:cNvSpPr/>
            <p:nvPr/>
          </p:nvSpPr>
          <p:spPr>
            <a:xfrm>
              <a:off x="8113072" y="4101862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6" y="4155"/>
                  </a:moveTo>
                  <a:lnTo>
                    <a:pt x="0" y="4155"/>
                  </a:lnTo>
                  <a:lnTo>
                    <a:pt x="0" y="0"/>
                  </a:lnTo>
                  <a:lnTo>
                    <a:pt x="776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8" name="Google Shape;868;p14"/>
            <p:cNvSpPr/>
            <p:nvPr/>
          </p:nvSpPr>
          <p:spPr>
            <a:xfrm>
              <a:off x="8221179" y="4101862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5"/>
                  </a:moveTo>
                  <a:lnTo>
                    <a:pt x="0" y="4155"/>
                  </a:lnTo>
                  <a:lnTo>
                    <a:pt x="0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9" name="Google Shape;869;p14"/>
            <p:cNvSpPr/>
            <p:nvPr/>
          </p:nvSpPr>
          <p:spPr>
            <a:xfrm>
              <a:off x="8330354" y="4101862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5"/>
                  </a:moveTo>
                  <a:lnTo>
                    <a:pt x="0" y="4155"/>
                  </a:lnTo>
                  <a:lnTo>
                    <a:pt x="0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0" name="Google Shape;870;p14"/>
            <p:cNvSpPr/>
            <p:nvPr/>
          </p:nvSpPr>
          <p:spPr>
            <a:xfrm>
              <a:off x="8438460" y="4101862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5"/>
                  </a:moveTo>
                  <a:lnTo>
                    <a:pt x="1" y="4155"/>
                  </a:lnTo>
                  <a:lnTo>
                    <a:pt x="1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1" name="Google Shape;871;p14"/>
            <p:cNvSpPr/>
            <p:nvPr/>
          </p:nvSpPr>
          <p:spPr>
            <a:xfrm>
              <a:off x="8546567" y="4101862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5"/>
                  </a:moveTo>
                  <a:lnTo>
                    <a:pt x="1" y="4155"/>
                  </a:lnTo>
                  <a:lnTo>
                    <a:pt x="1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2" name="Google Shape;872;p14"/>
            <p:cNvSpPr/>
            <p:nvPr/>
          </p:nvSpPr>
          <p:spPr>
            <a:xfrm>
              <a:off x="8654719" y="4101862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6" y="4155"/>
                  </a:moveTo>
                  <a:lnTo>
                    <a:pt x="0" y="4155"/>
                  </a:lnTo>
                  <a:lnTo>
                    <a:pt x="0" y="0"/>
                  </a:lnTo>
                  <a:lnTo>
                    <a:pt x="776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3" name="Google Shape;873;p14"/>
            <p:cNvSpPr/>
            <p:nvPr/>
          </p:nvSpPr>
          <p:spPr>
            <a:xfrm>
              <a:off x="8252989" y="4101862"/>
              <a:ext cx="451558" cy="192927"/>
            </a:xfrm>
            <a:custGeom>
              <a:avLst/>
              <a:gdLst/>
              <a:ahLst/>
              <a:cxnLst/>
              <a:rect l="l" t="t" r="r" b="b"/>
              <a:pathLst>
                <a:path w="9724" h="4155" extrusionOk="0">
                  <a:moveTo>
                    <a:pt x="9724" y="4155"/>
                  </a:moveTo>
                  <a:lnTo>
                    <a:pt x="0" y="4155"/>
                  </a:lnTo>
                  <a:lnTo>
                    <a:pt x="0" y="0"/>
                  </a:lnTo>
                  <a:lnTo>
                    <a:pt x="9724" y="0"/>
                  </a:lnTo>
                  <a:close/>
                </a:path>
              </a:pathLst>
            </a:custGeom>
            <a:solidFill>
              <a:srgbClr val="FFE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4" name="Google Shape;874;p14"/>
            <p:cNvSpPr/>
            <p:nvPr/>
          </p:nvSpPr>
          <p:spPr>
            <a:xfrm>
              <a:off x="8590032" y="4101862"/>
              <a:ext cx="114515" cy="192927"/>
            </a:xfrm>
            <a:custGeom>
              <a:avLst/>
              <a:gdLst/>
              <a:ahLst/>
              <a:cxnLst/>
              <a:rect l="l" t="t" r="r" b="b"/>
              <a:pathLst>
                <a:path w="2466" h="4155" extrusionOk="0">
                  <a:moveTo>
                    <a:pt x="2466" y="4155"/>
                  </a:moveTo>
                  <a:lnTo>
                    <a:pt x="1" y="4155"/>
                  </a:lnTo>
                  <a:lnTo>
                    <a:pt x="1" y="0"/>
                  </a:lnTo>
                  <a:lnTo>
                    <a:pt x="2466" y="0"/>
                  </a:lnTo>
                  <a:close/>
                </a:path>
              </a:pathLst>
            </a:custGeom>
            <a:solidFill>
              <a:srgbClr val="FCE8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5" name="Google Shape;875;p14"/>
            <p:cNvSpPr/>
            <p:nvPr/>
          </p:nvSpPr>
          <p:spPr>
            <a:xfrm>
              <a:off x="7898949" y="3907914"/>
              <a:ext cx="825752" cy="192927"/>
            </a:xfrm>
            <a:custGeom>
              <a:avLst/>
              <a:gdLst/>
              <a:ahLst/>
              <a:cxnLst/>
              <a:rect l="l" t="t" r="r" b="b"/>
              <a:pathLst>
                <a:path w="17782" h="4155" extrusionOk="0">
                  <a:moveTo>
                    <a:pt x="1" y="4155"/>
                  </a:moveTo>
                  <a:lnTo>
                    <a:pt x="17782" y="4155"/>
                  </a:lnTo>
                  <a:lnTo>
                    <a:pt x="17782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EAE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6" name="Google Shape;876;p14"/>
            <p:cNvSpPr/>
            <p:nvPr/>
          </p:nvSpPr>
          <p:spPr>
            <a:xfrm>
              <a:off x="7898949" y="3907914"/>
              <a:ext cx="825752" cy="27581"/>
            </a:xfrm>
            <a:custGeom>
              <a:avLst/>
              <a:gdLst/>
              <a:ahLst/>
              <a:cxnLst/>
              <a:rect l="l" t="t" r="r" b="b"/>
              <a:pathLst>
                <a:path w="17782" h="594" extrusionOk="0">
                  <a:moveTo>
                    <a:pt x="1" y="0"/>
                  </a:moveTo>
                  <a:lnTo>
                    <a:pt x="1" y="594"/>
                  </a:lnTo>
                  <a:lnTo>
                    <a:pt x="17782" y="594"/>
                  </a:lnTo>
                  <a:lnTo>
                    <a:pt x="17782" y="0"/>
                  </a:lnTo>
                  <a:close/>
                </a:path>
              </a:pathLst>
            </a:custGeom>
            <a:solidFill>
              <a:srgbClr val="FCCC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7" name="Google Shape;877;p14"/>
            <p:cNvSpPr/>
            <p:nvPr/>
          </p:nvSpPr>
          <p:spPr>
            <a:xfrm>
              <a:off x="7968930" y="3907914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6" y="4155"/>
                  </a:moveTo>
                  <a:lnTo>
                    <a:pt x="0" y="4155"/>
                  </a:lnTo>
                  <a:lnTo>
                    <a:pt x="0" y="0"/>
                  </a:lnTo>
                  <a:lnTo>
                    <a:pt x="776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8" name="Google Shape;878;p14"/>
            <p:cNvSpPr/>
            <p:nvPr/>
          </p:nvSpPr>
          <p:spPr>
            <a:xfrm>
              <a:off x="8077037" y="3907914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6" y="4155"/>
                  </a:moveTo>
                  <a:lnTo>
                    <a:pt x="0" y="4155"/>
                  </a:lnTo>
                  <a:lnTo>
                    <a:pt x="0" y="0"/>
                  </a:lnTo>
                  <a:lnTo>
                    <a:pt x="776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9" name="Google Shape;879;p14"/>
            <p:cNvSpPr/>
            <p:nvPr/>
          </p:nvSpPr>
          <p:spPr>
            <a:xfrm>
              <a:off x="8185143" y="3907914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6" y="4155"/>
                  </a:moveTo>
                  <a:lnTo>
                    <a:pt x="0" y="4155"/>
                  </a:lnTo>
                  <a:lnTo>
                    <a:pt x="0" y="0"/>
                  </a:lnTo>
                  <a:lnTo>
                    <a:pt x="776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0" name="Google Shape;880;p14"/>
            <p:cNvSpPr/>
            <p:nvPr/>
          </p:nvSpPr>
          <p:spPr>
            <a:xfrm>
              <a:off x="8293250" y="3907914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5"/>
                  </a:moveTo>
                  <a:lnTo>
                    <a:pt x="1" y="4155"/>
                  </a:lnTo>
                  <a:lnTo>
                    <a:pt x="1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1" name="Google Shape;881;p14"/>
            <p:cNvSpPr/>
            <p:nvPr/>
          </p:nvSpPr>
          <p:spPr>
            <a:xfrm>
              <a:off x="8402425" y="3907914"/>
              <a:ext cx="35014" cy="192927"/>
            </a:xfrm>
            <a:custGeom>
              <a:avLst/>
              <a:gdLst/>
              <a:ahLst/>
              <a:cxnLst/>
              <a:rect l="l" t="t" r="r" b="b"/>
              <a:pathLst>
                <a:path w="754" h="4155" extrusionOk="0">
                  <a:moveTo>
                    <a:pt x="754" y="4155"/>
                  </a:moveTo>
                  <a:lnTo>
                    <a:pt x="1" y="4155"/>
                  </a:lnTo>
                  <a:lnTo>
                    <a:pt x="1" y="0"/>
                  </a:lnTo>
                  <a:lnTo>
                    <a:pt x="754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2" name="Google Shape;882;p14"/>
            <p:cNvSpPr/>
            <p:nvPr/>
          </p:nvSpPr>
          <p:spPr>
            <a:xfrm>
              <a:off x="8510531" y="3907914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5"/>
                  </a:moveTo>
                  <a:lnTo>
                    <a:pt x="1" y="4155"/>
                  </a:lnTo>
                  <a:lnTo>
                    <a:pt x="1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3" name="Google Shape;883;p14"/>
            <p:cNvSpPr/>
            <p:nvPr/>
          </p:nvSpPr>
          <p:spPr>
            <a:xfrm>
              <a:off x="8618638" y="3907914"/>
              <a:ext cx="36128" cy="192927"/>
            </a:xfrm>
            <a:custGeom>
              <a:avLst/>
              <a:gdLst/>
              <a:ahLst/>
              <a:cxnLst/>
              <a:rect l="l" t="t" r="r" b="b"/>
              <a:pathLst>
                <a:path w="778" h="4155" extrusionOk="0">
                  <a:moveTo>
                    <a:pt x="777" y="4155"/>
                  </a:moveTo>
                  <a:lnTo>
                    <a:pt x="1" y="4155"/>
                  </a:lnTo>
                  <a:lnTo>
                    <a:pt x="1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4" name="Google Shape;884;p14"/>
            <p:cNvSpPr/>
            <p:nvPr/>
          </p:nvSpPr>
          <p:spPr>
            <a:xfrm>
              <a:off x="8216953" y="3907914"/>
              <a:ext cx="451558" cy="192927"/>
            </a:xfrm>
            <a:custGeom>
              <a:avLst/>
              <a:gdLst/>
              <a:ahLst/>
              <a:cxnLst/>
              <a:rect l="l" t="t" r="r" b="b"/>
              <a:pathLst>
                <a:path w="9724" h="4155" extrusionOk="0">
                  <a:moveTo>
                    <a:pt x="9724" y="4155"/>
                  </a:moveTo>
                  <a:lnTo>
                    <a:pt x="0" y="4155"/>
                  </a:lnTo>
                  <a:lnTo>
                    <a:pt x="0" y="0"/>
                  </a:lnTo>
                  <a:lnTo>
                    <a:pt x="9724" y="0"/>
                  </a:lnTo>
                  <a:close/>
                </a:path>
              </a:pathLst>
            </a:custGeom>
            <a:solidFill>
              <a:srgbClr val="FFE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5" name="Google Shape;885;p14"/>
            <p:cNvSpPr/>
            <p:nvPr/>
          </p:nvSpPr>
          <p:spPr>
            <a:xfrm>
              <a:off x="8553997" y="3907914"/>
              <a:ext cx="114515" cy="192927"/>
            </a:xfrm>
            <a:custGeom>
              <a:avLst/>
              <a:gdLst/>
              <a:ahLst/>
              <a:cxnLst/>
              <a:rect l="l" t="t" r="r" b="b"/>
              <a:pathLst>
                <a:path w="2466" h="4155" extrusionOk="0">
                  <a:moveTo>
                    <a:pt x="2466" y="4155"/>
                  </a:moveTo>
                  <a:lnTo>
                    <a:pt x="1" y="4155"/>
                  </a:lnTo>
                  <a:lnTo>
                    <a:pt x="1" y="0"/>
                  </a:lnTo>
                  <a:lnTo>
                    <a:pt x="2466" y="0"/>
                  </a:lnTo>
                  <a:close/>
                </a:path>
              </a:pathLst>
            </a:custGeom>
            <a:solidFill>
              <a:srgbClr val="FCE8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6" name="Google Shape;886;p14"/>
            <p:cNvSpPr/>
            <p:nvPr/>
          </p:nvSpPr>
          <p:spPr>
            <a:xfrm>
              <a:off x="8050521" y="3715033"/>
              <a:ext cx="824684" cy="192927"/>
            </a:xfrm>
            <a:custGeom>
              <a:avLst/>
              <a:gdLst/>
              <a:ahLst/>
              <a:cxnLst/>
              <a:rect l="l" t="t" r="r" b="b"/>
              <a:pathLst>
                <a:path w="17759" h="4155" extrusionOk="0">
                  <a:moveTo>
                    <a:pt x="1" y="4154"/>
                  </a:moveTo>
                  <a:lnTo>
                    <a:pt x="17759" y="4154"/>
                  </a:lnTo>
                  <a:lnTo>
                    <a:pt x="17759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EAE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7" name="Google Shape;887;p14"/>
            <p:cNvSpPr/>
            <p:nvPr/>
          </p:nvSpPr>
          <p:spPr>
            <a:xfrm>
              <a:off x="8050521" y="3715033"/>
              <a:ext cx="824684" cy="27581"/>
            </a:xfrm>
            <a:custGeom>
              <a:avLst/>
              <a:gdLst/>
              <a:ahLst/>
              <a:cxnLst/>
              <a:rect l="l" t="t" r="r" b="b"/>
              <a:pathLst>
                <a:path w="17759" h="594" extrusionOk="0">
                  <a:moveTo>
                    <a:pt x="1" y="0"/>
                  </a:moveTo>
                  <a:lnTo>
                    <a:pt x="1" y="594"/>
                  </a:lnTo>
                  <a:lnTo>
                    <a:pt x="17759" y="594"/>
                  </a:lnTo>
                  <a:lnTo>
                    <a:pt x="17759" y="0"/>
                  </a:lnTo>
                  <a:close/>
                </a:path>
              </a:pathLst>
            </a:custGeom>
            <a:solidFill>
              <a:srgbClr val="FCCC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8" name="Google Shape;888;p14"/>
            <p:cNvSpPr/>
            <p:nvPr/>
          </p:nvSpPr>
          <p:spPr>
            <a:xfrm>
              <a:off x="8120502" y="371503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6" y="4154"/>
                  </a:moveTo>
                  <a:lnTo>
                    <a:pt x="0" y="4154"/>
                  </a:lnTo>
                  <a:lnTo>
                    <a:pt x="0" y="0"/>
                  </a:lnTo>
                  <a:lnTo>
                    <a:pt x="776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9" name="Google Shape;889;p14"/>
            <p:cNvSpPr/>
            <p:nvPr/>
          </p:nvSpPr>
          <p:spPr>
            <a:xfrm>
              <a:off x="8228609" y="371503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6" y="4154"/>
                  </a:moveTo>
                  <a:lnTo>
                    <a:pt x="0" y="4154"/>
                  </a:lnTo>
                  <a:lnTo>
                    <a:pt x="0" y="0"/>
                  </a:lnTo>
                  <a:lnTo>
                    <a:pt x="776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0" name="Google Shape;890;p14"/>
            <p:cNvSpPr/>
            <p:nvPr/>
          </p:nvSpPr>
          <p:spPr>
            <a:xfrm>
              <a:off x="8336715" y="371503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4"/>
                  </a:moveTo>
                  <a:lnTo>
                    <a:pt x="0" y="4154"/>
                  </a:lnTo>
                  <a:lnTo>
                    <a:pt x="0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1" name="Google Shape;891;p14"/>
            <p:cNvSpPr/>
            <p:nvPr/>
          </p:nvSpPr>
          <p:spPr>
            <a:xfrm>
              <a:off x="8444822" y="371503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4"/>
                  </a:moveTo>
                  <a:lnTo>
                    <a:pt x="1" y="4154"/>
                  </a:lnTo>
                  <a:lnTo>
                    <a:pt x="1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2" name="Google Shape;892;p14"/>
            <p:cNvSpPr/>
            <p:nvPr/>
          </p:nvSpPr>
          <p:spPr>
            <a:xfrm>
              <a:off x="8552928" y="371503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4"/>
                  </a:moveTo>
                  <a:lnTo>
                    <a:pt x="1" y="4154"/>
                  </a:lnTo>
                  <a:lnTo>
                    <a:pt x="1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3" name="Google Shape;893;p14"/>
            <p:cNvSpPr/>
            <p:nvPr/>
          </p:nvSpPr>
          <p:spPr>
            <a:xfrm>
              <a:off x="8662103" y="371503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4"/>
                  </a:moveTo>
                  <a:lnTo>
                    <a:pt x="1" y="4154"/>
                  </a:lnTo>
                  <a:lnTo>
                    <a:pt x="1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4" name="Google Shape;894;p14"/>
            <p:cNvSpPr/>
            <p:nvPr/>
          </p:nvSpPr>
          <p:spPr>
            <a:xfrm>
              <a:off x="8770210" y="3715033"/>
              <a:ext cx="36128" cy="192927"/>
            </a:xfrm>
            <a:custGeom>
              <a:avLst/>
              <a:gdLst/>
              <a:ahLst/>
              <a:cxnLst/>
              <a:rect l="l" t="t" r="r" b="b"/>
              <a:pathLst>
                <a:path w="778" h="4155" extrusionOk="0">
                  <a:moveTo>
                    <a:pt x="777" y="4154"/>
                  </a:moveTo>
                  <a:lnTo>
                    <a:pt x="1" y="4154"/>
                  </a:lnTo>
                  <a:lnTo>
                    <a:pt x="1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5" name="Google Shape;895;p14"/>
            <p:cNvSpPr/>
            <p:nvPr/>
          </p:nvSpPr>
          <p:spPr>
            <a:xfrm>
              <a:off x="8368525" y="3715033"/>
              <a:ext cx="451558" cy="192927"/>
            </a:xfrm>
            <a:custGeom>
              <a:avLst/>
              <a:gdLst/>
              <a:ahLst/>
              <a:cxnLst/>
              <a:rect l="l" t="t" r="r" b="b"/>
              <a:pathLst>
                <a:path w="9724" h="4155" extrusionOk="0">
                  <a:moveTo>
                    <a:pt x="9724" y="4154"/>
                  </a:moveTo>
                  <a:lnTo>
                    <a:pt x="0" y="4154"/>
                  </a:lnTo>
                  <a:lnTo>
                    <a:pt x="0" y="0"/>
                  </a:lnTo>
                  <a:lnTo>
                    <a:pt x="9724" y="0"/>
                  </a:lnTo>
                  <a:close/>
                </a:path>
              </a:pathLst>
            </a:custGeom>
            <a:solidFill>
              <a:srgbClr val="FFE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6" name="Google Shape;896;p14"/>
            <p:cNvSpPr/>
            <p:nvPr/>
          </p:nvSpPr>
          <p:spPr>
            <a:xfrm>
              <a:off x="8705569" y="3715033"/>
              <a:ext cx="114515" cy="192927"/>
            </a:xfrm>
            <a:custGeom>
              <a:avLst/>
              <a:gdLst/>
              <a:ahLst/>
              <a:cxnLst/>
              <a:rect l="l" t="t" r="r" b="b"/>
              <a:pathLst>
                <a:path w="2466" h="4155" extrusionOk="0">
                  <a:moveTo>
                    <a:pt x="2466" y="4154"/>
                  </a:moveTo>
                  <a:lnTo>
                    <a:pt x="1" y="4154"/>
                  </a:lnTo>
                  <a:lnTo>
                    <a:pt x="1" y="0"/>
                  </a:lnTo>
                  <a:lnTo>
                    <a:pt x="2466" y="0"/>
                  </a:lnTo>
                  <a:close/>
                </a:path>
              </a:pathLst>
            </a:custGeom>
            <a:solidFill>
              <a:srgbClr val="FCE8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97" name="Google Shape;897;p14"/>
          <p:cNvGrpSpPr/>
          <p:nvPr/>
        </p:nvGrpSpPr>
        <p:grpSpPr>
          <a:xfrm>
            <a:off x="950968" y="3167525"/>
            <a:ext cx="2692345" cy="2519753"/>
            <a:chOff x="4978869" y="3464900"/>
            <a:chExt cx="790038" cy="739422"/>
          </a:xfrm>
        </p:grpSpPr>
        <p:sp>
          <p:nvSpPr>
            <p:cNvPr id="898" name="Google Shape;898;p14"/>
            <p:cNvSpPr/>
            <p:nvPr/>
          </p:nvSpPr>
          <p:spPr>
            <a:xfrm>
              <a:off x="4978869" y="3467397"/>
              <a:ext cx="790038" cy="736925"/>
            </a:xfrm>
            <a:custGeom>
              <a:avLst/>
              <a:gdLst/>
              <a:ahLst/>
              <a:cxnLst/>
              <a:rect l="l" t="t" r="r" b="b"/>
              <a:pathLst>
                <a:path w="30696" h="29477" extrusionOk="0">
                  <a:moveTo>
                    <a:pt x="5634" y="1"/>
                  </a:moveTo>
                  <a:cubicBezTo>
                    <a:pt x="3207" y="1"/>
                    <a:pt x="1220" y="1988"/>
                    <a:pt x="1220" y="4415"/>
                  </a:cubicBezTo>
                  <a:lnTo>
                    <a:pt x="1220" y="5697"/>
                  </a:lnTo>
                  <a:lnTo>
                    <a:pt x="679" y="5697"/>
                  </a:lnTo>
                  <a:cubicBezTo>
                    <a:pt x="302" y="5697"/>
                    <a:pt x="0" y="6012"/>
                    <a:pt x="0" y="6376"/>
                  </a:cubicBezTo>
                  <a:lnTo>
                    <a:pt x="0" y="9545"/>
                  </a:lnTo>
                  <a:cubicBezTo>
                    <a:pt x="0" y="9922"/>
                    <a:pt x="302" y="10224"/>
                    <a:pt x="679" y="10224"/>
                  </a:cubicBezTo>
                  <a:lnTo>
                    <a:pt x="1220" y="10224"/>
                  </a:lnTo>
                  <a:lnTo>
                    <a:pt x="1220" y="19265"/>
                  </a:lnTo>
                  <a:lnTo>
                    <a:pt x="679" y="19265"/>
                  </a:lnTo>
                  <a:cubicBezTo>
                    <a:pt x="302" y="19265"/>
                    <a:pt x="0" y="19567"/>
                    <a:pt x="0" y="19932"/>
                  </a:cubicBezTo>
                  <a:lnTo>
                    <a:pt x="0" y="23101"/>
                  </a:lnTo>
                  <a:cubicBezTo>
                    <a:pt x="0" y="23478"/>
                    <a:pt x="302" y="23780"/>
                    <a:pt x="679" y="23780"/>
                  </a:cubicBezTo>
                  <a:lnTo>
                    <a:pt x="1220" y="23780"/>
                  </a:lnTo>
                  <a:lnTo>
                    <a:pt x="1220" y="25075"/>
                  </a:lnTo>
                  <a:cubicBezTo>
                    <a:pt x="1220" y="27502"/>
                    <a:pt x="3207" y="29476"/>
                    <a:pt x="5634" y="29476"/>
                  </a:cubicBezTo>
                  <a:lnTo>
                    <a:pt x="26294" y="29476"/>
                  </a:lnTo>
                  <a:cubicBezTo>
                    <a:pt x="28721" y="29476"/>
                    <a:pt x="30695" y="27502"/>
                    <a:pt x="30695" y="25075"/>
                  </a:cubicBezTo>
                  <a:lnTo>
                    <a:pt x="30695" y="4415"/>
                  </a:lnTo>
                  <a:cubicBezTo>
                    <a:pt x="30695" y="1988"/>
                    <a:pt x="28721" y="1"/>
                    <a:pt x="26294" y="1"/>
                  </a:cubicBezTo>
                  <a:close/>
                </a:path>
              </a:pathLst>
            </a:custGeom>
            <a:solidFill>
              <a:schemeClr val="lt1"/>
            </a:solidFill>
            <a:ln w="1143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9" name="Google Shape;899;p14"/>
            <p:cNvSpPr/>
            <p:nvPr/>
          </p:nvSpPr>
          <p:spPr>
            <a:xfrm>
              <a:off x="5020650" y="3464900"/>
              <a:ext cx="737225" cy="736900"/>
            </a:xfrm>
            <a:custGeom>
              <a:avLst/>
              <a:gdLst/>
              <a:ahLst/>
              <a:cxnLst/>
              <a:rect l="l" t="t" r="r" b="b"/>
              <a:pathLst>
                <a:path w="29489" h="29476" extrusionOk="0">
                  <a:moveTo>
                    <a:pt x="4414" y="0"/>
                  </a:moveTo>
                  <a:lnTo>
                    <a:pt x="25075" y="0"/>
                  </a:lnTo>
                  <a:cubicBezTo>
                    <a:pt x="27502" y="0"/>
                    <a:pt x="29489" y="1987"/>
                    <a:pt x="29489" y="4414"/>
                  </a:cubicBezTo>
                  <a:lnTo>
                    <a:pt x="29489" y="25062"/>
                  </a:lnTo>
                  <a:cubicBezTo>
                    <a:pt x="29489" y="27488"/>
                    <a:pt x="27502" y="29475"/>
                    <a:pt x="25075" y="29475"/>
                  </a:cubicBezTo>
                  <a:lnTo>
                    <a:pt x="4414" y="29475"/>
                  </a:lnTo>
                  <a:cubicBezTo>
                    <a:pt x="1987" y="29475"/>
                    <a:pt x="1" y="27488"/>
                    <a:pt x="1" y="25062"/>
                  </a:cubicBezTo>
                  <a:lnTo>
                    <a:pt x="1" y="4414"/>
                  </a:lnTo>
                  <a:cubicBezTo>
                    <a:pt x="1" y="1987"/>
                    <a:pt x="1987" y="0"/>
                    <a:pt x="4414" y="0"/>
                  </a:cubicBezTo>
                  <a:close/>
                </a:path>
              </a:pathLst>
            </a:custGeom>
            <a:solidFill>
              <a:srgbClr val="B3BD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0" name="Google Shape;900;p14"/>
            <p:cNvSpPr/>
            <p:nvPr/>
          </p:nvSpPr>
          <p:spPr>
            <a:xfrm>
              <a:off x="5057425" y="3501350"/>
              <a:ext cx="663975" cy="663975"/>
            </a:xfrm>
            <a:custGeom>
              <a:avLst/>
              <a:gdLst/>
              <a:ahLst/>
              <a:cxnLst/>
              <a:rect l="l" t="t" r="r" b="b"/>
              <a:pathLst>
                <a:path w="26559" h="26559" extrusionOk="0">
                  <a:moveTo>
                    <a:pt x="3547" y="1"/>
                  </a:moveTo>
                  <a:lnTo>
                    <a:pt x="23013" y="1"/>
                  </a:lnTo>
                  <a:cubicBezTo>
                    <a:pt x="24962" y="1"/>
                    <a:pt x="26559" y="1598"/>
                    <a:pt x="26559" y="3547"/>
                  </a:cubicBezTo>
                  <a:lnTo>
                    <a:pt x="26559" y="23013"/>
                  </a:lnTo>
                  <a:cubicBezTo>
                    <a:pt x="26559" y="24962"/>
                    <a:pt x="24962" y="26559"/>
                    <a:pt x="23013" y="26559"/>
                  </a:cubicBezTo>
                  <a:lnTo>
                    <a:pt x="3547" y="26559"/>
                  </a:lnTo>
                  <a:cubicBezTo>
                    <a:pt x="1598" y="26559"/>
                    <a:pt x="1" y="24962"/>
                    <a:pt x="1" y="23013"/>
                  </a:cubicBezTo>
                  <a:lnTo>
                    <a:pt x="1" y="3547"/>
                  </a:lnTo>
                  <a:cubicBezTo>
                    <a:pt x="1" y="1598"/>
                    <a:pt x="1598" y="1"/>
                    <a:pt x="3547" y="1"/>
                  </a:cubicBezTo>
                  <a:close/>
                </a:path>
              </a:pathLst>
            </a:custGeom>
            <a:solidFill>
              <a:srgbClr val="B3BD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1" name="Google Shape;901;p14"/>
            <p:cNvSpPr/>
            <p:nvPr/>
          </p:nvSpPr>
          <p:spPr>
            <a:xfrm>
              <a:off x="5047700" y="3491925"/>
              <a:ext cx="683150" cy="682825"/>
            </a:xfrm>
            <a:custGeom>
              <a:avLst/>
              <a:gdLst/>
              <a:ahLst/>
              <a:cxnLst/>
              <a:rect l="l" t="t" r="r" b="b"/>
              <a:pathLst>
                <a:path w="27326" h="27313" extrusionOk="0">
                  <a:moveTo>
                    <a:pt x="23402" y="755"/>
                  </a:moveTo>
                  <a:cubicBezTo>
                    <a:pt x="24269" y="755"/>
                    <a:pt x="25062" y="1120"/>
                    <a:pt x="25627" y="1685"/>
                  </a:cubicBezTo>
                  <a:cubicBezTo>
                    <a:pt x="26206" y="2264"/>
                    <a:pt x="26558" y="3056"/>
                    <a:pt x="26558" y="3924"/>
                  </a:cubicBezTo>
                  <a:lnTo>
                    <a:pt x="26558" y="23390"/>
                  </a:lnTo>
                  <a:cubicBezTo>
                    <a:pt x="26558" y="24257"/>
                    <a:pt x="26206" y="25049"/>
                    <a:pt x="25627" y="25628"/>
                  </a:cubicBezTo>
                  <a:cubicBezTo>
                    <a:pt x="25062" y="26194"/>
                    <a:pt x="24269" y="26558"/>
                    <a:pt x="23402" y="26558"/>
                  </a:cubicBezTo>
                  <a:lnTo>
                    <a:pt x="3936" y="26558"/>
                  </a:lnTo>
                  <a:cubicBezTo>
                    <a:pt x="3056" y="26558"/>
                    <a:pt x="2276" y="26194"/>
                    <a:pt x="1698" y="25628"/>
                  </a:cubicBezTo>
                  <a:cubicBezTo>
                    <a:pt x="1119" y="25049"/>
                    <a:pt x="767" y="24257"/>
                    <a:pt x="767" y="23390"/>
                  </a:cubicBezTo>
                  <a:lnTo>
                    <a:pt x="767" y="3924"/>
                  </a:lnTo>
                  <a:cubicBezTo>
                    <a:pt x="767" y="3056"/>
                    <a:pt x="1119" y="2264"/>
                    <a:pt x="1698" y="1685"/>
                  </a:cubicBezTo>
                  <a:cubicBezTo>
                    <a:pt x="2276" y="1120"/>
                    <a:pt x="3056" y="755"/>
                    <a:pt x="3936" y="755"/>
                  </a:cubicBezTo>
                  <a:close/>
                  <a:moveTo>
                    <a:pt x="3936" y="0"/>
                  </a:moveTo>
                  <a:cubicBezTo>
                    <a:pt x="2854" y="0"/>
                    <a:pt x="1874" y="441"/>
                    <a:pt x="1157" y="1145"/>
                  </a:cubicBezTo>
                  <a:cubicBezTo>
                    <a:pt x="440" y="1862"/>
                    <a:pt x="0" y="2842"/>
                    <a:pt x="0" y="3924"/>
                  </a:cubicBezTo>
                  <a:lnTo>
                    <a:pt x="0" y="23390"/>
                  </a:lnTo>
                  <a:cubicBezTo>
                    <a:pt x="0" y="24471"/>
                    <a:pt x="440" y="25452"/>
                    <a:pt x="1157" y="26169"/>
                  </a:cubicBezTo>
                  <a:cubicBezTo>
                    <a:pt x="1874" y="26873"/>
                    <a:pt x="2854" y="27313"/>
                    <a:pt x="3936" y="27313"/>
                  </a:cubicBezTo>
                  <a:lnTo>
                    <a:pt x="23402" y="27313"/>
                  </a:lnTo>
                  <a:cubicBezTo>
                    <a:pt x="24471" y="27313"/>
                    <a:pt x="25464" y="26873"/>
                    <a:pt x="26168" y="26169"/>
                  </a:cubicBezTo>
                  <a:cubicBezTo>
                    <a:pt x="26885" y="25452"/>
                    <a:pt x="27325" y="24471"/>
                    <a:pt x="27325" y="23390"/>
                  </a:cubicBezTo>
                  <a:lnTo>
                    <a:pt x="27325" y="3924"/>
                  </a:lnTo>
                  <a:cubicBezTo>
                    <a:pt x="27325" y="2842"/>
                    <a:pt x="26885" y="1862"/>
                    <a:pt x="26168" y="1145"/>
                  </a:cubicBezTo>
                  <a:cubicBezTo>
                    <a:pt x="25464" y="441"/>
                    <a:pt x="24471" y="0"/>
                    <a:pt x="234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2" name="Google Shape;902;p14"/>
            <p:cNvSpPr/>
            <p:nvPr/>
          </p:nvSpPr>
          <p:spPr>
            <a:xfrm>
              <a:off x="5242275" y="3682750"/>
              <a:ext cx="328550" cy="328525"/>
            </a:xfrm>
            <a:custGeom>
              <a:avLst/>
              <a:gdLst/>
              <a:ahLst/>
              <a:cxnLst/>
              <a:rect l="l" t="t" r="r" b="b"/>
              <a:pathLst>
                <a:path w="13142" h="13141" extrusionOk="0">
                  <a:moveTo>
                    <a:pt x="5911" y="1346"/>
                  </a:moveTo>
                  <a:lnTo>
                    <a:pt x="5911" y="5910"/>
                  </a:lnTo>
                  <a:lnTo>
                    <a:pt x="1346" y="5910"/>
                  </a:lnTo>
                  <a:cubicBezTo>
                    <a:pt x="1497" y="4728"/>
                    <a:pt x="2038" y="3660"/>
                    <a:pt x="2843" y="2855"/>
                  </a:cubicBezTo>
                  <a:cubicBezTo>
                    <a:pt x="3082" y="2616"/>
                    <a:pt x="3346" y="2390"/>
                    <a:pt x="3635" y="2201"/>
                  </a:cubicBezTo>
                  <a:cubicBezTo>
                    <a:pt x="4301" y="1748"/>
                    <a:pt x="5068" y="1446"/>
                    <a:pt x="5911" y="1346"/>
                  </a:cubicBezTo>
                  <a:close/>
                  <a:moveTo>
                    <a:pt x="7219" y="1346"/>
                  </a:moveTo>
                  <a:cubicBezTo>
                    <a:pt x="8061" y="1446"/>
                    <a:pt x="8841" y="1748"/>
                    <a:pt x="9507" y="2201"/>
                  </a:cubicBezTo>
                  <a:cubicBezTo>
                    <a:pt x="9784" y="2390"/>
                    <a:pt x="10048" y="2616"/>
                    <a:pt x="10287" y="2855"/>
                  </a:cubicBezTo>
                  <a:cubicBezTo>
                    <a:pt x="11092" y="3660"/>
                    <a:pt x="11645" y="4728"/>
                    <a:pt x="11783" y="5910"/>
                  </a:cubicBezTo>
                  <a:lnTo>
                    <a:pt x="7219" y="5910"/>
                  </a:lnTo>
                  <a:lnTo>
                    <a:pt x="7219" y="1346"/>
                  </a:lnTo>
                  <a:close/>
                  <a:moveTo>
                    <a:pt x="5911" y="7218"/>
                  </a:moveTo>
                  <a:lnTo>
                    <a:pt x="5911" y="11795"/>
                  </a:lnTo>
                  <a:cubicBezTo>
                    <a:pt x="5068" y="11682"/>
                    <a:pt x="4301" y="11380"/>
                    <a:pt x="3635" y="10940"/>
                  </a:cubicBezTo>
                  <a:cubicBezTo>
                    <a:pt x="3346" y="10752"/>
                    <a:pt x="3082" y="10525"/>
                    <a:pt x="2843" y="10286"/>
                  </a:cubicBezTo>
                  <a:cubicBezTo>
                    <a:pt x="2038" y="9482"/>
                    <a:pt x="1497" y="8413"/>
                    <a:pt x="1346" y="7218"/>
                  </a:cubicBezTo>
                  <a:close/>
                  <a:moveTo>
                    <a:pt x="11783" y="7218"/>
                  </a:moveTo>
                  <a:cubicBezTo>
                    <a:pt x="11645" y="8413"/>
                    <a:pt x="11092" y="9482"/>
                    <a:pt x="10287" y="10286"/>
                  </a:cubicBezTo>
                  <a:cubicBezTo>
                    <a:pt x="10048" y="10525"/>
                    <a:pt x="9784" y="10752"/>
                    <a:pt x="9507" y="10940"/>
                  </a:cubicBezTo>
                  <a:cubicBezTo>
                    <a:pt x="8841" y="11380"/>
                    <a:pt x="8061" y="11682"/>
                    <a:pt x="7219" y="11795"/>
                  </a:cubicBezTo>
                  <a:lnTo>
                    <a:pt x="7219" y="7218"/>
                  </a:lnTo>
                  <a:close/>
                  <a:moveTo>
                    <a:pt x="6565" y="0"/>
                  </a:moveTo>
                  <a:cubicBezTo>
                    <a:pt x="5509" y="0"/>
                    <a:pt x="4515" y="252"/>
                    <a:pt x="3635" y="692"/>
                  </a:cubicBezTo>
                  <a:cubicBezTo>
                    <a:pt x="2994" y="1006"/>
                    <a:pt x="2415" y="1421"/>
                    <a:pt x="1925" y="1924"/>
                  </a:cubicBezTo>
                  <a:cubicBezTo>
                    <a:pt x="730" y="3119"/>
                    <a:pt x="1" y="4754"/>
                    <a:pt x="1" y="6564"/>
                  </a:cubicBezTo>
                  <a:cubicBezTo>
                    <a:pt x="1" y="8388"/>
                    <a:pt x="730" y="10022"/>
                    <a:pt x="1925" y="11217"/>
                  </a:cubicBezTo>
                  <a:cubicBezTo>
                    <a:pt x="2415" y="11707"/>
                    <a:pt x="2994" y="12135"/>
                    <a:pt x="3635" y="12449"/>
                  </a:cubicBezTo>
                  <a:cubicBezTo>
                    <a:pt x="4515" y="12889"/>
                    <a:pt x="5509" y="13141"/>
                    <a:pt x="6565" y="13141"/>
                  </a:cubicBezTo>
                  <a:cubicBezTo>
                    <a:pt x="7621" y="13141"/>
                    <a:pt x="8615" y="12889"/>
                    <a:pt x="9507" y="12449"/>
                  </a:cubicBezTo>
                  <a:cubicBezTo>
                    <a:pt x="10136" y="12135"/>
                    <a:pt x="10715" y="11707"/>
                    <a:pt x="11218" y="11217"/>
                  </a:cubicBezTo>
                  <a:cubicBezTo>
                    <a:pt x="12400" y="10022"/>
                    <a:pt x="13142" y="8388"/>
                    <a:pt x="13142" y="6564"/>
                  </a:cubicBezTo>
                  <a:cubicBezTo>
                    <a:pt x="13142" y="4754"/>
                    <a:pt x="12400" y="3119"/>
                    <a:pt x="11218" y="1924"/>
                  </a:cubicBezTo>
                  <a:cubicBezTo>
                    <a:pt x="10715" y="1421"/>
                    <a:pt x="10136" y="1006"/>
                    <a:pt x="9507" y="692"/>
                  </a:cubicBezTo>
                  <a:cubicBezTo>
                    <a:pt x="8615" y="252"/>
                    <a:pt x="7621" y="0"/>
                    <a:pt x="65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3" name="Google Shape;903;p14"/>
            <p:cNvSpPr/>
            <p:nvPr/>
          </p:nvSpPr>
          <p:spPr>
            <a:xfrm>
              <a:off x="5225000" y="3668925"/>
              <a:ext cx="328525" cy="328525"/>
            </a:xfrm>
            <a:custGeom>
              <a:avLst/>
              <a:gdLst/>
              <a:ahLst/>
              <a:cxnLst/>
              <a:rect l="l" t="t" r="r" b="b"/>
              <a:pathLst>
                <a:path w="13141" h="13141" extrusionOk="0">
                  <a:moveTo>
                    <a:pt x="5923" y="1358"/>
                  </a:moveTo>
                  <a:lnTo>
                    <a:pt x="5923" y="5923"/>
                  </a:lnTo>
                  <a:lnTo>
                    <a:pt x="1346" y="5923"/>
                  </a:lnTo>
                  <a:cubicBezTo>
                    <a:pt x="1497" y="4728"/>
                    <a:pt x="2050" y="3659"/>
                    <a:pt x="2855" y="2855"/>
                  </a:cubicBezTo>
                  <a:cubicBezTo>
                    <a:pt x="3094" y="2616"/>
                    <a:pt x="3358" y="2402"/>
                    <a:pt x="3634" y="2213"/>
                  </a:cubicBezTo>
                  <a:cubicBezTo>
                    <a:pt x="4301" y="1761"/>
                    <a:pt x="5080" y="1459"/>
                    <a:pt x="5923" y="1358"/>
                  </a:cubicBezTo>
                  <a:close/>
                  <a:moveTo>
                    <a:pt x="7231" y="1358"/>
                  </a:moveTo>
                  <a:cubicBezTo>
                    <a:pt x="8061" y="1459"/>
                    <a:pt x="8840" y="1761"/>
                    <a:pt x="9507" y="2213"/>
                  </a:cubicBezTo>
                  <a:cubicBezTo>
                    <a:pt x="9796" y="2402"/>
                    <a:pt x="10060" y="2616"/>
                    <a:pt x="10299" y="2855"/>
                  </a:cubicBezTo>
                  <a:cubicBezTo>
                    <a:pt x="11104" y="3659"/>
                    <a:pt x="11644" y="4728"/>
                    <a:pt x="11795" y="5923"/>
                  </a:cubicBezTo>
                  <a:lnTo>
                    <a:pt x="7231" y="5923"/>
                  </a:lnTo>
                  <a:lnTo>
                    <a:pt x="7231" y="1358"/>
                  </a:lnTo>
                  <a:close/>
                  <a:moveTo>
                    <a:pt x="5923" y="7231"/>
                  </a:moveTo>
                  <a:lnTo>
                    <a:pt x="5923" y="11795"/>
                  </a:lnTo>
                  <a:cubicBezTo>
                    <a:pt x="5080" y="11695"/>
                    <a:pt x="4301" y="11393"/>
                    <a:pt x="3634" y="10940"/>
                  </a:cubicBezTo>
                  <a:cubicBezTo>
                    <a:pt x="3358" y="10751"/>
                    <a:pt x="3094" y="10538"/>
                    <a:pt x="2855" y="10299"/>
                  </a:cubicBezTo>
                  <a:cubicBezTo>
                    <a:pt x="2050" y="9494"/>
                    <a:pt x="1497" y="8425"/>
                    <a:pt x="1346" y="7231"/>
                  </a:cubicBezTo>
                  <a:close/>
                  <a:moveTo>
                    <a:pt x="11795" y="7231"/>
                  </a:moveTo>
                  <a:cubicBezTo>
                    <a:pt x="11644" y="8425"/>
                    <a:pt x="11104" y="9494"/>
                    <a:pt x="10299" y="10299"/>
                  </a:cubicBezTo>
                  <a:cubicBezTo>
                    <a:pt x="10060" y="10538"/>
                    <a:pt x="9796" y="10751"/>
                    <a:pt x="9507" y="10940"/>
                  </a:cubicBezTo>
                  <a:cubicBezTo>
                    <a:pt x="8840" y="11393"/>
                    <a:pt x="8061" y="11695"/>
                    <a:pt x="7231" y="11795"/>
                  </a:cubicBezTo>
                  <a:lnTo>
                    <a:pt x="7231" y="7231"/>
                  </a:lnTo>
                  <a:close/>
                  <a:moveTo>
                    <a:pt x="6577" y="0"/>
                  </a:moveTo>
                  <a:cubicBezTo>
                    <a:pt x="5521" y="0"/>
                    <a:pt x="4515" y="252"/>
                    <a:pt x="3634" y="704"/>
                  </a:cubicBezTo>
                  <a:cubicBezTo>
                    <a:pt x="3006" y="1019"/>
                    <a:pt x="2427" y="1434"/>
                    <a:pt x="1924" y="1937"/>
                  </a:cubicBezTo>
                  <a:cubicBezTo>
                    <a:pt x="742" y="3119"/>
                    <a:pt x="0" y="4766"/>
                    <a:pt x="0" y="6577"/>
                  </a:cubicBezTo>
                  <a:cubicBezTo>
                    <a:pt x="0" y="8387"/>
                    <a:pt x="742" y="10035"/>
                    <a:pt x="1924" y="11217"/>
                  </a:cubicBezTo>
                  <a:cubicBezTo>
                    <a:pt x="2427" y="11720"/>
                    <a:pt x="3006" y="12135"/>
                    <a:pt x="3634" y="12449"/>
                  </a:cubicBezTo>
                  <a:cubicBezTo>
                    <a:pt x="4515" y="12902"/>
                    <a:pt x="5521" y="13141"/>
                    <a:pt x="6577" y="13141"/>
                  </a:cubicBezTo>
                  <a:cubicBezTo>
                    <a:pt x="7633" y="13141"/>
                    <a:pt x="8627" y="12902"/>
                    <a:pt x="9507" y="12449"/>
                  </a:cubicBezTo>
                  <a:cubicBezTo>
                    <a:pt x="10148" y="12135"/>
                    <a:pt x="10727" y="11720"/>
                    <a:pt x="11217" y="11217"/>
                  </a:cubicBezTo>
                  <a:cubicBezTo>
                    <a:pt x="12412" y="10035"/>
                    <a:pt x="13141" y="8387"/>
                    <a:pt x="13141" y="6577"/>
                  </a:cubicBezTo>
                  <a:cubicBezTo>
                    <a:pt x="13141" y="4766"/>
                    <a:pt x="12412" y="3119"/>
                    <a:pt x="11217" y="1937"/>
                  </a:cubicBezTo>
                  <a:cubicBezTo>
                    <a:pt x="10727" y="1434"/>
                    <a:pt x="10148" y="1019"/>
                    <a:pt x="9507" y="704"/>
                  </a:cubicBezTo>
                  <a:cubicBezTo>
                    <a:pt x="8627" y="252"/>
                    <a:pt x="7633" y="0"/>
                    <a:pt x="6577" y="0"/>
                  </a:cubicBezTo>
                  <a:close/>
                </a:path>
              </a:pathLst>
            </a:custGeom>
            <a:solidFill>
              <a:srgbClr val="E4E2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4" name="Google Shape;904;p14"/>
            <p:cNvSpPr/>
            <p:nvPr/>
          </p:nvSpPr>
          <p:spPr>
            <a:xfrm>
              <a:off x="5233475" y="3677400"/>
              <a:ext cx="311875" cy="311875"/>
            </a:xfrm>
            <a:custGeom>
              <a:avLst/>
              <a:gdLst/>
              <a:ahLst/>
              <a:cxnLst/>
              <a:rect l="l" t="t" r="r" b="b"/>
              <a:pathLst>
                <a:path w="12475" h="12475" extrusionOk="0">
                  <a:moveTo>
                    <a:pt x="3270" y="742"/>
                  </a:moveTo>
                  <a:cubicBezTo>
                    <a:pt x="2742" y="1032"/>
                    <a:pt x="2252" y="1396"/>
                    <a:pt x="1824" y="1824"/>
                  </a:cubicBezTo>
                  <a:cubicBezTo>
                    <a:pt x="655" y="3006"/>
                    <a:pt x="1" y="4578"/>
                    <a:pt x="1" y="6238"/>
                  </a:cubicBezTo>
                  <a:cubicBezTo>
                    <a:pt x="1" y="7898"/>
                    <a:pt x="655" y="9469"/>
                    <a:pt x="1824" y="10651"/>
                  </a:cubicBezTo>
                  <a:cubicBezTo>
                    <a:pt x="2252" y="11079"/>
                    <a:pt x="2742" y="11444"/>
                    <a:pt x="3270" y="11733"/>
                  </a:cubicBezTo>
                  <a:lnTo>
                    <a:pt x="3270" y="10991"/>
                  </a:lnTo>
                  <a:cubicBezTo>
                    <a:pt x="2918" y="10765"/>
                    <a:pt x="2579" y="10500"/>
                    <a:pt x="2277" y="10199"/>
                  </a:cubicBezTo>
                  <a:cubicBezTo>
                    <a:pt x="1397" y="9318"/>
                    <a:pt x="831" y="8174"/>
                    <a:pt x="680" y="6929"/>
                  </a:cubicBezTo>
                  <a:lnTo>
                    <a:pt x="629" y="6565"/>
                  </a:lnTo>
                  <a:lnTo>
                    <a:pt x="3270" y="6565"/>
                  </a:lnTo>
                  <a:lnTo>
                    <a:pt x="3270" y="5911"/>
                  </a:lnTo>
                  <a:lnTo>
                    <a:pt x="629" y="5911"/>
                  </a:lnTo>
                  <a:lnTo>
                    <a:pt x="680" y="5546"/>
                  </a:lnTo>
                  <a:cubicBezTo>
                    <a:pt x="831" y="4301"/>
                    <a:pt x="1397" y="3157"/>
                    <a:pt x="2277" y="2277"/>
                  </a:cubicBezTo>
                  <a:cubicBezTo>
                    <a:pt x="2579" y="1975"/>
                    <a:pt x="2918" y="1711"/>
                    <a:pt x="3270" y="1484"/>
                  </a:cubicBezTo>
                  <a:close/>
                  <a:moveTo>
                    <a:pt x="6238" y="1"/>
                  </a:moveTo>
                  <a:cubicBezTo>
                    <a:pt x="5182" y="1"/>
                    <a:pt x="4176" y="265"/>
                    <a:pt x="3270" y="742"/>
                  </a:cubicBezTo>
                  <a:lnTo>
                    <a:pt x="3270" y="1484"/>
                  </a:lnTo>
                  <a:cubicBezTo>
                    <a:pt x="3962" y="1057"/>
                    <a:pt x="4729" y="780"/>
                    <a:pt x="5534" y="680"/>
                  </a:cubicBezTo>
                  <a:lnTo>
                    <a:pt x="5911" y="642"/>
                  </a:lnTo>
                  <a:lnTo>
                    <a:pt x="5911" y="5911"/>
                  </a:lnTo>
                  <a:lnTo>
                    <a:pt x="3270" y="5911"/>
                  </a:lnTo>
                  <a:lnTo>
                    <a:pt x="3270" y="6565"/>
                  </a:lnTo>
                  <a:lnTo>
                    <a:pt x="5911" y="6565"/>
                  </a:lnTo>
                  <a:lnTo>
                    <a:pt x="5911" y="11833"/>
                  </a:lnTo>
                  <a:lnTo>
                    <a:pt x="5534" y="11783"/>
                  </a:lnTo>
                  <a:cubicBezTo>
                    <a:pt x="4729" y="11683"/>
                    <a:pt x="3962" y="11406"/>
                    <a:pt x="3270" y="10991"/>
                  </a:cubicBezTo>
                  <a:lnTo>
                    <a:pt x="3270" y="11733"/>
                  </a:lnTo>
                  <a:cubicBezTo>
                    <a:pt x="4176" y="12211"/>
                    <a:pt x="5182" y="12475"/>
                    <a:pt x="6238" y="12475"/>
                  </a:cubicBezTo>
                  <a:cubicBezTo>
                    <a:pt x="7282" y="12475"/>
                    <a:pt x="8288" y="12211"/>
                    <a:pt x="9193" y="11733"/>
                  </a:cubicBezTo>
                  <a:lnTo>
                    <a:pt x="9193" y="10991"/>
                  </a:lnTo>
                  <a:cubicBezTo>
                    <a:pt x="8514" y="11406"/>
                    <a:pt x="7734" y="11683"/>
                    <a:pt x="6929" y="11783"/>
                  </a:cubicBezTo>
                  <a:lnTo>
                    <a:pt x="6552" y="11833"/>
                  </a:lnTo>
                  <a:lnTo>
                    <a:pt x="6552" y="6565"/>
                  </a:lnTo>
                  <a:lnTo>
                    <a:pt x="9193" y="6565"/>
                  </a:lnTo>
                  <a:lnTo>
                    <a:pt x="9193" y="5911"/>
                  </a:lnTo>
                  <a:lnTo>
                    <a:pt x="6552" y="5911"/>
                  </a:lnTo>
                  <a:lnTo>
                    <a:pt x="6552" y="642"/>
                  </a:lnTo>
                  <a:lnTo>
                    <a:pt x="6929" y="680"/>
                  </a:lnTo>
                  <a:cubicBezTo>
                    <a:pt x="7734" y="780"/>
                    <a:pt x="8514" y="1057"/>
                    <a:pt x="9193" y="1484"/>
                  </a:cubicBezTo>
                  <a:lnTo>
                    <a:pt x="9193" y="742"/>
                  </a:lnTo>
                  <a:cubicBezTo>
                    <a:pt x="8288" y="265"/>
                    <a:pt x="7282" y="1"/>
                    <a:pt x="6238" y="1"/>
                  </a:cubicBezTo>
                  <a:close/>
                  <a:moveTo>
                    <a:pt x="9193" y="11733"/>
                  </a:moveTo>
                  <a:cubicBezTo>
                    <a:pt x="9721" y="11444"/>
                    <a:pt x="10211" y="11079"/>
                    <a:pt x="10639" y="10651"/>
                  </a:cubicBezTo>
                  <a:cubicBezTo>
                    <a:pt x="11821" y="9469"/>
                    <a:pt x="12475" y="7898"/>
                    <a:pt x="12475" y="6238"/>
                  </a:cubicBezTo>
                  <a:cubicBezTo>
                    <a:pt x="12475" y="4578"/>
                    <a:pt x="11821" y="3006"/>
                    <a:pt x="10639" y="1824"/>
                  </a:cubicBezTo>
                  <a:cubicBezTo>
                    <a:pt x="10211" y="1396"/>
                    <a:pt x="9721" y="1032"/>
                    <a:pt x="9193" y="742"/>
                  </a:cubicBezTo>
                  <a:lnTo>
                    <a:pt x="9193" y="1484"/>
                  </a:lnTo>
                  <a:cubicBezTo>
                    <a:pt x="9558" y="1711"/>
                    <a:pt x="9885" y="1975"/>
                    <a:pt x="10186" y="2277"/>
                  </a:cubicBezTo>
                  <a:cubicBezTo>
                    <a:pt x="11067" y="3157"/>
                    <a:pt x="11632" y="4301"/>
                    <a:pt x="11783" y="5546"/>
                  </a:cubicBezTo>
                  <a:lnTo>
                    <a:pt x="11834" y="5911"/>
                  </a:lnTo>
                  <a:lnTo>
                    <a:pt x="9193" y="5911"/>
                  </a:lnTo>
                  <a:lnTo>
                    <a:pt x="9193" y="6565"/>
                  </a:lnTo>
                  <a:lnTo>
                    <a:pt x="11834" y="6565"/>
                  </a:lnTo>
                  <a:lnTo>
                    <a:pt x="11783" y="6929"/>
                  </a:lnTo>
                  <a:cubicBezTo>
                    <a:pt x="11632" y="8174"/>
                    <a:pt x="11067" y="9318"/>
                    <a:pt x="10186" y="10199"/>
                  </a:cubicBezTo>
                  <a:cubicBezTo>
                    <a:pt x="9885" y="10500"/>
                    <a:pt x="9558" y="10765"/>
                    <a:pt x="9193" y="1099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5" name="Google Shape;905;p14"/>
            <p:cNvSpPr/>
            <p:nvPr/>
          </p:nvSpPr>
          <p:spPr>
            <a:xfrm>
              <a:off x="4990150" y="3607300"/>
              <a:ext cx="105350" cy="113200"/>
            </a:xfrm>
            <a:custGeom>
              <a:avLst/>
              <a:gdLst/>
              <a:ahLst/>
              <a:cxnLst/>
              <a:rect l="l" t="t" r="r" b="b"/>
              <a:pathLst>
                <a:path w="4214" h="4528" extrusionOk="0">
                  <a:moveTo>
                    <a:pt x="680" y="0"/>
                  </a:moveTo>
                  <a:lnTo>
                    <a:pt x="4213" y="0"/>
                  </a:lnTo>
                  <a:lnTo>
                    <a:pt x="4213" y="4527"/>
                  </a:lnTo>
                  <a:lnTo>
                    <a:pt x="680" y="4527"/>
                  </a:lnTo>
                  <a:cubicBezTo>
                    <a:pt x="303" y="4527"/>
                    <a:pt x="1" y="4213"/>
                    <a:pt x="1" y="3848"/>
                  </a:cubicBezTo>
                  <a:lnTo>
                    <a:pt x="1" y="679"/>
                  </a:lnTo>
                  <a:cubicBezTo>
                    <a:pt x="1" y="302"/>
                    <a:pt x="303" y="0"/>
                    <a:pt x="680" y="0"/>
                  </a:cubicBezTo>
                  <a:close/>
                </a:path>
              </a:pathLst>
            </a:custGeom>
            <a:solidFill>
              <a:srgbClr val="B3BD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6" name="Google Shape;906;p14"/>
            <p:cNvSpPr/>
            <p:nvPr/>
          </p:nvSpPr>
          <p:spPr>
            <a:xfrm>
              <a:off x="4990150" y="3946175"/>
              <a:ext cx="105350" cy="113200"/>
            </a:xfrm>
            <a:custGeom>
              <a:avLst/>
              <a:gdLst/>
              <a:ahLst/>
              <a:cxnLst/>
              <a:rect l="l" t="t" r="r" b="b"/>
              <a:pathLst>
                <a:path w="4214" h="4528" extrusionOk="0">
                  <a:moveTo>
                    <a:pt x="680" y="1"/>
                  </a:moveTo>
                  <a:lnTo>
                    <a:pt x="4213" y="1"/>
                  </a:lnTo>
                  <a:lnTo>
                    <a:pt x="4213" y="4528"/>
                  </a:lnTo>
                  <a:lnTo>
                    <a:pt x="680" y="4528"/>
                  </a:lnTo>
                  <a:cubicBezTo>
                    <a:pt x="303" y="4528"/>
                    <a:pt x="1" y="4226"/>
                    <a:pt x="1" y="3849"/>
                  </a:cubicBezTo>
                  <a:lnTo>
                    <a:pt x="1" y="680"/>
                  </a:lnTo>
                  <a:cubicBezTo>
                    <a:pt x="1" y="315"/>
                    <a:pt x="303" y="1"/>
                    <a:pt x="680" y="1"/>
                  </a:cubicBezTo>
                  <a:close/>
                </a:path>
              </a:pathLst>
            </a:custGeom>
            <a:solidFill>
              <a:srgbClr val="B3BD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7" name="Google Shape;907;p14"/>
            <p:cNvSpPr/>
            <p:nvPr/>
          </p:nvSpPr>
          <p:spPr>
            <a:xfrm>
              <a:off x="5002100" y="3620175"/>
              <a:ext cx="81775" cy="87425"/>
            </a:xfrm>
            <a:custGeom>
              <a:avLst/>
              <a:gdLst/>
              <a:ahLst/>
              <a:cxnLst/>
              <a:rect l="l" t="t" r="r" b="b"/>
              <a:pathLst>
                <a:path w="3271" h="3497" extrusionOk="0">
                  <a:moveTo>
                    <a:pt x="516" y="1"/>
                  </a:moveTo>
                  <a:lnTo>
                    <a:pt x="3270" y="1"/>
                  </a:lnTo>
                  <a:lnTo>
                    <a:pt x="3270" y="3497"/>
                  </a:lnTo>
                  <a:lnTo>
                    <a:pt x="516" y="3497"/>
                  </a:lnTo>
                  <a:cubicBezTo>
                    <a:pt x="227" y="3497"/>
                    <a:pt x="1" y="3270"/>
                    <a:pt x="1" y="2981"/>
                  </a:cubicBezTo>
                  <a:lnTo>
                    <a:pt x="1" y="517"/>
                  </a:lnTo>
                  <a:cubicBezTo>
                    <a:pt x="1" y="227"/>
                    <a:pt x="227" y="1"/>
                    <a:pt x="516" y="1"/>
                  </a:cubicBezTo>
                  <a:close/>
                </a:path>
              </a:pathLst>
            </a:custGeom>
            <a:solidFill>
              <a:srgbClr val="B3BD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8" name="Google Shape;908;p14"/>
            <p:cNvSpPr/>
            <p:nvPr/>
          </p:nvSpPr>
          <p:spPr>
            <a:xfrm>
              <a:off x="5002100" y="3959075"/>
              <a:ext cx="81775" cy="87425"/>
            </a:xfrm>
            <a:custGeom>
              <a:avLst/>
              <a:gdLst/>
              <a:ahLst/>
              <a:cxnLst/>
              <a:rect l="l" t="t" r="r" b="b"/>
              <a:pathLst>
                <a:path w="3271" h="3497" extrusionOk="0">
                  <a:moveTo>
                    <a:pt x="516" y="1"/>
                  </a:moveTo>
                  <a:lnTo>
                    <a:pt x="3270" y="1"/>
                  </a:lnTo>
                  <a:lnTo>
                    <a:pt x="3270" y="3496"/>
                  </a:lnTo>
                  <a:lnTo>
                    <a:pt x="516" y="3496"/>
                  </a:lnTo>
                  <a:cubicBezTo>
                    <a:pt x="227" y="3496"/>
                    <a:pt x="1" y="3270"/>
                    <a:pt x="1" y="2981"/>
                  </a:cubicBezTo>
                  <a:lnTo>
                    <a:pt x="1" y="516"/>
                  </a:lnTo>
                  <a:cubicBezTo>
                    <a:pt x="1" y="227"/>
                    <a:pt x="227" y="1"/>
                    <a:pt x="516" y="1"/>
                  </a:cubicBezTo>
                  <a:close/>
                </a:path>
              </a:pathLst>
            </a:custGeom>
            <a:solidFill>
              <a:srgbClr val="B3BD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9" name="Google Shape;909;p14"/>
            <p:cNvSpPr/>
            <p:nvPr/>
          </p:nvSpPr>
          <p:spPr>
            <a:xfrm>
              <a:off x="5433425" y="3539700"/>
              <a:ext cx="157525" cy="157525"/>
            </a:xfrm>
            <a:custGeom>
              <a:avLst/>
              <a:gdLst/>
              <a:ahLst/>
              <a:cxnLst/>
              <a:rect l="l" t="t" r="r" b="b"/>
              <a:pathLst>
                <a:path w="6301" h="6301" extrusionOk="0">
                  <a:moveTo>
                    <a:pt x="3144" y="6301"/>
                  </a:moveTo>
                  <a:cubicBezTo>
                    <a:pt x="4879" y="6301"/>
                    <a:pt x="6300" y="4880"/>
                    <a:pt x="6300" y="3145"/>
                  </a:cubicBezTo>
                  <a:cubicBezTo>
                    <a:pt x="6300" y="1422"/>
                    <a:pt x="4879" y="1"/>
                    <a:pt x="3144" y="1"/>
                  </a:cubicBezTo>
                  <a:cubicBezTo>
                    <a:pt x="1421" y="1"/>
                    <a:pt x="0" y="1422"/>
                    <a:pt x="0" y="3145"/>
                  </a:cubicBezTo>
                  <a:cubicBezTo>
                    <a:pt x="0" y="4880"/>
                    <a:pt x="1421" y="6301"/>
                    <a:pt x="3144" y="6301"/>
                  </a:cubicBezTo>
                  <a:close/>
                </a:path>
              </a:pathLst>
            </a:custGeom>
            <a:solidFill>
              <a:srgbClr val="E4E2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0" name="Google Shape;910;p14"/>
            <p:cNvSpPr/>
            <p:nvPr/>
          </p:nvSpPr>
          <p:spPr>
            <a:xfrm>
              <a:off x="5509500" y="3547250"/>
              <a:ext cx="5375" cy="142425"/>
            </a:xfrm>
            <a:custGeom>
              <a:avLst/>
              <a:gdLst/>
              <a:ahLst/>
              <a:cxnLst/>
              <a:rect l="l" t="t" r="r" b="b"/>
              <a:pathLst>
                <a:path w="215" h="5697" extrusionOk="0">
                  <a:moveTo>
                    <a:pt x="101" y="1"/>
                  </a:moveTo>
                  <a:cubicBezTo>
                    <a:pt x="51" y="1"/>
                    <a:pt x="0" y="51"/>
                    <a:pt x="0" y="101"/>
                  </a:cubicBezTo>
                  <a:lnTo>
                    <a:pt x="0" y="5596"/>
                  </a:lnTo>
                  <a:cubicBezTo>
                    <a:pt x="0" y="5647"/>
                    <a:pt x="51" y="5697"/>
                    <a:pt x="101" y="5697"/>
                  </a:cubicBezTo>
                  <a:cubicBezTo>
                    <a:pt x="164" y="5697"/>
                    <a:pt x="214" y="5647"/>
                    <a:pt x="214" y="5596"/>
                  </a:cubicBezTo>
                  <a:lnTo>
                    <a:pt x="214" y="101"/>
                  </a:lnTo>
                  <a:cubicBezTo>
                    <a:pt x="214" y="51"/>
                    <a:pt x="164" y="1"/>
                    <a:pt x="1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1" name="Google Shape;911;p14"/>
            <p:cNvSpPr/>
            <p:nvPr/>
          </p:nvSpPr>
          <p:spPr>
            <a:xfrm>
              <a:off x="5485600" y="3551425"/>
              <a:ext cx="53150" cy="134100"/>
            </a:xfrm>
            <a:custGeom>
              <a:avLst/>
              <a:gdLst/>
              <a:ahLst/>
              <a:cxnLst/>
              <a:rect l="l" t="t" r="r" b="b"/>
              <a:pathLst>
                <a:path w="2126" h="5364" extrusionOk="0">
                  <a:moveTo>
                    <a:pt x="1992" y="0"/>
                  </a:moveTo>
                  <a:cubicBezTo>
                    <a:pt x="1951" y="0"/>
                    <a:pt x="1918" y="26"/>
                    <a:pt x="1900" y="73"/>
                  </a:cubicBezTo>
                  <a:lnTo>
                    <a:pt x="26" y="5228"/>
                  </a:lnTo>
                  <a:cubicBezTo>
                    <a:pt x="1" y="5278"/>
                    <a:pt x="38" y="5341"/>
                    <a:pt x="89" y="5354"/>
                  </a:cubicBezTo>
                  <a:cubicBezTo>
                    <a:pt x="102" y="5360"/>
                    <a:pt x="116" y="5364"/>
                    <a:pt x="129" y="5364"/>
                  </a:cubicBezTo>
                  <a:cubicBezTo>
                    <a:pt x="169" y="5364"/>
                    <a:pt x="208" y="5338"/>
                    <a:pt x="227" y="5291"/>
                  </a:cubicBezTo>
                  <a:lnTo>
                    <a:pt x="2101" y="135"/>
                  </a:lnTo>
                  <a:cubicBezTo>
                    <a:pt x="2126" y="85"/>
                    <a:pt x="2088" y="22"/>
                    <a:pt x="2038" y="10"/>
                  </a:cubicBezTo>
                  <a:cubicBezTo>
                    <a:pt x="2022" y="3"/>
                    <a:pt x="2006" y="0"/>
                    <a:pt x="199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2" name="Google Shape;912;p14"/>
            <p:cNvSpPr/>
            <p:nvPr/>
          </p:nvSpPr>
          <p:spPr>
            <a:xfrm>
              <a:off x="5485600" y="3551425"/>
              <a:ext cx="53150" cy="134100"/>
            </a:xfrm>
            <a:custGeom>
              <a:avLst/>
              <a:gdLst/>
              <a:ahLst/>
              <a:cxnLst/>
              <a:rect l="l" t="t" r="r" b="b"/>
              <a:pathLst>
                <a:path w="2126" h="5364" extrusionOk="0">
                  <a:moveTo>
                    <a:pt x="129" y="0"/>
                  </a:moveTo>
                  <a:cubicBezTo>
                    <a:pt x="116" y="0"/>
                    <a:pt x="102" y="3"/>
                    <a:pt x="89" y="10"/>
                  </a:cubicBezTo>
                  <a:cubicBezTo>
                    <a:pt x="38" y="22"/>
                    <a:pt x="1" y="85"/>
                    <a:pt x="26" y="135"/>
                  </a:cubicBezTo>
                  <a:lnTo>
                    <a:pt x="1900" y="5291"/>
                  </a:lnTo>
                  <a:cubicBezTo>
                    <a:pt x="1918" y="5338"/>
                    <a:pt x="1958" y="5364"/>
                    <a:pt x="1997" y="5364"/>
                  </a:cubicBezTo>
                  <a:cubicBezTo>
                    <a:pt x="2011" y="5364"/>
                    <a:pt x="2025" y="5360"/>
                    <a:pt x="2038" y="5354"/>
                  </a:cubicBezTo>
                  <a:cubicBezTo>
                    <a:pt x="2088" y="5341"/>
                    <a:pt x="2126" y="5278"/>
                    <a:pt x="2101" y="5228"/>
                  </a:cubicBezTo>
                  <a:lnTo>
                    <a:pt x="227" y="73"/>
                  </a:lnTo>
                  <a:cubicBezTo>
                    <a:pt x="208" y="26"/>
                    <a:pt x="169" y="0"/>
                    <a:pt x="1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3" name="Google Shape;913;p14"/>
            <p:cNvSpPr/>
            <p:nvPr/>
          </p:nvSpPr>
          <p:spPr>
            <a:xfrm>
              <a:off x="5465175" y="3563250"/>
              <a:ext cx="94025" cy="110450"/>
            </a:xfrm>
            <a:custGeom>
              <a:avLst/>
              <a:gdLst/>
              <a:ahLst/>
              <a:cxnLst/>
              <a:rect l="l" t="t" r="r" b="b"/>
              <a:pathLst>
                <a:path w="3761" h="4418" extrusionOk="0">
                  <a:moveTo>
                    <a:pt x="3636" y="0"/>
                  </a:moveTo>
                  <a:cubicBezTo>
                    <a:pt x="3607" y="0"/>
                    <a:pt x="3579" y="13"/>
                    <a:pt x="3559" y="40"/>
                  </a:cubicBezTo>
                  <a:lnTo>
                    <a:pt x="38" y="4240"/>
                  </a:lnTo>
                  <a:cubicBezTo>
                    <a:pt x="0" y="4290"/>
                    <a:pt x="0" y="4353"/>
                    <a:pt x="51" y="4391"/>
                  </a:cubicBezTo>
                  <a:cubicBezTo>
                    <a:pt x="68" y="4408"/>
                    <a:pt x="94" y="4417"/>
                    <a:pt x="120" y="4417"/>
                  </a:cubicBezTo>
                  <a:cubicBezTo>
                    <a:pt x="150" y="4417"/>
                    <a:pt x="181" y="4405"/>
                    <a:pt x="202" y="4378"/>
                  </a:cubicBezTo>
                  <a:lnTo>
                    <a:pt x="3723" y="178"/>
                  </a:lnTo>
                  <a:cubicBezTo>
                    <a:pt x="3760" y="128"/>
                    <a:pt x="3760" y="65"/>
                    <a:pt x="3710" y="27"/>
                  </a:cubicBezTo>
                  <a:cubicBezTo>
                    <a:pt x="3687" y="10"/>
                    <a:pt x="3661" y="0"/>
                    <a:pt x="363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4" name="Google Shape;914;p14"/>
            <p:cNvSpPr/>
            <p:nvPr/>
          </p:nvSpPr>
          <p:spPr>
            <a:xfrm>
              <a:off x="5449775" y="3581525"/>
              <a:ext cx="124825" cy="73900"/>
            </a:xfrm>
            <a:custGeom>
              <a:avLst/>
              <a:gdLst/>
              <a:ahLst/>
              <a:cxnLst/>
              <a:rect l="l" t="t" r="r" b="b"/>
              <a:pathLst>
                <a:path w="4993" h="2956" extrusionOk="0">
                  <a:moveTo>
                    <a:pt x="4869" y="0"/>
                  </a:moveTo>
                  <a:cubicBezTo>
                    <a:pt x="4851" y="0"/>
                    <a:pt x="4833" y="4"/>
                    <a:pt x="4816" y="13"/>
                  </a:cubicBezTo>
                  <a:lnTo>
                    <a:pt x="63" y="2754"/>
                  </a:lnTo>
                  <a:cubicBezTo>
                    <a:pt x="13" y="2792"/>
                    <a:pt x="0" y="2855"/>
                    <a:pt x="25" y="2905"/>
                  </a:cubicBezTo>
                  <a:cubicBezTo>
                    <a:pt x="50" y="2939"/>
                    <a:pt x="87" y="2955"/>
                    <a:pt x="123" y="2955"/>
                  </a:cubicBezTo>
                  <a:cubicBezTo>
                    <a:pt x="141" y="2955"/>
                    <a:pt x="159" y="2951"/>
                    <a:pt x="176" y="2943"/>
                  </a:cubicBezTo>
                  <a:lnTo>
                    <a:pt x="4930" y="201"/>
                  </a:lnTo>
                  <a:cubicBezTo>
                    <a:pt x="4980" y="164"/>
                    <a:pt x="4992" y="101"/>
                    <a:pt x="4967" y="51"/>
                  </a:cubicBezTo>
                  <a:cubicBezTo>
                    <a:pt x="4942" y="17"/>
                    <a:pt x="4906" y="0"/>
                    <a:pt x="486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5" name="Google Shape;915;p14"/>
            <p:cNvSpPr/>
            <p:nvPr/>
          </p:nvSpPr>
          <p:spPr>
            <a:xfrm>
              <a:off x="5441600" y="3603800"/>
              <a:ext cx="140850" cy="29350"/>
            </a:xfrm>
            <a:custGeom>
              <a:avLst/>
              <a:gdLst/>
              <a:ahLst/>
              <a:cxnLst/>
              <a:rect l="l" t="t" r="r" b="b"/>
              <a:pathLst>
                <a:path w="5634" h="1174" extrusionOk="0">
                  <a:moveTo>
                    <a:pt x="5524" y="0"/>
                  </a:moveTo>
                  <a:cubicBezTo>
                    <a:pt x="5519" y="0"/>
                    <a:pt x="5513" y="1"/>
                    <a:pt x="5508" y="2"/>
                  </a:cubicBezTo>
                  <a:lnTo>
                    <a:pt x="101" y="958"/>
                  </a:lnTo>
                  <a:cubicBezTo>
                    <a:pt x="51" y="970"/>
                    <a:pt x="0" y="1021"/>
                    <a:pt x="13" y="1084"/>
                  </a:cubicBezTo>
                  <a:cubicBezTo>
                    <a:pt x="24" y="1128"/>
                    <a:pt x="66" y="1173"/>
                    <a:pt x="119" y="1173"/>
                  </a:cubicBezTo>
                  <a:cubicBezTo>
                    <a:pt x="125" y="1173"/>
                    <a:pt x="132" y="1173"/>
                    <a:pt x="139" y="1172"/>
                  </a:cubicBezTo>
                  <a:lnTo>
                    <a:pt x="5546" y="216"/>
                  </a:lnTo>
                  <a:cubicBezTo>
                    <a:pt x="5596" y="203"/>
                    <a:pt x="5634" y="153"/>
                    <a:pt x="5634" y="90"/>
                  </a:cubicBezTo>
                  <a:cubicBezTo>
                    <a:pt x="5623" y="45"/>
                    <a:pt x="5571" y="0"/>
                    <a:pt x="552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6" name="Google Shape;916;p14"/>
            <p:cNvSpPr/>
            <p:nvPr/>
          </p:nvSpPr>
          <p:spPr>
            <a:xfrm>
              <a:off x="5441600" y="3603800"/>
              <a:ext cx="140850" cy="29350"/>
            </a:xfrm>
            <a:custGeom>
              <a:avLst/>
              <a:gdLst/>
              <a:ahLst/>
              <a:cxnLst/>
              <a:rect l="l" t="t" r="r" b="b"/>
              <a:pathLst>
                <a:path w="5634" h="1174" extrusionOk="0">
                  <a:moveTo>
                    <a:pt x="119" y="0"/>
                  </a:moveTo>
                  <a:cubicBezTo>
                    <a:pt x="66" y="0"/>
                    <a:pt x="24" y="45"/>
                    <a:pt x="13" y="90"/>
                  </a:cubicBezTo>
                  <a:cubicBezTo>
                    <a:pt x="0" y="153"/>
                    <a:pt x="51" y="203"/>
                    <a:pt x="101" y="216"/>
                  </a:cubicBezTo>
                  <a:lnTo>
                    <a:pt x="5508" y="1172"/>
                  </a:lnTo>
                  <a:cubicBezTo>
                    <a:pt x="5513" y="1173"/>
                    <a:pt x="5519" y="1173"/>
                    <a:pt x="5524" y="1173"/>
                  </a:cubicBezTo>
                  <a:cubicBezTo>
                    <a:pt x="5571" y="1173"/>
                    <a:pt x="5623" y="1128"/>
                    <a:pt x="5634" y="1084"/>
                  </a:cubicBezTo>
                  <a:cubicBezTo>
                    <a:pt x="5634" y="1021"/>
                    <a:pt x="5596" y="970"/>
                    <a:pt x="5546" y="958"/>
                  </a:cubicBezTo>
                  <a:lnTo>
                    <a:pt x="139" y="2"/>
                  </a:lnTo>
                  <a:cubicBezTo>
                    <a:pt x="132" y="1"/>
                    <a:pt x="125" y="0"/>
                    <a:pt x="1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7" name="Google Shape;917;p14"/>
            <p:cNvSpPr/>
            <p:nvPr/>
          </p:nvSpPr>
          <p:spPr>
            <a:xfrm>
              <a:off x="5449775" y="3581525"/>
              <a:ext cx="124825" cy="73900"/>
            </a:xfrm>
            <a:custGeom>
              <a:avLst/>
              <a:gdLst/>
              <a:ahLst/>
              <a:cxnLst/>
              <a:rect l="l" t="t" r="r" b="b"/>
              <a:pathLst>
                <a:path w="4993" h="2956" extrusionOk="0">
                  <a:moveTo>
                    <a:pt x="123" y="0"/>
                  </a:moveTo>
                  <a:cubicBezTo>
                    <a:pt x="87" y="0"/>
                    <a:pt x="50" y="17"/>
                    <a:pt x="25" y="51"/>
                  </a:cubicBezTo>
                  <a:cubicBezTo>
                    <a:pt x="0" y="101"/>
                    <a:pt x="13" y="164"/>
                    <a:pt x="63" y="201"/>
                  </a:cubicBezTo>
                  <a:lnTo>
                    <a:pt x="4816" y="2943"/>
                  </a:lnTo>
                  <a:cubicBezTo>
                    <a:pt x="4833" y="2951"/>
                    <a:pt x="4851" y="2955"/>
                    <a:pt x="4869" y="2955"/>
                  </a:cubicBezTo>
                  <a:cubicBezTo>
                    <a:pt x="4906" y="2955"/>
                    <a:pt x="4942" y="2939"/>
                    <a:pt x="4967" y="2905"/>
                  </a:cubicBezTo>
                  <a:cubicBezTo>
                    <a:pt x="4992" y="2855"/>
                    <a:pt x="4980" y="2792"/>
                    <a:pt x="4930" y="2754"/>
                  </a:cubicBezTo>
                  <a:lnTo>
                    <a:pt x="176" y="13"/>
                  </a:lnTo>
                  <a:cubicBezTo>
                    <a:pt x="159" y="4"/>
                    <a:pt x="141" y="0"/>
                    <a:pt x="12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8" name="Google Shape;918;p14"/>
            <p:cNvSpPr/>
            <p:nvPr/>
          </p:nvSpPr>
          <p:spPr>
            <a:xfrm>
              <a:off x="5465175" y="3563250"/>
              <a:ext cx="94025" cy="110450"/>
            </a:xfrm>
            <a:custGeom>
              <a:avLst/>
              <a:gdLst/>
              <a:ahLst/>
              <a:cxnLst/>
              <a:rect l="l" t="t" r="r" b="b"/>
              <a:pathLst>
                <a:path w="3761" h="4418" extrusionOk="0">
                  <a:moveTo>
                    <a:pt x="120" y="0"/>
                  </a:moveTo>
                  <a:cubicBezTo>
                    <a:pt x="94" y="0"/>
                    <a:pt x="68" y="10"/>
                    <a:pt x="51" y="27"/>
                  </a:cubicBezTo>
                  <a:cubicBezTo>
                    <a:pt x="0" y="65"/>
                    <a:pt x="0" y="128"/>
                    <a:pt x="38" y="178"/>
                  </a:cubicBezTo>
                  <a:lnTo>
                    <a:pt x="3559" y="4378"/>
                  </a:lnTo>
                  <a:cubicBezTo>
                    <a:pt x="3579" y="4405"/>
                    <a:pt x="3607" y="4417"/>
                    <a:pt x="3636" y="4417"/>
                  </a:cubicBezTo>
                  <a:cubicBezTo>
                    <a:pt x="3661" y="4417"/>
                    <a:pt x="3687" y="4408"/>
                    <a:pt x="3710" y="4391"/>
                  </a:cubicBezTo>
                  <a:cubicBezTo>
                    <a:pt x="3760" y="4353"/>
                    <a:pt x="3760" y="4290"/>
                    <a:pt x="3723" y="4240"/>
                  </a:cubicBezTo>
                  <a:lnTo>
                    <a:pt x="202" y="40"/>
                  </a:lnTo>
                  <a:cubicBezTo>
                    <a:pt x="181" y="13"/>
                    <a:pt x="150" y="0"/>
                    <a:pt x="12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9" name="Google Shape;919;p14"/>
            <p:cNvSpPr/>
            <p:nvPr/>
          </p:nvSpPr>
          <p:spPr>
            <a:xfrm>
              <a:off x="5457300" y="3563600"/>
              <a:ext cx="109450" cy="109750"/>
            </a:xfrm>
            <a:custGeom>
              <a:avLst/>
              <a:gdLst/>
              <a:ahLst/>
              <a:cxnLst/>
              <a:rect l="l" t="t" r="r" b="b"/>
              <a:pathLst>
                <a:path w="4378" h="4390" extrusionOk="0">
                  <a:moveTo>
                    <a:pt x="2189" y="4389"/>
                  </a:moveTo>
                  <a:cubicBezTo>
                    <a:pt x="3396" y="4389"/>
                    <a:pt x="4377" y="3396"/>
                    <a:pt x="4377" y="2201"/>
                  </a:cubicBezTo>
                  <a:cubicBezTo>
                    <a:pt x="4377" y="994"/>
                    <a:pt x="3396" y="1"/>
                    <a:pt x="2189" y="1"/>
                  </a:cubicBezTo>
                  <a:cubicBezTo>
                    <a:pt x="994" y="1"/>
                    <a:pt x="1" y="994"/>
                    <a:pt x="1" y="2201"/>
                  </a:cubicBezTo>
                  <a:cubicBezTo>
                    <a:pt x="1" y="3396"/>
                    <a:pt x="994" y="4389"/>
                    <a:pt x="2189" y="438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20" name="Google Shape;920;p14"/>
            <p:cNvSpPr/>
            <p:nvPr/>
          </p:nvSpPr>
          <p:spPr>
            <a:xfrm>
              <a:off x="5509175" y="3551425"/>
              <a:ext cx="29575" cy="69650"/>
            </a:xfrm>
            <a:custGeom>
              <a:avLst/>
              <a:gdLst/>
              <a:ahLst/>
              <a:cxnLst/>
              <a:rect l="l" t="t" r="r" b="b"/>
              <a:pathLst>
                <a:path w="1183" h="2786" extrusionOk="0">
                  <a:moveTo>
                    <a:pt x="1049" y="0"/>
                  </a:moveTo>
                  <a:cubicBezTo>
                    <a:pt x="1008" y="0"/>
                    <a:pt x="975" y="26"/>
                    <a:pt x="957" y="73"/>
                  </a:cubicBezTo>
                  <a:lnTo>
                    <a:pt x="13" y="2650"/>
                  </a:lnTo>
                  <a:cubicBezTo>
                    <a:pt x="1" y="2701"/>
                    <a:pt x="26" y="2764"/>
                    <a:pt x="89" y="2776"/>
                  </a:cubicBezTo>
                  <a:cubicBezTo>
                    <a:pt x="102" y="2783"/>
                    <a:pt x="116" y="2786"/>
                    <a:pt x="129" y="2786"/>
                  </a:cubicBezTo>
                  <a:cubicBezTo>
                    <a:pt x="168" y="2786"/>
                    <a:pt x="205" y="2760"/>
                    <a:pt x="215" y="2713"/>
                  </a:cubicBezTo>
                  <a:lnTo>
                    <a:pt x="1158" y="135"/>
                  </a:lnTo>
                  <a:cubicBezTo>
                    <a:pt x="1183" y="85"/>
                    <a:pt x="1145" y="22"/>
                    <a:pt x="1095" y="10"/>
                  </a:cubicBezTo>
                  <a:cubicBezTo>
                    <a:pt x="1079" y="3"/>
                    <a:pt x="1063" y="0"/>
                    <a:pt x="104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21" name="Google Shape;921;p14"/>
            <p:cNvSpPr/>
            <p:nvPr/>
          </p:nvSpPr>
          <p:spPr>
            <a:xfrm>
              <a:off x="5474600" y="3580900"/>
              <a:ext cx="75150" cy="75150"/>
            </a:xfrm>
            <a:custGeom>
              <a:avLst/>
              <a:gdLst/>
              <a:ahLst/>
              <a:cxnLst/>
              <a:rect l="l" t="t" r="r" b="b"/>
              <a:pathLst>
                <a:path w="3006" h="3006" extrusionOk="0">
                  <a:moveTo>
                    <a:pt x="1497" y="3005"/>
                  </a:moveTo>
                  <a:cubicBezTo>
                    <a:pt x="2327" y="3005"/>
                    <a:pt x="3006" y="2326"/>
                    <a:pt x="3006" y="1509"/>
                  </a:cubicBezTo>
                  <a:cubicBezTo>
                    <a:pt x="3006" y="679"/>
                    <a:pt x="2327" y="0"/>
                    <a:pt x="1497" y="0"/>
                  </a:cubicBezTo>
                  <a:cubicBezTo>
                    <a:pt x="680" y="0"/>
                    <a:pt x="1" y="679"/>
                    <a:pt x="1" y="1509"/>
                  </a:cubicBezTo>
                  <a:cubicBezTo>
                    <a:pt x="1" y="2326"/>
                    <a:pt x="680" y="3005"/>
                    <a:pt x="1497" y="300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922" name="Google Shape;922;p14"/>
          <p:cNvSpPr/>
          <p:nvPr/>
        </p:nvSpPr>
        <p:spPr>
          <a:xfrm>
            <a:off x="3643297" y="1214331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23" name="Google Shape;923;p14"/>
          <p:cNvSpPr/>
          <p:nvPr/>
        </p:nvSpPr>
        <p:spPr>
          <a:xfrm>
            <a:off x="3797897" y="2322998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924" name="Google Shape;924;p14"/>
          <p:cNvGrpSpPr/>
          <p:nvPr/>
        </p:nvGrpSpPr>
        <p:grpSpPr>
          <a:xfrm>
            <a:off x="3111032" y="4546729"/>
            <a:ext cx="1169808" cy="1170627"/>
            <a:chOff x="6076688" y="1982663"/>
            <a:chExt cx="564797" cy="565193"/>
          </a:xfrm>
        </p:grpSpPr>
        <p:sp>
          <p:nvSpPr>
            <p:cNvPr id="925" name="Google Shape;925;p14"/>
            <p:cNvSpPr/>
            <p:nvPr/>
          </p:nvSpPr>
          <p:spPr>
            <a:xfrm>
              <a:off x="6076688" y="1982677"/>
              <a:ext cx="564797" cy="565178"/>
            </a:xfrm>
            <a:custGeom>
              <a:avLst/>
              <a:gdLst/>
              <a:ahLst/>
              <a:cxnLst/>
              <a:rect l="l" t="t" r="r" b="b"/>
              <a:pathLst>
                <a:path w="19278" h="19291" extrusionOk="0">
                  <a:moveTo>
                    <a:pt x="9645" y="19290"/>
                  </a:moveTo>
                  <a:cubicBezTo>
                    <a:pt x="14952" y="19290"/>
                    <a:pt x="19277" y="14952"/>
                    <a:pt x="19277" y="9645"/>
                  </a:cubicBezTo>
                  <a:cubicBezTo>
                    <a:pt x="19277" y="4339"/>
                    <a:pt x="14952" y="1"/>
                    <a:pt x="9645" y="1"/>
                  </a:cubicBezTo>
                  <a:cubicBezTo>
                    <a:pt x="4326" y="1"/>
                    <a:pt x="0" y="4339"/>
                    <a:pt x="0" y="9645"/>
                  </a:cubicBezTo>
                  <a:cubicBezTo>
                    <a:pt x="0" y="14952"/>
                    <a:pt x="4326" y="19290"/>
                    <a:pt x="9645" y="19290"/>
                  </a:cubicBezTo>
                  <a:close/>
                </a:path>
              </a:pathLst>
            </a:custGeom>
            <a:solidFill>
              <a:srgbClr val="F2A900"/>
            </a:solidFill>
            <a:ln w="1143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26" name="Google Shape;926;p14"/>
            <p:cNvSpPr/>
            <p:nvPr/>
          </p:nvSpPr>
          <p:spPr>
            <a:xfrm>
              <a:off x="6076688" y="1982663"/>
              <a:ext cx="564797" cy="565178"/>
            </a:xfrm>
            <a:custGeom>
              <a:avLst/>
              <a:gdLst/>
              <a:ahLst/>
              <a:cxnLst/>
              <a:rect l="l" t="t" r="r" b="b"/>
              <a:pathLst>
                <a:path w="19278" h="19291" extrusionOk="0">
                  <a:moveTo>
                    <a:pt x="9645" y="19290"/>
                  </a:moveTo>
                  <a:cubicBezTo>
                    <a:pt x="14952" y="19290"/>
                    <a:pt x="19277" y="14952"/>
                    <a:pt x="19277" y="9645"/>
                  </a:cubicBezTo>
                  <a:cubicBezTo>
                    <a:pt x="19277" y="4339"/>
                    <a:pt x="14952" y="1"/>
                    <a:pt x="9645" y="1"/>
                  </a:cubicBezTo>
                  <a:cubicBezTo>
                    <a:pt x="4326" y="1"/>
                    <a:pt x="0" y="4339"/>
                    <a:pt x="0" y="9645"/>
                  </a:cubicBezTo>
                  <a:cubicBezTo>
                    <a:pt x="0" y="14952"/>
                    <a:pt x="4326" y="19290"/>
                    <a:pt x="9645" y="19290"/>
                  </a:cubicBezTo>
                  <a:close/>
                </a:path>
              </a:pathLst>
            </a:custGeom>
            <a:solidFill>
              <a:srgbClr val="F2A9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27" name="Google Shape;927;p14"/>
            <p:cNvSpPr/>
            <p:nvPr/>
          </p:nvSpPr>
          <p:spPr>
            <a:xfrm>
              <a:off x="6131561" y="2037567"/>
              <a:ext cx="455019" cy="455371"/>
            </a:xfrm>
            <a:custGeom>
              <a:avLst/>
              <a:gdLst/>
              <a:ahLst/>
              <a:cxnLst/>
              <a:rect l="l" t="t" r="r" b="b"/>
              <a:pathLst>
                <a:path w="15531" h="15543" extrusionOk="0">
                  <a:moveTo>
                    <a:pt x="7772" y="15543"/>
                  </a:moveTo>
                  <a:cubicBezTo>
                    <a:pt x="12048" y="15543"/>
                    <a:pt x="15531" y="12047"/>
                    <a:pt x="15531" y="7771"/>
                  </a:cubicBezTo>
                  <a:cubicBezTo>
                    <a:pt x="15531" y="3496"/>
                    <a:pt x="12048" y="0"/>
                    <a:pt x="7772" y="0"/>
                  </a:cubicBezTo>
                  <a:cubicBezTo>
                    <a:pt x="3484" y="0"/>
                    <a:pt x="1" y="3496"/>
                    <a:pt x="1" y="7771"/>
                  </a:cubicBezTo>
                  <a:cubicBezTo>
                    <a:pt x="1" y="12047"/>
                    <a:pt x="3484" y="15543"/>
                    <a:pt x="7772" y="15543"/>
                  </a:cubicBezTo>
                  <a:close/>
                </a:path>
              </a:pathLst>
            </a:custGeom>
            <a:solidFill>
              <a:srgbClr val="FFD5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28" name="Google Shape;928;p14"/>
            <p:cNvSpPr/>
            <p:nvPr/>
          </p:nvSpPr>
          <p:spPr>
            <a:xfrm>
              <a:off x="6275263" y="2111602"/>
              <a:ext cx="167640" cy="307301"/>
            </a:xfrm>
            <a:custGeom>
              <a:avLst/>
              <a:gdLst/>
              <a:ahLst/>
              <a:cxnLst/>
              <a:rect l="l" t="t" r="r" b="b"/>
              <a:pathLst>
                <a:path w="5722" h="10489" extrusionOk="0">
                  <a:moveTo>
                    <a:pt x="2452" y="1862"/>
                  </a:moveTo>
                  <a:lnTo>
                    <a:pt x="2452" y="3886"/>
                  </a:lnTo>
                  <a:cubicBezTo>
                    <a:pt x="2301" y="3824"/>
                    <a:pt x="2176" y="3748"/>
                    <a:pt x="2075" y="3660"/>
                  </a:cubicBezTo>
                  <a:cubicBezTo>
                    <a:pt x="1999" y="3597"/>
                    <a:pt x="1937" y="3534"/>
                    <a:pt x="1886" y="3459"/>
                  </a:cubicBezTo>
                  <a:cubicBezTo>
                    <a:pt x="1761" y="3283"/>
                    <a:pt x="1698" y="3082"/>
                    <a:pt x="1698" y="2880"/>
                  </a:cubicBezTo>
                  <a:cubicBezTo>
                    <a:pt x="1698" y="2654"/>
                    <a:pt x="1761" y="2440"/>
                    <a:pt x="1899" y="2252"/>
                  </a:cubicBezTo>
                  <a:cubicBezTo>
                    <a:pt x="1949" y="2189"/>
                    <a:pt x="2012" y="2126"/>
                    <a:pt x="2075" y="2076"/>
                  </a:cubicBezTo>
                  <a:cubicBezTo>
                    <a:pt x="2188" y="1975"/>
                    <a:pt x="2301" y="1912"/>
                    <a:pt x="2452" y="1862"/>
                  </a:cubicBezTo>
                  <a:close/>
                  <a:moveTo>
                    <a:pt x="3295" y="5810"/>
                  </a:moveTo>
                  <a:cubicBezTo>
                    <a:pt x="3496" y="5861"/>
                    <a:pt x="3659" y="5936"/>
                    <a:pt x="3798" y="6024"/>
                  </a:cubicBezTo>
                  <a:cubicBezTo>
                    <a:pt x="3898" y="6087"/>
                    <a:pt x="3986" y="6162"/>
                    <a:pt x="4062" y="6250"/>
                  </a:cubicBezTo>
                  <a:cubicBezTo>
                    <a:pt x="4213" y="6439"/>
                    <a:pt x="4288" y="6653"/>
                    <a:pt x="4288" y="6917"/>
                  </a:cubicBezTo>
                  <a:cubicBezTo>
                    <a:pt x="4288" y="7219"/>
                    <a:pt x="4200" y="7470"/>
                    <a:pt x="4011" y="7684"/>
                  </a:cubicBezTo>
                  <a:cubicBezTo>
                    <a:pt x="3949" y="7759"/>
                    <a:pt x="3873" y="7835"/>
                    <a:pt x="3798" y="7885"/>
                  </a:cubicBezTo>
                  <a:cubicBezTo>
                    <a:pt x="3659" y="7986"/>
                    <a:pt x="3483" y="8061"/>
                    <a:pt x="3295" y="8086"/>
                  </a:cubicBezTo>
                  <a:lnTo>
                    <a:pt x="3295" y="5810"/>
                  </a:lnTo>
                  <a:close/>
                  <a:moveTo>
                    <a:pt x="2452" y="1"/>
                  </a:moveTo>
                  <a:lnTo>
                    <a:pt x="2452" y="579"/>
                  </a:lnTo>
                  <a:cubicBezTo>
                    <a:pt x="2326" y="592"/>
                    <a:pt x="2201" y="617"/>
                    <a:pt x="2075" y="642"/>
                  </a:cubicBezTo>
                  <a:cubicBezTo>
                    <a:pt x="1572" y="755"/>
                    <a:pt x="1157" y="982"/>
                    <a:pt x="843" y="1334"/>
                  </a:cubicBezTo>
                  <a:cubicBezTo>
                    <a:pt x="428" y="1774"/>
                    <a:pt x="226" y="2315"/>
                    <a:pt x="226" y="2943"/>
                  </a:cubicBezTo>
                  <a:cubicBezTo>
                    <a:pt x="226" y="3585"/>
                    <a:pt x="415" y="4113"/>
                    <a:pt x="767" y="4565"/>
                  </a:cubicBezTo>
                  <a:cubicBezTo>
                    <a:pt x="1069" y="4930"/>
                    <a:pt x="1496" y="5219"/>
                    <a:pt x="2075" y="5433"/>
                  </a:cubicBezTo>
                  <a:cubicBezTo>
                    <a:pt x="2188" y="5483"/>
                    <a:pt x="2326" y="5521"/>
                    <a:pt x="2452" y="5559"/>
                  </a:cubicBezTo>
                  <a:lnTo>
                    <a:pt x="2452" y="8011"/>
                  </a:lnTo>
                  <a:cubicBezTo>
                    <a:pt x="2314" y="7948"/>
                    <a:pt x="2188" y="7860"/>
                    <a:pt x="2075" y="7747"/>
                  </a:cubicBezTo>
                  <a:cubicBezTo>
                    <a:pt x="2012" y="7671"/>
                    <a:pt x="1937" y="7596"/>
                    <a:pt x="1874" y="7520"/>
                  </a:cubicBezTo>
                  <a:cubicBezTo>
                    <a:pt x="1710" y="7294"/>
                    <a:pt x="1585" y="7018"/>
                    <a:pt x="1522" y="6716"/>
                  </a:cubicBezTo>
                  <a:lnTo>
                    <a:pt x="0" y="6879"/>
                  </a:lnTo>
                  <a:cubicBezTo>
                    <a:pt x="113" y="7646"/>
                    <a:pt x="377" y="8237"/>
                    <a:pt x="805" y="8665"/>
                  </a:cubicBezTo>
                  <a:cubicBezTo>
                    <a:pt x="1144" y="9004"/>
                    <a:pt x="1572" y="9231"/>
                    <a:pt x="2075" y="9344"/>
                  </a:cubicBezTo>
                  <a:cubicBezTo>
                    <a:pt x="2201" y="9382"/>
                    <a:pt x="2326" y="9407"/>
                    <a:pt x="2452" y="9419"/>
                  </a:cubicBezTo>
                  <a:lnTo>
                    <a:pt x="2452" y="10488"/>
                  </a:lnTo>
                  <a:lnTo>
                    <a:pt x="3295" y="10488"/>
                  </a:lnTo>
                  <a:lnTo>
                    <a:pt x="3295" y="9394"/>
                  </a:lnTo>
                  <a:cubicBezTo>
                    <a:pt x="3471" y="9369"/>
                    <a:pt x="3634" y="9331"/>
                    <a:pt x="3798" y="9281"/>
                  </a:cubicBezTo>
                  <a:cubicBezTo>
                    <a:pt x="4326" y="9130"/>
                    <a:pt x="4753" y="8866"/>
                    <a:pt x="5080" y="8501"/>
                  </a:cubicBezTo>
                  <a:cubicBezTo>
                    <a:pt x="5508" y="8011"/>
                    <a:pt x="5722" y="7420"/>
                    <a:pt x="5722" y="6716"/>
                  </a:cubicBezTo>
                  <a:cubicBezTo>
                    <a:pt x="5722" y="6074"/>
                    <a:pt x="5558" y="5559"/>
                    <a:pt x="5219" y="5156"/>
                  </a:cubicBezTo>
                  <a:cubicBezTo>
                    <a:pt x="4942" y="4829"/>
                    <a:pt x="4464" y="4553"/>
                    <a:pt x="3798" y="4314"/>
                  </a:cubicBezTo>
                  <a:cubicBezTo>
                    <a:pt x="3647" y="4264"/>
                    <a:pt x="3471" y="4213"/>
                    <a:pt x="3295" y="4163"/>
                  </a:cubicBezTo>
                  <a:lnTo>
                    <a:pt x="3295" y="1874"/>
                  </a:lnTo>
                  <a:cubicBezTo>
                    <a:pt x="3508" y="1962"/>
                    <a:pt x="3672" y="2101"/>
                    <a:pt x="3798" y="2289"/>
                  </a:cubicBezTo>
                  <a:cubicBezTo>
                    <a:pt x="3898" y="2428"/>
                    <a:pt x="3961" y="2604"/>
                    <a:pt x="3999" y="2818"/>
                  </a:cubicBezTo>
                  <a:lnTo>
                    <a:pt x="5483" y="2616"/>
                  </a:lnTo>
                  <a:cubicBezTo>
                    <a:pt x="5382" y="2038"/>
                    <a:pt x="5156" y="1573"/>
                    <a:pt x="4779" y="1221"/>
                  </a:cubicBezTo>
                  <a:cubicBezTo>
                    <a:pt x="4514" y="969"/>
                    <a:pt x="4187" y="780"/>
                    <a:pt x="3798" y="680"/>
                  </a:cubicBezTo>
                  <a:cubicBezTo>
                    <a:pt x="3647" y="630"/>
                    <a:pt x="3471" y="604"/>
                    <a:pt x="3295" y="579"/>
                  </a:cubicBezTo>
                  <a:lnTo>
                    <a:pt x="3295" y="1"/>
                  </a:lnTo>
                  <a:close/>
                </a:path>
              </a:pathLst>
            </a:custGeom>
            <a:solidFill>
              <a:srgbClr val="F2A9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929" name="Google Shape;929;p14"/>
          <p:cNvSpPr/>
          <p:nvPr/>
        </p:nvSpPr>
        <p:spPr>
          <a:xfrm>
            <a:off x="1213963" y="719331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72217961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2C180A1-12DA-426C-AC44-27811558206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A6226B60-8ABC-4B61-9F57-B2E9C3872CF7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8B2EF28-89B8-4530-8D8F-C034014A052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5914D2AB-DD58-4746-B875-8D90D23E26D2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1/8/2025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BEB5488F-8264-44B9-B075-16B9338BC74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E5B39AD0-DD47-442F-9082-854250B1E73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C960DC3-1B5F-4534-949D-E61F5D7DDF28}" type="slidenum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701876904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spTree>
      <p:nvGrpSpPr>
        <p:cNvPr id="1" name="Shape 21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66" name="Google Shape;2166;p34"/>
          <p:cNvGrpSpPr/>
          <p:nvPr/>
        </p:nvGrpSpPr>
        <p:grpSpPr>
          <a:xfrm>
            <a:off x="-184227" y="-399294"/>
            <a:ext cx="13152739" cy="7397993"/>
            <a:chOff x="238125" y="822050"/>
            <a:chExt cx="7136850" cy="4051475"/>
          </a:xfrm>
        </p:grpSpPr>
        <p:sp>
          <p:nvSpPr>
            <p:cNvPr id="2167" name="Google Shape;2167;p34"/>
            <p:cNvSpPr/>
            <p:nvPr/>
          </p:nvSpPr>
          <p:spPr>
            <a:xfrm>
              <a:off x="238125" y="114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8" name="Google Shape;2168;p34"/>
            <p:cNvSpPr/>
            <p:nvPr/>
          </p:nvSpPr>
          <p:spPr>
            <a:xfrm>
              <a:off x="238125" y="27590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9" name="Google Shape;2169;p34"/>
            <p:cNvSpPr/>
            <p:nvPr/>
          </p:nvSpPr>
          <p:spPr>
            <a:xfrm>
              <a:off x="238125" y="250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0" name="Google Shape;2170;p34"/>
            <p:cNvSpPr/>
            <p:nvPr/>
          </p:nvSpPr>
          <p:spPr>
            <a:xfrm>
              <a:off x="238125" y="22460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1" name="Google Shape;2171;p34"/>
            <p:cNvSpPr/>
            <p:nvPr/>
          </p:nvSpPr>
          <p:spPr>
            <a:xfrm>
              <a:off x="238125" y="1971075"/>
              <a:ext cx="7136850" cy="0"/>
            </a:xfrm>
            <a:custGeom>
              <a:avLst/>
              <a:gdLst/>
              <a:ahLst/>
              <a:cxnLst/>
              <a:rect l="l" t="t" r="r" b="b"/>
              <a:pathLst>
                <a:path w="285474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2" name="Google Shape;2172;p34"/>
            <p:cNvSpPr/>
            <p:nvPr/>
          </p:nvSpPr>
          <p:spPr>
            <a:xfrm>
              <a:off x="238125" y="169607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3" name="Google Shape;2173;p34"/>
            <p:cNvSpPr/>
            <p:nvPr/>
          </p:nvSpPr>
          <p:spPr>
            <a:xfrm>
              <a:off x="238125" y="1420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4" name="Google Shape;2174;p34"/>
            <p:cNvSpPr/>
            <p:nvPr/>
          </p:nvSpPr>
          <p:spPr>
            <a:xfrm>
              <a:off x="238125" y="33092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5" name="Google Shape;2175;p34"/>
            <p:cNvSpPr/>
            <p:nvPr/>
          </p:nvSpPr>
          <p:spPr>
            <a:xfrm>
              <a:off x="238125" y="30155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6" name="Google Shape;2176;p34"/>
            <p:cNvSpPr/>
            <p:nvPr/>
          </p:nvSpPr>
          <p:spPr>
            <a:xfrm>
              <a:off x="238125" y="47439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7" name="Google Shape;2177;p34"/>
            <p:cNvSpPr/>
            <p:nvPr/>
          </p:nvSpPr>
          <p:spPr>
            <a:xfrm>
              <a:off x="238125" y="44549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8" name="Google Shape;2178;p34"/>
            <p:cNvSpPr/>
            <p:nvPr/>
          </p:nvSpPr>
          <p:spPr>
            <a:xfrm>
              <a:off x="238125" y="4167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9" name="Google Shape;2179;p34"/>
            <p:cNvSpPr/>
            <p:nvPr/>
          </p:nvSpPr>
          <p:spPr>
            <a:xfrm>
              <a:off x="238125" y="38817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0" name="Google Shape;2180;p34"/>
            <p:cNvSpPr/>
            <p:nvPr/>
          </p:nvSpPr>
          <p:spPr>
            <a:xfrm>
              <a:off x="238125" y="35953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1" name="Google Shape;2181;p34"/>
            <p:cNvSpPr/>
            <p:nvPr/>
          </p:nvSpPr>
          <p:spPr>
            <a:xfrm>
              <a:off x="5075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2" name="Google Shape;2182;p34"/>
            <p:cNvSpPr/>
            <p:nvPr/>
          </p:nvSpPr>
          <p:spPr>
            <a:xfrm>
              <a:off x="3244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3" name="Google Shape;2183;p34"/>
            <p:cNvSpPr/>
            <p:nvPr/>
          </p:nvSpPr>
          <p:spPr>
            <a:xfrm>
              <a:off x="29400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4" name="Google Shape;2184;p34"/>
            <p:cNvSpPr/>
            <p:nvPr/>
          </p:nvSpPr>
          <p:spPr>
            <a:xfrm>
              <a:off x="2635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5" name="Google Shape;2185;p34"/>
            <p:cNvSpPr/>
            <p:nvPr/>
          </p:nvSpPr>
          <p:spPr>
            <a:xfrm>
              <a:off x="2331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6" name="Google Shape;2186;p34"/>
            <p:cNvSpPr/>
            <p:nvPr/>
          </p:nvSpPr>
          <p:spPr>
            <a:xfrm>
              <a:off x="20279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7" name="Google Shape;2187;p34"/>
            <p:cNvSpPr/>
            <p:nvPr/>
          </p:nvSpPr>
          <p:spPr>
            <a:xfrm>
              <a:off x="17239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8" name="Google Shape;2188;p34"/>
            <p:cNvSpPr/>
            <p:nvPr/>
          </p:nvSpPr>
          <p:spPr>
            <a:xfrm>
              <a:off x="14197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9" name="Google Shape;2189;p34"/>
            <p:cNvSpPr/>
            <p:nvPr/>
          </p:nvSpPr>
          <p:spPr>
            <a:xfrm>
              <a:off x="1115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0" name="Google Shape;2190;p34"/>
            <p:cNvSpPr/>
            <p:nvPr/>
          </p:nvSpPr>
          <p:spPr>
            <a:xfrm>
              <a:off x="811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1" name="Google Shape;2191;p34"/>
            <p:cNvSpPr/>
            <p:nvPr/>
          </p:nvSpPr>
          <p:spPr>
            <a:xfrm>
              <a:off x="3548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2" name="Google Shape;2192;p34"/>
            <p:cNvSpPr/>
            <p:nvPr/>
          </p:nvSpPr>
          <p:spPr>
            <a:xfrm>
              <a:off x="62845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3" name="Google Shape;2193;p34"/>
            <p:cNvSpPr/>
            <p:nvPr/>
          </p:nvSpPr>
          <p:spPr>
            <a:xfrm>
              <a:off x="5980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4" name="Google Shape;2194;p34"/>
            <p:cNvSpPr/>
            <p:nvPr/>
          </p:nvSpPr>
          <p:spPr>
            <a:xfrm>
              <a:off x="5676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5" name="Google Shape;2195;p34"/>
            <p:cNvSpPr/>
            <p:nvPr/>
          </p:nvSpPr>
          <p:spPr>
            <a:xfrm>
              <a:off x="53724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6" name="Google Shape;2196;p34"/>
            <p:cNvSpPr/>
            <p:nvPr/>
          </p:nvSpPr>
          <p:spPr>
            <a:xfrm>
              <a:off x="50684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7" name="Google Shape;2197;p34"/>
            <p:cNvSpPr/>
            <p:nvPr/>
          </p:nvSpPr>
          <p:spPr>
            <a:xfrm>
              <a:off x="47644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8" name="Google Shape;2198;p34"/>
            <p:cNvSpPr/>
            <p:nvPr/>
          </p:nvSpPr>
          <p:spPr>
            <a:xfrm>
              <a:off x="4460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9" name="Google Shape;2199;p34"/>
            <p:cNvSpPr/>
            <p:nvPr/>
          </p:nvSpPr>
          <p:spPr>
            <a:xfrm>
              <a:off x="4156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0" name="Google Shape;2200;p34"/>
            <p:cNvSpPr/>
            <p:nvPr/>
          </p:nvSpPr>
          <p:spPr>
            <a:xfrm>
              <a:off x="38522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1" name="Google Shape;2201;p34"/>
            <p:cNvSpPr/>
            <p:nvPr/>
          </p:nvSpPr>
          <p:spPr>
            <a:xfrm>
              <a:off x="65885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2" name="Google Shape;2202;p34"/>
            <p:cNvSpPr/>
            <p:nvPr/>
          </p:nvSpPr>
          <p:spPr>
            <a:xfrm>
              <a:off x="71967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3" name="Google Shape;2203;p34"/>
            <p:cNvSpPr/>
            <p:nvPr/>
          </p:nvSpPr>
          <p:spPr>
            <a:xfrm>
              <a:off x="68927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204" name="Google Shape;2204;p34"/>
          <p:cNvGrpSpPr/>
          <p:nvPr/>
        </p:nvGrpSpPr>
        <p:grpSpPr>
          <a:xfrm>
            <a:off x="9370200" y="4206167"/>
            <a:ext cx="1691933" cy="1691967"/>
            <a:chOff x="94500" y="533550"/>
            <a:chExt cx="1268950" cy="1268975"/>
          </a:xfrm>
        </p:grpSpPr>
        <p:sp>
          <p:nvSpPr>
            <p:cNvPr id="2205" name="Google Shape;2205;p34"/>
            <p:cNvSpPr/>
            <p:nvPr/>
          </p:nvSpPr>
          <p:spPr>
            <a:xfrm>
              <a:off x="94500" y="533550"/>
              <a:ext cx="1268950" cy="1268975"/>
            </a:xfrm>
            <a:custGeom>
              <a:avLst/>
              <a:gdLst/>
              <a:ahLst/>
              <a:cxnLst/>
              <a:rect l="l" t="t" r="r" b="b"/>
              <a:pathLst>
                <a:path w="50758" h="50759" extrusionOk="0">
                  <a:moveTo>
                    <a:pt x="25389" y="1"/>
                  </a:moveTo>
                  <a:cubicBezTo>
                    <a:pt x="11370" y="1"/>
                    <a:pt x="1" y="11370"/>
                    <a:pt x="1" y="25369"/>
                  </a:cubicBezTo>
                  <a:cubicBezTo>
                    <a:pt x="1" y="39389"/>
                    <a:pt x="11370" y="50758"/>
                    <a:pt x="25389" y="50758"/>
                  </a:cubicBezTo>
                  <a:cubicBezTo>
                    <a:pt x="39409" y="50758"/>
                    <a:pt x="50758" y="39389"/>
                    <a:pt x="50758" y="25369"/>
                  </a:cubicBezTo>
                  <a:cubicBezTo>
                    <a:pt x="50758" y="11370"/>
                    <a:pt x="39409" y="1"/>
                    <a:pt x="25389" y="1"/>
                  </a:cubicBezTo>
                  <a:close/>
                </a:path>
              </a:pathLst>
            </a:custGeom>
            <a:solidFill>
              <a:srgbClr val="FFFFFF"/>
            </a:solidFill>
            <a:ln w="1143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2206" name="Google Shape;2206;p34"/>
            <p:cNvGrpSpPr/>
            <p:nvPr/>
          </p:nvGrpSpPr>
          <p:grpSpPr>
            <a:xfrm>
              <a:off x="94500" y="533550"/>
              <a:ext cx="1268950" cy="1268975"/>
              <a:chOff x="756000" y="1451225"/>
              <a:chExt cx="1268950" cy="1268975"/>
            </a:xfrm>
          </p:grpSpPr>
          <p:sp>
            <p:nvSpPr>
              <p:cNvPr id="2207" name="Google Shape;2207;p34"/>
              <p:cNvSpPr/>
              <p:nvPr/>
            </p:nvSpPr>
            <p:spPr>
              <a:xfrm>
                <a:off x="756000" y="1451225"/>
                <a:ext cx="1268950" cy="1268975"/>
              </a:xfrm>
              <a:custGeom>
                <a:avLst/>
                <a:gdLst/>
                <a:ahLst/>
                <a:cxnLst/>
                <a:rect l="l" t="t" r="r" b="b"/>
                <a:pathLst>
                  <a:path w="50758" h="50759" extrusionOk="0">
                    <a:moveTo>
                      <a:pt x="25389" y="1"/>
                    </a:moveTo>
                    <a:cubicBezTo>
                      <a:pt x="11370" y="1"/>
                      <a:pt x="1" y="11370"/>
                      <a:pt x="1" y="25369"/>
                    </a:cubicBezTo>
                    <a:cubicBezTo>
                      <a:pt x="1" y="39389"/>
                      <a:pt x="11370" y="50758"/>
                      <a:pt x="25389" y="50758"/>
                    </a:cubicBezTo>
                    <a:cubicBezTo>
                      <a:pt x="39409" y="50758"/>
                      <a:pt x="50758" y="39389"/>
                      <a:pt x="50758" y="25369"/>
                    </a:cubicBezTo>
                    <a:cubicBezTo>
                      <a:pt x="50758" y="11370"/>
                      <a:pt x="39409" y="1"/>
                      <a:pt x="2538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08" name="Google Shape;2208;p34"/>
              <p:cNvSpPr/>
              <p:nvPr/>
            </p:nvSpPr>
            <p:spPr>
              <a:xfrm>
                <a:off x="773700" y="1805000"/>
                <a:ext cx="922525" cy="911650"/>
              </a:xfrm>
              <a:custGeom>
                <a:avLst/>
                <a:gdLst/>
                <a:ahLst/>
                <a:cxnLst/>
                <a:rect l="l" t="t" r="r" b="b"/>
                <a:pathLst>
                  <a:path w="36901" h="36466" extrusionOk="0">
                    <a:moveTo>
                      <a:pt x="24631" y="0"/>
                    </a:moveTo>
                    <a:cubicBezTo>
                      <a:pt x="16210" y="0"/>
                      <a:pt x="5583" y="3149"/>
                      <a:pt x="1" y="17166"/>
                    </a:cubicBezTo>
                    <a:cubicBezTo>
                      <a:pt x="2469" y="27463"/>
                      <a:pt x="11228" y="35333"/>
                      <a:pt x="22011" y="36465"/>
                    </a:cubicBezTo>
                    <a:cubicBezTo>
                      <a:pt x="27878" y="31529"/>
                      <a:pt x="36111" y="21252"/>
                      <a:pt x="36900" y="2095"/>
                    </a:cubicBezTo>
                    <a:cubicBezTo>
                      <a:pt x="36900" y="2095"/>
                      <a:pt x="31500" y="0"/>
                      <a:pt x="24631" y="0"/>
                    </a:cubicBezTo>
                    <a:close/>
                  </a:path>
                </a:pathLst>
              </a:custGeom>
              <a:solidFill>
                <a:srgbClr val="7AAF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09" name="Google Shape;2209;p34"/>
              <p:cNvSpPr/>
              <p:nvPr/>
            </p:nvSpPr>
            <p:spPr>
              <a:xfrm>
                <a:off x="969425" y="1451225"/>
                <a:ext cx="796075" cy="404625"/>
              </a:xfrm>
              <a:custGeom>
                <a:avLst/>
                <a:gdLst/>
                <a:ahLst/>
                <a:cxnLst/>
                <a:rect l="l" t="t" r="r" b="b"/>
                <a:pathLst>
                  <a:path w="31843" h="16185" extrusionOk="0">
                    <a:moveTo>
                      <a:pt x="16852" y="1"/>
                    </a:moveTo>
                    <a:cubicBezTo>
                      <a:pt x="10379" y="1"/>
                      <a:pt x="4492" y="2429"/>
                      <a:pt x="1" y="6394"/>
                    </a:cubicBezTo>
                    <a:cubicBezTo>
                      <a:pt x="2553" y="5483"/>
                      <a:pt x="5031" y="5099"/>
                      <a:pt x="7397" y="5099"/>
                    </a:cubicBezTo>
                    <a:cubicBezTo>
                      <a:pt x="20104" y="5099"/>
                      <a:pt x="29537" y="16185"/>
                      <a:pt x="29537" y="16185"/>
                    </a:cubicBezTo>
                    <a:cubicBezTo>
                      <a:pt x="31843" y="11573"/>
                      <a:pt x="31398" y="7223"/>
                      <a:pt x="30083" y="3723"/>
                    </a:cubicBezTo>
                    <a:cubicBezTo>
                      <a:pt x="26219" y="1356"/>
                      <a:pt x="21687" y="1"/>
                      <a:pt x="16852" y="1"/>
                    </a:cubicBezTo>
                    <a:close/>
                  </a:path>
                </a:pathLst>
              </a:custGeom>
              <a:solidFill>
                <a:srgbClr val="E51F2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10" name="Google Shape;2210;p34"/>
              <p:cNvSpPr/>
              <p:nvPr/>
            </p:nvSpPr>
            <p:spPr>
              <a:xfrm>
                <a:off x="1710350" y="1862325"/>
                <a:ext cx="314600" cy="548850"/>
              </a:xfrm>
              <a:custGeom>
                <a:avLst/>
                <a:gdLst/>
                <a:ahLst/>
                <a:cxnLst/>
                <a:rect l="l" t="t" r="r" b="b"/>
                <a:pathLst>
                  <a:path w="12584" h="21954" extrusionOk="0">
                    <a:moveTo>
                      <a:pt x="2088" y="1"/>
                    </a:moveTo>
                    <a:cubicBezTo>
                      <a:pt x="801" y="1"/>
                      <a:pt x="1" y="146"/>
                      <a:pt x="1" y="146"/>
                    </a:cubicBezTo>
                    <a:cubicBezTo>
                      <a:pt x="1" y="146"/>
                      <a:pt x="8477" y="10362"/>
                      <a:pt x="9003" y="21954"/>
                    </a:cubicBezTo>
                    <a:cubicBezTo>
                      <a:pt x="11269" y="18130"/>
                      <a:pt x="12584" y="13679"/>
                      <a:pt x="12584" y="8925"/>
                    </a:cubicBezTo>
                    <a:cubicBezTo>
                      <a:pt x="12584" y="6923"/>
                      <a:pt x="12341" y="4960"/>
                      <a:pt x="11896" y="3079"/>
                    </a:cubicBezTo>
                    <a:cubicBezTo>
                      <a:pt x="8272" y="468"/>
                      <a:pt x="4397" y="1"/>
                      <a:pt x="2088" y="1"/>
                    </a:cubicBezTo>
                    <a:close/>
                  </a:path>
                </a:pathLst>
              </a:custGeom>
              <a:solidFill>
                <a:srgbClr val="FFC1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11" name="Google Shape;2211;p34"/>
              <p:cNvSpPr/>
              <p:nvPr/>
            </p:nvSpPr>
            <p:spPr>
              <a:xfrm>
                <a:off x="1561150" y="1745925"/>
                <a:ext cx="239750" cy="222375"/>
              </a:xfrm>
              <a:custGeom>
                <a:avLst/>
                <a:gdLst/>
                <a:ahLst/>
                <a:cxnLst/>
                <a:rect l="l" t="t" r="r" b="b"/>
                <a:pathLst>
                  <a:path w="9590" h="8895" extrusionOk="0">
                    <a:moveTo>
                      <a:pt x="4215" y="1"/>
                    </a:moveTo>
                    <a:cubicBezTo>
                      <a:pt x="3347" y="1"/>
                      <a:pt x="2506" y="272"/>
                      <a:pt x="1822" y="837"/>
                    </a:cubicBezTo>
                    <a:cubicBezTo>
                      <a:pt x="82" y="2273"/>
                      <a:pt x="1" y="5065"/>
                      <a:pt x="1640" y="7047"/>
                    </a:cubicBezTo>
                    <a:cubicBezTo>
                      <a:pt x="2634" y="8250"/>
                      <a:pt x="4037" y="8894"/>
                      <a:pt x="5376" y="8894"/>
                    </a:cubicBezTo>
                    <a:cubicBezTo>
                      <a:pt x="6244" y="8894"/>
                      <a:pt x="7085" y="8624"/>
                      <a:pt x="7769" y="8059"/>
                    </a:cubicBezTo>
                    <a:cubicBezTo>
                      <a:pt x="9509" y="6622"/>
                      <a:pt x="9590" y="3831"/>
                      <a:pt x="7951" y="1848"/>
                    </a:cubicBezTo>
                    <a:cubicBezTo>
                      <a:pt x="6957" y="645"/>
                      <a:pt x="5553" y="1"/>
                      <a:pt x="4215" y="1"/>
                    </a:cubicBezTo>
                    <a:close/>
                  </a:path>
                </a:pathLst>
              </a:custGeom>
              <a:solidFill>
                <a:srgbClr val="DCEAF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12" name="Google Shape;2212;p34"/>
              <p:cNvSpPr/>
              <p:nvPr/>
            </p:nvSpPr>
            <p:spPr>
              <a:xfrm>
                <a:off x="1667875" y="1778000"/>
                <a:ext cx="101175" cy="79350"/>
              </a:xfrm>
              <a:custGeom>
                <a:avLst/>
                <a:gdLst/>
                <a:ahLst/>
                <a:cxnLst/>
                <a:rect l="l" t="t" r="r" b="b"/>
                <a:pathLst>
                  <a:path w="4047" h="3174" extrusionOk="0">
                    <a:moveTo>
                      <a:pt x="1255" y="0"/>
                    </a:moveTo>
                    <a:cubicBezTo>
                      <a:pt x="910" y="0"/>
                      <a:pt x="613" y="112"/>
                      <a:pt x="425" y="342"/>
                    </a:cubicBezTo>
                    <a:cubicBezTo>
                      <a:pt x="0" y="889"/>
                      <a:pt x="365" y="1880"/>
                      <a:pt x="1255" y="2568"/>
                    </a:cubicBezTo>
                    <a:cubicBezTo>
                      <a:pt x="1757" y="2965"/>
                      <a:pt x="2327" y="3173"/>
                      <a:pt x="2800" y="3173"/>
                    </a:cubicBezTo>
                    <a:cubicBezTo>
                      <a:pt x="3147" y="3173"/>
                      <a:pt x="3442" y="3062"/>
                      <a:pt x="3622" y="2831"/>
                    </a:cubicBezTo>
                    <a:cubicBezTo>
                      <a:pt x="4046" y="2305"/>
                      <a:pt x="3682" y="1293"/>
                      <a:pt x="2792" y="605"/>
                    </a:cubicBezTo>
                    <a:cubicBezTo>
                      <a:pt x="2290" y="208"/>
                      <a:pt x="1727" y="0"/>
                      <a:pt x="125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2213" name="Google Shape;2213;p34"/>
          <p:cNvGrpSpPr/>
          <p:nvPr/>
        </p:nvGrpSpPr>
        <p:grpSpPr>
          <a:xfrm>
            <a:off x="8614017" y="4653258"/>
            <a:ext cx="840907" cy="841473"/>
            <a:chOff x="1300400" y="1688700"/>
            <a:chExt cx="481950" cy="482275"/>
          </a:xfrm>
        </p:grpSpPr>
        <p:sp>
          <p:nvSpPr>
            <p:cNvPr id="2214" name="Google Shape;2214;p34"/>
            <p:cNvSpPr/>
            <p:nvPr/>
          </p:nvSpPr>
          <p:spPr>
            <a:xfrm>
              <a:off x="1300400" y="1688700"/>
              <a:ext cx="481950" cy="482275"/>
            </a:xfrm>
            <a:custGeom>
              <a:avLst/>
              <a:gdLst/>
              <a:ahLst/>
              <a:cxnLst/>
              <a:rect l="l" t="t" r="r" b="b"/>
              <a:pathLst>
                <a:path w="19278" h="19291" extrusionOk="0">
                  <a:moveTo>
                    <a:pt x="9645" y="19290"/>
                  </a:moveTo>
                  <a:cubicBezTo>
                    <a:pt x="14952" y="19290"/>
                    <a:pt x="19277" y="14952"/>
                    <a:pt x="19277" y="9645"/>
                  </a:cubicBezTo>
                  <a:cubicBezTo>
                    <a:pt x="19277" y="4339"/>
                    <a:pt x="14952" y="1"/>
                    <a:pt x="9645" y="1"/>
                  </a:cubicBezTo>
                  <a:cubicBezTo>
                    <a:pt x="4326" y="1"/>
                    <a:pt x="0" y="4339"/>
                    <a:pt x="0" y="9645"/>
                  </a:cubicBezTo>
                  <a:cubicBezTo>
                    <a:pt x="0" y="14952"/>
                    <a:pt x="4326" y="19290"/>
                    <a:pt x="9645" y="19290"/>
                  </a:cubicBezTo>
                  <a:close/>
                </a:path>
              </a:pathLst>
            </a:custGeom>
            <a:solidFill>
              <a:srgbClr val="A54D05"/>
            </a:solidFill>
            <a:ln w="762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ct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A54D05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5" name="Google Shape;2215;p34"/>
            <p:cNvSpPr/>
            <p:nvPr/>
          </p:nvSpPr>
          <p:spPr>
            <a:xfrm>
              <a:off x="1347225" y="1735550"/>
              <a:ext cx="388275" cy="388575"/>
            </a:xfrm>
            <a:custGeom>
              <a:avLst/>
              <a:gdLst/>
              <a:ahLst/>
              <a:cxnLst/>
              <a:rect l="l" t="t" r="r" b="b"/>
              <a:pathLst>
                <a:path w="15531" h="15543" extrusionOk="0">
                  <a:moveTo>
                    <a:pt x="7772" y="15543"/>
                  </a:moveTo>
                  <a:cubicBezTo>
                    <a:pt x="12048" y="15543"/>
                    <a:pt x="15531" y="12047"/>
                    <a:pt x="15531" y="7771"/>
                  </a:cubicBezTo>
                  <a:cubicBezTo>
                    <a:pt x="15531" y="3496"/>
                    <a:pt x="12048" y="0"/>
                    <a:pt x="7772" y="0"/>
                  </a:cubicBezTo>
                  <a:cubicBezTo>
                    <a:pt x="3484" y="0"/>
                    <a:pt x="1" y="3496"/>
                    <a:pt x="1" y="7771"/>
                  </a:cubicBezTo>
                  <a:cubicBezTo>
                    <a:pt x="1" y="12047"/>
                    <a:pt x="3484" y="15543"/>
                    <a:pt x="7772" y="15543"/>
                  </a:cubicBezTo>
                  <a:close/>
                </a:path>
              </a:pathLst>
            </a:custGeom>
            <a:solidFill>
              <a:srgbClr val="E69138"/>
            </a:solidFill>
            <a:ln w="76200" cap="flat" cmpd="sng">
              <a:solidFill>
                <a:srgbClr val="A54D0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ct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r>
                <a:rPr kumimoji="0" lang="en" sz="3067" b="1" i="0" u="none" strike="noStrike" kern="0" cap="none" spc="0" normalizeH="0" baseline="0" noProof="0">
                  <a:ln>
                    <a:noFill/>
                  </a:ln>
                  <a:solidFill>
                    <a:srgbClr val="A54D05"/>
                  </a:solidFill>
                  <a:effectLst/>
                  <a:uLnTx/>
                  <a:uFillTx/>
                  <a:latin typeface="Dosis"/>
                  <a:ea typeface="Dosis"/>
                  <a:cs typeface="Dosis"/>
                  <a:sym typeface="Dosis"/>
                </a:rPr>
                <a:t>1¢</a:t>
              </a:r>
              <a:endParaRPr kumimoji="0" sz="3067" b="1" i="0" u="none" strike="noStrike" kern="0" cap="none" spc="0" normalizeH="0" baseline="0" noProof="0">
                <a:ln>
                  <a:noFill/>
                </a:ln>
                <a:solidFill>
                  <a:srgbClr val="A54D05"/>
                </a:solidFill>
                <a:effectLst/>
                <a:uLnTx/>
                <a:uFillTx/>
                <a:latin typeface="Dosis"/>
                <a:ea typeface="Dosis"/>
                <a:cs typeface="Dosis"/>
                <a:sym typeface="Dosis"/>
              </a:endParaRPr>
            </a:p>
          </p:txBody>
        </p:sp>
      </p:grpSp>
      <p:grpSp>
        <p:nvGrpSpPr>
          <p:cNvPr id="2216" name="Google Shape;2216;p34"/>
          <p:cNvGrpSpPr/>
          <p:nvPr/>
        </p:nvGrpSpPr>
        <p:grpSpPr>
          <a:xfrm>
            <a:off x="8833733" y="5056658"/>
            <a:ext cx="840907" cy="841473"/>
            <a:chOff x="1300400" y="1688700"/>
            <a:chExt cx="481950" cy="482275"/>
          </a:xfrm>
        </p:grpSpPr>
        <p:sp>
          <p:nvSpPr>
            <p:cNvPr id="2217" name="Google Shape;2217;p34"/>
            <p:cNvSpPr/>
            <p:nvPr/>
          </p:nvSpPr>
          <p:spPr>
            <a:xfrm>
              <a:off x="1300400" y="1688700"/>
              <a:ext cx="481950" cy="482275"/>
            </a:xfrm>
            <a:custGeom>
              <a:avLst/>
              <a:gdLst/>
              <a:ahLst/>
              <a:cxnLst/>
              <a:rect l="l" t="t" r="r" b="b"/>
              <a:pathLst>
                <a:path w="19278" h="19291" extrusionOk="0">
                  <a:moveTo>
                    <a:pt x="9645" y="19290"/>
                  </a:moveTo>
                  <a:cubicBezTo>
                    <a:pt x="14952" y="19290"/>
                    <a:pt x="19277" y="14952"/>
                    <a:pt x="19277" y="9645"/>
                  </a:cubicBezTo>
                  <a:cubicBezTo>
                    <a:pt x="19277" y="4339"/>
                    <a:pt x="14952" y="1"/>
                    <a:pt x="9645" y="1"/>
                  </a:cubicBezTo>
                  <a:cubicBezTo>
                    <a:pt x="4326" y="1"/>
                    <a:pt x="0" y="4339"/>
                    <a:pt x="0" y="9645"/>
                  </a:cubicBezTo>
                  <a:cubicBezTo>
                    <a:pt x="0" y="14952"/>
                    <a:pt x="4326" y="19290"/>
                    <a:pt x="9645" y="19290"/>
                  </a:cubicBezTo>
                  <a:close/>
                </a:path>
              </a:pathLst>
            </a:custGeom>
            <a:solidFill>
              <a:srgbClr val="A54D05"/>
            </a:solidFill>
            <a:ln w="762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ct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A54D05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8" name="Google Shape;2218;p34"/>
            <p:cNvSpPr/>
            <p:nvPr/>
          </p:nvSpPr>
          <p:spPr>
            <a:xfrm>
              <a:off x="1347225" y="1735550"/>
              <a:ext cx="388275" cy="388575"/>
            </a:xfrm>
            <a:custGeom>
              <a:avLst/>
              <a:gdLst/>
              <a:ahLst/>
              <a:cxnLst/>
              <a:rect l="l" t="t" r="r" b="b"/>
              <a:pathLst>
                <a:path w="15531" h="15543" extrusionOk="0">
                  <a:moveTo>
                    <a:pt x="7772" y="15543"/>
                  </a:moveTo>
                  <a:cubicBezTo>
                    <a:pt x="12048" y="15543"/>
                    <a:pt x="15531" y="12047"/>
                    <a:pt x="15531" y="7771"/>
                  </a:cubicBezTo>
                  <a:cubicBezTo>
                    <a:pt x="15531" y="3496"/>
                    <a:pt x="12048" y="0"/>
                    <a:pt x="7772" y="0"/>
                  </a:cubicBezTo>
                  <a:cubicBezTo>
                    <a:pt x="3484" y="0"/>
                    <a:pt x="1" y="3496"/>
                    <a:pt x="1" y="7771"/>
                  </a:cubicBezTo>
                  <a:cubicBezTo>
                    <a:pt x="1" y="12047"/>
                    <a:pt x="3484" y="15543"/>
                    <a:pt x="7772" y="15543"/>
                  </a:cubicBezTo>
                  <a:close/>
                </a:path>
              </a:pathLst>
            </a:custGeom>
            <a:solidFill>
              <a:srgbClr val="E69138"/>
            </a:solidFill>
            <a:ln w="76200" cap="flat" cmpd="sng">
              <a:solidFill>
                <a:srgbClr val="A54D0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ct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r>
                <a:rPr kumimoji="0" lang="en" sz="3067" b="1" i="0" u="none" strike="noStrike" kern="0" cap="none" spc="0" normalizeH="0" baseline="0" noProof="0">
                  <a:ln>
                    <a:noFill/>
                  </a:ln>
                  <a:solidFill>
                    <a:srgbClr val="A54D05"/>
                  </a:solidFill>
                  <a:effectLst/>
                  <a:uLnTx/>
                  <a:uFillTx/>
                  <a:latin typeface="Dosis"/>
                  <a:ea typeface="Dosis"/>
                  <a:cs typeface="Dosis"/>
                  <a:sym typeface="Dosis"/>
                </a:rPr>
                <a:t>1¢</a:t>
              </a:r>
              <a:endParaRPr kumimoji="0" sz="3067" b="1" i="0" u="none" strike="noStrike" kern="0" cap="none" spc="0" normalizeH="0" baseline="0" noProof="0">
                <a:ln>
                  <a:noFill/>
                </a:ln>
                <a:solidFill>
                  <a:srgbClr val="A54D05"/>
                </a:solidFill>
                <a:effectLst/>
                <a:uLnTx/>
                <a:uFillTx/>
                <a:latin typeface="Dosis"/>
                <a:ea typeface="Dosis"/>
                <a:cs typeface="Dosis"/>
                <a:sym typeface="Dosis"/>
              </a:endParaRPr>
            </a:p>
          </p:txBody>
        </p:sp>
      </p:grpSp>
      <p:sp>
        <p:nvSpPr>
          <p:cNvPr id="2219" name="Google Shape;2219;p34"/>
          <p:cNvSpPr/>
          <p:nvPr/>
        </p:nvSpPr>
        <p:spPr>
          <a:xfrm>
            <a:off x="8614030" y="4358664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BE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220" name="Google Shape;2220;p34"/>
          <p:cNvSpPr/>
          <p:nvPr/>
        </p:nvSpPr>
        <p:spPr>
          <a:xfrm>
            <a:off x="9046347" y="3021164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BE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221" name="Google Shape;2221;p34"/>
          <p:cNvSpPr/>
          <p:nvPr/>
        </p:nvSpPr>
        <p:spPr>
          <a:xfrm>
            <a:off x="10747763" y="2886164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BE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90477711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1219170">
              <a:buClr>
                <a:srgbClr val="000000"/>
              </a:buClr>
            </a:pPr>
            <a:fld id="{D2D769DF-72D7-400B-8D46-2CA7E227B53C}" type="datetimeFigureOut">
              <a:rPr lang="en-US" sz="1867" kern="0" smtClean="0">
                <a:solidFill>
                  <a:srgbClr val="000000"/>
                </a:solidFill>
                <a:cs typeface="Arial"/>
                <a:sym typeface="Arial"/>
              </a:rPr>
              <a:pPr defTabSz="1219170">
                <a:buClr>
                  <a:srgbClr val="000000"/>
                </a:buClr>
              </a:pPr>
              <a:t>1/8/2025</a:t>
            </a:fld>
            <a:endParaRPr lang="en-US"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1219170">
              <a:buClr>
                <a:srgbClr val="000000"/>
              </a:buClr>
            </a:pPr>
            <a:endParaRPr lang="en-US"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1219170">
              <a:buClr>
                <a:srgbClr val="000000"/>
              </a:buClr>
            </a:pPr>
            <a:fld id="{69B50EDA-12E8-486B-B293-B7EEEFB6F524}" type="slidenum">
              <a:rPr lang="en-US" sz="1867" kern="0" smtClean="0">
                <a:solidFill>
                  <a:srgbClr val="000000"/>
                </a:solidFill>
                <a:cs typeface="Arial"/>
                <a:sym typeface="Arial"/>
              </a:rPr>
              <a:pPr defTabSz="1219170">
                <a:buClr>
                  <a:srgbClr val="000000"/>
                </a:buClr>
              </a:pPr>
              <a:t>‹#›</a:t>
            </a:fld>
            <a:endParaRPr lang="en-US"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57947147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3">
  <p:cSld name="Section header 3">
    <p:bg>
      <p:bgPr>
        <a:solidFill>
          <a:schemeClr val="dk1"/>
        </a:solidFill>
        <a:effectLst/>
      </p:bgPr>
    </p:bg>
    <p:spTree>
      <p:nvGrpSpPr>
        <p:cNvPr id="1" name="Shape 10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16" name="Google Shape;1016;p16"/>
          <p:cNvGrpSpPr/>
          <p:nvPr/>
        </p:nvGrpSpPr>
        <p:grpSpPr>
          <a:xfrm>
            <a:off x="-184227" y="-399294"/>
            <a:ext cx="13152739" cy="7397993"/>
            <a:chOff x="238125" y="822050"/>
            <a:chExt cx="7136850" cy="4051475"/>
          </a:xfrm>
        </p:grpSpPr>
        <p:sp>
          <p:nvSpPr>
            <p:cNvPr id="1017" name="Google Shape;1017;p16"/>
            <p:cNvSpPr/>
            <p:nvPr/>
          </p:nvSpPr>
          <p:spPr>
            <a:xfrm>
              <a:off x="238125" y="114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8" name="Google Shape;1018;p16"/>
            <p:cNvSpPr/>
            <p:nvPr/>
          </p:nvSpPr>
          <p:spPr>
            <a:xfrm>
              <a:off x="238125" y="27590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9" name="Google Shape;1019;p16"/>
            <p:cNvSpPr/>
            <p:nvPr/>
          </p:nvSpPr>
          <p:spPr>
            <a:xfrm>
              <a:off x="238125" y="250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0" name="Google Shape;1020;p16"/>
            <p:cNvSpPr/>
            <p:nvPr/>
          </p:nvSpPr>
          <p:spPr>
            <a:xfrm>
              <a:off x="238125" y="22460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1" name="Google Shape;1021;p16"/>
            <p:cNvSpPr/>
            <p:nvPr/>
          </p:nvSpPr>
          <p:spPr>
            <a:xfrm>
              <a:off x="238125" y="1971075"/>
              <a:ext cx="7136850" cy="0"/>
            </a:xfrm>
            <a:custGeom>
              <a:avLst/>
              <a:gdLst/>
              <a:ahLst/>
              <a:cxnLst/>
              <a:rect l="l" t="t" r="r" b="b"/>
              <a:pathLst>
                <a:path w="285474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2" name="Google Shape;1022;p16"/>
            <p:cNvSpPr/>
            <p:nvPr/>
          </p:nvSpPr>
          <p:spPr>
            <a:xfrm>
              <a:off x="238125" y="169607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3" name="Google Shape;1023;p16"/>
            <p:cNvSpPr/>
            <p:nvPr/>
          </p:nvSpPr>
          <p:spPr>
            <a:xfrm>
              <a:off x="238125" y="1420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4" name="Google Shape;1024;p16"/>
            <p:cNvSpPr/>
            <p:nvPr/>
          </p:nvSpPr>
          <p:spPr>
            <a:xfrm>
              <a:off x="238125" y="33092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5" name="Google Shape;1025;p16"/>
            <p:cNvSpPr/>
            <p:nvPr/>
          </p:nvSpPr>
          <p:spPr>
            <a:xfrm>
              <a:off x="238125" y="30155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6" name="Google Shape;1026;p16"/>
            <p:cNvSpPr/>
            <p:nvPr/>
          </p:nvSpPr>
          <p:spPr>
            <a:xfrm>
              <a:off x="238125" y="47439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7" name="Google Shape;1027;p16"/>
            <p:cNvSpPr/>
            <p:nvPr/>
          </p:nvSpPr>
          <p:spPr>
            <a:xfrm>
              <a:off x="238125" y="44549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8" name="Google Shape;1028;p16"/>
            <p:cNvSpPr/>
            <p:nvPr/>
          </p:nvSpPr>
          <p:spPr>
            <a:xfrm>
              <a:off x="238125" y="4167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9" name="Google Shape;1029;p16"/>
            <p:cNvSpPr/>
            <p:nvPr/>
          </p:nvSpPr>
          <p:spPr>
            <a:xfrm>
              <a:off x="238125" y="38817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0" name="Google Shape;1030;p16"/>
            <p:cNvSpPr/>
            <p:nvPr/>
          </p:nvSpPr>
          <p:spPr>
            <a:xfrm>
              <a:off x="238125" y="35953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1" name="Google Shape;1031;p16"/>
            <p:cNvSpPr/>
            <p:nvPr/>
          </p:nvSpPr>
          <p:spPr>
            <a:xfrm>
              <a:off x="5075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2" name="Google Shape;1032;p16"/>
            <p:cNvSpPr/>
            <p:nvPr/>
          </p:nvSpPr>
          <p:spPr>
            <a:xfrm>
              <a:off x="3244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3" name="Google Shape;1033;p16"/>
            <p:cNvSpPr/>
            <p:nvPr/>
          </p:nvSpPr>
          <p:spPr>
            <a:xfrm>
              <a:off x="29400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4" name="Google Shape;1034;p16"/>
            <p:cNvSpPr/>
            <p:nvPr/>
          </p:nvSpPr>
          <p:spPr>
            <a:xfrm>
              <a:off x="2635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5" name="Google Shape;1035;p16"/>
            <p:cNvSpPr/>
            <p:nvPr/>
          </p:nvSpPr>
          <p:spPr>
            <a:xfrm>
              <a:off x="2331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6" name="Google Shape;1036;p16"/>
            <p:cNvSpPr/>
            <p:nvPr/>
          </p:nvSpPr>
          <p:spPr>
            <a:xfrm>
              <a:off x="20279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7" name="Google Shape;1037;p16"/>
            <p:cNvSpPr/>
            <p:nvPr/>
          </p:nvSpPr>
          <p:spPr>
            <a:xfrm>
              <a:off x="17239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8" name="Google Shape;1038;p16"/>
            <p:cNvSpPr/>
            <p:nvPr/>
          </p:nvSpPr>
          <p:spPr>
            <a:xfrm>
              <a:off x="14197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9" name="Google Shape;1039;p16"/>
            <p:cNvSpPr/>
            <p:nvPr/>
          </p:nvSpPr>
          <p:spPr>
            <a:xfrm>
              <a:off x="1115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0" name="Google Shape;1040;p16"/>
            <p:cNvSpPr/>
            <p:nvPr/>
          </p:nvSpPr>
          <p:spPr>
            <a:xfrm>
              <a:off x="811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1" name="Google Shape;1041;p16"/>
            <p:cNvSpPr/>
            <p:nvPr/>
          </p:nvSpPr>
          <p:spPr>
            <a:xfrm>
              <a:off x="3548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2" name="Google Shape;1042;p16"/>
            <p:cNvSpPr/>
            <p:nvPr/>
          </p:nvSpPr>
          <p:spPr>
            <a:xfrm>
              <a:off x="62845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3" name="Google Shape;1043;p16"/>
            <p:cNvSpPr/>
            <p:nvPr/>
          </p:nvSpPr>
          <p:spPr>
            <a:xfrm>
              <a:off x="5980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4" name="Google Shape;1044;p16"/>
            <p:cNvSpPr/>
            <p:nvPr/>
          </p:nvSpPr>
          <p:spPr>
            <a:xfrm>
              <a:off x="5676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5" name="Google Shape;1045;p16"/>
            <p:cNvSpPr/>
            <p:nvPr/>
          </p:nvSpPr>
          <p:spPr>
            <a:xfrm>
              <a:off x="53724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6" name="Google Shape;1046;p16"/>
            <p:cNvSpPr/>
            <p:nvPr/>
          </p:nvSpPr>
          <p:spPr>
            <a:xfrm>
              <a:off x="50684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7" name="Google Shape;1047;p16"/>
            <p:cNvSpPr/>
            <p:nvPr/>
          </p:nvSpPr>
          <p:spPr>
            <a:xfrm>
              <a:off x="47644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8" name="Google Shape;1048;p16"/>
            <p:cNvSpPr/>
            <p:nvPr/>
          </p:nvSpPr>
          <p:spPr>
            <a:xfrm>
              <a:off x="4460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9" name="Google Shape;1049;p16"/>
            <p:cNvSpPr/>
            <p:nvPr/>
          </p:nvSpPr>
          <p:spPr>
            <a:xfrm>
              <a:off x="4156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0" name="Google Shape;1050;p16"/>
            <p:cNvSpPr/>
            <p:nvPr/>
          </p:nvSpPr>
          <p:spPr>
            <a:xfrm>
              <a:off x="38522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1" name="Google Shape;1051;p16"/>
            <p:cNvSpPr/>
            <p:nvPr/>
          </p:nvSpPr>
          <p:spPr>
            <a:xfrm>
              <a:off x="65885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2" name="Google Shape;1052;p16"/>
            <p:cNvSpPr/>
            <p:nvPr/>
          </p:nvSpPr>
          <p:spPr>
            <a:xfrm>
              <a:off x="71967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3" name="Google Shape;1053;p16"/>
            <p:cNvSpPr/>
            <p:nvPr/>
          </p:nvSpPr>
          <p:spPr>
            <a:xfrm>
              <a:off x="68927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054" name="Google Shape;1054;p16"/>
          <p:cNvSpPr txBox="1">
            <a:spLocks noGrp="1"/>
          </p:cNvSpPr>
          <p:nvPr>
            <p:ph type="title"/>
          </p:nvPr>
        </p:nvSpPr>
        <p:spPr>
          <a:xfrm>
            <a:off x="1014933" y="3029067"/>
            <a:ext cx="7366000" cy="166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200"/>
              <a:buNone/>
              <a:defRPr sz="7333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9pPr>
          </a:lstStyle>
          <a:p>
            <a:endParaRPr/>
          </a:p>
        </p:txBody>
      </p:sp>
      <p:sp>
        <p:nvSpPr>
          <p:cNvPr id="1055" name="Google Shape;1055;p16"/>
          <p:cNvSpPr txBox="1">
            <a:spLocks noGrp="1"/>
          </p:cNvSpPr>
          <p:nvPr>
            <p:ph type="subTitle" idx="1"/>
          </p:nvPr>
        </p:nvSpPr>
        <p:spPr>
          <a:xfrm>
            <a:off x="1014933" y="5379133"/>
            <a:ext cx="7366000" cy="59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1056" name="Google Shape;1056;p16"/>
          <p:cNvSpPr txBox="1">
            <a:spLocks noGrp="1"/>
          </p:cNvSpPr>
          <p:nvPr>
            <p:ph type="title" idx="2" hasCustomPrompt="1"/>
          </p:nvPr>
        </p:nvSpPr>
        <p:spPr>
          <a:xfrm>
            <a:off x="1083967" y="998433"/>
            <a:ext cx="1715200" cy="166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3333" b="1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grpSp>
        <p:nvGrpSpPr>
          <p:cNvPr id="1057" name="Google Shape;1057;p16"/>
          <p:cNvGrpSpPr/>
          <p:nvPr/>
        </p:nvGrpSpPr>
        <p:grpSpPr>
          <a:xfrm>
            <a:off x="8937103" y="3438280"/>
            <a:ext cx="2087215" cy="2626781"/>
            <a:chOff x="7667575" y="2133515"/>
            <a:chExt cx="359600" cy="452550"/>
          </a:xfrm>
        </p:grpSpPr>
        <p:sp>
          <p:nvSpPr>
            <p:cNvPr id="1058" name="Google Shape;1058;p16"/>
            <p:cNvSpPr/>
            <p:nvPr/>
          </p:nvSpPr>
          <p:spPr>
            <a:xfrm>
              <a:off x="7667950" y="2133515"/>
              <a:ext cx="359225" cy="452550"/>
            </a:xfrm>
            <a:custGeom>
              <a:avLst/>
              <a:gdLst/>
              <a:ahLst/>
              <a:cxnLst/>
              <a:rect l="l" t="t" r="r" b="b"/>
              <a:pathLst>
                <a:path w="14369" h="18102" extrusionOk="0">
                  <a:moveTo>
                    <a:pt x="7214" y="0"/>
                  </a:moveTo>
                  <a:cubicBezTo>
                    <a:pt x="7095" y="0"/>
                    <a:pt x="7005" y="90"/>
                    <a:pt x="6990" y="194"/>
                  </a:cubicBezTo>
                  <a:lnTo>
                    <a:pt x="1420" y="194"/>
                  </a:lnTo>
                  <a:lnTo>
                    <a:pt x="1420" y="7423"/>
                  </a:lnTo>
                  <a:lnTo>
                    <a:pt x="6990" y="7423"/>
                  </a:lnTo>
                  <a:lnTo>
                    <a:pt x="6990" y="7438"/>
                  </a:lnTo>
                  <a:lnTo>
                    <a:pt x="449" y="7438"/>
                  </a:lnTo>
                  <a:lnTo>
                    <a:pt x="449" y="9962"/>
                  </a:lnTo>
                  <a:lnTo>
                    <a:pt x="285" y="9962"/>
                  </a:lnTo>
                  <a:cubicBezTo>
                    <a:pt x="135" y="9962"/>
                    <a:pt x="1" y="10081"/>
                    <a:pt x="1" y="10245"/>
                  </a:cubicBezTo>
                  <a:cubicBezTo>
                    <a:pt x="1" y="10395"/>
                    <a:pt x="135" y="10514"/>
                    <a:pt x="285" y="10514"/>
                  </a:cubicBezTo>
                  <a:lnTo>
                    <a:pt x="449" y="10514"/>
                  </a:lnTo>
                  <a:lnTo>
                    <a:pt x="449" y="17549"/>
                  </a:lnTo>
                  <a:lnTo>
                    <a:pt x="6990" y="17549"/>
                  </a:lnTo>
                  <a:lnTo>
                    <a:pt x="6990" y="17892"/>
                  </a:lnTo>
                  <a:cubicBezTo>
                    <a:pt x="6990" y="17997"/>
                    <a:pt x="7095" y="18101"/>
                    <a:pt x="7214" y="18101"/>
                  </a:cubicBezTo>
                  <a:cubicBezTo>
                    <a:pt x="7334" y="18101"/>
                    <a:pt x="7424" y="17997"/>
                    <a:pt x="7424" y="17892"/>
                  </a:cubicBezTo>
                  <a:lnTo>
                    <a:pt x="7424" y="17549"/>
                  </a:lnTo>
                  <a:lnTo>
                    <a:pt x="13905" y="17549"/>
                  </a:lnTo>
                  <a:lnTo>
                    <a:pt x="13905" y="10514"/>
                  </a:lnTo>
                  <a:lnTo>
                    <a:pt x="14085" y="10514"/>
                  </a:lnTo>
                  <a:cubicBezTo>
                    <a:pt x="14249" y="10514"/>
                    <a:pt x="14368" y="10395"/>
                    <a:pt x="14368" y="10245"/>
                  </a:cubicBezTo>
                  <a:cubicBezTo>
                    <a:pt x="14368" y="10081"/>
                    <a:pt x="14249" y="9962"/>
                    <a:pt x="14085" y="9962"/>
                  </a:cubicBezTo>
                  <a:lnTo>
                    <a:pt x="13905" y="9962"/>
                  </a:lnTo>
                  <a:lnTo>
                    <a:pt x="13905" y="7438"/>
                  </a:lnTo>
                  <a:lnTo>
                    <a:pt x="7424" y="7438"/>
                  </a:lnTo>
                  <a:lnTo>
                    <a:pt x="7424" y="7423"/>
                  </a:lnTo>
                  <a:lnTo>
                    <a:pt x="12307" y="7423"/>
                  </a:lnTo>
                  <a:lnTo>
                    <a:pt x="12307" y="194"/>
                  </a:lnTo>
                  <a:lnTo>
                    <a:pt x="7424" y="194"/>
                  </a:lnTo>
                  <a:cubicBezTo>
                    <a:pt x="7409" y="90"/>
                    <a:pt x="7319" y="0"/>
                    <a:pt x="7214" y="0"/>
                  </a:cubicBezTo>
                  <a:close/>
                </a:path>
              </a:pathLst>
            </a:custGeom>
            <a:solidFill>
              <a:srgbClr val="FFFFFF"/>
            </a:solidFill>
            <a:ln w="2286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9" name="Google Shape;1059;p16"/>
            <p:cNvSpPr/>
            <p:nvPr/>
          </p:nvSpPr>
          <p:spPr>
            <a:xfrm>
              <a:off x="7678775" y="2319625"/>
              <a:ext cx="336075" cy="252425"/>
            </a:xfrm>
            <a:custGeom>
              <a:avLst/>
              <a:gdLst/>
              <a:ahLst/>
              <a:cxnLst/>
              <a:rect l="l" t="t" r="r" b="b"/>
              <a:pathLst>
                <a:path w="13443" h="10097" extrusionOk="0">
                  <a:moveTo>
                    <a:pt x="1" y="1"/>
                  </a:moveTo>
                  <a:lnTo>
                    <a:pt x="1" y="10097"/>
                  </a:lnTo>
                  <a:lnTo>
                    <a:pt x="13442" y="10097"/>
                  </a:lnTo>
                  <a:lnTo>
                    <a:pt x="13442" y="1"/>
                  </a:lnTo>
                  <a:close/>
                </a:path>
              </a:pathLst>
            </a:custGeom>
            <a:solidFill>
              <a:srgbClr val="FAA0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0" name="Google Shape;1060;p16"/>
            <p:cNvSpPr/>
            <p:nvPr/>
          </p:nvSpPr>
          <p:spPr>
            <a:xfrm>
              <a:off x="7716875" y="2354350"/>
              <a:ext cx="72825" cy="72850"/>
            </a:xfrm>
            <a:custGeom>
              <a:avLst/>
              <a:gdLst/>
              <a:ahLst/>
              <a:cxnLst/>
              <a:rect l="l" t="t" r="r" b="b"/>
              <a:pathLst>
                <a:path w="2913" h="2914" extrusionOk="0">
                  <a:moveTo>
                    <a:pt x="0" y="1"/>
                  </a:moveTo>
                  <a:lnTo>
                    <a:pt x="0" y="2913"/>
                  </a:lnTo>
                  <a:lnTo>
                    <a:pt x="2912" y="2913"/>
                  </a:lnTo>
                  <a:lnTo>
                    <a:pt x="2912" y="1"/>
                  </a:lnTo>
                  <a:close/>
                </a:path>
              </a:pathLst>
            </a:custGeom>
            <a:solidFill>
              <a:srgbClr val="6146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1" name="Google Shape;1061;p16"/>
            <p:cNvSpPr/>
            <p:nvPr/>
          </p:nvSpPr>
          <p:spPr>
            <a:xfrm>
              <a:off x="7829250" y="2478700"/>
              <a:ext cx="147875" cy="19050"/>
            </a:xfrm>
            <a:custGeom>
              <a:avLst/>
              <a:gdLst/>
              <a:ahLst/>
              <a:cxnLst/>
              <a:rect l="l" t="t" r="r" b="b"/>
              <a:pathLst>
                <a:path w="5915" h="762" extrusionOk="0">
                  <a:moveTo>
                    <a:pt x="1" y="0"/>
                  </a:moveTo>
                  <a:lnTo>
                    <a:pt x="1" y="762"/>
                  </a:lnTo>
                  <a:lnTo>
                    <a:pt x="5915" y="762"/>
                  </a:lnTo>
                  <a:lnTo>
                    <a:pt x="5915" y="0"/>
                  </a:lnTo>
                  <a:close/>
                </a:path>
              </a:pathLst>
            </a:custGeom>
            <a:solidFill>
              <a:srgbClr val="FFC0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2" name="Google Shape;1062;p16"/>
            <p:cNvSpPr/>
            <p:nvPr/>
          </p:nvSpPr>
          <p:spPr>
            <a:xfrm>
              <a:off x="7829250" y="2516400"/>
              <a:ext cx="147875" cy="18700"/>
            </a:xfrm>
            <a:custGeom>
              <a:avLst/>
              <a:gdLst/>
              <a:ahLst/>
              <a:cxnLst/>
              <a:rect l="l" t="t" r="r" b="b"/>
              <a:pathLst>
                <a:path w="5915" h="748" extrusionOk="0">
                  <a:moveTo>
                    <a:pt x="1" y="1"/>
                  </a:moveTo>
                  <a:lnTo>
                    <a:pt x="1" y="747"/>
                  </a:lnTo>
                  <a:lnTo>
                    <a:pt x="5915" y="747"/>
                  </a:lnTo>
                  <a:lnTo>
                    <a:pt x="5915" y="1"/>
                  </a:lnTo>
                  <a:close/>
                </a:path>
              </a:pathLst>
            </a:custGeom>
            <a:solidFill>
              <a:srgbClr val="FFC0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3" name="Google Shape;1063;p16"/>
            <p:cNvSpPr/>
            <p:nvPr/>
          </p:nvSpPr>
          <p:spPr>
            <a:xfrm>
              <a:off x="7702675" y="2138550"/>
              <a:ext cx="272225" cy="180750"/>
            </a:xfrm>
            <a:custGeom>
              <a:avLst/>
              <a:gdLst/>
              <a:ahLst/>
              <a:cxnLst/>
              <a:rect l="l" t="t" r="r" b="b"/>
              <a:pathLst>
                <a:path w="10889" h="7230" extrusionOk="0">
                  <a:moveTo>
                    <a:pt x="1" y="1"/>
                  </a:moveTo>
                  <a:lnTo>
                    <a:pt x="1" y="7229"/>
                  </a:lnTo>
                  <a:lnTo>
                    <a:pt x="10888" y="7229"/>
                  </a:lnTo>
                  <a:lnTo>
                    <a:pt x="10888" y="1"/>
                  </a:lnTo>
                  <a:close/>
                </a:path>
              </a:pathLst>
            </a:custGeom>
            <a:solidFill>
              <a:srgbClr val="F28B0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4" name="Google Shape;1064;p16"/>
            <p:cNvSpPr/>
            <p:nvPr/>
          </p:nvSpPr>
          <p:spPr>
            <a:xfrm>
              <a:off x="7726200" y="2185225"/>
              <a:ext cx="98600" cy="14200"/>
            </a:xfrm>
            <a:custGeom>
              <a:avLst/>
              <a:gdLst/>
              <a:ahLst/>
              <a:cxnLst/>
              <a:rect l="l" t="t" r="r" b="b"/>
              <a:pathLst>
                <a:path w="3944" h="568" extrusionOk="0">
                  <a:moveTo>
                    <a:pt x="1" y="0"/>
                  </a:moveTo>
                  <a:lnTo>
                    <a:pt x="1" y="568"/>
                  </a:lnTo>
                  <a:lnTo>
                    <a:pt x="3943" y="568"/>
                  </a:lnTo>
                  <a:lnTo>
                    <a:pt x="3943" y="0"/>
                  </a:lnTo>
                  <a:close/>
                </a:path>
              </a:pathLst>
            </a:custGeom>
            <a:solidFill>
              <a:srgbClr val="FFC0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5" name="Google Shape;1065;p16"/>
            <p:cNvSpPr/>
            <p:nvPr/>
          </p:nvSpPr>
          <p:spPr>
            <a:xfrm>
              <a:off x="7723575" y="2218075"/>
              <a:ext cx="98975" cy="14225"/>
            </a:xfrm>
            <a:custGeom>
              <a:avLst/>
              <a:gdLst/>
              <a:ahLst/>
              <a:cxnLst/>
              <a:rect l="l" t="t" r="r" b="b"/>
              <a:pathLst>
                <a:path w="3959" h="569" extrusionOk="0">
                  <a:moveTo>
                    <a:pt x="1" y="1"/>
                  </a:moveTo>
                  <a:lnTo>
                    <a:pt x="1" y="568"/>
                  </a:lnTo>
                  <a:lnTo>
                    <a:pt x="3959" y="568"/>
                  </a:lnTo>
                  <a:lnTo>
                    <a:pt x="3959" y="1"/>
                  </a:lnTo>
                  <a:close/>
                </a:path>
              </a:pathLst>
            </a:custGeom>
            <a:solidFill>
              <a:srgbClr val="FFC0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6" name="Google Shape;1066;p16"/>
            <p:cNvSpPr/>
            <p:nvPr/>
          </p:nvSpPr>
          <p:spPr>
            <a:xfrm>
              <a:off x="7871825" y="2178500"/>
              <a:ext cx="82150" cy="121750"/>
            </a:xfrm>
            <a:custGeom>
              <a:avLst/>
              <a:gdLst/>
              <a:ahLst/>
              <a:cxnLst/>
              <a:rect l="l" t="t" r="r" b="b"/>
              <a:pathLst>
                <a:path w="3286" h="4870" extrusionOk="0">
                  <a:moveTo>
                    <a:pt x="0" y="1"/>
                  </a:moveTo>
                  <a:lnTo>
                    <a:pt x="0" y="4869"/>
                  </a:lnTo>
                  <a:lnTo>
                    <a:pt x="3286" y="4869"/>
                  </a:lnTo>
                  <a:lnTo>
                    <a:pt x="3286" y="1"/>
                  </a:lnTo>
                  <a:close/>
                </a:path>
              </a:pathLst>
            </a:custGeom>
            <a:solidFill>
              <a:srgbClr val="FFC0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7" name="Google Shape;1067;p16"/>
            <p:cNvSpPr/>
            <p:nvPr/>
          </p:nvSpPr>
          <p:spPr>
            <a:xfrm>
              <a:off x="7842325" y="2133700"/>
              <a:ext cx="10475" cy="452175"/>
            </a:xfrm>
            <a:custGeom>
              <a:avLst/>
              <a:gdLst/>
              <a:ahLst/>
              <a:cxnLst/>
              <a:rect l="l" t="t" r="r" b="b"/>
              <a:pathLst>
                <a:path w="419" h="18087" extrusionOk="0">
                  <a:moveTo>
                    <a:pt x="209" y="0"/>
                  </a:moveTo>
                  <a:cubicBezTo>
                    <a:pt x="90" y="0"/>
                    <a:pt x="0" y="90"/>
                    <a:pt x="0" y="209"/>
                  </a:cubicBezTo>
                  <a:lnTo>
                    <a:pt x="0" y="17892"/>
                  </a:lnTo>
                  <a:cubicBezTo>
                    <a:pt x="0" y="17997"/>
                    <a:pt x="90" y="18087"/>
                    <a:pt x="209" y="18087"/>
                  </a:cubicBezTo>
                  <a:cubicBezTo>
                    <a:pt x="329" y="18087"/>
                    <a:pt x="418" y="17997"/>
                    <a:pt x="418" y="17892"/>
                  </a:cubicBezTo>
                  <a:lnTo>
                    <a:pt x="418" y="209"/>
                  </a:lnTo>
                  <a:cubicBezTo>
                    <a:pt x="418" y="90"/>
                    <a:pt x="329" y="0"/>
                    <a:pt x="209" y="0"/>
                  </a:cubicBezTo>
                  <a:close/>
                </a:path>
              </a:pathLst>
            </a:custGeom>
            <a:solidFill>
              <a:srgbClr val="FCD1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8" name="Google Shape;1068;p16"/>
            <p:cNvSpPr/>
            <p:nvPr/>
          </p:nvSpPr>
          <p:spPr>
            <a:xfrm>
              <a:off x="7667575" y="2382375"/>
              <a:ext cx="358850" cy="14200"/>
            </a:xfrm>
            <a:custGeom>
              <a:avLst/>
              <a:gdLst/>
              <a:ahLst/>
              <a:cxnLst/>
              <a:rect l="l" t="t" r="r" b="b"/>
              <a:pathLst>
                <a:path w="14354" h="568" extrusionOk="0">
                  <a:moveTo>
                    <a:pt x="270" y="0"/>
                  </a:moveTo>
                  <a:cubicBezTo>
                    <a:pt x="120" y="0"/>
                    <a:pt x="1" y="134"/>
                    <a:pt x="1" y="284"/>
                  </a:cubicBezTo>
                  <a:cubicBezTo>
                    <a:pt x="1" y="448"/>
                    <a:pt x="120" y="568"/>
                    <a:pt x="270" y="568"/>
                  </a:cubicBezTo>
                  <a:lnTo>
                    <a:pt x="14084" y="568"/>
                  </a:lnTo>
                  <a:cubicBezTo>
                    <a:pt x="14234" y="568"/>
                    <a:pt x="14353" y="448"/>
                    <a:pt x="14353" y="284"/>
                  </a:cubicBezTo>
                  <a:cubicBezTo>
                    <a:pt x="14353" y="134"/>
                    <a:pt x="14234" y="0"/>
                    <a:pt x="14084" y="0"/>
                  </a:cubicBezTo>
                  <a:close/>
                </a:path>
              </a:pathLst>
            </a:custGeom>
            <a:solidFill>
              <a:srgbClr val="FFC0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69" name="Google Shape;1069;p16"/>
          <p:cNvGrpSpPr/>
          <p:nvPr/>
        </p:nvGrpSpPr>
        <p:grpSpPr>
          <a:xfrm>
            <a:off x="9171199" y="1568962"/>
            <a:ext cx="863885" cy="863903"/>
            <a:chOff x="3312800" y="1179225"/>
            <a:chExt cx="473725" cy="473700"/>
          </a:xfrm>
        </p:grpSpPr>
        <p:sp>
          <p:nvSpPr>
            <p:cNvPr id="1070" name="Google Shape;1070;p16"/>
            <p:cNvSpPr/>
            <p:nvPr/>
          </p:nvSpPr>
          <p:spPr>
            <a:xfrm>
              <a:off x="3312800" y="1179225"/>
              <a:ext cx="473725" cy="473700"/>
            </a:xfrm>
            <a:custGeom>
              <a:avLst/>
              <a:gdLst/>
              <a:ahLst/>
              <a:cxnLst/>
              <a:rect l="l" t="t" r="r" b="b"/>
              <a:pathLst>
                <a:path w="18949" h="18948" extrusionOk="0">
                  <a:moveTo>
                    <a:pt x="9474" y="0"/>
                  </a:moveTo>
                  <a:cubicBezTo>
                    <a:pt x="4236" y="0"/>
                    <a:pt x="1" y="4236"/>
                    <a:pt x="1" y="9474"/>
                  </a:cubicBezTo>
                  <a:cubicBezTo>
                    <a:pt x="1" y="14712"/>
                    <a:pt x="4236" y="18948"/>
                    <a:pt x="9474" y="18948"/>
                  </a:cubicBezTo>
                  <a:cubicBezTo>
                    <a:pt x="14713" y="18948"/>
                    <a:pt x="18948" y="14712"/>
                    <a:pt x="18948" y="9474"/>
                  </a:cubicBezTo>
                  <a:cubicBezTo>
                    <a:pt x="18948" y="4236"/>
                    <a:pt x="14713" y="0"/>
                    <a:pt x="9474" y="0"/>
                  </a:cubicBezTo>
                  <a:close/>
                </a:path>
              </a:pathLst>
            </a:custGeom>
            <a:solidFill>
              <a:schemeClr val="lt2"/>
            </a:solidFill>
            <a:ln w="762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1" name="Google Shape;1071;p16"/>
            <p:cNvSpPr/>
            <p:nvPr/>
          </p:nvSpPr>
          <p:spPr>
            <a:xfrm>
              <a:off x="3366075" y="1255250"/>
              <a:ext cx="367175" cy="321750"/>
            </a:xfrm>
            <a:custGeom>
              <a:avLst/>
              <a:gdLst/>
              <a:ahLst/>
              <a:cxnLst/>
              <a:rect l="l" t="t" r="r" b="b"/>
              <a:pathLst>
                <a:path w="14687" h="12870" extrusionOk="0">
                  <a:moveTo>
                    <a:pt x="7320" y="1"/>
                  </a:moveTo>
                  <a:cubicBezTo>
                    <a:pt x="6348" y="1"/>
                    <a:pt x="5362" y="223"/>
                    <a:pt x="4436" y="694"/>
                  </a:cubicBezTo>
                  <a:cubicBezTo>
                    <a:pt x="1253" y="2323"/>
                    <a:pt x="0" y="6182"/>
                    <a:pt x="1604" y="9340"/>
                  </a:cubicBezTo>
                  <a:cubicBezTo>
                    <a:pt x="2753" y="11585"/>
                    <a:pt x="5011" y="12870"/>
                    <a:pt x="7350" y="12870"/>
                  </a:cubicBezTo>
                  <a:cubicBezTo>
                    <a:pt x="8328" y="12870"/>
                    <a:pt x="9320" y="12645"/>
                    <a:pt x="10251" y="12172"/>
                  </a:cubicBezTo>
                  <a:cubicBezTo>
                    <a:pt x="13409" y="10543"/>
                    <a:pt x="14687" y="6684"/>
                    <a:pt x="13058" y="3526"/>
                  </a:cubicBezTo>
                  <a:cubicBezTo>
                    <a:pt x="11924" y="1294"/>
                    <a:pt x="9664" y="1"/>
                    <a:pt x="732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2" name="Google Shape;1072;p16"/>
            <p:cNvSpPr/>
            <p:nvPr/>
          </p:nvSpPr>
          <p:spPr>
            <a:xfrm>
              <a:off x="3424950" y="1327400"/>
              <a:ext cx="249400" cy="180100"/>
            </a:xfrm>
            <a:custGeom>
              <a:avLst/>
              <a:gdLst/>
              <a:ahLst/>
              <a:cxnLst/>
              <a:rect l="l" t="t" r="r" b="b"/>
              <a:pathLst>
                <a:path w="9976" h="7204" extrusionOk="0">
                  <a:moveTo>
                    <a:pt x="6917" y="1"/>
                  </a:moveTo>
                  <a:cubicBezTo>
                    <a:pt x="6507" y="1"/>
                    <a:pt x="6115" y="101"/>
                    <a:pt x="5740" y="289"/>
                  </a:cubicBezTo>
                  <a:cubicBezTo>
                    <a:pt x="5289" y="514"/>
                    <a:pt x="4913" y="865"/>
                    <a:pt x="4663" y="1316"/>
                  </a:cubicBezTo>
                  <a:cubicBezTo>
                    <a:pt x="4462" y="1667"/>
                    <a:pt x="4287" y="2118"/>
                    <a:pt x="4161" y="2695"/>
                  </a:cubicBezTo>
                  <a:cubicBezTo>
                    <a:pt x="3986" y="3397"/>
                    <a:pt x="3886" y="3923"/>
                    <a:pt x="3810" y="4224"/>
                  </a:cubicBezTo>
                  <a:cubicBezTo>
                    <a:pt x="3710" y="4575"/>
                    <a:pt x="3560" y="4800"/>
                    <a:pt x="3359" y="4900"/>
                  </a:cubicBezTo>
                  <a:cubicBezTo>
                    <a:pt x="3184" y="4976"/>
                    <a:pt x="3109" y="4976"/>
                    <a:pt x="3084" y="4976"/>
                  </a:cubicBezTo>
                  <a:cubicBezTo>
                    <a:pt x="2908" y="4951"/>
                    <a:pt x="2783" y="4875"/>
                    <a:pt x="2708" y="4725"/>
                  </a:cubicBezTo>
                  <a:cubicBezTo>
                    <a:pt x="2658" y="4625"/>
                    <a:pt x="2658" y="4550"/>
                    <a:pt x="2683" y="4424"/>
                  </a:cubicBezTo>
                  <a:cubicBezTo>
                    <a:pt x="2733" y="4249"/>
                    <a:pt x="2933" y="4048"/>
                    <a:pt x="3234" y="3848"/>
                  </a:cubicBezTo>
                  <a:lnTo>
                    <a:pt x="3585" y="3622"/>
                  </a:lnTo>
                  <a:lnTo>
                    <a:pt x="2482" y="1743"/>
                  </a:lnTo>
                  <a:lnTo>
                    <a:pt x="2106" y="1968"/>
                  </a:lnTo>
                  <a:cubicBezTo>
                    <a:pt x="1605" y="2269"/>
                    <a:pt x="1204" y="2670"/>
                    <a:pt x="953" y="3121"/>
                  </a:cubicBezTo>
                  <a:cubicBezTo>
                    <a:pt x="678" y="3597"/>
                    <a:pt x="577" y="4098"/>
                    <a:pt x="627" y="4625"/>
                  </a:cubicBezTo>
                  <a:lnTo>
                    <a:pt x="1" y="4951"/>
                  </a:lnTo>
                  <a:lnTo>
                    <a:pt x="928" y="6755"/>
                  </a:lnTo>
                  <a:lnTo>
                    <a:pt x="1505" y="6454"/>
                  </a:lnTo>
                  <a:cubicBezTo>
                    <a:pt x="1755" y="6705"/>
                    <a:pt x="2006" y="6905"/>
                    <a:pt x="2307" y="7031"/>
                  </a:cubicBezTo>
                  <a:cubicBezTo>
                    <a:pt x="2588" y="7146"/>
                    <a:pt x="2879" y="7204"/>
                    <a:pt x="3174" y="7204"/>
                  </a:cubicBezTo>
                  <a:cubicBezTo>
                    <a:pt x="3589" y="7204"/>
                    <a:pt x="4013" y="7089"/>
                    <a:pt x="4437" y="6855"/>
                  </a:cubicBezTo>
                  <a:cubicBezTo>
                    <a:pt x="4813" y="6655"/>
                    <a:pt x="5164" y="6304"/>
                    <a:pt x="5440" y="5803"/>
                  </a:cubicBezTo>
                  <a:cubicBezTo>
                    <a:pt x="5640" y="5502"/>
                    <a:pt x="5790" y="5076"/>
                    <a:pt x="5916" y="4600"/>
                  </a:cubicBezTo>
                  <a:cubicBezTo>
                    <a:pt x="5966" y="4474"/>
                    <a:pt x="6016" y="4174"/>
                    <a:pt x="6091" y="3773"/>
                  </a:cubicBezTo>
                  <a:cubicBezTo>
                    <a:pt x="6141" y="3447"/>
                    <a:pt x="6191" y="3221"/>
                    <a:pt x="6242" y="3071"/>
                  </a:cubicBezTo>
                  <a:cubicBezTo>
                    <a:pt x="6392" y="2695"/>
                    <a:pt x="6592" y="2419"/>
                    <a:pt x="6818" y="2319"/>
                  </a:cubicBezTo>
                  <a:cubicBezTo>
                    <a:pt x="6943" y="2244"/>
                    <a:pt x="7069" y="2219"/>
                    <a:pt x="7169" y="2219"/>
                  </a:cubicBezTo>
                  <a:cubicBezTo>
                    <a:pt x="7244" y="2244"/>
                    <a:pt x="7294" y="2269"/>
                    <a:pt x="7369" y="2369"/>
                  </a:cubicBezTo>
                  <a:cubicBezTo>
                    <a:pt x="7420" y="2469"/>
                    <a:pt x="7420" y="2545"/>
                    <a:pt x="7420" y="2595"/>
                  </a:cubicBezTo>
                  <a:cubicBezTo>
                    <a:pt x="7344" y="2745"/>
                    <a:pt x="7219" y="2895"/>
                    <a:pt x="7019" y="3046"/>
                  </a:cubicBezTo>
                  <a:lnTo>
                    <a:pt x="6668" y="3271"/>
                  </a:lnTo>
                  <a:lnTo>
                    <a:pt x="7946" y="5051"/>
                  </a:lnTo>
                  <a:lnTo>
                    <a:pt x="8272" y="4850"/>
                  </a:lnTo>
                  <a:cubicBezTo>
                    <a:pt x="8873" y="4474"/>
                    <a:pt x="9249" y="3973"/>
                    <a:pt x="9399" y="3296"/>
                  </a:cubicBezTo>
                  <a:cubicBezTo>
                    <a:pt x="9450" y="3021"/>
                    <a:pt x="9450" y="2745"/>
                    <a:pt x="9399" y="2444"/>
                  </a:cubicBezTo>
                  <a:lnTo>
                    <a:pt x="9976" y="2144"/>
                  </a:lnTo>
                  <a:lnTo>
                    <a:pt x="9049" y="339"/>
                  </a:lnTo>
                  <a:lnTo>
                    <a:pt x="8497" y="640"/>
                  </a:lnTo>
                  <a:cubicBezTo>
                    <a:pt x="8121" y="289"/>
                    <a:pt x="7670" y="63"/>
                    <a:pt x="7169" y="13"/>
                  </a:cubicBezTo>
                  <a:cubicBezTo>
                    <a:pt x="7084" y="5"/>
                    <a:pt x="7000" y="1"/>
                    <a:pt x="69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73" name="Google Shape;1073;p16"/>
          <p:cNvGrpSpPr/>
          <p:nvPr/>
        </p:nvGrpSpPr>
        <p:grpSpPr>
          <a:xfrm rot="-2700000">
            <a:off x="10410610" y="2366297"/>
            <a:ext cx="404381" cy="404449"/>
            <a:chOff x="3312800" y="1179225"/>
            <a:chExt cx="473725" cy="473700"/>
          </a:xfrm>
        </p:grpSpPr>
        <p:sp>
          <p:nvSpPr>
            <p:cNvPr id="1074" name="Google Shape;1074;p16"/>
            <p:cNvSpPr/>
            <p:nvPr/>
          </p:nvSpPr>
          <p:spPr>
            <a:xfrm>
              <a:off x="3312800" y="1179225"/>
              <a:ext cx="473725" cy="473700"/>
            </a:xfrm>
            <a:custGeom>
              <a:avLst/>
              <a:gdLst/>
              <a:ahLst/>
              <a:cxnLst/>
              <a:rect l="l" t="t" r="r" b="b"/>
              <a:pathLst>
                <a:path w="18949" h="18948" extrusionOk="0">
                  <a:moveTo>
                    <a:pt x="9474" y="0"/>
                  </a:moveTo>
                  <a:cubicBezTo>
                    <a:pt x="4236" y="0"/>
                    <a:pt x="1" y="4236"/>
                    <a:pt x="1" y="9474"/>
                  </a:cubicBezTo>
                  <a:cubicBezTo>
                    <a:pt x="1" y="14712"/>
                    <a:pt x="4236" y="18948"/>
                    <a:pt x="9474" y="18948"/>
                  </a:cubicBezTo>
                  <a:cubicBezTo>
                    <a:pt x="14713" y="18948"/>
                    <a:pt x="18948" y="14712"/>
                    <a:pt x="18948" y="9474"/>
                  </a:cubicBezTo>
                  <a:cubicBezTo>
                    <a:pt x="18948" y="4236"/>
                    <a:pt x="14713" y="0"/>
                    <a:pt x="9474" y="0"/>
                  </a:cubicBezTo>
                  <a:close/>
                </a:path>
              </a:pathLst>
            </a:custGeom>
            <a:solidFill>
              <a:schemeClr val="lt2"/>
            </a:solidFill>
            <a:ln w="381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5" name="Google Shape;1075;p16"/>
            <p:cNvSpPr/>
            <p:nvPr/>
          </p:nvSpPr>
          <p:spPr>
            <a:xfrm>
              <a:off x="3394319" y="1278762"/>
              <a:ext cx="312099" cy="273488"/>
            </a:xfrm>
            <a:custGeom>
              <a:avLst/>
              <a:gdLst/>
              <a:ahLst/>
              <a:cxnLst/>
              <a:rect l="l" t="t" r="r" b="b"/>
              <a:pathLst>
                <a:path w="14687" h="12870" extrusionOk="0">
                  <a:moveTo>
                    <a:pt x="7320" y="1"/>
                  </a:moveTo>
                  <a:cubicBezTo>
                    <a:pt x="6348" y="1"/>
                    <a:pt x="5362" y="223"/>
                    <a:pt x="4436" y="694"/>
                  </a:cubicBezTo>
                  <a:cubicBezTo>
                    <a:pt x="1253" y="2323"/>
                    <a:pt x="0" y="6182"/>
                    <a:pt x="1604" y="9340"/>
                  </a:cubicBezTo>
                  <a:cubicBezTo>
                    <a:pt x="2753" y="11585"/>
                    <a:pt x="5011" y="12870"/>
                    <a:pt x="7350" y="12870"/>
                  </a:cubicBezTo>
                  <a:cubicBezTo>
                    <a:pt x="8328" y="12870"/>
                    <a:pt x="9320" y="12645"/>
                    <a:pt x="10251" y="12172"/>
                  </a:cubicBezTo>
                  <a:cubicBezTo>
                    <a:pt x="13409" y="10543"/>
                    <a:pt x="14687" y="6684"/>
                    <a:pt x="13058" y="3526"/>
                  </a:cubicBezTo>
                  <a:cubicBezTo>
                    <a:pt x="11924" y="1294"/>
                    <a:pt x="9664" y="1"/>
                    <a:pt x="732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6" name="Google Shape;1076;p16"/>
            <p:cNvSpPr/>
            <p:nvPr/>
          </p:nvSpPr>
          <p:spPr>
            <a:xfrm>
              <a:off x="3439806" y="1335618"/>
              <a:ext cx="220794" cy="159443"/>
            </a:xfrm>
            <a:custGeom>
              <a:avLst/>
              <a:gdLst/>
              <a:ahLst/>
              <a:cxnLst/>
              <a:rect l="l" t="t" r="r" b="b"/>
              <a:pathLst>
                <a:path w="9976" h="7204" extrusionOk="0">
                  <a:moveTo>
                    <a:pt x="6917" y="1"/>
                  </a:moveTo>
                  <a:cubicBezTo>
                    <a:pt x="6507" y="1"/>
                    <a:pt x="6115" y="101"/>
                    <a:pt x="5740" y="289"/>
                  </a:cubicBezTo>
                  <a:cubicBezTo>
                    <a:pt x="5289" y="514"/>
                    <a:pt x="4913" y="865"/>
                    <a:pt x="4663" y="1316"/>
                  </a:cubicBezTo>
                  <a:cubicBezTo>
                    <a:pt x="4462" y="1667"/>
                    <a:pt x="4287" y="2118"/>
                    <a:pt x="4161" y="2695"/>
                  </a:cubicBezTo>
                  <a:cubicBezTo>
                    <a:pt x="3986" y="3397"/>
                    <a:pt x="3886" y="3923"/>
                    <a:pt x="3810" y="4224"/>
                  </a:cubicBezTo>
                  <a:cubicBezTo>
                    <a:pt x="3710" y="4575"/>
                    <a:pt x="3560" y="4800"/>
                    <a:pt x="3359" y="4900"/>
                  </a:cubicBezTo>
                  <a:cubicBezTo>
                    <a:pt x="3184" y="4976"/>
                    <a:pt x="3109" y="4976"/>
                    <a:pt x="3084" y="4976"/>
                  </a:cubicBezTo>
                  <a:cubicBezTo>
                    <a:pt x="2908" y="4951"/>
                    <a:pt x="2783" y="4875"/>
                    <a:pt x="2708" y="4725"/>
                  </a:cubicBezTo>
                  <a:cubicBezTo>
                    <a:pt x="2658" y="4625"/>
                    <a:pt x="2658" y="4550"/>
                    <a:pt x="2683" y="4424"/>
                  </a:cubicBezTo>
                  <a:cubicBezTo>
                    <a:pt x="2733" y="4249"/>
                    <a:pt x="2933" y="4048"/>
                    <a:pt x="3234" y="3848"/>
                  </a:cubicBezTo>
                  <a:lnTo>
                    <a:pt x="3585" y="3622"/>
                  </a:lnTo>
                  <a:lnTo>
                    <a:pt x="2482" y="1743"/>
                  </a:lnTo>
                  <a:lnTo>
                    <a:pt x="2106" y="1968"/>
                  </a:lnTo>
                  <a:cubicBezTo>
                    <a:pt x="1605" y="2269"/>
                    <a:pt x="1204" y="2670"/>
                    <a:pt x="953" y="3121"/>
                  </a:cubicBezTo>
                  <a:cubicBezTo>
                    <a:pt x="678" y="3597"/>
                    <a:pt x="577" y="4098"/>
                    <a:pt x="627" y="4625"/>
                  </a:cubicBezTo>
                  <a:lnTo>
                    <a:pt x="1" y="4951"/>
                  </a:lnTo>
                  <a:lnTo>
                    <a:pt x="928" y="6755"/>
                  </a:lnTo>
                  <a:lnTo>
                    <a:pt x="1505" y="6454"/>
                  </a:lnTo>
                  <a:cubicBezTo>
                    <a:pt x="1755" y="6705"/>
                    <a:pt x="2006" y="6905"/>
                    <a:pt x="2307" y="7031"/>
                  </a:cubicBezTo>
                  <a:cubicBezTo>
                    <a:pt x="2588" y="7146"/>
                    <a:pt x="2879" y="7204"/>
                    <a:pt x="3174" y="7204"/>
                  </a:cubicBezTo>
                  <a:cubicBezTo>
                    <a:pt x="3589" y="7204"/>
                    <a:pt x="4013" y="7089"/>
                    <a:pt x="4437" y="6855"/>
                  </a:cubicBezTo>
                  <a:cubicBezTo>
                    <a:pt x="4813" y="6655"/>
                    <a:pt x="5164" y="6304"/>
                    <a:pt x="5440" y="5803"/>
                  </a:cubicBezTo>
                  <a:cubicBezTo>
                    <a:pt x="5640" y="5502"/>
                    <a:pt x="5790" y="5076"/>
                    <a:pt x="5916" y="4600"/>
                  </a:cubicBezTo>
                  <a:cubicBezTo>
                    <a:pt x="5966" y="4474"/>
                    <a:pt x="6016" y="4174"/>
                    <a:pt x="6091" y="3773"/>
                  </a:cubicBezTo>
                  <a:cubicBezTo>
                    <a:pt x="6141" y="3447"/>
                    <a:pt x="6191" y="3221"/>
                    <a:pt x="6242" y="3071"/>
                  </a:cubicBezTo>
                  <a:cubicBezTo>
                    <a:pt x="6392" y="2695"/>
                    <a:pt x="6592" y="2419"/>
                    <a:pt x="6818" y="2319"/>
                  </a:cubicBezTo>
                  <a:cubicBezTo>
                    <a:pt x="6943" y="2244"/>
                    <a:pt x="7069" y="2219"/>
                    <a:pt x="7169" y="2219"/>
                  </a:cubicBezTo>
                  <a:cubicBezTo>
                    <a:pt x="7244" y="2244"/>
                    <a:pt x="7294" y="2269"/>
                    <a:pt x="7369" y="2369"/>
                  </a:cubicBezTo>
                  <a:cubicBezTo>
                    <a:pt x="7420" y="2469"/>
                    <a:pt x="7420" y="2545"/>
                    <a:pt x="7420" y="2595"/>
                  </a:cubicBezTo>
                  <a:cubicBezTo>
                    <a:pt x="7344" y="2745"/>
                    <a:pt x="7219" y="2895"/>
                    <a:pt x="7019" y="3046"/>
                  </a:cubicBezTo>
                  <a:lnTo>
                    <a:pt x="6668" y="3271"/>
                  </a:lnTo>
                  <a:lnTo>
                    <a:pt x="7946" y="5051"/>
                  </a:lnTo>
                  <a:lnTo>
                    <a:pt x="8272" y="4850"/>
                  </a:lnTo>
                  <a:cubicBezTo>
                    <a:pt x="8873" y="4474"/>
                    <a:pt x="9249" y="3973"/>
                    <a:pt x="9399" y="3296"/>
                  </a:cubicBezTo>
                  <a:cubicBezTo>
                    <a:pt x="9450" y="3021"/>
                    <a:pt x="9450" y="2745"/>
                    <a:pt x="9399" y="2444"/>
                  </a:cubicBezTo>
                  <a:lnTo>
                    <a:pt x="9976" y="2144"/>
                  </a:lnTo>
                  <a:lnTo>
                    <a:pt x="9049" y="339"/>
                  </a:lnTo>
                  <a:lnTo>
                    <a:pt x="8497" y="640"/>
                  </a:lnTo>
                  <a:cubicBezTo>
                    <a:pt x="8121" y="289"/>
                    <a:pt x="7670" y="63"/>
                    <a:pt x="7169" y="13"/>
                  </a:cubicBezTo>
                  <a:cubicBezTo>
                    <a:pt x="7084" y="5"/>
                    <a:pt x="7000" y="1"/>
                    <a:pt x="69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77" name="Google Shape;1077;p16"/>
          <p:cNvGrpSpPr/>
          <p:nvPr/>
        </p:nvGrpSpPr>
        <p:grpSpPr>
          <a:xfrm rot="-4500389">
            <a:off x="10533296" y="5452727"/>
            <a:ext cx="675800" cy="675843"/>
            <a:chOff x="3312800" y="1179225"/>
            <a:chExt cx="473725" cy="473700"/>
          </a:xfrm>
        </p:grpSpPr>
        <p:sp>
          <p:nvSpPr>
            <p:cNvPr id="1078" name="Google Shape;1078;p16"/>
            <p:cNvSpPr/>
            <p:nvPr/>
          </p:nvSpPr>
          <p:spPr>
            <a:xfrm>
              <a:off x="3312800" y="1179225"/>
              <a:ext cx="473725" cy="473700"/>
            </a:xfrm>
            <a:custGeom>
              <a:avLst/>
              <a:gdLst/>
              <a:ahLst/>
              <a:cxnLst/>
              <a:rect l="l" t="t" r="r" b="b"/>
              <a:pathLst>
                <a:path w="18949" h="18948" extrusionOk="0">
                  <a:moveTo>
                    <a:pt x="9474" y="0"/>
                  </a:moveTo>
                  <a:cubicBezTo>
                    <a:pt x="4236" y="0"/>
                    <a:pt x="1" y="4236"/>
                    <a:pt x="1" y="9474"/>
                  </a:cubicBezTo>
                  <a:cubicBezTo>
                    <a:pt x="1" y="14712"/>
                    <a:pt x="4236" y="18948"/>
                    <a:pt x="9474" y="18948"/>
                  </a:cubicBezTo>
                  <a:cubicBezTo>
                    <a:pt x="14713" y="18948"/>
                    <a:pt x="18948" y="14712"/>
                    <a:pt x="18948" y="9474"/>
                  </a:cubicBezTo>
                  <a:cubicBezTo>
                    <a:pt x="18948" y="4236"/>
                    <a:pt x="14713" y="0"/>
                    <a:pt x="9474" y="0"/>
                  </a:cubicBezTo>
                  <a:close/>
                </a:path>
              </a:pathLst>
            </a:custGeom>
            <a:solidFill>
              <a:schemeClr val="lt2"/>
            </a:solidFill>
            <a:ln w="762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9" name="Google Shape;1079;p16"/>
            <p:cNvSpPr/>
            <p:nvPr/>
          </p:nvSpPr>
          <p:spPr>
            <a:xfrm>
              <a:off x="3366075" y="1255250"/>
              <a:ext cx="367175" cy="321750"/>
            </a:xfrm>
            <a:custGeom>
              <a:avLst/>
              <a:gdLst/>
              <a:ahLst/>
              <a:cxnLst/>
              <a:rect l="l" t="t" r="r" b="b"/>
              <a:pathLst>
                <a:path w="14687" h="12870" extrusionOk="0">
                  <a:moveTo>
                    <a:pt x="7320" y="1"/>
                  </a:moveTo>
                  <a:cubicBezTo>
                    <a:pt x="6348" y="1"/>
                    <a:pt x="5362" y="223"/>
                    <a:pt x="4436" y="694"/>
                  </a:cubicBezTo>
                  <a:cubicBezTo>
                    <a:pt x="1253" y="2323"/>
                    <a:pt x="0" y="6182"/>
                    <a:pt x="1604" y="9340"/>
                  </a:cubicBezTo>
                  <a:cubicBezTo>
                    <a:pt x="2753" y="11585"/>
                    <a:pt x="5011" y="12870"/>
                    <a:pt x="7350" y="12870"/>
                  </a:cubicBezTo>
                  <a:cubicBezTo>
                    <a:pt x="8328" y="12870"/>
                    <a:pt x="9320" y="12645"/>
                    <a:pt x="10251" y="12172"/>
                  </a:cubicBezTo>
                  <a:cubicBezTo>
                    <a:pt x="13409" y="10543"/>
                    <a:pt x="14687" y="6684"/>
                    <a:pt x="13058" y="3526"/>
                  </a:cubicBezTo>
                  <a:cubicBezTo>
                    <a:pt x="11924" y="1294"/>
                    <a:pt x="9664" y="1"/>
                    <a:pt x="732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0" name="Google Shape;1080;p16"/>
            <p:cNvSpPr/>
            <p:nvPr/>
          </p:nvSpPr>
          <p:spPr>
            <a:xfrm>
              <a:off x="3424950" y="1327400"/>
              <a:ext cx="249400" cy="180100"/>
            </a:xfrm>
            <a:custGeom>
              <a:avLst/>
              <a:gdLst/>
              <a:ahLst/>
              <a:cxnLst/>
              <a:rect l="l" t="t" r="r" b="b"/>
              <a:pathLst>
                <a:path w="9976" h="7204" extrusionOk="0">
                  <a:moveTo>
                    <a:pt x="6917" y="1"/>
                  </a:moveTo>
                  <a:cubicBezTo>
                    <a:pt x="6507" y="1"/>
                    <a:pt x="6115" y="101"/>
                    <a:pt x="5740" y="289"/>
                  </a:cubicBezTo>
                  <a:cubicBezTo>
                    <a:pt x="5289" y="514"/>
                    <a:pt x="4913" y="865"/>
                    <a:pt x="4663" y="1316"/>
                  </a:cubicBezTo>
                  <a:cubicBezTo>
                    <a:pt x="4462" y="1667"/>
                    <a:pt x="4287" y="2118"/>
                    <a:pt x="4161" y="2695"/>
                  </a:cubicBezTo>
                  <a:cubicBezTo>
                    <a:pt x="3986" y="3397"/>
                    <a:pt x="3886" y="3923"/>
                    <a:pt x="3810" y="4224"/>
                  </a:cubicBezTo>
                  <a:cubicBezTo>
                    <a:pt x="3710" y="4575"/>
                    <a:pt x="3560" y="4800"/>
                    <a:pt x="3359" y="4900"/>
                  </a:cubicBezTo>
                  <a:cubicBezTo>
                    <a:pt x="3184" y="4976"/>
                    <a:pt x="3109" y="4976"/>
                    <a:pt x="3084" y="4976"/>
                  </a:cubicBezTo>
                  <a:cubicBezTo>
                    <a:pt x="2908" y="4951"/>
                    <a:pt x="2783" y="4875"/>
                    <a:pt x="2708" y="4725"/>
                  </a:cubicBezTo>
                  <a:cubicBezTo>
                    <a:pt x="2658" y="4625"/>
                    <a:pt x="2658" y="4550"/>
                    <a:pt x="2683" y="4424"/>
                  </a:cubicBezTo>
                  <a:cubicBezTo>
                    <a:pt x="2733" y="4249"/>
                    <a:pt x="2933" y="4048"/>
                    <a:pt x="3234" y="3848"/>
                  </a:cubicBezTo>
                  <a:lnTo>
                    <a:pt x="3585" y="3622"/>
                  </a:lnTo>
                  <a:lnTo>
                    <a:pt x="2482" y="1743"/>
                  </a:lnTo>
                  <a:lnTo>
                    <a:pt x="2106" y="1968"/>
                  </a:lnTo>
                  <a:cubicBezTo>
                    <a:pt x="1605" y="2269"/>
                    <a:pt x="1204" y="2670"/>
                    <a:pt x="953" y="3121"/>
                  </a:cubicBezTo>
                  <a:cubicBezTo>
                    <a:pt x="678" y="3597"/>
                    <a:pt x="577" y="4098"/>
                    <a:pt x="627" y="4625"/>
                  </a:cubicBezTo>
                  <a:lnTo>
                    <a:pt x="1" y="4951"/>
                  </a:lnTo>
                  <a:lnTo>
                    <a:pt x="928" y="6755"/>
                  </a:lnTo>
                  <a:lnTo>
                    <a:pt x="1505" y="6454"/>
                  </a:lnTo>
                  <a:cubicBezTo>
                    <a:pt x="1755" y="6705"/>
                    <a:pt x="2006" y="6905"/>
                    <a:pt x="2307" y="7031"/>
                  </a:cubicBezTo>
                  <a:cubicBezTo>
                    <a:pt x="2588" y="7146"/>
                    <a:pt x="2879" y="7204"/>
                    <a:pt x="3174" y="7204"/>
                  </a:cubicBezTo>
                  <a:cubicBezTo>
                    <a:pt x="3589" y="7204"/>
                    <a:pt x="4013" y="7089"/>
                    <a:pt x="4437" y="6855"/>
                  </a:cubicBezTo>
                  <a:cubicBezTo>
                    <a:pt x="4813" y="6655"/>
                    <a:pt x="5164" y="6304"/>
                    <a:pt x="5440" y="5803"/>
                  </a:cubicBezTo>
                  <a:cubicBezTo>
                    <a:pt x="5640" y="5502"/>
                    <a:pt x="5790" y="5076"/>
                    <a:pt x="5916" y="4600"/>
                  </a:cubicBezTo>
                  <a:cubicBezTo>
                    <a:pt x="5966" y="4474"/>
                    <a:pt x="6016" y="4174"/>
                    <a:pt x="6091" y="3773"/>
                  </a:cubicBezTo>
                  <a:cubicBezTo>
                    <a:pt x="6141" y="3447"/>
                    <a:pt x="6191" y="3221"/>
                    <a:pt x="6242" y="3071"/>
                  </a:cubicBezTo>
                  <a:cubicBezTo>
                    <a:pt x="6392" y="2695"/>
                    <a:pt x="6592" y="2419"/>
                    <a:pt x="6818" y="2319"/>
                  </a:cubicBezTo>
                  <a:cubicBezTo>
                    <a:pt x="6943" y="2244"/>
                    <a:pt x="7069" y="2219"/>
                    <a:pt x="7169" y="2219"/>
                  </a:cubicBezTo>
                  <a:cubicBezTo>
                    <a:pt x="7244" y="2244"/>
                    <a:pt x="7294" y="2269"/>
                    <a:pt x="7369" y="2369"/>
                  </a:cubicBezTo>
                  <a:cubicBezTo>
                    <a:pt x="7420" y="2469"/>
                    <a:pt x="7420" y="2545"/>
                    <a:pt x="7420" y="2595"/>
                  </a:cubicBezTo>
                  <a:cubicBezTo>
                    <a:pt x="7344" y="2745"/>
                    <a:pt x="7219" y="2895"/>
                    <a:pt x="7019" y="3046"/>
                  </a:cubicBezTo>
                  <a:lnTo>
                    <a:pt x="6668" y="3271"/>
                  </a:lnTo>
                  <a:lnTo>
                    <a:pt x="7946" y="5051"/>
                  </a:lnTo>
                  <a:lnTo>
                    <a:pt x="8272" y="4850"/>
                  </a:lnTo>
                  <a:cubicBezTo>
                    <a:pt x="8873" y="4474"/>
                    <a:pt x="9249" y="3973"/>
                    <a:pt x="9399" y="3296"/>
                  </a:cubicBezTo>
                  <a:cubicBezTo>
                    <a:pt x="9450" y="3021"/>
                    <a:pt x="9450" y="2745"/>
                    <a:pt x="9399" y="2444"/>
                  </a:cubicBezTo>
                  <a:lnTo>
                    <a:pt x="9976" y="2144"/>
                  </a:lnTo>
                  <a:lnTo>
                    <a:pt x="9049" y="339"/>
                  </a:lnTo>
                  <a:lnTo>
                    <a:pt x="8497" y="640"/>
                  </a:lnTo>
                  <a:cubicBezTo>
                    <a:pt x="8121" y="289"/>
                    <a:pt x="7670" y="63"/>
                    <a:pt x="7169" y="13"/>
                  </a:cubicBezTo>
                  <a:cubicBezTo>
                    <a:pt x="7084" y="5"/>
                    <a:pt x="7000" y="1"/>
                    <a:pt x="69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081" name="Google Shape;1081;p16"/>
          <p:cNvSpPr/>
          <p:nvPr/>
        </p:nvSpPr>
        <p:spPr>
          <a:xfrm>
            <a:off x="8444930" y="719331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82" name="Google Shape;1082;p16"/>
          <p:cNvSpPr/>
          <p:nvPr/>
        </p:nvSpPr>
        <p:spPr>
          <a:xfrm>
            <a:off x="10404963" y="891031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83" name="Google Shape;1083;p16"/>
          <p:cNvSpPr/>
          <p:nvPr/>
        </p:nvSpPr>
        <p:spPr>
          <a:xfrm>
            <a:off x="950933" y="2657233"/>
            <a:ext cx="7494000" cy="2458400"/>
          </a:xfrm>
          <a:prstGeom prst="roundRect">
            <a:avLst>
              <a:gd name="adj" fmla="val 16667"/>
            </a:avLst>
          </a:prstGeom>
          <a:solidFill>
            <a:schemeClr val="lt1"/>
          </a:solidFill>
          <a:ln w="76200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84" name="Google Shape;1084;p16"/>
          <p:cNvSpPr/>
          <p:nvPr/>
        </p:nvSpPr>
        <p:spPr>
          <a:xfrm>
            <a:off x="950933" y="5333967"/>
            <a:ext cx="7494000" cy="760000"/>
          </a:xfrm>
          <a:prstGeom prst="roundRect">
            <a:avLst>
              <a:gd name="adj" fmla="val 16667"/>
            </a:avLst>
          </a:prstGeom>
          <a:solidFill>
            <a:schemeClr val="accent1"/>
          </a:solidFill>
          <a:ln w="762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85" name="Google Shape;1085;p16"/>
          <p:cNvSpPr/>
          <p:nvPr/>
        </p:nvSpPr>
        <p:spPr>
          <a:xfrm>
            <a:off x="950967" y="745084"/>
            <a:ext cx="1981200" cy="1981200"/>
          </a:xfrm>
          <a:prstGeom prst="ellipse">
            <a:avLst/>
          </a:prstGeom>
          <a:solidFill>
            <a:schemeClr val="accent2"/>
          </a:solidFill>
          <a:ln w="762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51088798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 1">
  <p:cSld name="Title and three columns 1">
    <p:spTree>
      <p:nvGrpSpPr>
        <p:cNvPr id="1" name="Shape 13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43" name="Google Shape;1343;p20"/>
          <p:cNvGrpSpPr/>
          <p:nvPr/>
        </p:nvGrpSpPr>
        <p:grpSpPr>
          <a:xfrm>
            <a:off x="-184227" y="-399294"/>
            <a:ext cx="13152739" cy="7397993"/>
            <a:chOff x="238125" y="822050"/>
            <a:chExt cx="7136850" cy="4051475"/>
          </a:xfrm>
        </p:grpSpPr>
        <p:sp>
          <p:nvSpPr>
            <p:cNvPr id="1344" name="Google Shape;1344;p20"/>
            <p:cNvSpPr/>
            <p:nvPr/>
          </p:nvSpPr>
          <p:spPr>
            <a:xfrm>
              <a:off x="238125" y="114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5" name="Google Shape;1345;p20"/>
            <p:cNvSpPr/>
            <p:nvPr/>
          </p:nvSpPr>
          <p:spPr>
            <a:xfrm>
              <a:off x="238125" y="27590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6" name="Google Shape;1346;p20"/>
            <p:cNvSpPr/>
            <p:nvPr/>
          </p:nvSpPr>
          <p:spPr>
            <a:xfrm>
              <a:off x="238125" y="250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7" name="Google Shape;1347;p20"/>
            <p:cNvSpPr/>
            <p:nvPr/>
          </p:nvSpPr>
          <p:spPr>
            <a:xfrm>
              <a:off x="238125" y="22460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8" name="Google Shape;1348;p20"/>
            <p:cNvSpPr/>
            <p:nvPr/>
          </p:nvSpPr>
          <p:spPr>
            <a:xfrm>
              <a:off x="238125" y="1971075"/>
              <a:ext cx="7136850" cy="0"/>
            </a:xfrm>
            <a:custGeom>
              <a:avLst/>
              <a:gdLst/>
              <a:ahLst/>
              <a:cxnLst/>
              <a:rect l="l" t="t" r="r" b="b"/>
              <a:pathLst>
                <a:path w="285474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9" name="Google Shape;1349;p20"/>
            <p:cNvSpPr/>
            <p:nvPr/>
          </p:nvSpPr>
          <p:spPr>
            <a:xfrm>
              <a:off x="238125" y="169607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0" name="Google Shape;1350;p20"/>
            <p:cNvSpPr/>
            <p:nvPr/>
          </p:nvSpPr>
          <p:spPr>
            <a:xfrm>
              <a:off x="238125" y="1420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1" name="Google Shape;1351;p20"/>
            <p:cNvSpPr/>
            <p:nvPr/>
          </p:nvSpPr>
          <p:spPr>
            <a:xfrm>
              <a:off x="238125" y="33092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2" name="Google Shape;1352;p20"/>
            <p:cNvSpPr/>
            <p:nvPr/>
          </p:nvSpPr>
          <p:spPr>
            <a:xfrm>
              <a:off x="238125" y="30155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3" name="Google Shape;1353;p20"/>
            <p:cNvSpPr/>
            <p:nvPr/>
          </p:nvSpPr>
          <p:spPr>
            <a:xfrm>
              <a:off x="238125" y="47439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4" name="Google Shape;1354;p20"/>
            <p:cNvSpPr/>
            <p:nvPr/>
          </p:nvSpPr>
          <p:spPr>
            <a:xfrm>
              <a:off x="238125" y="44549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5" name="Google Shape;1355;p20"/>
            <p:cNvSpPr/>
            <p:nvPr/>
          </p:nvSpPr>
          <p:spPr>
            <a:xfrm>
              <a:off x="238125" y="4167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6" name="Google Shape;1356;p20"/>
            <p:cNvSpPr/>
            <p:nvPr/>
          </p:nvSpPr>
          <p:spPr>
            <a:xfrm>
              <a:off x="238125" y="38817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7" name="Google Shape;1357;p20"/>
            <p:cNvSpPr/>
            <p:nvPr/>
          </p:nvSpPr>
          <p:spPr>
            <a:xfrm>
              <a:off x="238125" y="35953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8" name="Google Shape;1358;p20"/>
            <p:cNvSpPr/>
            <p:nvPr/>
          </p:nvSpPr>
          <p:spPr>
            <a:xfrm>
              <a:off x="5075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9" name="Google Shape;1359;p20"/>
            <p:cNvSpPr/>
            <p:nvPr/>
          </p:nvSpPr>
          <p:spPr>
            <a:xfrm>
              <a:off x="3244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0" name="Google Shape;1360;p20"/>
            <p:cNvSpPr/>
            <p:nvPr/>
          </p:nvSpPr>
          <p:spPr>
            <a:xfrm>
              <a:off x="29400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1" name="Google Shape;1361;p20"/>
            <p:cNvSpPr/>
            <p:nvPr/>
          </p:nvSpPr>
          <p:spPr>
            <a:xfrm>
              <a:off x="2635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2" name="Google Shape;1362;p20"/>
            <p:cNvSpPr/>
            <p:nvPr/>
          </p:nvSpPr>
          <p:spPr>
            <a:xfrm>
              <a:off x="2331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3" name="Google Shape;1363;p20"/>
            <p:cNvSpPr/>
            <p:nvPr/>
          </p:nvSpPr>
          <p:spPr>
            <a:xfrm>
              <a:off x="20279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4" name="Google Shape;1364;p20"/>
            <p:cNvSpPr/>
            <p:nvPr/>
          </p:nvSpPr>
          <p:spPr>
            <a:xfrm>
              <a:off x="17239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5" name="Google Shape;1365;p20"/>
            <p:cNvSpPr/>
            <p:nvPr/>
          </p:nvSpPr>
          <p:spPr>
            <a:xfrm>
              <a:off x="14197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6" name="Google Shape;1366;p20"/>
            <p:cNvSpPr/>
            <p:nvPr/>
          </p:nvSpPr>
          <p:spPr>
            <a:xfrm>
              <a:off x="1115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7" name="Google Shape;1367;p20"/>
            <p:cNvSpPr/>
            <p:nvPr/>
          </p:nvSpPr>
          <p:spPr>
            <a:xfrm>
              <a:off x="811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8" name="Google Shape;1368;p20"/>
            <p:cNvSpPr/>
            <p:nvPr/>
          </p:nvSpPr>
          <p:spPr>
            <a:xfrm>
              <a:off x="3548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9" name="Google Shape;1369;p20"/>
            <p:cNvSpPr/>
            <p:nvPr/>
          </p:nvSpPr>
          <p:spPr>
            <a:xfrm>
              <a:off x="62845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0" name="Google Shape;1370;p20"/>
            <p:cNvSpPr/>
            <p:nvPr/>
          </p:nvSpPr>
          <p:spPr>
            <a:xfrm>
              <a:off x="5980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1" name="Google Shape;1371;p20"/>
            <p:cNvSpPr/>
            <p:nvPr/>
          </p:nvSpPr>
          <p:spPr>
            <a:xfrm>
              <a:off x="5676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2" name="Google Shape;1372;p20"/>
            <p:cNvSpPr/>
            <p:nvPr/>
          </p:nvSpPr>
          <p:spPr>
            <a:xfrm>
              <a:off x="53724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3" name="Google Shape;1373;p20"/>
            <p:cNvSpPr/>
            <p:nvPr/>
          </p:nvSpPr>
          <p:spPr>
            <a:xfrm>
              <a:off x="50684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4" name="Google Shape;1374;p20"/>
            <p:cNvSpPr/>
            <p:nvPr/>
          </p:nvSpPr>
          <p:spPr>
            <a:xfrm>
              <a:off x="47644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5" name="Google Shape;1375;p20"/>
            <p:cNvSpPr/>
            <p:nvPr/>
          </p:nvSpPr>
          <p:spPr>
            <a:xfrm>
              <a:off x="4460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6" name="Google Shape;1376;p20"/>
            <p:cNvSpPr/>
            <p:nvPr/>
          </p:nvSpPr>
          <p:spPr>
            <a:xfrm>
              <a:off x="4156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7" name="Google Shape;1377;p20"/>
            <p:cNvSpPr/>
            <p:nvPr/>
          </p:nvSpPr>
          <p:spPr>
            <a:xfrm>
              <a:off x="38522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8" name="Google Shape;1378;p20"/>
            <p:cNvSpPr/>
            <p:nvPr/>
          </p:nvSpPr>
          <p:spPr>
            <a:xfrm>
              <a:off x="65885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9" name="Google Shape;1379;p20"/>
            <p:cNvSpPr/>
            <p:nvPr/>
          </p:nvSpPr>
          <p:spPr>
            <a:xfrm>
              <a:off x="71967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0" name="Google Shape;1380;p20"/>
            <p:cNvSpPr/>
            <p:nvPr/>
          </p:nvSpPr>
          <p:spPr>
            <a:xfrm>
              <a:off x="68927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381" name="Google Shape;1381;p20"/>
          <p:cNvSpPr/>
          <p:nvPr/>
        </p:nvSpPr>
        <p:spPr>
          <a:xfrm>
            <a:off x="950967" y="641533"/>
            <a:ext cx="10290000" cy="919200"/>
          </a:xfrm>
          <a:prstGeom prst="roundRect">
            <a:avLst>
              <a:gd name="adj" fmla="val 16667"/>
            </a:avLst>
          </a:prstGeom>
          <a:solidFill>
            <a:srgbClr val="FFBE00"/>
          </a:solidFill>
          <a:ln w="762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82" name="Google Shape;1382;p20"/>
          <p:cNvSpPr txBox="1">
            <a:spLocks noGrp="1"/>
          </p:cNvSpPr>
          <p:nvPr>
            <p:ph type="title"/>
          </p:nvPr>
        </p:nvSpPr>
        <p:spPr>
          <a:xfrm>
            <a:off x="960000" y="4139335"/>
            <a:ext cx="3115200" cy="8744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383" name="Google Shape;1383;p20"/>
          <p:cNvSpPr txBox="1">
            <a:spLocks noGrp="1"/>
          </p:cNvSpPr>
          <p:nvPr>
            <p:ph type="subTitle" idx="1"/>
          </p:nvPr>
        </p:nvSpPr>
        <p:spPr>
          <a:xfrm>
            <a:off x="959967" y="4973133"/>
            <a:ext cx="3115200" cy="94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84" name="Google Shape;1384;p20"/>
          <p:cNvSpPr txBox="1">
            <a:spLocks noGrp="1"/>
          </p:cNvSpPr>
          <p:nvPr>
            <p:ph type="title" idx="2"/>
          </p:nvPr>
        </p:nvSpPr>
        <p:spPr>
          <a:xfrm>
            <a:off x="4538400" y="4139649"/>
            <a:ext cx="3115200" cy="8744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385" name="Google Shape;1385;p20"/>
          <p:cNvSpPr txBox="1">
            <a:spLocks noGrp="1"/>
          </p:cNvSpPr>
          <p:nvPr>
            <p:ph type="subTitle" idx="3"/>
          </p:nvPr>
        </p:nvSpPr>
        <p:spPr>
          <a:xfrm>
            <a:off x="4538367" y="4973133"/>
            <a:ext cx="3115200" cy="94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86" name="Google Shape;1386;p20"/>
          <p:cNvSpPr txBox="1">
            <a:spLocks noGrp="1"/>
          </p:cNvSpPr>
          <p:nvPr>
            <p:ph type="title" idx="4"/>
          </p:nvPr>
        </p:nvSpPr>
        <p:spPr>
          <a:xfrm>
            <a:off x="8116800" y="4139653"/>
            <a:ext cx="3115200" cy="8744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387" name="Google Shape;1387;p20"/>
          <p:cNvSpPr txBox="1">
            <a:spLocks noGrp="1"/>
          </p:cNvSpPr>
          <p:nvPr>
            <p:ph type="subTitle" idx="5"/>
          </p:nvPr>
        </p:nvSpPr>
        <p:spPr>
          <a:xfrm>
            <a:off x="8116767" y="4973133"/>
            <a:ext cx="3115200" cy="94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88" name="Google Shape;1388;p20"/>
          <p:cNvSpPr txBox="1">
            <a:spLocks noGrp="1"/>
          </p:cNvSpPr>
          <p:nvPr>
            <p:ph type="title" idx="6" hasCustomPrompt="1"/>
          </p:nvPr>
        </p:nvSpPr>
        <p:spPr>
          <a:xfrm>
            <a:off x="959633" y="3500059"/>
            <a:ext cx="3115200" cy="702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9pPr>
          </a:lstStyle>
          <a:p>
            <a:r>
              <a:t>xx%</a:t>
            </a:r>
          </a:p>
        </p:txBody>
      </p:sp>
      <p:sp>
        <p:nvSpPr>
          <p:cNvPr id="1389" name="Google Shape;1389;p20"/>
          <p:cNvSpPr txBox="1">
            <a:spLocks noGrp="1"/>
          </p:cNvSpPr>
          <p:nvPr>
            <p:ph type="title" idx="7" hasCustomPrompt="1"/>
          </p:nvPr>
        </p:nvSpPr>
        <p:spPr>
          <a:xfrm>
            <a:off x="8116767" y="3500059"/>
            <a:ext cx="3115200" cy="702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9pPr>
          </a:lstStyle>
          <a:p>
            <a:r>
              <a:t>xx%</a:t>
            </a:r>
          </a:p>
        </p:txBody>
      </p:sp>
      <p:sp>
        <p:nvSpPr>
          <p:cNvPr id="1390" name="Google Shape;1390;p20"/>
          <p:cNvSpPr txBox="1">
            <a:spLocks noGrp="1"/>
          </p:cNvSpPr>
          <p:nvPr>
            <p:ph type="title" idx="8" hasCustomPrompt="1"/>
          </p:nvPr>
        </p:nvSpPr>
        <p:spPr>
          <a:xfrm>
            <a:off x="4538200" y="3500059"/>
            <a:ext cx="3115200" cy="702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9pPr>
          </a:lstStyle>
          <a:p>
            <a:r>
              <a:t>xx%</a:t>
            </a:r>
          </a:p>
        </p:txBody>
      </p:sp>
      <p:sp>
        <p:nvSpPr>
          <p:cNvPr id="1391" name="Google Shape;1391;p20"/>
          <p:cNvSpPr txBox="1">
            <a:spLocks noGrp="1"/>
          </p:cNvSpPr>
          <p:nvPr>
            <p:ph type="title" idx="9"/>
          </p:nvPr>
        </p:nvSpPr>
        <p:spPr>
          <a:xfrm>
            <a:off x="950967" y="719333"/>
            <a:ext cx="10290000" cy="75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392" name="Google Shape;1392;p20"/>
          <p:cNvSpPr/>
          <p:nvPr/>
        </p:nvSpPr>
        <p:spPr>
          <a:xfrm>
            <a:off x="4538200" y="1887867"/>
            <a:ext cx="3115200" cy="4199600"/>
          </a:xfrm>
          <a:prstGeom prst="roundRect">
            <a:avLst>
              <a:gd name="adj" fmla="val 11561"/>
            </a:avLst>
          </a:prstGeom>
          <a:solidFill>
            <a:schemeClr val="lt1"/>
          </a:solidFill>
          <a:ln w="76200" cap="flat" cmpd="sng">
            <a:solidFill>
              <a:srgbClr val="FFBE00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93" name="Google Shape;1393;p20"/>
          <p:cNvSpPr/>
          <p:nvPr/>
        </p:nvSpPr>
        <p:spPr>
          <a:xfrm>
            <a:off x="959633" y="1887867"/>
            <a:ext cx="3115200" cy="4199600"/>
          </a:xfrm>
          <a:prstGeom prst="roundRect">
            <a:avLst>
              <a:gd name="adj" fmla="val 11561"/>
            </a:avLst>
          </a:prstGeom>
          <a:solidFill>
            <a:schemeClr val="lt1"/>
          </a:solidFill>
          <a:ln w="76200" cap="flat" cmpd="sng">
            <a:solidFill>
              <a:srgbClr val="FFBE00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94" name="Google Shape;1394;p20"/>
          <p:cNvSpPr/>
          <p:nvPr/>
        </p:nvSpPr>
        <p:spPr>
          <a:xfrm>
            <a:off x="8116800" y="1887867"/>
            <a:ext cx="3115200" cy="4199600"/>
          </a:xfrm>
          <a:prstGeom prst="roundRect">
            <a:avLst>
              <a:gd name="adj" fmla="val 11561"/>
            </a:avLst>
          </a:prstGeom>
          <a:solidFill>
            <a:schemeClr val="lt1"/>
          </a:solidFill>
          <a:ln w="76200" cap="flat" cmpd="sng">
            <a:solidFill>
              <a:srgbClr val="FFBE00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395" name="Google Shape;1395;p20"/>
          <p:cNvGrpSpPr/>
          <p:nvPr/>
        </p:nvGrpSpPr>
        <p:grpSpPr>
          <a:xfrm>
            <a:off x="1995333" y="2379393"/>
            <a:ext cx="1044547" cy="1045251"/>
            <a:chOff x="1300400" y="1688700"/>
            <a:chExt cx="481950" cy="482275"/>
          </a:xfrm>
        </p:grpSpPr>
        <p:sp>
          <p:nvSpPr>
            <p:cNvPr id="1396" name="Google Shape;1396;p20"/>
            <p:cNvSpPr/>
            <p:nvPr/>
          </p:nvSpPr>
          <p:spPr>
            <a:xfrm>
              <a:off x="1300400" y="1688700"/>
              <a:ext cx="481950" cy="482275"/>
            </a:xfrm>
            <a:custGeom>
              <a:avLst/>
              <a:gdLst/>
              <a:ahLst/>
              <a:cxnLst/>
              <a:rect l="l" t="t" r="r" b="b"/>
              <a:pathLst>
                <a:path w="19278" h="19291" extrusionOk="0">
                  <a:moveTo>
                    <a:pt x="9645" y="19290"/>
                  </a:moveTo>
                  <a:cubicBezTo>
                    <a:pt x="14952" y="19290"/>
                    <a:pt x="19277" y="14952"/>
                    <a:pt x="19277" y="9645"/>
                  </a:cubicBezTo>
                  <a:cubicBezTo>
                    <a:pt x="19277" y="4339"/>
                    <a:pt x="14952" y="1"/>
                    <a:pt x="9645" y="1"/>
                  </a:cubicBezTo>
                  <a:cubicBezTo>
                    <a:pt x="4326" y="1"/>
                    <a:pt x="0" y="4339"/>
                    <a:pt x="0" y="9645"/>
                  </a:cubicBezTo>
                  <a:cubicBezTo>
                    <a:pt x="0" y="14952"/>
                    <a:pt x="4326" y="19290"/>
                    <a:pt x="9645" y="19290"/>
                  </a:cubicBezTo>
                  <a:close/>
                </a:path>
              </a:pathLst>
            </a:custGeom>
            <a:solidFill>
              <a:srgbClr val="A54D05"/>
            </a:solidFill>
            <a:ln w="762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A54D05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7" name="Google Shape;1397;p20"/>
            <p:cNvSpPr/>
            <p:nvPr/>
          </p:nvSpPr>
          <p:spPr>
            <a:xfrm>
              <a:off x="1347225" y="1735550"/>
              <a:ext cx="388275" cy="388575"/>
            </a:xfrm>
            <a:custGeom>
              <a:avLst/>
              <a:gdLst/>
              <a:ahLst/>
              <a:cxnLst/>
              <a:rect l="l" t="t" r="r" b="b"/>
              <a:pathLst>
                <a:path w="15531" h="15543" extrusionOk="0">
                  <a:moveTo>
                    <a:pt x="7772" y="15543"/>
                  </a:moveTo>
                  <a:cubicBezTo>
                    <a:pt x="12048" y="15543"/>
                    <a:pt x="15531" y="12047"/>
                    <a:pt x="15531" y="7771"/>
                  </a:cubicBezTo>
                  <a:cubicBezTo>
                    <a:pt x="15531" y="3496"/>
                    <a:pt x="12048" y="0"/>
                    <a:pt x="7772" y="0"/>
                  </a:cubicBezTo>
                  <a:cubicBezTo>
                    <a:pt x="3484" y="0"/>
                    <a:pt x="1" y="3496"/>
                    <a:pt x="1" y="7771"/>
                  </a:cubicBezTo>
                  <a:cubicBezTo>
                    <a:pt x="1" y="12047"/>
                    <a:pt x="3484" y="15543"/>
                    <a:pt x="7772" y="15543"/>
                  </a:cubicBezTo>
                  <a:close/>
                </a:path>
              </a:pathLst>
            </a:custGeom>
            <a:solidFill>
              <a:srgbClr val="E69138"/>
            </a:solidFill>
            <a:ln w="76200" cap="flat" cmpd="sng">
              <a:solidFill>
                <a:srgbClr val="A54D0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ct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r>
                <a:rPr kumimoji="0" lang="en" sz="5333" b="1" i="0" u="none" strike="noStrike" kern="0" cap="none" spc="0" normalizeH="0" baseline="0" noProof="0">
                  <a:ln>
                    <a:noFill/>
                  </a:ln>
                  <a:solidFill>
                    <a:srgbClr val="A54D05"/>
                  </a:solidFill>
                  <a:effectLst/>
                  <a:uLnTx/>
                  <a:uFillTx/>
                  <a:latin typeface="Dosis"/>
                  <a:ea typeface="Dosis"/>
                  <a:cs typeface="Dosis"/>
                  <a:sym typeface="Dosis"/>
                </a:rPr>
                <a:t>1¢</a:t>
              </a:r>
              <a:endParaRPr kumimoji="0" sz="5333" b="1" i="0" u="none" strike="noStrike" kern="0" cap="none" spc="0" normalizeH="0" baseline="0" noProof="0">
                <a:ln>
                  <a:noFill/>
                </a:ln>
                <a:solidFill>
                  <a:srgbClr val="A54D05"/>
                </a:solidFill>
                <a:effectLst/>
                <a:uLnTx/>
                <a:uFillTx/>
                <a:latin typeface="Dosis"/>
                <a:ea typeface="Dosis"/>
                <a:cs typeface="Dosis"/>
                <a:sym typeface="Dosis"/>
              </a:endParaRPr>
            </a:p>
          </p:txBody>
        </p:sp>
      </p:grpSp>
      <p:grpSp>
        <p:nvGrpSpPr>
          <p:cNvPr id="1398" name="Google Shape;1398;p20"/>
          <p:cNvGrpSpPr/>
          <p:nvPr/>
        </p:nvGrpSpPr>
        <p:grpSpPr>
          <a:xfrm>
            <a:off x="5487013" y="2206288"/>
            <a:ext cx="1217599" cy="1218355"/>
            <a:chOff x="1300400" y="1688700"/>
            <a:chExt cx="481950" cy="482275"/>
          </a:xfrm>
        </p:grpSpPr>
        <p:sp>
          <p:nvSpPr>
            <p:cNvPr id="1399" name="Google Shape;1399;p20"/>
            <p:cNvSpPr/>
            <p:nvPr/>
          </p:nvSpPr>
          <p:spPr>
            <a:xfrm>
              <a:off x="1300400" y="1688700"/>
              <a:ext cx="481950" cy="482275"/>
            </a:xfrm>
            <a:custGeom>
              <a:avLst/>
              <a:gdLst/>
              <a:ahLst/>
              <a:cxnLst/>
              <a:rect l="l" t="t" r="r" b="b"/>
              <a:pathLst>
                <a:path w="19278" h="19291" extrusionOk="0">
                  <a:moveTo>
                    <a:pt x="9645" y="19290"/>
                  </a:moveTo>
                  <a:cubicBezTo>
                    <a:pt x="14952" y="19290"/>
                    <a:pt x="19277" y="14952"/>
                    <a:pt x="19277" y="9645"/>
                  </a:cubicBezTo>
                  <a:cubicBezTo>
                    <a:pt x="19277" y="4339"/>
                    <a:pt x="14952" y="1"/>
                    <a:pt x="9645" y="1"/>
                  </a:cubicBezTo>
                  <a:cubicBezTo>
                    <a:pt x="4326" y="1"/>
                    <a:pt x="0" y="4339"/>
                    <a:pt x="0" y="9645"/>
                  </a:cubicBezTo>
                  <a:cubicBezTo>
                    <a:pt x="0" y="14952"/>
                    <a:pt x="4326" y="19290"/>
                    <a:pt x="9645" y="19290"/>
                  </a:cubicBezTo>
                  <a:close/>
                </a:path>
              </a:pathLst>
            </a:custGeom>
            <a:solidFill>
              <a:srgbClr val="999999"/>
            </a:solidFill>
            <a:ln w="762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A54D05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0" name="Google Shape;1400;p20"/>
            <p:cNvSpPr/>
            <p:nvPr/>
          </p:nvSpPr>
          <p:spPr>
            <a:xfrm>
              <a:off x="1347225" y="1735550"/>
              <a:ext cx="388275" cy="388575"/>
            </a:xfrm>
            <a:custGeom>
              <a:avLst/>
              <a:gdLst/>
              <a:ahLst/>
              <a:cxnLst/>
              <a:rect l="l" t="t" r="r" b="b"/>
              <a:pathLst>
                <a:path w="15531" h="15543" extrusionOk="0">
                  <a:moveTo>
                    <a:pt x="7772" y="15543"/>
                  </a:moveTo>
                  <a:cubicBezTo>
                    <a:pt x="12048" y="15543"/>
                    <a:pt x="15531" y="12047"/>
                    <a:pt x="15531" y="7771"/>
                  </a:cubicBezTo>
                  <a:cubicBezTo>
                    <a:pt x="15531" y="3496"/>
                    <a:pt x="12048" y="0"/>
                    <a:pt x="7772" y="0"/>
                  </a:cubicBezTo>
                  <a:cubicBezTo>
                    <a:pt x="3484" y="0"/>
                    <a:pt x="1" y="3496"/>
                    <a:pt x="1" y="7771"/>
                  </a:cubicBezTo>
                  <a:cubicBezTo>
                    <a:pt x="1" y="12047"/>
                    <a:pt x="3484" y="15543"/>
                    <a:pt x="7772" y="15543"/>
                  </a:cubicBezTo>
                  <a:close/>
                </a:path>
              </a:pathLst>
            </a:custGeom>
            <a:solidFill>
              <a:srgbClr val="CCCCCC"/>
            </a:solidFill>
            <a:ln w="76200" cap="flat" cmpd="sng">
              <a:solidFill>
                <a:srgbClr val="99999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ct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r>
                <a:rPr kumimoji="0" lang="en" sz="5333" b="1" i="0" u="none" strike="noStrike" kern="0" cap="none" spc="0" normalizeH="0" baseline="0" noProof="0">
                  <a:ln>
                    <a:noFill/>
                  </a:ln>
                  <a:solidFill>
                    <a:srgbClr val="999999"/>
                  </a:solidFill>
                  <a:effectLst/>
                  <a:uLnTx/>
                  <a:uFillTx/>
                  <a:latin typeface="Dosis"/>
                  <a:ea typeface="Dosis"/>
                  <a:cs typeface="Dosis"/>
                  <a:sym typeface="Dosis"/>
                </a:rPr>
                <a:t>5¢</a:t>
              </a:r>
              <a:endParaRPr kumimoji="0" sz="5333" b="1" i="0" u="none" strike="noStrike" kern="0" cap="none" spc="0" normalizeH="0" baseline="0" noProof="0">
                <a:ln>
                  <a:noFill/>
                </a:ln>
                <a:solidFill>
                  <a:srgbClr val="999999"/>
                </a:solidFill>
                <a:effectLst/>
                <a:uLnTx/>
                <a:uFillTx/>
                <a:latin typeface="Dosis"/>
                <a:ea typeface="Dosis"/>
                <a:cs typeface="Dosis"/>
                <a:sym typeface="Dosis"/>
              </a:endParaRPr>
            </a:p>
          </p:txBody>
        </p:sp>
      </p:grpSp>
      <p:grpSp>
        <p:nvGrpSpPr>
          <p:cNvPr id="1401" name="Google Shape;1401;p20"/>
          <p:cNvGrpSpPr/>
          <p:nvPr/>
        </p:nvGrpSpPr>
        <p:grpSpPr>
          <a:xfrm>
            <a:off x="9264306" y="2532049"/>
            <a:ext cx="891993" cy="892595"/>
            <a:chOff x="1300400" y="1688700"/>
            <a:chExt cx="481950" cy="482275"/>
          </a:xfrm>
        </p:grpSpPr>
        <p:sp>
          <p:nvSpPr>
            <p:cNvPr id="1402" name="Google Shape;1402;p20"/>
            <p:cNvSpPr/>
            <p:nvPr/>
          </p:nvSpPr>
          <p:spPr>
            <a:xfrm>
              <a:off x="1300400" y="1688700"/>
              <a:ext cx="481950" cy="482275"/>
            </a:xfrm>
            <a:custGeom>
              <a:avLst/>
              <a:gdLst/>
              <a:ahLst/>
              <a:cxnLst/>
              <a:rect l="l" t="t" r="r" b="b"/>
              <a:pathLst>
                <a:path w="19278" h="19291" extrusionOk="0">
                  <a:moveTo>
                    <a:pt x="9645" y="19290"/>
                  </a:moveTo>
                  <a:cubicBezTo>
                    <a:pt x="14952" y="19290"/>
                    <a:pt x="19277" y="14952"/>
                    <a:pt x="19277" y="9645"/>
                  </a:cubicBezTo>
                  <a:cubicBezTo>
                    <a:pt x="19277" y="4339"/>
                    <a:pt x="14952" y="1"/>
                    <a:pt x="9645" y="1"/>
                  </a:cubicBezTo>
                  <a:cubicBezTo>
                    <a:pt x="4326" y="1"/>
                    <a:pt x="0" y="4339"/>
                    <a:pt x="0" y="9645"/>
                  </a:cubicBezTo>
                  <a:cubicBezTo>
                    <a:pt x="0" y="14952"/>
                    <a:pt x="4326" y="19290"/>
                    <a:pt x="9645" y="19290"/>
                  </a:cubicBezTo>
                  <a:close/>
                </a:path>
              </a:pathLst>
            </a:custGeom>
            <a:solidFill>
              <a:srgbClr val="A54D05"/>
            </a:solidFill>
            <a:ln w="762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A54D05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3" name="Google Shape;1403;p20"/>
            <p:cNvSpPr/>
            <p:nvPr/>
          </p:nvSpPr>
          <p:spPr>
            <a:xfrm>
              <a:off x="1347225" y="1735550"/>
              <a:ext cx="388275" cy="388575"/>
            </a:xfrm>
            <a:custGeom>
              <a:avLst/>
              <a:gdLst/>
              <a:ahLst/>
              <a:cxnLst/>
              <a:rect l="l" t="t" r="r" b="b"/>
              <a:pathLst>
                <a:path w="15531" h="15543" extrusionOk="0">
                  <a:moveTo>
                    <a:pt x="7772" y="15543"/>
                  </a:moveTo>
                  <a:cubicBezTo>
                    <a:pt x="12048" y="15543"/>
                    <a:pt x="15531" y="12047"/>
                    <a:pt x="15531" y="7771"/>
                  </a:cubicBezTo>
                  <a:cubicBezTo>
                    <a:pt x="15531" y="3496"/>
                    <a:pt x="12048" y="0"/>
                    <a:pt x="7772" y="0"/>
                  </a:cubicBezTo>
                  <a:cubicBezTo>
                    <a:pt x="3484" y="0"/>
                    <a:pt x="1" y="3496"/>
                    <a:pt x="1" y="7771"/>
                  </a:cubicBezTo>
                  <a:cubicBezTo>
                    <a:pt x="1" y="12047"/>
                    <a:pt x="3484" y="15543"/>
                    <a:pt x="7772" y="15543"/>
                  </a:cubicBezTo>
                  <a:close/>
                </a:path>
              </a:pathLst>
            </a:custGeom>
            <a:solidFill>
              <a:srgbClr val="CCCCCC"/>
            </a:solidFill>
            <a:ln w="76200" cap="flat" cmpd="sng">
              <a:solidFill>
                <a:srgbClr val="66666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ct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r>
                <a:rPr kumimoji="0" lang="en" sz="2800" b="1" i="0" u="none" strike="noStrike" kern="0" cap="none" spc="0" normalizeH="0" baseline="0" noProof="0">
                  <a:ln>
                    <a:noFill/>
                  </a:ln>
                  <a:solidFill>
                    <a:srgbClr val="666666"/>
                  </a:solidFill>
                  <a:effectLst/>
                  <a:uLnTx/>
                  <a:uFillTx/>
                  <a:latin typeface="Dosis"/>
                  <a:ea typeface="Dosis"/>
                  <a:cs typeface="Dosis"/>
                  <a:sym typeface="Dosis"/>
                </a:rPr>
                <a:t>10¢</a:t>
              </a:r>
              <a:endParaRPr kumimoji="0" sz="2800" b="1" i="0" u="none" strike="noStrike" kern="0" cap="none" spc="0" normalizeH="0" baseline="0" noProof="0">
                <a:ln>
                  <a:noFill/>
                </a:ln>
                <a:solidFill>
                  <a:srgbClr val="666666"/>
                </a:solidFill>
                <a:effectLst/>
                <a:uLnTx/>
                <a:uFillTx/>
                <a:latin typeface="Dosis"/>
                <a:ea typeface="Dosis"/>
                <a:cs typeface="Dosis"/>
                <a:sym typeface="Dosis"/>
              </a:endParaRPr>
            </a:p>
          </p:txBody>
        </p:sp>
      </p:grpSp>
      <p:sp>
        <p:nvSpPr>
          <p:cNvPr id="1404" name="Google Shape;1404;p20"/>
          <p:cNvSpPr/>
          <p:nvPr/>
        </p:nvSpPr>
        <p:spPr>
          <a:xfrm flipH="1">
            <a:off x="2728763" y="2265531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BE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05" name="Google Shape;1405;p20"/>
          <p:cNvSpPr/>
          <p:nvPr/>
        </p:nvSpPr>
        <p:spPr>
          <a:xfrm flipH="1">
            <a:off x="5370497" y="2811898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BE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06" name="Google Shape;1406;p20"/>
          <p:cNvSpPr/>
          <p:nvPr/>
        </p:nvSpPr>
        <p:spPr>
          <a:xfrm flipH="1">
            <a:off x="9911797" y="2896631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BE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6627188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spTree>
      <p:nvGrpSpPr>
        <p:cNvPr id="1" name="Shape 1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8" name="Google Shape;178;p4"/>
          <p:cNvGrpSpPr/>
          <p:nvPr/>
        </p:nvGrpSpPr>
        <p:grpSpPr>
          <a:xfrm>
            <a:off x="-184227" y="-399294"/>
            <a:ext cx="13152739" cy="7397993"/>
            <a:chOff x="238125" y="822050"/>
            <a:chExt cx="7136850" cy="4051475"/>
          </a:xfrm>
        </p:grpSpPr>
        <p:sp>
          <p:nvSpPr>
            <p:cNvPr id="179" name="Google Shape;179;p4"/>
            <p:cNvSpPr/>
            <p:nvPr/>
          </p:nvSpPr>
          <p:spPr>
            <a:xfrm>
              <a:off x="238125" y="114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0" name="Google Shape;180;p4"/>
            <p:cNvSpPr/>
            <p:nvPr/>
          </p:nvSpPr>
          <p:spPr>
            <a:xfrm>
              <a:off x="238125" y="27590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1" name="Google Shape;181;p4"/>
            <p:cNvSpPr/>
            <p:nvPr/>
          </p:nvSpPr>
          <p:spPr>
            <a:xfrm>
              <a:off x="238125" y="250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2" name="Google Shape;182;p4"/>
            <p:cNvSpPr/>
            <p:nvPr/>
          </p:nvSpPr>
          <p:spPr>
            <a:xfrm>
              <a:off x="238125" y="22460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3" name="Google Shape;183;p4"/>
            <p:cNvSpPr/>
            <p:nvPr/>
          </p:nvSpPr>
          <p:spPr>
            <a:xfrm>
              <a:off x="238125" y="1971075"/>
              <a:ext cx="7136850" cy="0"/>
            </a:xfrm>
            <a:custGeom>
              <a:avLst/>
              <a:gdLst/>
              <a:ahLst/>
              <a:cxnLst/>
              <a:rect l="l" t="t" r="r" b="b"/>
              <a:pathLst>
                <a:path w="285474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4" name="Google Shape;184;p4"/>
            <p:cNvSpPr/>
            <p:nvPr/>
          </p:nvSpPr>
          <p:spPr>
            <a:xfrm>
              <a:off x="238125" y="169607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5" name="Google Shape;185;p4"/>
            <p:cNvSpPr/>
            <p:nvPr/>
          </p:nvSpPr>
          <p:spPr>
            <a:xfrm>
              <a:off x="238125" y="1420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6" name="Google Shape;186;p4"/>
            <p:cNvSpPr/>
            <p:nvPr/>
          </p:nvSpPr>
          <p:spPr>
            <a:xfrm>
              <a:off x="238125" y="33092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7" name="Google Shape;187;p4"/>
            <p:cNvSpPr/>
            <p:nvPr/>
          </p:nvSpPr>
          <p:spPr>
            <a:xfrm>
              <a:off x="238125" y="30155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8" name="Google Shape;188;p4"/>
            <p:cNvSpPr/>
            <p:nvPr/>
          </p:nvSpPr>
          <p:spPr>
            <a:xfrm>
              <a:off x="238125" y="47439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" name="Google Shape;189;p4"/>
            <p:cNvSpPr/>
            <p:nvPr/>
          </p:nvSpPr>
          <p:spPr>
            <a:xfrm>
              <a:off x="238125" y="44549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" name="Google Shape;190;p4"/>
            <p:cNvSpPr/>
            <p:nvPr/>
          </p:nvSpPr>
          <p:spPr>
            <a:xfrm>
              <a:off x="238125" y="4167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" name="Google Shape;191;p4"/>
            <p:cNvSpPr/>
            <p:nvPr/>
          </p:nvSpPr>
          <p:spPr>
            <a:xfrm>
              <a:off x="238125" y="38817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" name="Google Shape;192;p4"/>
            <p:cNvSpPr/>
            <p:nvPr/>
          </p:nvSpPr>
          <p:spPr>
            <a:xfrm>
              <a:off x="238125" y="35953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" name="Google Shape;193;p4"/>
            <p:cNvSpPr/>
            <p:nvPr/>
          </p:nvSpPr>
          <p:spPr>
            <a:xfrm>
              <a:off x="5075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" name="Google Shape;194;p4"/>
            <p:cNvSpPr/>
            <p:nvPr/>
          </p:nvSpPr>
          <p:spPr>
            <a:xfrm>
              <a:off x="3244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" name="Google Shape;195;p4"/>
            <p:cNvSpPr/>
            <p:nvPr/>
          </p:nvSpPr>
          <p:spPr>
            <a:xfrm>
              <a:off x="29400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" name="Google Shape;196;p4"/>
            <p:cNvSpPr/>
            <p:nvPr/>
          </p:nvSpPr>
          <p:spPr>
            <a:xfrm>
              <a:off x="2635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" name="Google Shape;197;p4"/>
            <p:cNvSpPr/>
            <p:nvPr/>
          </p:nvSpPr>
          <p:spPr>
            <a:xfrm>
              <a:off x="2331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" name="Google Shape;198;p4"/>
            <p:cNvSpPr/>
            <p:nvPr/>
          </p:nvSpPr>
          <p:spPr>
            <a:xfrm>
              <a:off x="20279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" name="Google Shape;199;p4"/>
            <p:cNvSpPr/>
            <p:nvPr/>
          </p:nvSpPr>
          <p:spPr>
            <a:xfrm>
              <a:off x="17239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" name="Google Shape;200;p4"/>
            <p:cNvSpPr/>
            <p:nvPr/>
          </p:nvSpPr>
          <p:spPr>
            <a:xfrm>
              <a:off x="14197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" name="Google Shape;201;p4"/>
            <p:cNvSpPr/>
            <p:nvPr/>
          </p:nvSpPr>
          <p:spPr>
            <a:xfrm>
              <a:off x="1115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" name="Google Shape;202;p4"/>
            <p:cNvSpPr/>
            <p:nvPr/>
          </p:nvSpPr>
          <p:spPr>
            <a:xfrm>
              <a:off x="811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" name="Google Shape;203;p4"/>
            <p:cNvSpPr/>
            <p:nvPr/>
          </p:nvSpPr>
          <p:spPr>
            <a:xfrm>
              <a:off x="3548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" name="Google Shape;204;p4"/>
            <p:cNvSpPr/>
            <p:nvPr/>
          </p:nvSpPr>
          <p:spPr>
            <a:xfrm>
              <a:off x="62845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" name="Google Shape;205;p4"/>
            <p:cNvSpPr/>
            <p:nvPr/>
          </p:nvSpPr>
          <p:spPr>
            <a:xfrm>
              <a:off x="5980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" name="Google Shape;206;p4"/>
            <p:cNvSpPr/>
            <p:nvPr/>
          </p:nvSpPr>
          <p:spPr>
            <a:xfrm>
              <a:off x="5676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" name="Google Shape;207;p4"/>
            <p:cNvSpPr/>
            <p:nvPr/>
          </p:nvSpPr>
          <p:spPr>
            <a:xfrm>
              <a:off x="53724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" name="Google Shape;208;p4"/>
            <p:cNvSpPr/>
            <p:nvPr/>
          </p:nvSpPr>
          <p:spPr>
            <a:xfrm>
              <a:off x="50684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" name="Google Shape;209;p4"/>
            <p:cNvSpPr/>
            <p:nvPr/>
          </p:nvSpPr>
          <p:spPr>
            <a:xfrm>
              <a:off x="47644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" name="Google Shape;210;p4"/>
            <p:cNvSpPr/>
            <p:nvPr/>
          </p:nvSpPr>
          <p:spPr>
            <a:xfrm>
              <a:off x="4460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" name="Google Shape;211;p4"/>
            <p:cNvSpPr/>
            <p:nvPr/>
          </p:nvSpPr>
          <p:spPr>
            <a:xfrm>
              <a:off x="4156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" name="Google Shape;212;p4"/>
            <p:cNvSpPr/>
            <p:nvPr/>
          </p:nvSpPr>
          <p:spPr>
            <a:xfrm>
              <a:off x="38522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" name="Google Shape;213;p4"/>
            <p:cNvSpPr/>
            <p:nvPr/>
          </p:nvSpPr>
          <p:spPr>
            <a:xfrm>
              <a:off x="65885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" name="Google Shape;214;p4"/>
            <p:cNvSpPr/>
            <p:nvPr/>
          </p:nvSpPr>
          <p:spPr>
            <a:xfrm>
              <a:off x="71967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" name="Google Shape;215;p4"/>
            <p:cNvSpPr/>
            <p:nvPr/>
          </p:nvSpPr>
          <p:spPr>
            <a:xfrm>
              <a:off x="68927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216" name="Google Shape;216;p4"/>
          <p:cNvSpPr/>
          <p:nvPr/>
        </p:nvSpPr>
        <p:spPr>
          <a:xfrm>
            <a:off x="950933" y="1764600"/>
            <a:ext cx="10290000" cy="4329600"/>
          </a:xfrm>
          <a:prstGeom prst="roundRect">
            <a:avLst>
              <a:gd name="adj" fmla="val 5150"/>
            </a:avLst>
          </a:prstGeom>
          <a:solidFill>
            <a:schemeClr val="lt1"/>
          </a:solidFill>
          <a:ln w="76200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6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17" name="Google Shape;217;p4"/>
          <p:cNvSpPr/>
          <p:nvPr/>
        </p:nvSpPr>
        <p:spPr>
          <a:xfrm>
            <a:off x="950967" y="641533"/>
            <a:ext cx="10290000" cy="919200"/>
          </a:xfrm>
          <a:prstGeom prst="roundRect">
            <a:avLst>
              <a:gd name="adj" fmla="val 16667"/>
            </a:avLst>
          </a:prstGeom>
          <a:solidFill>
            <a:schemeClr val="accent1"/>
          </a:solidFill>
          <a:ln w="762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18" name="Google Shape;218;p4"/>
          <p:cNvSpPr txBox="1">
            <a:spLocks noGrp="1"/>
          </p:cNvSpPr>
          <p:nvPr>
            <p:ph type="title"/>
          </p:nvPr>
        </p:nvSpPr>
        <p:spPr>
          <a:xfrm>
            <a:off x="950967" y="719333"/>
            <a:ext cx="10290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19" name="Google Shape;219;p4"/>
          <p:cNvSpPr txBox="1">
            <a:spLocks noGrp="1"/>
          </p:cNvSpPr>
          <p:nvPr>
            <p:ph type="body" idx="1"/>
          </p:nvPr>
        </p:nvSpPr>
        <p:spPr>
          <a:xfrm>
            <a:off x="950967" y="1764600"/>
            <a:ext cx="10290000" cy="427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57189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AutoNum type="arabicPeriod"/>
              <a:defRPr sz="1600"/>
            </a:lvl1pPr>
            <a:lvl2pPr marL="1219170" lvl="1" indent="-423323">
              <a:spcBef>
                <a:spcPts val="0"/>
              </a:spcBef>
              <a:spcAft>
                <a:spcPts val="0"/>
              </a:spcAft>
              <a:buSzPts val="1400"/>
              <a:buAutoNum type="alphaLcPeriod"/>
              <a:defRPr/>
            </a:lvl2pPr>
            <a:lvl3pPr marL="1828754" lvl="2" indent="-423323">
              <a:spcBef>
                <a:spcPts val="0"/>
              </a:spcBef>
              <a:spcAft>
                <a:spcPts val="0"/>
              </a:spcAft>
              <a:buSzPts val="1400"/>
              <a:buAutoNum type="romanLcPeriod"/>
              <a:defRPr/>
            </a:lvl3pPr>
            <a:lvl4pPr marL="2438339" lvl="3" indent="-423323">
              <a:spcBef>
                <a:spcPts val="0"/>
              </a:spcBef>
              <a:spcAft>
                <a:spcPts val="0"/>
              </a:spcAft>
              <a:buSzPts val="1400"/>
              <a:buAutoNum type="arabicPeriod"/>
              <a:defRPr/>
            </a:lvl4pPr>
            <a:lvl5pPr marL="3047924" lvl="4" indent="-423323">
              <a:spcBef>
                <a:spcPts val="0"/>
              </a:spcBef>
              <a:spcAft>
                <a:spcPts val="0"/>
              </a:spcAft>
              <a:buSzPts val="1400"/>
              <a:buAutoNum type="alphaLcPeriod"/>
              <a:defRPr/>
            </a:lvl5pPr>
            <a:lvl6pPr marL="3657509" lvl="5" indent="-423323">
              <a:spcBef>
                <a:spcPts val="0"/>
              </a:spcBef>
              <a:spcAft>
                <a:spcPts val="0"/>
              </a:spcAft>
              <a:buSzPts val="1400"/>
              <a:buAutoNum type="romanLcPeriod"/>
              <a:defRPr/>
            </a:lvl6pPr>
            <a:lvl7pPr marL="4267093" lvl="6" indent="-423323">
              <a:spcBef>
                <a:spcPts val="0"/>
              </a:spcBef>
              <a:spcAft>
                <a:spcPts val="0"/>
              </a:spcAft>
              <a:buSzPts val="1400"/>
              <a:buAutoNum type="arabicPeriod"/>
              <a:defRPr/>
            </a:lvl7pPr>
            <a:lvl8pPr marL="4876678" lvl="7" indent="-423323">
              <a:spcBef>
                <a:spcPts val="0"/>
              </a:spcBef>
              <a:spcAft>
                <a:spcPts val="0"/>
              </a:spcAft>
              <a:buSzPts val="1400"/>
              <a:buAutoNum type="alphaLcPeriod"/>
              <a:defRPr/>
            </a:lvl8pPr>
            <a:lvl9pPr marL="5486263" lvl="8" indent="-423323">
              <a:spcBef>
                <a:spcPts val="0"/>
              </a:spcBef>
              <a:spcAft>
                <a:spcPts val="0"/>
              </a:spcAft>
              <a:buSzPts val="1400"/>
              <a:buAutoNum type="romanLcPeriod"/>
              <a:defRPr/>
            </a:lvl9pPr>
          </a:lstStyle>
          <a:p>
            <a:endParaRPr/>
          </a:p>
        </p:txBody>
      </p:sp>
      <p:sp>
        <p:nvSpPr>
          <p:cNvPr id="220" name="Google Shape;220;p4"/>
          <p:cNvSpPr/>
          <p:nvPr/>
        </p:nvSpPr>
        <p:spPr>
          <a:xfrm>
            <a:off x="11511297" y="323164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BE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221" name="Google Shape;221;p4"/>
          <p:cNvGrpSpPr/>
          <p:nvPr/>
        </p:nvGrpSpPr>
        <p:grpSpPr>
          <a:xfrm>
            <a:off x="10170785" y="592808"/>
            <a:ext cx="1155783" cy="1243739"/>
            <a:chOff x="7627750" y="181828"/>
            <a:chExt cx="1196793" cy="1288048"/>
          </a:xfrm>
        </p:grpSpPr>
        <p:sp>
          <p:nvSpPr>
            <p:cNvPr id="222" name="Google Shape;222;p4"/>
            <p:cNvSpPr/>
            <p:nvPr/>
          </p:nvSpPr>
          <p:spPr>
            <a:xfrm>
              <a:off x="7627750" y="183417"/>
              <a:ext cx="1196793" cy="1286458"/>
            </a:xfrm>
            <a:custGeom>
              <a:avLst/>
              <a:gdLst/>
              <a:ahLst/>
              <a:cxnLst/>
              <a:rect l="l" t="t" r="r" b="b"/>
              <a:pathLst>
                <a:path w="40916" h="43989" extrusionOk="0">
                  <a:moveTo>
                    <a:pt x="16330" y="1"/>
                  </a:moveTo>
                  <a:cubicBezTo>
                    <a:pt x="10854" y="1"/>
                    <a:pt x="6328" y="1956"/>
                    <a:pt x="5700" y="4471"/>
                  </a:cubicBezTo>
                  <a:cubicBezTo>
                    <a:pt x="2738" y="5379"/>
                    <a:pt x="769" y="6943"/>
                    <a:pt x="769" y="8731"/>
                  </a:cubicBezTo>
                  <a:lnTo>
                    <a:pt x="769" y="10813"/>
                  </a:lnTo>
                  <a:cubicBezTo>
                    <a:pt x="769" y="12112"/>
                    <a:pt x="1816" y="13285"/>
                    <a:pt x="3507" y="14193"/>
                  </a:cubicBezTo>
                  <a:cubicBezTo>
                    <a:pt x="3674" y="14864"/>
                    <a:pt x="4121" y="15506"/>
                    <a:pt x="4792" y="16079"/>
                  </a:cubicBezTo>
                  <a:cubicBezTo>
                    <a:pt x="4526" y="16526"/>
                    <a:pt x="4387" y="17001"/>
                    <a:pt x="4387" y="17476"/>
                  </a:cubicBezTo>
                  <a:lnTo>
                    <a:pt x="4387" y="19557"/>
                  </a:lnTo>
                  <a:cubicBezTo>
                    <a:pt x="4387" y="19948"/>
                    <a:pt x="4470" y="20311"/>
                    <a:pt x="4638" y="20675"/>
                  </a:cubicBezTo>
                  <a:cubicBezTo>
                    <a:pt x="1844" y="21583"/>
                    <a:pt x="0" y="23105"/>
                    <a:pt x="0" y="24837"/>
                  </a:cubicBezTo>
                  <a:lnTo>
                    <a:pt x="0" y="26919"/>
                  </a:lnTo>
                  <a:cubicBezTo>
                    <a:pt x="0" y="28078"/>
                    <a:pt x="838" y="29140"/>
                    <a:pt x="2221" y="30006"/>
                  </a:cubicBezTo>
                  <a:cubicBezTo>
                    <a:pt x="1718" y="30593"/>
                    <a:pt x="1439" y="31235"/>
                    <a:pt x="1439" y="31906"/>
                  </a:cubicBezTo>
                  <a:lnTo>
                    <a:pt x="1439" y="33987"/>
                  </a:lnTo>
                  <a:cubicBezTo>
                    <a:pt x="1439" y="36767"/>
                    <a:pt x="6258" y="39044"/>
                    <a:pt x="12153" y="39044"/>
                  </a:cubicBezTo>
                  <a:cubicBezTo>
                    <a:pt x="15394" y="39044"/>
                    <a:pt x="18300" y="38359"/>
                    <a:pt x="20269" y="37284"/>
                  </a:cubicBezTo>
                  <a:cubicBezTo>
                    <a:pt x="21862" y="41209"/>
                    <a:pt x="25717" y="43989"/>
                    <a:pt x="30201" y="43989"/>
                  </a:cubicBezTo>
                  <a:cubicBezTo>
                    <a:pt x="36096" y="43989"/>
                    <a:pt x="40916" y="39183"/>
                    <a:pt x="40916" y="33289"/>
                  </a:cubicBezTo>
                  <a:cubicBezTo>
                    <a:pt x="40916" y="27380"/>
                    <a:pt x="36096" y="22574"/>
                    <a:pt x="30201" y="22574"/>
                  </a:cubicBezTo>
                  <a:cubicBezTo>
                    <a:pt x="29824" y="22574"/>
                    <a:pt x="29461" y="22588"/>
                    <a:pt x="29098" y="22630"/>
                  </a:cubicBezTo>
                  <a:lnTo>
                    <a:pt x="29098" y="21164"/>
                  </a:lnTo>
                  <a:cubicBezTo>
                    <a:pt x="29098" y="20242"/>
                    <a:pt x="28581" y="19389"/>
                    <a:pt x="27687" y="18649"/>
                  </a:cubicBezTo>
                  <a:cubicBezTo>
                    <a:pt x="28232" y="18034"/>
                    <a:pt x="28539" y="17364"/>
                    <a:pt x="28539" y="16666"/>
                  </a:cubicBezTo>
                  <a:lnTo>
                    <a:pt x="28539" y="14584"/>
                  </a:lnTo>
                  <a:cubicBezTo>
                    <a:pt x="28539" y="13034"/>
                    <a:pt x="27058" y="11637"/>
                    <a:pt x="24711" y="10701"/>
                  </a:cubicBezTo>
                  <a:cubicBezTo>
                    <a:pt x="24684" y="10589"/>
                    <a:pt x="24628" y="10491"/>
                    <a:pt x="24572" y="10379"/>
                  </a:cubicBezTo>
                  <a:cubicBezTo>
                    <a:pt x="26108" y="9499"/>
                    <a:pt x="27044" y="8382"/>
                    <a:pt x="27044" y="7153"/>
                  </a:cubicBezTo>
                  <a:lnTo>
                    <a:pt x="27044" y="5071"/>
                  </a:lnTo>
                  <a:cubicBezTo>
                    <a:pt x="27044" y="2277"/>
                    <a:pt x="22225" y="1"/>
                    <a:pt x="16330" y="1"/>
                  </a:cubicBezTo>
                  <a:close/>
                </a:path>
              </a:pathLst>
            </a:custGeom>
            <a:solidFill>
              <a:srgbClr val="FFFFFF"/>
            </a:solidFill>
            <a:ln w="1143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223" name="Google Shape;223;p4"/>
            <p:cNvGrpSpPr/>
            <p:nvPr/>
          </p:nvGrpSpPr>
          <p:grpSpPr>
            <a:xfrm>
              <a:off x="7627838" y="181828"/>
              <a:ext cx="1196383" cy="1286458"/>
              <a:chOff x="-1780025" y="3601513"/>
              <a:chExt cx="1022550" cy="1099725"/>
            </a:xfrm>
          </p:grpSpPr>
          <p:sp>
            <p:nvSpPr>
              <p:cNvPr id="224" name="Google Shape;224;p4"/>
              <p:cNvSpPr/>
              <p:nvPr/>
            </p:nvSpPr>
            <p:spPr>
              <a:xfrm>
                <a:off x="-1744050" y="4324388"/>
                <a:ext cx="535375" cy="253225"/>
              </a:xfrm>
              <a:custGeom>
                <a:avLst/>
                <a:gdLst/>
                <a:ahLst/>
                <a:cxnLst/>
                <a:rect l="l" t="t" r="r" b="b"/>
                <a:pathLst>
                  <a:path w="21415" h="10129" extrusionOk="0">
                    <a:moveTo>
                      <a:pt x="10700" y="10128"/>
                    </a:moveTo>
                    <a:cubicBezTo>
                      <a:pt x="16609" y="10128"/>
                      <a:pt x="21415" y="7865"/>
                      <a:pt x="21415" y="5072"/>
                    </a:cubicBezTo>
                    <a:cubicBezTo>
                      <a:pt x="21415" y="2278"/>
                      <a:pt x="16609" y="1"/>
                      <a:pt x="10700" y="1"/>
                    </a:cubicBezTo>
                    <a:cubicBezTo>
                      <a:pt x="4806" y="1"/>
                      <a:pt x="0" y="2278"/>
                      <a:pt x="0" y="5072"/>
                    </a:cubicBezTo>
                    <a:cubicBezTo>
                      <a:pt x="0" y="7865"/>
                      <a:pt x="4806" y="10128"/>
                      <a:pt x="10700" y="10128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5" name="Google Shape;225;p4"/>
              <p:cNvSpPr/>
              <p:nvPr/>
            </p:nvSpPr>
            <p:spPr>
              <a:xfrm>
                <a:off x="-1744050" y="4399138"/>
                <a:ext cx="535375" cy="52050"/>
              </a:xfrm>
              <a:custGeom>
                <a:avLst/>
                <a:gdLst/>
                <a:ahLst/>
                <a:cxnLst/>
                <a:rect l="l" t="t" r="r" b="b"/>
                <a:pathLst>
                  <a:path w="21415" h="2082" extrusionOk="0">
                    <a:moveTo>
                      <a:pt x="0" y="2082"/>
                    </a:moveTo>
                    <a:lnTo>
                      <a:pt x="21415" y="2082"/>
                    </a:lnTo>
                    <a:lnTo>
                      <a:pt x="21415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6" name="Google Shape;226;p4"/>
              <p:cNvSpPr/>
              <p:nvPr/>
            </p:nvSpPr>
            <p:spPr>
              <a:xfrm>
                <a:off x="-1744050" y="4272363"/>
                <a:ext cx="535375" cy="253200"/>
              </a:xfrm>
              <a:custGeom>
                <a:avLst/>
                <a:gdLst/>
                <a:ahLst/>
                <a:cxnLst/>
                <a:rect l="l" t="t" r="r" b="b"/>
                <a:pathLst>
                  <a:path w="21415" h="10128" extrusionOk="0">
                    <a:moveTo>
                      <a:pt x="10700" y="10128"/>
                    </a:moveTo>
                    <a:cubicBezTo>
                      <a:pt x="16609" y="10128"/>
                      <a:pt x="21415" y="7851"/>
                      <a:pt x="21415" y="5071"/>
                    </a:cubicBezTo>
                    <a:cubicBezTo>
                      <a:pt x="21415" y="2277"/>
                      <a:pt x="16609" y="0"/>
                      <a:pt x="10700" y="0"/>
                    </a:cubicBezTo>
                    <a:cubicBezTo>
                      <a:pt x="4806" y="0"/>
                      <a:pt x="0" y="2277"/>
                      <a:pt x="0" y="5071"/>
                    </a:cubicBezTo>
                    <a:cubicBezTo>
                      <a:pt x="0" y="7851"/>
                      <a:pt x="4806" y="10128"/>
                      <a:pt x="10700" y="10128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7" name="Google Shape;227;p4"/>
              <p:cNvSpPr/>
              <p:nvPr/>
            </p:nvSpPr>
            <p:spPr>
              <a:xfrm>
                <a:off x="-1709125" y="4296813"/>
                <a:ext cx="465525" cy="204325"/>
              </a:xfrm>
              <a:custGeom>
                <a:avLst/>
                <a:gdLst/>
                <a:ahLst/>
                <a:cxnLst/>
                <a:rect l="l" t="t" r="r" b="b"/>
                <a:pathLst>
                  <a:path w="18621" h="8173" extrusionOk="0">
                    <a:moveTo>
                      <a:pt x="9303" y="8172"/>
                    </a:moveTo>
                    <a:cubicBezTo>
                      <a:pt x="14430" y="8172"/>
                      <a:pt x="18621" y="6342"/>
                      <a:pt x="18621" y="4093"/>
                    </a:cubicBezTo>
                    <a:cubicBezTo>
                      <a:pt x="18621" y="1844"/>
                      <a:pt x="14430" y="0"/>
                      <a:pt x="9303" y="0"/>
                    </a:cubicBezTo>
                    <a:cubicBezTo>
                      <a:pt x="4177" y="0"/>
                      <a:pt x="0" y="1844"/>
                      <a:pt x="0" y="4093"/>
                    </a:cubicBezTo>
                    <a:cubicBezTo>
                      <a:pt x="0" y="6342"/>
                      <a:pt x="4177" y="8172"/>
                      <a:pt x="9303" y="8172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8" name="Google Shape;228;p4"/>
              <p:cNvSpPr/>
              <p:nvPr/>
            </p:nvSpPr>
            <p:spPr>
              <a:xfrm>
                <a:off x="-1556175" y="4329988"/>
                <a:ext cx="159275" cy="137975"/>
              </a:xfrm>
              <a:custGeom>
                <a:avLst/>
                <a:gdLst/>
                <a:ahLst/>
                <a:cxnLst/>
                <a:rect l="l" t="t" r="r" b="b"/>
                <a:pathLst>
                  <a:path w="6371" h="5519" extrusionOk="0">
                    <a:moveTo>
                      <a:pt x="2738" y="978"/>
                    </a:moveTo>
                    <a:lnTo>
                      <a:pt x="2738" y="2054"/>
                    </a:lnTo>
                    <a:cubicBezTo>
                      <a:pt x="2571" y="2012"/>
                      <a:pt x="2431" y="1970"/>
                      <a:pt x="2319" y="1928"/>
                    </a:cubicBezTo>
                    <a:cubicBezTo>
                      <a:pt x="2236" y="1900"/>
                      <a:pt x="2166" y="1858"/>
                      <a:pt x="2096" y="1816"/>
                    </a:cubicBezTo>
                    <a:cubicBezTo>
                      <a:pt x="1970" y="1732"/>
                      <a:pt x="1900" y="1621"/>
                      <a:pt x="1900" y="1523"/>
                    </a:cubicBezTo>
                    <a:cubicBezTo>
                      <a:pt x="1900" y="1397"/>
                      <a:pt x="1970" y="1285"/>
                      <a:pt x="2124" y="1188"/>
                    </a:cubicBezTo>
                    <a:cubicBezTo>
                      <a:pt x="2180" y="1160"/>
                      <a:pt x="2250" y="1118"/>
                      <a:pt x="2319" y="1090"/>
                    </a:cubicBezTo>
                    <a:cubicBezTo>
                      <a:pt x="2431" y="1048"/>
                      <a:pt x="2571" y="1006"/>
                      <a:pt x="2738" y="978"/>
                    </a:cubicBezTo>
                    <a:close/>
                    <a:moveTo>
                      <a:pt x="3674" y="3060"/>
                    </a:moveTo>
                    <a:cubicBezTo>
                      <a:pt x="3898" y="3087"/>
                      <a:pt x="4079" y="3129"/>
                      <a:pt x="4233" y="3171"/>
                    </a:cubicBezTo>
                    <a:cubicBezTo>
                      <a:pt x="4345" y="3199"/>
                      <a:pt x="4443" y="3241"/>
                      <a:pt x="4526" y="3283"/>
                    </a:cubicBezTo>
                    <a:cubicBezTo>
                      <a:pt x="4694" y="3381"/>
                      <a:pt x="4778" y="3507"/>
                      <a:pt x="4778" y="3646"/>
                    </a:cubicBezTo>
                    <a:cubicBezTo>
                      <a:pt x="4778" y="3800"/>
                      <a:pt x="4680" y="3926"/>
                      <a:pt x="4471" y="4051"/>
                    </a:cubicBezTo>
                    <a:cubicBezTo>
                      <a:pt x="4401" y="4079"/>
                      <a:pt x="4317" y="4121"/>
                      <a:pt x="4233" y="4149"/>
                    </a:cubicBezTo>
                    <a:cubicBezTo>
                      <a:pt x="4065" y="4205"/>
                      <a:pt x="3884" y="4247"/>
                      <a:pt x="3674" y="4261"/>
                    </a:cubicBezTo>
                    <a:lnTo>
                      <a:pt x="3674" y="3060"/>
                    </a:lnTo>
                    <a:close/>
                    <a:moveTo>
                      <a:pt x="2738" y="0"/>
                    </a:moveTo>
                    <a:lnTo>
                      <a:pt x="2738" y="308"/>
                    </a:lnTo>
                    <a:cubicBezTo>
                      <a:pt x="2585" y="322"/>
                      <a:pt x="2445" y="322"/>
                      <a:pt x="2319" y="336"/>
                    </a:cubicBezTo>
                    <a:cubicBezTo>
                      <a:pt x="1761" y="405"/>
                      <a:pt x="1300" y="517"/>
                      <a:pt x="936" y="713"/>
                    </a:cubicBezTo>
                    <a:cubicBezTo>
                      <a:pt x="489" y="936"/>
                      <a:pt x="266" y="1216"/>
                      <a:pt x="266" y="1551"/>
                    </a:cubicBezTo>
                    <a:cubicBezTo>
                      <a:pt x="266" y="1886"/>
                      <a:pt x="461" y="2166"/>
                      <a:pt x="867" y="2403"/>
                    </a:cubicBezTo>
                    <a:cubicBezTo>
                      <a:pt x="1188" y="2599"/>
                      <a:pt x="1677" y="2752"/>
                      <a:pt x="2319" y="2864"/>
                    </a:cubicBezTo>
                    <a:cubicBezTo>
                      <a:pt x="2445" y="2878"/>
                      <a:pt x="2585" y="2906"/>
                      <a:pt x="2738" y="2920"/>
                    </a:cubicBezTo>
                    <a:lnTo>
                      <a:pt x="2738" y="4219"/>
                    </a:lnTo>
                    <a:cubicBezTo>
                      <a:pt x="2585" y="4177"/>
                      <a:pt x="2445" y="4135"/>
                      <a:pt x="2319" y="4079"/>
                    </a:cubicBezTo>
                    <a:cubicBezTo>
                      <a:pt x="2236" y="4037"/>
                      <a:pt x="2166" y="3995"/>
                      <a:pt x="2096" y="3954"/>
                    </a:cubicBezTo>
                    <a:cubicBezTo>
                      <a:pt x="1900" y="3842"/>
                      <a:pt x="1775" y="3702"/>
                      <a:pt x="1705" y="3534"/>
                    </a:cubicBezTo>
                    <a:lnTo>
                      <a:pt x="0" y="3618"/>
                    </a:lnTo>
                    <a:cubicBezTo>
                      <a:pt x="140" y="4023"/>
                      <a:pt x="434" y="4331"/>
                      <a:pt x="908" y="4554"/>
                    </a:cubicBezTo>
                    <a:cubicBezTo>
                      <a:pt x="1286" y="4736"/>
                      <a:pt x="1747" y="4862"/>
                      <a:pt x="2319" y="4917"/>
                    </a:cubicBezTo>
                    <a:cubicBezTo>
                      <a:pt x="2445" y="4931"/>
                      <a:pt x="2585" y="4945"/>
                      <a:pt x="2738" y="4959"/>
                    </a:cubicBezTo>
                    <a:lnTo>
                      <a:pt x="2738" y="5518"/>
                    </a:lnTo>
                    <a:lnTo>
                      <a:pt x="3674" y="5518"/>
                    </a:lnTo>
                    <a:lnTo>
                      <a:pt x="3674" y="4945"/>
                    </a:lnTo>
                    <a:cubicBezTo>
                      <a:pt x="3870" y="4931"/>
                      <a:pt x="4052" y="4903"/>
                      <a:pt x="4233" y="4889"/>
                    </a:cubicBezTo>
                    <a:cubicBezTo>
                      <a:pt x="4820" y="4806"/>
                      <a:pt x="5295" y="4666"/>
                      <a:pt x="5658" y="4470"/>
                    </a:cubicBezTo>
                    <a:cubicBezTo>
                      <a:pt x="6133" y="4219"/>
                      <a:pt x="6370" y="3898"/>
                      <a:pt x="6370" y="3534"/>
                    </a:cubicBezTo>
                    <a:cubicBezTo>
                      <a:pt x="6370" y="3199"/>
                      <a:pt x="6189" y="2920"/>
                      <a:pt x="5798" y="2710"/>
                    </a:cubicBezTo>
                    <a:cubicBezTo>
                      <a:pt x="5504" y="2543"/>
                      <a:pt x="4973" y="2389"/>
                      <a:pt x="4233" y="2277"/>
                    </a:cubicBezTo>
                    <a:cubicBezTo>
                      <a:pt x="4052" y="2249"/>
                      <a:pt x="3870" y="2221"/>
                      <a:pt x="3674" y="2193"/>
                    </a:cubicBezTo>
                    <a:lnTo>
                      <a:pt x="3674" y="992"/>
                    </a:lnTo>
                    <a:cubicBezTo>
                      <a:pt x="3912" y="1034"/>
                      <a:pt x="4093" y="1104"/>
                      <a:pt x="4233" y="1202"/>
                    </a:cubicBezTo>
                    <a:cubicBezTo>
                      <a:pt x="4331" y="1285"/>
                      <a:pt x="4415" y="1369"/>
                      <a:pt x="4457" y="1481"/>
                    </a:cubicBezTo>
                    <a:lnTo>
                      <a:pt x="6105" y="1383"/>
                    </a:lnTo>
                    <a:cubicBezTo>
                      <a:pt x="5993" y="1076"/>
                      <a:pt x="5728" y="824"/>
                      <a:pt x="5323" y="643"/>
                    </a:cubicBezTo>
                    <a:cubicBezTo>
                      <a:pt x="5029" y="517"/>
                      <a:pt x="4666" y="419"/>
                      <a:pt x="4233" y="364"/>
                    </a:cubicBezTo>
                    <a:cubicBezTo>
                      <a:pt x="4052" y="336"/>
                      <a:pt x="3870" y="322"/>
                      <a:pt x="3674" y="308"/>
                    </a:cubicBezTo>
                    <a:lnTo>
                      <a:pt x="3674" y="0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9" name="Google Shape;229;p4"/>
              <p:cNvSpPr/>
              <p:nvPr/>
            </p:nvSpPr>
            <p:spPr>
              <a:xfrm>
                <a:off x="-1563850" y="4256988"/>
                <a:ext cx="535725" cy="253225"/>
              </a:xfrm>
              <a:custGeom>
                <a:avLst/>
                <a:gdLst/>
                <a:ahLst/>
                <a:cxnLst/>
                <a:rect l="l" t="t" r="r" b="b"/>
                <a:pathLst>
                  <a:path w="21429" h="10129" extrusionOk="0">
                    <a:moveTo>
                      <a:pt x="10714" y="10128"/>
                    </a:moveTo>
                    <a:cubicBezTo>
                      <a:pt x="16609" y="10128"/>
                      <a:pt x="21429" y="7851"/>
                      <a:pt x="21429" y="5072"/>
                    </a:cubicBezTo>
                    <a:cubicBezTo>
                      <a:pt x="21429" y="2278"/>
                      <a:pt x="16609" y="1"/>
                      <a:pt x="10714" y="1"/>
                    </a:cubicBezTo>
                    <a:cubicBezTo>
                      <a:pt x="4819" y="1"/>
                      <a:pt x="0" y="2278"/>
                      <a:pt x="0" y="5072"/>
                    </a:cubicBezTo>
                    <a:cubicBezTo>
                      <a:pt x="0" y="7851"/>
                      <a:pt x="4819" y="10128"/>
                      <a:pt x="10714" y="10128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0" name="Google Shape;230;p4"/>
              <p:cNvSpPr/>
              <p:nvPr/>
            </p:nvSpPr>
            <p:spPr>
              <a:xfrm>
                <a:off x="-1563850" y="4331738"/>
                <a:ext cx="535725" cy="52050"/>
              </a:xfrm>
              <a:custGeom>
                <a:avLst/>
                <a:gdLst/>
                <a:ahLst/>
                <a:cxnLst/>
                <a:rect l="l" t="t" r="r" b="b"/>
                <a:pathLst>
                  <a:path w="21429" h="2082" extrusionOk="0">
                    <a:moveTo>
                      <a:pt x="0" y="2082"/>
                    </a:moveTo>
                    <a:lnTo>
                      <a:pt x="21429" y="2082"/>
                    </a:lnTo>
                    <a:lnTo>
                      <a:pt x="2142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1" name="Google Shape;231;p4"/>
              <p:cNvSpPr/>
              <p:nvPr/>
            </p:nvSpPr>
            <p:spPr>
              <a:xfrm>
                <a:off x="-1563850" y="4204963"/>
                <a:ext cx="535725" cy="253200"/>
              </a:xfrm>
              <a:custGeom>
                <a:avLst/>
                <a:gdLst/>
                <a:ahLst/>
                <a:cxnLst/>
                <a:rect l="l" t="t" r="r" b="b"/>
                <a:pathLst>
                  <a:path w="21429" h="10128" extrusionOk="0">
                    <a:moveTo>
                      <a:pt x="10714" y="10128"/>
                    </a:moveTo>
                    <a:cubicBezTo>
                      <a:pt x="16609" y="10128"/>
                      <a:pt x="21429" y="7851"/>
                      <a:pt x="21429" y="5071"/>
                    </a:cubicBezTo>
                    <a:cubicBezTo>
                      <a:pt x="21429" y="2277"/>
                      <a:pt x="16609" y="0"/>
                      <a:pt x="10714" y="0"/>
                    </a:cubicBezTo>
                    <a:cubicBezTo>
                      <a:pt x="4819" y="0"/>
                      <a:pt x="0" y="2277"/>
                      <a:pt x="0" y="5071"/>
                    </a:cubicBezTo>
                    <a:cubicBezTo>
                      <a:pt x="0" y="7851"/>
                      <a:pt x="4819" y="10128"/>
                      <a:pt x="10714" y="10128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2" name="Google Shape;232;p4"/>
              <p:cNvSpPr/>
              <p:nvPr/>
            </p:nvSpPr>
            <p:spPr>
              <a:xfrm>
                <a:off x="-1528575" y="4229413"/>
                <a:ext cx="465525" cy="204325"/>
              </a:xfrm>
              <a:custGeom>
                <a:avLst/>
                <a:gdLst/>
                <a:ahLst/>
                <a:cxnLst/>
                <a:rect l="l" t="t" r="r" b="b"/>
                <a:pathLst>
                  <a:path w="18621" h="8173" extrusionOk="0">
                    <a:moveTo>
                      <a:pt x="9303" y="8172"/>
                    </a:moveTo>
                    <a:cubicBezTo>
                      <a:pt x="14430" y="8172"/>
                      <a:pt x="18621" y="6328"/>
                      <a:pt x="18621" y="4093"/>
                    </a:cubicBezTo>
                    <a:cubicBezTo>
                      <a:pt x="18621" y="1844"/>
                      <a:pt x="14430" y="0"/>
                      <a:pt x="9303" y="0"/>
                    </a:cubicBezTo>
                    <a:cubicBezTo>
                      <a:pt x="4177" y="0"/>
                      <a:pt x="0" y="1844"/>
                      <a:pt x="0" y="4093"/>
                    </a:cubicBezTo>
                    <a:cubicBezTo>
                      <a:pt x="0" y="6328"/>
                      <a:pt x="4177" y="8172"/>
                      <a:pt x="9303" y="8172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3" name="Google Shape;233;p4"/>
              <p:cNvSpPr/>
              <p:nvPr/>
            </p:nvSpPr>
            <p:spPr>
              <a:xfrm>
                <a:off x="-1375625" y="4262588"/>
                <a:ext cx="159275" cy="137975"/>
              </a:xfrm>
              <a:custGeom>
                <a:avLst/>
                <a:gdLst/>
                <a:ahLst/>
                <a:cxnLst/>
                <a:rect l="l" t="t" r="r" b="b"/>
                <a:pathLst>
                  <a:path w="6371" h="5519" extrusionOk="0">
                    <a:moveTo>
                      <a:pt x="2738" y="978"/>
                    </a:moveTo>
                    <a:lnTo>
                      <a:pt x="2738" y="2054"/>
                    </a:lnTo>
                    <a:cubicBezTo>
                      <a:pt x="2571" y="2012"/>
                      <a:pt x="2431" y="1970"/>
                      <a:pt x="2319" y="1928"/>
                    </a:cubicBezTo>
                    <a:cubicBezTo>
                      <a:pt x="2236" y="1900"/>
                      <a:pt x="2166" y="1858"/>
                      <a:pt x="2096" y="1816"/>
                    </a:cubicBezTo>
                    <a:cubicBezTo>
                      <a:pt x="1956" y="1732"/>
                      <a:pt x="1886" y="1621"/>
                      <a:pt x="1886" y="1523"/>
                    </a:cubicBezTo>
                    <a:cubicBezTo>
                      <a:pt x="1886" y="1397"/>
                      <a:pt x="1970" y="1285"/>
                      <a:pt x="2124" y="1188"/>
                    </a:cubicBezTo>
                    <a:cubicBezTo>
                      <a:pt x="2180" y="1160"/>
                      <a:pt x="2236" y="1118"/>
                      <a:pt x="2319" y="1090"/>
                    </a:cubicBezTo>
                    <a:cubicBezTo>
                      <a:pt x="2431" y="1048"/>
                      <a:pt x="2571" y="1006"/>
                      <a:pt x="2738" y="978"/>
                    </a:cubicBezTo>
                    <a:close/>
                    <a:moveTo>
                      <a:pt x="3674" y="3060"/>
                    </a:moveTo>
                    <a:cubicBezTo>
                      <a:pt x="3898" y="3087"/>
                      <a:pt x="4079" y="3129"/>
                      <a:pt x="4219" y="3171"/>
                    </a:cubicBezTo>
                    <a:cubicBezTo>
                      <a:pt x="4345" y="3199"/>
                      <a:pt x="4443" y="3241"/>
                      <a:pt x="4512" y="3283"/>
                    </a:cubicBezTo>
                    <a:cubicBezTo>
                      <a:pt x="4694" y="3381"/>
                      <a:pt x="4778" y="3507"/>
                      <a:pt x="4778" y="3646"/>
                    </a:cubicBezTo>
                    <a:cubicBezTo>
                      <a:pt x="4778" y="3800"/>
                      <a:pt x="4680" y="3926"/>
                      <a:pt x="4471" y="4037"/>
                    </a:cubicBezTo>
                    <a:cubicBezTo>
                      <a:pt x="4401" y="4079"/>
                      <a:pt x="4317" y="4121"/>
                      <a:pt x="4219" y="4149"/>
                    </a:cubicBezTo>
                    <a:cubicBezTo>
                      <a:pt x="4065" y="4205"/>
                      <a:pt x="3884" y="4233"/>
                      <a:pt x="3674" y="4261"/>
                    </a:cubicBezTo>
                    <a:lnTo>
                      <a:pt x="3674" y="3060"/>
                    </a:lnTo>
                    <a:close/>
                    <a:moveTo>
                      <a:pt x="2738" y="0"/>
                    </a:moveTo>
                    <a:lnTo>
                      <a:pt x="2738" y="308"/>
                    </a:lnTo>
                    <a:cubicBezTo>
                      <a:pt x="2585" y="322"/>
                      <a:pt x="2445" y="322"/>
                      <a:pt x="2319" y="336"/>
                    </a:cubicBezTo>
                    <a:cubicBezTo>
                      <a:pt x="1761" y="405"/>
                      <a:pt x="1300" y="517"/>
                      <a:pt x="936" y="699"/>
                    </a:cubicBezTo>
                    <a:cubicBezTo>
                      <a:pt x="489" y="936"/>
                      <a:pt x="266" y="1216"/>
                      <a:pt x="266" y="1551"/>
                    </a:cubicBezTo>
                    <a:cubicBezTo>
                      <a:pt x="266" y="1886"/>
                      <a:pt x="461" y="2165"/>
                      <a:pt x="867" y="2403"/>
                    </a:cubicBezTo>
                    <a:cubicBezTo>
                      <a:pt x="1188" y="2599"/>
                      <a:pt x="1677" y="2752"/>
                      <a:pt x="2319" y="2864"/>
                    </a:cubicBezTo>
                    <a:cubicBezTo>
                      <a:pt x="2445" y="2878"/>
                      <a:pt x="2585" y="2906"/>
                      <a:pt x="2738" y="2920"/>
                    </a:cubicBezTo>
                    <a:lnTo>
                      <a:pt x="2738" y="4219"/>
                    </a:lnTo>
                    <a:cubicBezTo>
                      <a:pt x="2585" y="4177"/>
                      <a:pt x="2445" y="4135"/>
                      <a:pt x="2319" y="4079"/>
                    </a:cubicBezTo>
                    <a:cubicBezTo>
                      <a:pt x="2236" y="4037"/>
                      <a:pt x="2166" y="3995"/>
                      <a:pt x="2096" y="3954"/>
                    </a:cubicBezTo>
                    <a:cubicBezTo>
                      <a:pt x="1900" y="3842"/>
                      <a:pt x="1775" y="3688"/>
                      <a:pt x="1705" y="3534"/>
                    </a:cubicBezTo>
                    <a:lnTo>
                      <a:pt x="0" y="3618"/>
                    </a:lnTo>
                    <a:cubicBezTo>
                      <a:pt x="140" y="4023"/>
                      <a:pt x="434" y="4331"/>
                      <a:pt x="908" y="4554"/>
                    </a:cubicBezTo>
                    <a:cubicBezTo>
                      <a:pt x="1286" y="4736"/>
                      <a:pt x="1747" y="4862"/>
                      <a:pt x="2319" y="4917"/>
                    </a:cubicBezTo>
                    <a:cubicBezTo>
                      <a:pt x="2445" y="4931"/>
                      <a:pt x="2585" y="4945"/>
                      <a:pt x="2738" y="4959"/>
                    </a:cubicBezTo>
                    <a:lnTo>
                      <a:pt x="2738" y="5518"/>
                    </a:lnTo>
                    <a:lnTo>
                      <a:pt x="3674" y="5518"/>
                    </a:lnTo>
                    <a:lnTo>
                      <a:pt x="3674" y="4931"/>
                    </a:lnTo>
                    <a:cubicBezTo>
                      <a:pt x="3870" y="4931"/>
                      <a:pt x="4051" y="4903"/>
                      <a:pt x="4219" y="4889"/>
                    </a:cubicBezTo>
                    <a:cubicBezTo>
                      <a:pt x="4820" y="4806"/>
                      <a:pt x="5295" y="4666"/>
                      <a:pt x="5658" y="4470"/>
                    </a:cubicBezTo>
                    <a:cubicBezTo>
                      <a:pt x="6133" y="4219"/>
                      <a:pt x="6370" y="3898"/>
                      <a:pt x="6370" y="3534"/>
                    </a:cubicBezTo>
                    <a:cubicBezTo>
                      <a:pt x="6370" y="3199"/>
                      <a:pt x="6175" y="2920"/>
                      <a:pt x="5798" y="2710"/>
                    </a:cubicBezTo>
                    <a:cubicBezTo>
                      <a:pt x="5504" y="2543"/>
                      <a:pt x="4973" y="2389"/>
                      <a:pt x="4219" y="2277"/>
                    </a:cubicBezTo>
                    <a:cubicBezTo>
                      <a:pt x="4051" y="2249"/>
                      <a:pt x="3870" y="2221"/>
                      <a:pt x="3674" y="2193"/>
                    </a:cubicBezTo>
                    <a:lnTo>
                      <a:pt x="3674" y="992"/>
                    </a:lnTo>
                    <a:cubicBezTo>
                      <a:pt x="3912" y="1034"/>
                      <a:pt x="4093" y="1104"/>
                      <a:pt x="4219" y="1202"/>
                    </a:cubicBezTo>
                    <a:cubicBezTo>
                      <a:pt x="4331" y="1285"/>
                      <a:pt x="4415" y="1369"/>
                      <a:pt x="4457" y="1481"/>
                    </a:cubicBezTo>
                    <a:lnTo>
                      <a:pt x="6105" y="1383"/>
                    </a:lnTo>
                    <a:cubicBezTo>
                      <a:pt x="5993" y="1076"/>
                      <a:pt x="5728" y="824"/>
                      <a:pt x="5323" y="643"/>
                    </a:cubicBezTo>
                    <a:cubicBezTo>
                      <a:pt x="5029" y="517"/>
                      <a:pt x="4666" y="419"/>
                      <a:pt x="4219" y="363"/>
                    </a:cubicBezTo>
                    <a:cubicBezTo>
                      <a:pt x="4051" y="336"/>
                      <a:pt x="3870" y="322"/>
                      <a:pt x="3674" y="308"/>
                    </a:cubicBezTo>
                    <a:lnTo>
                      <a:pt x="3674" y="0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4" name="Google Shape;234;p4"/>
              <p:cNvSpPr/>
              <p:nvPr/>
            </p:nvSpPr>
            <p:spPr>
              <a:xfrm>
                <a:off x="-1780025" y="4147688"/>
                <a:ext cx="535375" cy="253550"/>
              </a:xfrm>
              <a:custGeom>
                <a:avLst/>
                <a:gdLst/>
                <a:ahLst/>
                <a:cxnLst/>
                <a:rect l="l" t="t" r="r" b="b"/>
                <a:pathLst>
                  <a:path w="21415" h="10142" extrusionOk="0">
                    <a:moveTo>
                      <a:pt x="10701" y="10142"/>
                    </a:moveTo>
                    <a:cubicBezTo>
                      <a:pt x="16610" y="10142"/>
                      <a:pt x="21415" y="7865"/>
                      <a:pt x="21415" y="5071"/>
                    </a:cubicBezTo>
                    <a:cubicBezTo>
                      <a:pt x="21415" y="2277"/>
                      <a:pt x="16610" y="1"/>
                      <a:pt x="10701" y="1"/>
                    </a:cubicBezTo>
                    <a:cubicBezTo>
                      <a:pt x="4806" y="1"/>
                      <a:pt x="0" y="2277"/>
                      <a:pt x="0" y="5071"/>
                    </a:cubicBezTo>
                    <a:cubicBezTo>
                      <a:pt x="0" y="7865"/>
                      <a:pt x="4806" y="10142"/>
                      <a:pt x="10701" y="10142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5" name="Google Shape;235;p4"/>
              <p:cNvSpPr/>
              <p:nvPr/>
            </p:nvSpPr>
            <p:spPr>
              <a:xfrm>
                <a:off x="-1780025" y="4222413"/>
                <a:ext cx="535375" cy="52075"/>
              </a:xfrm>
              <a:custGeom>
                <a:avLst/>
                <a:gdLst/>
                <a:ahLst/>
                <a:cxnLst/>
                <a:rect l="l" t="t" r="r" b="b"/>
                <a:pathLst>
                  <a:path w="21415" h="2083" extrusionOk="0">
                    <a:moveTo>
                      <a:pt x="0" y="2082"/>
                    </a:moveTo>
                    <a:lnTo>
                      <a:pt x="21415" y="2082"/>
                    </a:lnTo>
                    <a:lnTo>
                      <a:pt x="21415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6" name="Google Shape;236;p4"/>
              <p:cNvSpPr/>
              <p:nvPr/>
            </p:nvSpPr>
            <p:spPr>
              <a:xfrm>
                <a:off x="-1780025" y="4095663"/>
                <a:ext cx="535375" cy="253550"/>
              </a:xfrm>
              <a:custGeom>
                <a:avLst/>
                <a:gdLst/>
                <a:ahLst/>
                <a:cxnLst/>
                <a:rect l="l" t="t" r="r" b="b"/>
                <a:pathLst>
                  <a:path w="21415" h="10142" extrusionOk="0">
                    <a:moveTo>
                      <a:pt x="10701" y="10142"/>
                    </a:moveTo>
                    <a:cubicBezTo>
                      <a:pt x="16610" y="10142"/>
                      <a:pt x="21415" y="7865"/>
                      <a:pt x="21415" y="5071"/>
                    </a:cubicBezTo>
                    <a:cubicBezTo>
                      <a:pt x="21415" y="2277"/>
                      <a:pt x="16610" y="0"/>
                      <a:pt x="10701" y="0"/>
                    </a:cubicBezTo>
                    <a:cubicBezTo>
                      <a:pt x="4806" y="0"/>
                      <a:pt x="0" y="2277"/>
                      <a:pt x="0" y="5071"/>
                    </a:cubicBezTo>
                    <a:cubicBezTo>
                      <a:pt x="0" y="7865"/>
                      <a:pt x="4806" y="10142"/>
                      <a:pt x="10701" y="10142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7" name="Google Shape;237;p4"/>
              <p:cNvSpPr/>
              <p:nvPr/>
            </p:nvSpPr>
            <p:spPr>
              <a:xfrm>
                <a:off x="-1745100" y="4120438"/>
                <a:ext cx="465525" cy="203975"/>
              </a:xfrm>
              <a:custGeom>
                <a:avLst/>
                <a:gdLst/>
                <a:ahLst/>
                <a:cxnLst/>
                <a:rect l="l" t="t" r="r" b="b"/>
                <a:pathLst>
                  <a:path w="18621" h="8159" extrusionOk="0">
                    <a:moveTo>
                      <a:pt x="9304" y="8159"/>
                    </a:moveTo>
                    <a:cubicBezTo>
                      <a:pt x="14430" y="8159"/>
                      <a:pt x="18621" y="6329"/>
                      <a:pt x="18621" y="4080"/>
                    </a:cubicBezTo>
                    <a:cubicBezTo>
                      <a:pt x="18621" y="1831"/>
                      <a:pt x="14430" y="1"/>
                      <a:pt x="9304" y="1"/>
                    </a:cubicBezTo>
                    <a:cubicBezTo>
                      <a:pt x="4177" y="1"/>
                      <a:pt x="0" y="1831"/>
                      <a:pt x="0" y="4080"/>
                    </a:cubicBezTo>
                    <a:cubicBezTo>
                      <a:pt x="0" y="6329"/>
                      <a:pt x="4177" y="8159"/>
                      <a:pt x="9304" y="8159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8" name="Google Shape;238;p4"/>
              <p:cNvSpPr/>
              <p:nvPr/>
            </p:nvSpPr>
            <p:spPr>
              <a:xfrm>
                <a:off x="-1591800" y="4153613"/>
                <a:ext cx="158925" cy="137625"/>
              </a:xfrm>
              <a:custGeom>
                <a:avLst/>
                <a:gdLst/>
                <a:ahLst/>
                <a:cxnLst/>
                <a:rect l="l" t="t" r="r" b="b"/>
                <a:pathLst>
                  <a:path w="6357" h="5505" extrusionOk="0">
                    <a:moveTo>
                      <a:pt x="2725" y="979"/>
                    </a:moveTo>
                    <a:lnTo>
                      <a:pt x="2725" y="2040"/>
                    </a:lnTo>
                    <a:cubicBezTo>
                      <a:pt x="2557" y="1999"/>
                      <a:pt x="2417" y="1971"/>
                      <a:pt x="2306" y="1915"/>
                    </a:cubicBezTo>
                    <a:cubicBezTo>
                      <a:pt x="2222" y="1887"/>
                      <a:pt x="2152" y="1845"/>
                      <a:pt x="2082" y="1817"/>
                    </a:cubicBezTo>
                    <a:cubicBezTo>
                      <a:pt x="1956" y="1719"/>
                      <a:pt x="1886" y="1621"/>
                      <a:pt x="1886" y="1510"/>
                    </a:cubicBezTo>
                    <a:cubicBezTo>
                      <a:pt x="1886" y="1384"/>
                      <a:pt x="1956" y="1286"/>
                      <a:pt x="2110" y="1188"/>
                    </a:cubicBezTo>
                    <a:cubicBezTo>
                      <a:pt x="2166" y="1146"/>
                      <a:pt x="2236" y="1119"/>
                      <a:pt x="2306" y="1091"/>
                    </a:cubicBezTo>
                    <a:cubicBezTo>
                      <a:pt x="2417" y="1035"/>
                      <a:pt x="2557" y="993"/>
                      <a:pt x="2725" y="979"/>
                    </a:cubicBezTo>
                    <a:close/>
                    <a:moveTo>
                      <a:pt x="3661" y="3046"/>
                    </a:moveTo>
                    <a:cubicBezTo>
                      <a:pt x="3884" y="3074"/>
                      <a:pt x="4066" y="3116"/>
                      <a:pt x="4219" y="3158"/>
                    </a:cubicBezTo>
                    <a:cubicBezTo>
                      <a:pt x="4331" y="3200"/>
                      <a:pt x="4429" y="3228"/>
                      <a:pt x="4513" y="3284"/>
                    </a:cubicBezTo>
                    <a:cubicBezTo>
                      <a:pt x="4680" y="3381"/>
                      <a:pt x="4764" y="3493"/>
                      <a:pt x="4764" y="3633"/>
                    </a:cubicBezTo>
                    <a:cubicBezTo>
                      <a:pt x="4764" y="3787"/>
                      <a:pt x="4666" y="3926"/>
                      <a:pt x="4457" y="4038"/>
                    </a:cubicBezTo>
                    <a:cubicBezTo>
                      <a:pt x="4387" y="4080"/>
                      <a:pt x="4303" y="4108"/>
                      <a:pt x="4219" y="4136"/>
                    </a:cubicBezTo>
                    <a:cubicBezTo>
                      <a:pt x="4052" y="4192"/>
                      <a:pt x="3870" y="4234"/>
                      <a:pt x="3661" y="4248"/>
                    </a:cubicBezTo>
                    <a:lnTo>
                      <a:pt x="3661" y="3046"/>
                    </a:lnTo>
                    <a:close/>
                    <a:moveTo>
                      <a:pt x="2725" y="1"/>
                    </a:moveTo>
                    <a:lnTo>
                      <a:pt x="2725" y="308"/>
                    </a:lnTo>
                    <a:cubicBezTo>
                      <a:pt x="2571" y="308"/>
                      <a:pt x="2431" y="322"/>
                      <a:pt x="2306" y="336"/>
                    </a:cubicBezTo>
                    <a:cubicBezTo>
                      <a:pt x="1747" y="392"/>
                      <a:pt x="1286" y="518"/>
                      <a:pt x="923" y="699"/>
                    </a:cubicBezTo>
                    <a:cubicBezTo>
                      <a:pt x="476" y="923"/>
                      <a:pt x="252" y="1216"/>
                      <a:pt x="252" y="1552"/>
                    </a:cubicBezTo>
                    <a:cubicBezTo>
                      <a:pt x="252" y="1873"/>
                      <a:pt x="448" y="2166"/>
                      <a:pt x="853" y="2390"/>
                    </a:cubicBezTo>
                    <a:cubicBezTo>
                      <a:pt x="1174" y="2585"/>
                      <a:pt x="1663" y="2739"/>
                      <a:pt x="2306" y="2851"/>
                    </a:cubicBezTo>
                    <a:cubicBezTo>
                      <a:pt x="2431" y="2879"/>
                      <a:pt x="2571" y="2893"/>
                      <a:pt x="2725" y="2921"/>
                    </a:cubicBezTo>
                    <a:lnTo>
                      <a:pt x="2725" y="4206"/>
                    </a:lnTo>
                    <a:cubicBezTo>
                      <a:pt x="2571" y="4178"/>
                      <a:pt x="2431" y="4122"/>
                      <a:pt x="2306" y="4066"/>
                    </a:cubicBezTo>
                    <a:cubicBezTo>
                      <a:pt x="2222" y="4024"/>
                      <a:pt x="2152" y="3996"/>
                      <a:pt x="2082" y="3954"/>
                    </a:cubicBezTo>
                    <a:cubicBezTo>
                      <a:pt x="1886" y="3828"/>
                      <a:pt x="1761" y="3689"/>
                      <a:pt x="1691" y="3521"/>
                    </a:cubicBezTo>
                    <a:lnTo>
                      <a:pt x="1" y="3605"/>
                    </a:lnTo>
                    <a:cubicBezTo>
                      <a:pt x="126" y="4010"/>
                      <a:pt x="420" y="4331"/>
                      <a:pt x="895" y="4541"/>
                    </a:cubicBezTo>
                    <a:cubicBezTo>
                      <a:pt x="1272" y="4722"/>
                      <a:pt x="1747" y="4848"/>
                      <a:pt x="2306" y="4904"/>
                    </a:cubicBezTo>
                    <a:cubicBezTo>
                      <a:pt x="2431" y="4918"/>
                      <a:pt x="2571" y="4932"/>
                      <a:pt x="2725" y="4946"/>
                    </a:cubicBezTo>
                    <a:lnTo>
                      <a:pt x="2725" y="5505"/>
                    </a:lnTo>
                    <a:lnTo>
                      <a:pt x="3661" y="5505"/>
                    </a:lnTo>
                    <a:lnTo>
                      <a:pt x="3661" y="4932"/>
                    </a:lnTo>
                    <a:cubicBezTo>
                      <a:pt x="3856" y="4918"/>
                      <a:pt x="4038" y="4904"/>
                      <a:pt x="4219" y="4876"/>
                    </a:cubicBezTo>
                    <a:cubicBezTo>
                      <a:pt x="4806" y="4792"/>
                      <a:pt x="5281" y="4653"/>
                      <a:pt x="5644" y="4457"/>
                    </a:cubicBezTo>
                    <a:cubicBezTo>
                      <a:pt x="6119" y="4206"/>
                      <a:pt x="6357" y="3898"/>
                      <a:pt x="6357" y="3521"/>
                    </a:cubicBezTo>
                    <a:cubicBezTo>
                      <a:pt x="6357" y="3186"/>
                      <a:pt x="6175" y="2921"/>
                      <a:pt x="5798" y="2711"/>
                    </a:cubicBezTo>
                    <a:cubicBezTo>
                      <a:pt x="5490" y="2529"/>
                      <a:pt x="4960" y="2390"/>
                      <a:pt x="4219" y="2264"/>
                    </a:cubicBezTo>
                    <a:cubicBezTo>
                      <a:pt x="4038" y="2236"/>
                      <a:pt x="3856" y="2208"/>
                      <a:pt x="3661" y="2180"/>
                    </a:cubicBezTo>
                    <a:lnTo>
                      <a:pt x="3661" y="979"/>
                    </a:lnTo>
                    <a:cubicBezTo>
                      <a:pt x="3898" y="1035"/>
                      <a:pt x="4080" y="1105"/>
                      <a:pt x="4219" y="1202"/>
                    </a:cubicBezTo>
                    <a:cubicBezTo>
                      <a:pt x="4331" y="1272"/>
                      <a:pt x="4401" y="1370"/>
                      <a:pt x="4443" y="1482"/>
                    </a:cubicBezTo>
                    <a:lnTo>
                      <a:pt x="6091" y="1370"/>
                    </a:lnTo>
                    <a:cubicBezTo>
                      <a:pt x="5979" y="1063"/>
                      <a:pt x="5714" y="825"/>
                      <a:pt x="5309" y="630"/>
                    </a:cubicBezTo>
                    <a:cubicBezTo>
                      <a:pt x="5016" y="504"/>
                      <a:pt x="4652" y="406"/>
                      <a:pt x="4219" y="350"/>
                    </a:cubicBezTo>
                    <a:cubicBezTo>
                      <a:pt x="4038" y="336"/>
                      <a:pt x="3856" y="308"/>
                      <a:pt x="3661" y="308"/>
                    </a:cubicBezTo>
                    <a:lnTo>
                      <a:pt x="3661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9" name="Google Shape;239;p4"/>
              <p:cNvSpPr/>
              <p:nvPr/>
            </p:nvSpPr>
            <p:spPr>
              <a:xfrm>
                <a:off x="-1588650" y="4055838"/>
                <a:ext cx="535725" cy="253575"/>
              </a:xfrm>
              <a:custGeom>
                <a:avLst/>
                <a:gdLst/>
                <a:ahLst/>
                <a:cxnLst/>
                <a:rect l="l" t="t" r="r" b="b"/>
                <a:pathLst>
                  <a:path w="21429" h="10143" extrusionOk="0">
                    <a:moveTo>
                      <a:pt x="10715" y="10142"/>
                    </a:moveTo>
                    <a:cubicBezTo>
                      <a:pt x="16610" y="10142"/>
                      <a:pt x="21429" y="7865"/>
                      <a:pt x="21429" y="5071"/>
                    </a:cubicBezTo>
                    <a:cubicBezTo>
                      <a:pt x="21429" y="2278"/>
                      <a:pt x="16610" y="1"/>
                      <a:pt x="10715" y="1"/>
                    </a:cubicBezTo>
                    <a:cubicBezTo>
                      <a:pt x="4820" y="1"/>
                      <a:pt x="0" y="2278"/>
                      <a:pt x="0" y="5071"/>
                    </a:cubicBezTo>
                    <a:cubicBezTo>
                      <a:pt x="0" y="7865"/>
                      <a:pt x="4820" y="10142"/>
                      <a:pt x="10715" y="10142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0" name="Google Shape;240;p4"/>
              <p:cNvSpPr/>
              <p:nvPr/>
            </p:nvSpPr>
            <p:spPr>
              <a:xfrm>
                <a:off x="-1588650" y="4130588"/>
                <a:ext cx="535725" cy="52050"/>
              </a:xfrm>
              <a:custGeom>
                <a:avLst/>
                <a:gdLst/>
                <a:ahLst/>
                <a:cxnLst/>
                <a:rect l="l" t="t" r="r" b="b"/>
                <a:pathLst>
                  <a:path w="21429" h="2082" extrusionOk="0">
                    <a:moveTo>
                      <a:pt x="0" y="2081"/>
                    </a:moveTo>
                    <a:lnTo>
                      <a:pt x="21429" y="2081"/>
                    </a:lnTo>
                    <a:lnTo>
                      <a:pt x="2142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1" name="Google Shape;241;p4"/>
              <p:cNvSpPr/>
              <p:nvPr/>
            </p:nvSpPr>
            <p:spPr>
              <a:xfrm>
                <a:off x="-1588650" y="4003813"/>
                <a:ext cx="535725" cy="253200"/>
              </a:xfrm>
              <a:custGeom>
                <a:avLst/>
                <a:gdLst/>
                <a:ahLst/>
                <a:cxnLst/>
                <a:rect l="l" t="t" r="r" b="b"/>
                <a:pathLst>
                  <a:path w="21429" h="10128" extrusionOk="0">
                    <a:moveTo>
                      <a:pt x="10715" y="10128"/>
                    </a:moveTo>
                    <a:cubicBezTo>
                      <a:pt x="16610" y="10128"/>
                      <a:pt x="21429" y="7865"/>
                      <a:pt x="21429" y="5071"/>
                    </a:cubicBezTo>
                    <a:cubicBezTo>
                      <a:pt x="21429" y="2277"/>
                      <a:pt x="16610" y="0"/>
                      <a:pt x="10715" y="0"/>
                    </a:cubicBezTo>
                    <a:cubicBezTo>
                      <a:pt x="4820" y="0"/>
                      <a:pt x="0" y="2277"/>
                      <a:pt x="0" y="5071"/>
                    </a:cubicBezTo>
                    <a:cubicBezTo>
                      <a:pt x="0" y="7865"/>
                      <a:pt x="4820" y="10128"/>
                      <a:pt x="10715" y="10128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2" name="Google Shape;242;p4"/>
              <p:cNvSpPr/>
              <p:nvPr/>
            </p:nvSpPr>
            <p:spPr>
              <a:xfrm>
                <a:off x="-1553375" y="4028263"/>
                <a:ext cx="465175" cy="204300"/>
              </a:xfrm>
              <a:custGeom>
                <a:avLst/>
                <a:gdLst/>
                <a:ahLst/>
                <a:cxnLst/>
                <a:rect l="l" t="t" r="r" b="b"/>
                <a:pathLst>
                  <a:path w="18607" h="8172" extrusionOk="0">
                    <a:moveTo>
                      <a:pt x="9304" y="8172"/>
                    </a:moveTo>
                    <a:cubicBezTo>
                      <a:pt x="14430" y="8172"/>
                      <a:pt x="18607" y="6342"/>
                      <a:pt x="18607" y="4093"/>
                    </a:cubicBezTo>
                    <a:cubicBezTo>
                      <a:pt x="18607" y="1844"/>
                      <a:pt x="14430" y="0"/>
                      <a:pt x="9304" y="0"/>
                    </a:cubicBezTo>
                    <a:cubicBezTo>
                      <a:pt x="4177" y="0"/>
                      <a:pt x="0" y="1844"/>
                      <a:pt x="0" y="4093"/>
                    </a:cubicBezTo>
                    <a:cubicBezTo>
                      <a:pt x="0" y="6342"/>
                      <a:pt x="4177" y="8172"/>
                      <a:pt x="9304" y="8172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3" name="Google Shape;243;p4"/>
              <p:cNvSpPr/>
              <p:nvPr/>
            </p:nvSpPr>
            <p:spPr>
              <a:xfrm>
                <a:off x="-1400425" y="4061788"/>
                <a:ext cx="159275" cy="137600"/>
              </a:xfrm>
              <a:custGeom>
                <a:avLst/>
                <a:gdLst/>
                <a:ahLst/>
                <a:cxnLst/>
                <a:rect l="l" t="t" r="r" b="b"/>
                <a:pathLst>
                  <a:path w="6371" h="5504" extrusionOk="0">
                    <a:moveTo>
                      <a:pt x="2725" y="964"/>
                    </a:moveTo>
                    <a:lnTo>
                      <a:pt x="2725" y="2040"/>
                    </a:lnTo>
                    <a:cubicBezTo>
                      <a:pt x="2571" y="1998"/>
                      <a:pt x="2431" y="1956"/>
                      <a:pt x="2306" y="1914"/>
                    </a:cubicBezTo>
                    <a:cubicBezTo>
                      <a:pt x="2222" y="1886"/>
                      <a:pt x="2152" y="1844"/>
                      <a:pt x="2096" y="1802"/>
                    </a:cubicBezTo>
                    <a:cubicBezTo>
                      <a:pt x="1956" y="1718"/>
                      <a:pt x="1886" y="1621"/>
                      <a:pt x="1886" y="1509"/>
                    </a:cubicBezTo>
                    <a:cubicBezTo>
                      <a:pt x="1886" y="1383"/>
                      <a:pt x="1970" y="1271"/>
                      <a:pt x="2124" y="1174"/>
                    </a:cubicBezTo>
                    <a:cubicBezTo>
                      <a:pt x="2180" y="1146"/>
                      <a:pt x="2236" y="1104"/>
                      <a:pt x="2306" y="1076"/>
                    </a:cubicBezTo>
                    <a:cubicBezTo>
                      <a:pt x="2431" y="1034"/>
                      <a:pt x="2571" y="992"/>
                      <a:pt x="2725" y="964"/>
                    </a:cubicBezTo>
                    <a:close/>
                    <a:moveTo>
                      <a:pt x="3675" y="3045"/>
                    </a:moveTo>
                    <a:cubicBezTo>
                      <a:pt x="3898" y="3073"/>
                      <a:pt x="4080" y="3115"/>
                      <a:pt x="4219" y="3157"/>
                    </a:cubicBezTo>
                    <a:cubicBezTo>
                      <a:pt x="4345" y="3185"/>
                      <a:pt x="4443" y="3227"/>
                      <a:pt x="4513" y="3269"/>
                    </a:cubicBezTo>
                    <a:cubicBezTo>
                      <a:pt x="4694" y="3381"/>
                      <a:pt x="4778" y="3492"/>
                      <a:pt x="4778" y="3632"/>
                    </a:cubicBezTo>
                    <a:cubicBezTo>
                      <a:pt x="4778" y="3786"/>
                      <a:pt x="4666" y="3911"/>
                      <a:pt x="4471" y="4037"/>
                    </a:cubicBezTo>
                    <a:cubicBezTo>
                      <a:pt x="4401" y="4079"/>
                      <a:pt x="4317" y="4107"/>
                      <a:pt x="4219" y="4135"/>
                    </a:cubicBezTo>
                    <a:cubicBezTo>
                      <a:pt x="4066" y="4191"/>
                      <a:pt x="3884" y="4233"/>
                      <a:pt x="3675" y="4247"/>
                    </a:cubicBezTo>
                    <a:lnTo>
                      <a:pt x="3675" y="3045"/>
                    </a:lnTo>
                    <a:close/>
                    <a:moveTo>
                      <a:pt x="2725" y="0"/>
                    </a:moveTo>
                    <a:lnTo>
                      <a:pt x="2725" y="294"/>
                    </a:lnTo>
                    <a:cubicBezTo>
                      <a:pt x="2585" y="307"/>
                      <a:pt x="2445" y="321"/>
                      <a:pt x="2306" y="335"/>
                    </a:cubicBezTo>
                    <a:cubicBezTo>
                      <a:pt x="1761" y="391"/>
                      <a:pt x="1300" y="503"/>
                      <a:pt x="937" y="699"/>
                    </a:cubicBezTo>
                    <a:cubicBezTo>
                      <a:pt x="490" y="922"/>
                      <a:pt x="266" y="1201"/>
                      <a:pt x="266" y="1537"/>
                    </a:cubicBezTo>
                    <a:cubicBezTo>
                      <a:pt x="266" y="1872"/>
                      <a:pt x="462" y="2151"/>
                      <a:pt x="853" y="2389"/>
                    </a:cubicBezTo>
                    <a:cubicBezTo>
                      <a:pt x="1188" y="2584"/>
                      <a:pt x="1677" y="2738"/>
                      <a:pt x="2306" y="2850"/>
                    </a:cubicBezTo>
                    <a:cubicBezTo>
                      <a:pt x="2445" y="2878"/>
                      <a:pt x="2585" y="2892"/>
                      <a:pt x="2725" y="2920"/>
                    </a:cubicBezTo>
                    <a:lnTo>
                      <a:pt x="2725" y="4205"/>
                    </a:lnTo>
                    <a:cubicBezTo>
                      <a:pt x="2585" y="4163"/>
                      <a:pt x="2445" y="4121"/>
                      <a:pt x="2306" y="4065"/>
                    </a:cubicBezTo>
                    <a:cubicBezTo>
                      <a:pt x="2236" y="4023"/>
                      <a:pt x="2166" y="3981"/>
                      <a:pt x="2096" y="3939"/>
                    </a:cubicBezTo>
                    <a:cubicBezTo>
                      <a:pt x="1900" y="3828"/>
                      <a:pt x="1775" y="3688"/>
                      <a:pt x="1705" y="3520"/>
                    </a:cubicBezTo>
                    <a:lnTo>
                      <a:pt x="1" y="3604"/>
                    </a:lnTo>
                    <a:cubicBezTo>
                      <a:pt x="140" y="4009"/>
                      <a:pt x="434" y="4331"/>
                      <a:pt x="895" y="4540"/>
                    </a:cubicBezTo>
                    <a:cubicBezTo>
                      <a:pt x="1286" y="4722"/>
                      <a:pt x="1747" y="4847"/>
                      <a:pt x="2306" y="4903"/>
                    </a:cubicBezTo>
                    <a:cubicBezTo>
                      <a:pt x="2445" y="4917"/>
                      <a:pt x="2585" y="4931"/>
                      <a:pt x="2725" y="4945"/>
                    </a:cubicBezTo>
                    <a:lnTo>
                      <a:pt x="2725" y="5504"/>
                    </a:lnTo>
                    <a:lnTo>
                      <a:pt x="3675" y="5504"/>
                    </a:lnTo>
                    <a:lnTo>
                      <a:pt x="3675" y="4931"/>
                    </a:lnTo>
                    <a:cubicBezTo>
                      <a:pt x="3870" y="4917"/>
                      <a:pt x="4052" y="4889"/>
                      <a:pt x="4219" y="4875"/>
                    </a:cubicBezTo>
                    <a:cubicBezTo>
                      <a:pt x="4806" y="4792"/>
                      <a:pt x="5295" y="4652"/>
                      <a:pt x="5658" y="4456"/>
                    </a:cubicBezTo>
                    <a:cubicBezTo>
                      <a:pt x="6133" y="4205"/>
                      <a:pt x="6371" y="3897"/>
                      <a:pt x="6371" y="3520"/>
                    </a:cubicBezTo>
                    <a:cubicBezTo>
                      <a:pt x="6371" y="3185"/>
                      <a:pt x="6175" y="2920"/>
                      <a:pt x="5798" y="2696"/>
                    </a:cubicBezTo>
                    <a:cubicBezTo>
                      <a:pt x="5490" y="2529"/>
                      <a:pt x="4974" y="2389"/>
                      <a:pt x="4219" y="2263"/>
                    </a:cubicBezTo>
                    <a:cubicBezTo>
                      <a:pt x="4052" y="2235"/>
                      <a:pt x="3870" y="2207"/>
                      <a:pt x="3675" y="2179"/>
                    </a:cubicBezTo>
                    <a:lnTo>
                      <a:pt x="3675" y="978"/>
                    </a:lnTo>
                    <a:cubicBezTo>
                      <a:pt x="3912" y="1020"/>
                      <a:pt x="4094" y="1104"/>
                      <a:pt x="4219" y="1188"/>
                    </a:cubicBezTo>
                    <a:cubicBezTo>
                      <a:pt x="4331" y="1271"/>
                      <a:pt x="4415" y="1369"/>
                      <a:pt x="4457" y="1467"/>
                    </a:cubicBezTo>
                    <a:lnTo>
                      <a:pt x="6105" y="1369"/>
                    </a:lnTo>
                    <a:cubicBezTo>
                      <a:pt x="5993" y="1062"/>
                      <a:pt x="5728" y="810"/>
                      <a:pt x="5323" y="629"/>
                    </a:cubicBezTo>
                    <a:cubicBezTo>
                      <a:pt x="5030" y="503"/>
                      <a:pt x="4666" y="405"/>
                      <a:pt x="4219" y="349"/>
                    </a:cubicBezTo>
                    <a:cubicBezTo>
                      <a:pt x="4052" y="321"/>
                      <a:pt x="3870" y="307"/>
                      <a:pt x="3675" y="294"/>
                    </a:cubicBezTo>
                    <a:lnTo>
                      <a:pt x="3675" y="0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4" name="Google Shape;244;p4"/>
              <p:cNvSpPr/>
              <p:nvPr/>
            </p:nvSpPr>
            <p:spPr>
              <a:xfrm>
                <a:off x="-1670725" y="3963988"/>
                <a:ext cx="535400" cy="253225"/>
              </a:xfrm>
              <a:custGeom>
                <a:avLst/>
                <a:gdLst/>
                <a:ahLst/>
                <a:cxnLst/>
                <a:rect l="l" t="t" r="r" b="b"/>
                <a:pathLst>
                  <a:path w="21416" h="10129" extrusionOk="0">
                    <a:moveTo>
                      <a:pt x="10715" y="10128"/>
                    </a:moveTo>
                    <a:cubicBezTo>
                      <a:pt x="16610" y="10128"/>
                      <a:pt x="21415" y="7851"/>
                      <a:pt x="21415" y="5058"/>
                    </a:cubicBezTo>
                    <a:cubicBezTo>
                      <a:pt x="21415" y="2278"/>
                      <a:pt x="16610" y="1"/>
                      <a:pt x="10715" y="1"/>
                    </a:cubicBezTo>
                    <a:cubicBezTo>
                      <a:pt x="4806" y="1"/>
                      <a:pt x="1" y="2278"/>
                      <a:pt x="1" y="5058"/>
                    </a:cubicBezTo>
                    <a:cubicBezTo>
                      <a:pt x="1" y="7851"/>
                      <a:pt x="4806" y="10128"/>
                      <a:pt x="10715" y="10128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5" name="Google Shape;245;p4"/>
              <p:cNvSpPr/>
              <p:nvPr/>
            </p:nvSpPr>
            <p:spPr>
              <a:xfrm>
                <a:off x="-1670725" y="4038388"/>
                <a:ext cx="535400" cy="52050"/>
              </a:xfrm>
              <a:custGeom>
                <a:avLst/>
                <a:gdLst/>
                <a:ahLst/>
                <a:cxnLst/>
                <a:rect l="l" t="t" r="r" b="b"/>
                <a:pathLst>
                  <a:path w="21416" h="2082" extrusionOk="0">
                    <a:moveTo>
                      <a:pt x="1" y="2082"/>
                    </a:moveTo>
                    <a:lnTo>
                      <a:pt x="21415" y="2082"/>
                    </a:lnTo>
                    <a:lnTo>
                      <a:pt x="21415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6" name="Google Shape;246;p4"/>
              <p:cNvSpPr/>
              <p:nvPr/>
            </p:nvSpPr>
            <p:spPr>
              <a:xfrm>
                <a:off x="-1670725" y="3911963"/>
                <a:ext cx="535400" cy="253200"/>
              </a:xfrm>
              <a:custGeom>
                <a:avLst/>
                <a:gdLst/>
                <a:ahLst/>
                <a:cxnLst/>
                <a:rect l="l" t="t" r="r" b="b"/>
                <a:pathLst>
                  <a:path w="21416" h="10128" extrusionOk="0">
                    <a:moveTo>
                      <a:pt x="10715" y="10128"/>
                    </a:moveTo>
                    <a:cubicBezTo>
                      <a:pt x="16610" y="10128"/>
                      <a:pt x="21415" y="7851"/>
                      <a:pt x="21415" y="5057"/>
                    </a:cubicBezTo>
                    <a:cubicBezTo>
                      <a:pt x="21415" y="2277"/>
                      <a:pt x="16610" y="0"/>
                      <a:pt x="10715" y="0"/>
                    </a:cubicBezTo>
                    <a:cubicBezTo>
                      <a:pt x="4806" y="0"/>
                      <a:pt x="1" y="2277"/>
                      <a:pt x="1" y="5057"/>
                    </a:cubicBezTo>
                    <a:cubicBezTo>
                      <a:pt x="1" y="7851"/>
                      <a:pt x="4806" y="10128"/>
                      <a:pt x="10715" y="10128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7" name="Google Shape;247;p4"/>
              <p:cNvSpPr/>
              <p:nvPr/>
            </p:nvSpPr>
            <p:spPr>
              <a:xfrm>
                <a:off x="-1635800" y="3936413"/>
                <a:ext cx="465550" cy="204325"/>
              </a:xfrm>
              <a:custGeom>
                <a:avLst/>
                <a:gdLst/>
                <a:ahLst/>
                <a:cxnLst/>
                <a:rect l="l" t="t" r="r" b="b"/>
                <a:pathLst>
                  <a:path w="18622" h="8173" extrusionOk="0">
                    <a:moveTo>
                      <a:pt x="9318" y="8172"/>
                    </a:moveTo>
                    <a:cubicBezTo>
                      <a:pt x="14445" y="8172"/>
                      <a:pt x="18621" y="6328"/>
                      <a:pt x="18621" y="4079"/>
                    </a:cubicBezTo>
                    <a:cubicBezTo>
                      <a:pt x="18621" y="1830"/>
                      <a:pt x="14445" y="0"/>
                      <a:pt x="9318" y="0"/>
                    </a:cubicBezTo>
                    <a:cubicBezTo>
                      <a:pt x="4191" y="0"/>
                      <a:pt x="1" y="1830"/>
                      <a:pt x="1" y="4079"/>
                    </a:cubicBezTo>
                    <a:cubicBezTo>
                      <a:pt x="1" y="6328"/>
                      <a:pt x="4191" y="8172"/>
                      <a:pt x="9318" y="8172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8" name="Google Shape;248;p4"/>
              <p:cNvSpPr/>
              <p:nvPr/>
            </p:nvSpPr>
            <p:spPr>
              <a:xfrm>
                <a:off x="-1482500" y="3969588"/>
                <a:ext cx="158925" cy="137975"/>
              </a:xfrm>
              <a:custGeom>
                <a:avLst/>
                <a:gdLst/>
                <a:ahLst/>
                <a:cxnLst/>
                <a:rect l="l" t="t" r="r" b="b"/>
                <a:pathLst>
                  <a:path w="6357" h="5519" extrusionOk="0">
                    <a:moveTo>
                      <a:pt x="2725" y="978"/>
                    </a:moveTo>
                    <a:lnTo>
                      <a:pt x="2725" y="2040"/>
                    </a:lnTo>
                    <a:cubicBezTo>
                      <a:pt x="2557" y="2012"/>
                      <a:pt x="2418" y="1970"/>
                      <a:pt x="2306" y="1928"/>
                    </a:cubicBezTo>
                    <a:cubicBezTo>
                      <a:pt x="2222" y="1886"/>
                      <a:pt x="2152" y="1858"/>
                      <a:pt x="2096" y="1816"/>
                    </a:cubicBezTo>
                    <a:cubicBezTo>
                      <a:pt x="1957" y="1719"/>
                      <a:pt x="1887" y="1621"/>
                      <a:pt x="1887" y="1509"/>
                    </a:cubicBezTo>
                    <a:cubicBezTo>
                      <a:pt x="1887" y="1397"/>
                      <a:pt x="1957" y="1285"/>
                      <a:pt x="2110" y="1188"/>
                    </a:cubicBezTo>
                    <a:cubicBezTo>
                      <a:pt x="2166" y="1146"/>
                      <a:pt x="2236" y="1118"/>
                      <a:pt x="2306" y="1090"/>
                    </a:cubicBezTo>
                    <a:cubicBezTo>
                      <a:pt x="2432" y="1048"/>
                      <a:pt x="2571" y="1006"/>
                      <a:pt x="2725" y="978"/>
                    </a:cubicBezTo>
                    <a:close/>
                    <a:moveTo>
                      <a:pt x="3675" y="3060"/>
                    </a:moveTo>
                    <a:cubicBezTo>
                      <a:pt x="3884" y="3087"/>
                      <a:pt x="4066" y="3115"/>
                      <a:pt x="4220" y="3171"/>
                    </a:cubicBezTo>
                    <a:cubicBezTo>
                      <a:pt x="4345" y="3199"/>
                      <a:pt x="4443" y="3241"/>
                      <a:pt x="4513" y="3283"/>
                    </a:cubicBezTo>
                    <a:cubicBezTo>
                      <a:pt x="4681" y="3381"/>
                      <a:pt x="4764" y="3507"/>
                      <a:pt x="4764" y="3646"/>
                    </a:cubicBezTo>
                    <a:cubicBezTo>
                      <a:pt x="4764" y="3800"/>
                      <a:pt x="4667" y="3926"/>
                      <a:pt x="4457" y="4037"/>
                    </a:cubicBezTo>
                    <a:cubicBezTo>
                      <a:pt x="4387" y="4079"/>
                      <a:pt x="4303" y="4121"/>
                      <a:pt x="4220" y="4149"/>
                    </a:cubicBezTo>
                    <a:cubicBezTo>
                      <a:pt x="4066" y="4205"/>
                      <a:pt x="3884" y="4233"/>
                      <a:pt x="3675" y="4261"/>
                    </a:cubicBezTo>
                    <a:lnTo>
                      <a:pt x="3675" y="3060"/>
                    </a:lnTo>
                    <a:close/>
                    <a:moveTo>
                      <a:pt x="2725" y="0"/>
                    </a:moveTo>
                    <a:lnTo>
                      <a:pt x="2725" y="308"/>
                    </a:lnTo>
                    <a:cubicBezTo>
                      <a:pt x="2585" y="308"/>
                      <a:pt x="2446" y="322"/>
                      <a:pt x="2306" y="336"/>
                    </a:cubicBezTo>
                    <a:cubicBezTo>
                      <a:pt x="1747" y="391"/>
                      <a:pt x="1300" y="517"/>
                      <a:pt x="937" y="699"/>
                    </a:cubicBezTo>
                    <a:cubicBezTo>
                      <a:pt x="476" y="936"/>
                      <a:pt x="252" y="1216"/>
                      <a:pt x="252" y="1551"/>
                    </a:cubicBezTo>
                    <a:cubicBezTo>
                      <a:pt x="252" y="1886"/>
                      <a:pt x="462" y="2166"/>
                      <a:pt x="853" y="2403"/>
                    </a:cubicBezTo>
                    <a:cubicBezTo>
                      <a:pt x="1188" y="2599"/>
                      <a:pt x="1663" y="2738"/>
                      <a:pt x="2306" y="2864"/>
                    </a:cubicBezTo>
                    <a:cubicBezTo>
                      <a:pt x="2446" y="2878"/>
                      <a:pt x="2585" y="2906"/>
                      <a:pt x="2725" y="2920"/>
                    </a:cubicBezTo>
                    <a:lnTo>
                      <a:pt x="2725" y="4219"/>
                    </a:lnTo>
                    <a:cubicBezTo>
                      <a:pt x="2571" y="4177"/>
                      <a:pt x="2432" y="4135"/>
                      <a:pt x="2306" y="4065"/>
                    </a:cubicBezTo>
                    <a:cubicBezTo>
                      <a:pt x="2236" y="4037"/>
                      <a:pt x="2152" y="3995"/>
                      <a:pt x="2082" y="3954"/>
                    </a:cubicBezTo>
                    <a:cubicBezTo>
                      <a:pt x="1901" y="3828"/>
                      <a:pt x="1761" y="3688"/>
                      <a:pt x="1691" y="3534"/>
                    </a:cubicBezTo>
                    <a:lnTo>
                      <a:pt x="1" y="3618"/>
                    </a:lnTo>
                    <a:cubicBezTo>
                      <a:pt x="127" y="4023"/>
                      <a:pt x="434" y="4331"/>
                      <a:pt x="895" y="4554"/>
                    </a:cubicBezTo>
                    <a:cubicBezTo>
                      <a:pt x="1272" y="4736"/>
                      <a:pt x="1747" y="4848"/>
                      <a:pt x="2306" y="4917"/>
                    </a:cubicBezTo>
                    <a:cubicBezTo>
                      <a:pt x="2446" y="4931"/>
                      <a:pt x="2585" y="4945"/>
                      <a:pt x="2725" y="4945"/>
                    </a:cubicBezTo>
                    <a:lnTo>
                      <a:pt x="2725" y="5518"/>
                    </a:lnTo>
                    <a:lnTo>
                      <a:pt x="3675" y="5518"/>
                    </a:lnTo>
                    <a:lnTo>
                      <a:pt x="3675" y="4931"/>
                    </a:lnTo>
                    <a:cubicBezTo>
                      <a:pt x="3856" y="4917"/>
                      <a:pt x="4052" y="4903"/>
                      <a:pt x="4220" y="4876"/>
                    </a:cubicBezTo>
                    <a:cubicBezTo>
                      <a:pt x="4806" y="4806"/>
                      <a:pt x="5281" y="4666"/>
                      <a:pt x="5658" y="4470"/>
                    </a:cubicBezTo>
                    <a:cubicBezTo>
                      <a:pt x="6119" y="4219"/>
                      <a:pt x="6357" y="3898"/>
                      <a:pt x="6357" y="3534"/>
                    </a:cubicBezTo>
                    <a:cubicBezTo>
                      <a:pt x="6357" y="3199"/>
                      <a:pt x="6175" y="2920"/>
                      <a:pt x="5798" y="2710"/>
                    </a:cubicBezTo>
                    <a:cubicBezTo>
                      <a:pt x="5491" y="2543"/>
                      <a:pt x="4960" y="2389"/>
                      <a:pt x="4220" y="2277"/>
                    </a:cubicBezTo>
                    <a:cubicBezTo>
                      <a:pt x="4052" y="2249"/>
                      <a:pt x="3870" y="2221"/>
                      <a:pt x="3675" y="2193"/>
                    </a:cubicBezTo>
                    <a:lnTo>
                      <a:pt x="3675" y="992"/>
                    </a:lnTo>
                    <a:cubicBezTo>
                      <a:pt x="3898" y="1034"/>
                      <a:pt x="4080" y="1104"/>
                      <a:pt x="4220" y="1202"/>
                    </a:cubicBezTo>
                    <a:cubicBezTo>
                      <a:pt x="4331" y="1285"/>
                      <a:pt x="4401" y="1369"/>
                      <a:pt x="4457" y="1481"/>
                    </a:cubicBezTo>
                    <a:lnTo>
                      <a:pt x="6091" y="1383"/>
                    </a:lnTo>
                    <a:cubicBezTo>
                      <a:pt x="5980" y="1076"/>
                      <a:pt x="5728" y="825"/>
                      <a:pt x="5323" y="643"/>
                    </a:cubicBezTo>
                    <a:cubicBezTo>
                      <a:pt x="5030" y="503"/>
                      <a:pt x="4653" y="419"/>
                      <a:pt x="4220" y="364"/>
                    </a:cubicBezTo>
                    <a:cubicBezTo>
                      <a:pt x="4052" y="336"/>
                      <a:pt x="3870" y="322"/>
                      <a:pt x="3675" y="308"/>
                    </a:cubicBezTo>
                    <a:lnTo>
                      <a:pt x="3675" y="0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9" name="Google Shape;249;p4"/>
              <p:cNvSpPr/>
              <p:nvPr/>
            </p:nvSpPr>
            <p:spPr>
              <a:xfrm>
                <a:off x="-1602275" y="3891363"/>
                <a:ext cx="535400" cy="253550"/>
              </a:xfrm>
              <a:custGeom>
                <a:avLst/>
                <a:gdLst/>
                <a:ahLst/>
                <a:cxnLst/>
                <a:rect l="l" t="t" r="r" b="b"/>
                <a:pathLst>
                  <a:path w="21416" h="10142" extrusionOk="0">
                    <a:moveTo>
                      <a:pt x="10715" y="10142"/>
                    </a:moveTo>
                    <a:cubicBezTo>
                      <a:pt x="16610" y="10142"/>
                      <a:pt x="21415" y="7865"/>
                      <a:pt x="21415" y="5071"/>
                    </a:cubicBezTo>
                    <a:cubicBezTo>
                      <a:pt x="21415" y="2277"/>
                      <a:pt x="16610" y="0"/>
                      <a:pt x="10715" y="0"/>
                    </a:cubicBezTo>
                    <a:cubicBezTo>
                      <a:pt x="4806" y="0"/>
                      <a:pt x="1" y="2277"/>
                      <a:pt x="1" y="5071"/>
                    </a:cubicBezTo>
                    <a:cubicBezTo>
                      <a:pt x="1" y="7865"/>
                      <a:pt x="4806" y="10142"/>
                      <a:pt x="10715" y="10142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0" name="Google Shape;250;p4"/>
              <p:cNvSpPr/>
              <p:nvPr/>
            </p:nvSpPr>
            <p:spPr>
              <a:xfrm>
                <a:off x="-1602275" y="3966088"/>
                <a:ext cx="535400" cy="52075"/>
              </a:xfrm>
              <a:custGeom>
                <a:avLst/>
                <a:gdLst/>
                <a:ahLst/>
                <a:cxnLst/>
                <a:rect l="l" t="t" r="r" b="b"/>
                <a:pathLst>
                  <a:path w="21416" h="2083" extrusionOk="0">
                    <a:moveTo>
                      <a:pt x="1" y="2082"/>
                    </a:moveTo>
                    <a:lnTo>
                      <a:pt x="21415" y="2082"/>
                    </a:lnTo>
                    <a:lnTo>
                      <a:pt x="21415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1" name="Google Shape;251;p4"/>
              <p:cNvSpPr/>
              <p:nvPr/>
            </p:nvSpPr>
            <p:spPr>
              <a:xfrm>
                <a:off x="-1602275" y="3839313"/>
                <a:ext cx="535400" cy="253575"/>
              </a:xfrm>
              <a:custGeom>
                <a:avLst/>
                <a:gdLst/>
                <a:ahLst/>
                <a:cxnLst/>
                <a:rect l="l" t="t" r="r" b="b"/>
                <a:pathLst>
                  <a:path w="21416" h="10143" extrusionOk="0">
                    <a:moveTo>
                      <a:pt x="10715" y="10142"/>
                    </a:moveTo>
                    <a:cubicBezTo>
                      <a:pt x="16610" y="10142"/>
                      <a:pt x="21415" y="7865"/>
                      <a:pt x="21415" y="5072"/>
                    </a:cubicBezTo>
                    <a:cubicBezTo>
                      <a:pt x="21415" y="2278"/>
                      <a:pt x="16610" y="1"/>
                      <a:pt x="10715" y="1"/>
                    </a:cubicBezTo>
                    <a:cubicBezTo>
                      <a:pt x="4806" y="1"/>
                      <a:pt x="1" y="2278"/>
                      <a:pt x="1" y="5072"/>
                    </a:cubicBezTo>
                    <a:cubicBezTo>
                      <a:pt x="1" y="7865"/>
                      <a:pt x="4806" y="10142"/>
                      <a:pt x="10715" y="10142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2" name="Google Shape;252;p4"/>
              <p:cNvSpPr/>
              <p:nvPr/>
            </p:nvSpPr>
            <p:spPr>
              <a:xfrm>
                <a:off x="-1567350" y="3863763"/>
                <a:ext cx="465550" cy="204325"/>
              </a:xfrm>
              <a:custGeom>
                <a:avLst/>
                <a:gdLst/>
                <a:ahLst/>
                <a:cxnLst/>
                <a:rect l="l" t="t" r="r" b="b"/>
                <a:pathLst>
                  <a:path w="18622" h="8173" extrusionOk="0">
                    <a:moveTo>
                      <a:pt x="9318" y="8173"/>
                    </a:moveTo>
                    <a:cubicBezTo>
                      <a:pt x="14444" y="8173"/>
                      <a:pt x="18621" y="6343"/>
                      <a:pt x="18621" y="4094"/>
                    </a:cubicBezTo>
                    <a:cubicBezTo>
                      <a:pt x="18621" y="1845"/>
                      <a:pt x="14444" y="1"/>
                      <a:pt x="9318" y="1"/>
                    </a:cubicBezTo>
                    <a:cubicBezTo>
                      <a:pt x="4191" y="1"/>
                      <a:pt x="0" y="1845"/>
                      <a:pt x="0" y="4094"/>
                    </a:cubicBezTo>
                    <a:cubicBezTo>
                      <a:pt x="0" y="6343"/>
                      <a:pt x="4191" y="8173"/>
                      <a:pt x="9318" y="8173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3" name="Google Shape;253;p4"/>
              <p:cNvSpPr/>
              <p:nvPr/>
            </p:nvSpPr>
            <p:spPr>
              <a:xfrm>
                <a:off x="-1414050" y="3897288"/>
                <a:ext cx="158925" cy="137625"/>
              </a:xfrm>
              <a:custGeom>
                <a:avLst/>
                <a:gdLst/>
                <a:ahLst/>
                <a:cxnLst/>
                <a:rect l="l" t="t" r="r" b="b"/>
                <a:pathLst>
                  <a:path w="6357" h="5505" extrusionOk="0">
                    <a:moveTo>
                      <a:pt x="2725" y="965"/>
                    </a:moveTo>
                    <a:lnTo>
                      <a:pt x="2725" y="2040"/>
                    </a:lnTo>
                    <a:cubicBezTo>
                      <a:pt x="2557" y="1998"/>
                      <a:pt x="2418" y="1970"/>
                      <a:pt x="2306" y="1915"/>
                    </a:cubicBezTo>
                    <a:cubicBezTo>
                      <a:pt x="2222" y="1887"/>
                      <a:pt x="2152" y="1845"/>
                      <a:pt x="2096" y="1817"/>
                    </a:cubicBezTo>
                    <a:cubicBezTo>
                      <a:pt x="1957" y="1719"/>
                      <a:pt x="1887" y="1621"/>
                      <a:pt x="1887" y="1509"/>
                    </a:cubicBezTo>
                    <a:cubicBezTo>
                      <a:pt x="1887" y="1384"/>
                      <a:pt x="1957" y="1286"/>
                      <a:pt x="2110" y="1174"/>
                    </a:cubicBezTo>
                    <a:cubicBezTo>
                      <a:pt x="2166" y="1146"/>
                      <a:pt x="2236" y="1104"/>
                      <a:pt x="2306" y="1076"/>
                    </a:cubicBezTo>
                    <a:cubicBezTo>
                      <a:pt x="2431" y="1034"/>
                      <a:pt x="2571" y="993"/>
                      <a:pt x="2725" y="965"/>
                    </a:cubicBezTo>
                    <a:close/>
                    <a:moveTo>
                      <a:pt x="3675" y="3046"/>
                    </a:moveTo>
                    <a:cubicBezTo>
                      <a:pt x="3884" y="3074"/>
                      <a:pt x="4066" y="3116"/>
                      <a:pt x="4220" y="3158"/>
                    </a:cubicBezTo>
                    <a:cubicBezTo>
                      <a:pt x="4345" y="3186"/>
                      <a:pt x="4443" y="3228"/>
                      <a:pt x="4513" y="3270"/>
                    </a:cubicBezTo>
                    <a:cubicBezTo>
                      <a:pt x="4681" y="3381"/>
                      <a:pt x="4764" y="3493"/>
                      <a:pt x="4764" y="3633"/>
                    </a:cubicBezTo>
                    <a:cubicBezTo>
                      <a:pt x="4764" y="3786"/>
                      <a:pt x="4667" y="3926"/>
                      <a:pt x="4457" y="4038"/>
                    </a:cubicBezTo>
                    <a:cubicBezTo>
                      <a:pt x="4387" y="4080"/>
                      <a:pt x="4303" y="4108"/>
                      <a:pt x="4220" y="4136"/>
                    </a:cubicBezTo>
                    <a:cubicBezTo>
                      <a:pt x="4066" y="4191"/>
                      <a:pt x="3884" y="4233"/>
                      <a:pt x="3675" y="4247"/>
                    </a:cubicBezTo>
                    <a:lnTo>
                      <a:pt x="3675" y="3046"/>
                    </a:lnTo>
                    <a:close/>
                    <a:moveTo>
                      <a:pt x="2725" y="1"/>
                    </a:moveTo>
                    <a:lnTo>
                      <a:pt x="2725" y="294"/>
                    </a:lnTo>
                    <a:cubicBezTo>
                      <a:pt x="2585" y="308"/>
                      <a:pt x="2445" y="322"/>
                      <a:pt x="2306" y="336"/>
                    </a:cubicBezTo>
                    <a:cubicBezTo>
                      <a:pt x="1747" y="392"/>
                      <a:pt x="1300" y="518"/>
                      <a:pt x="937" y="699"/>
                    </a:cubicBezTo>
                    <a:cubicBezTo>
                      <a:pt x="490" y="923"/>
                      <a:pt x="252" y="1202"/>
                      <a:pt x="252" y="1537"/>
                    </a:cubicBezTo>
                    <a:cubicBezTo>
                      <a:pt x="252" y="1873"/>
                      <a:pt x="462" y="2152"/>
                      <a:pt x="853" y="2389"/>
                    </a:cubicBezTo>
                    <a:cubicBezTo>
                      <a:pt x="1188" y="2585"/>
                      <a:pt x="1663" y="2739"/>
                      <a:pt x="2306" y="2850"/>
                    </a:cubicBezTo>
                    <a:cubicBezTo>
                      <a:pt x="2445" y="2878"/>
                      <a:pt x="2585" y="2892"/>
                      <a:pt x="2725" y="2920"/>
                    </a:cubicBezTo>
                    <a:lnTo>
                      <a:pt x="2725" y="4205"/>
                    </a:lnTo>
                    <a:cubicBezTo>
                      <a:pt x="2571" y="4164"/>
                      <a:pt x="2431" y="4122"/>
                      <a:pt x="2306" y="4066"/>
                    </a:cubicBezTo>
                    <a:cubicBezTo>
                      <a:pt x="2236" y="4024"/>
                      <a:pt x="2152" y="3996"/>
                      <a:pt x="2082" y="3940"/>
                    </a:cubicBezTo>
                    <a:cubicBezTo>
                      <a:pt x="1901" y="3828"/>
                      <a:pt x="1761" y="3689"/>
                      <a:pt x="1691" y="3521"/>
                    </a:cubicBezTo>
                    <a:lnTo>
                      <a:pt x="1" y="3605"/>
                    </a:lnTo>
                    <a:cubicBezTo>
                      <a:pt x="127" y="4010"/>
                      <a:pt x="434" y="4331"/>
                      <a:pt x="895" y="4541"/>
                    </a:cubicBezTo>
                    <a:cubicBezTo>
                      <a:pt x="1272" y="4722"/>
                      <a:pt x="1747" y="4848"/>
                      <a:pt x="2306" y="4904"/>
                    </a:cubicBezTo>
                    <a:cubicBezTo>
                      <a:pt x="2445" y="4918"/>
                      <a:pt x="2585" y="4932"/>
                      <a:pt x="2725" y="4946"/>
                    </a:cubicBezTo>
                    <a:lnTo>
                      <a:pt x="2725" y="5505"/>
                    </a:lnTo>
                    <a:lnTo>
                      <a:pt x="3675" y="5505"/>
                    </a:lnTo>
                    <a:lnTo>
                      <a:pt x="3675" y="4932"/>
                    </a:lnTo>
                    <a:cubicBezTo>
                      <a:pt x="3856" y="4918"/>
                      <a:pt x="4052" y="4904"/>
                      <a:pt x="4220" y="4876"/>
                    </a:cubicBezTo>
                    <a:cubicBezTo>
                      <a:pt x="4806" y="4792"/>
                      <a:pt x="5281" y="4652"/>
                      <a:pt x="5658" y="4457"/>
                    </a:cubicBezTo>
                    <a:cubicBezTo>
                      <a:pt x="6119" y="4205"/>
                      <a:pt x="6357" y="3898"/>
                      <a:pt x="6357" y="3521"/>
                    </a:cubicBezTo>
                    <a:cubicBezTo>
                      <a:pt x="6357" y="3186"/>
                      <a:pt x="6175" y="2920"/>
                      <a:pt x="5798" y="2697"/>
                    </a:cubicBezTo>
                    <a:cubicBezTo>
                      <a:pt x="5491" y="2529"/>
                      <a:pt x="4960" y="2389"/>
                      <a:pt x="4220" y="2264"/>
                    </a:cubicBezTo>
                    <a:cubicBezTo>
                      <a:pt x="4052" y="2236"/>
                      <a:pt x="3870" y="2208"/>
                      <a:pt x="3675" y="2180"/>
                    </a:cubicBezTo>
                    <a:lnTo>
                      <a:pt x="3675" y="979"/>
                    </a:lnTo>
                    <a:cubicBezTo>
                      <a:pt x="3898" y="1034"/>
                      <a:pt x="4080" y="1104"/>
                      <a:pt x="4220" y="1188"/>
                    </a:cubicBezTo>
                    <a:cubicBezTo>
                      <a:pt x="4331" y="1272"/>
                      <a:pt x="4401" y="1370"/>
                      <a:pt x="4457" y="1468"/>
                    </a:cubicBezTo>
                    <a:lnTo>
                      <a:pt x="6091" y="1370"/>
                    </a:lnTo>
                    <a:cubicBezTo>
                      <a:pt x="5980" y="1062"/>
                      <a:pt x="5728" y="811"/>
                      <a:pt x="5323" y="629"/>
                    </a:cubicBezTo>
                    <a:cubicBezTo>
                      <a:pt x="5030" y="504"/>
                      <a:pt x="4653" y="406"/>
                      <a:pt x="4220" y="350"/>
                    </a:cubicBezTo>
                    <a:cubicBezTo>
                      <a:pt x="4052" y="322"/>
                      <a:pt x="3870" y="308"/>
                      <a:pt x="3675" y="294"/>
                    </a:cubicBezTo>
                    <a:lnTo>
                      <a:pt x="3675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4" name="Google Shape;254;p4"/>
              <p:cNvSpPr/>
              <p:nvPr/>
            </p:nvSpPr>
            <p:spPr>
              <a:xfrm>
                <a:off x="-1694125" y="3815238"/>
                <a:ext cx="535400" cy="253550"/>
              </a:xfrm>
              <a:custGeom>
                <a:avLst/>
                <a:gdLst/>
                <a:ahLst/>
                <a:cxnLst/>
                <a:rect l="l" t="t" r="r" b="b"/>
                <a:pathLst>
                  <a:path w="21416" h="10142" extrusionOk="0">
                    <a:moveTo>
                      <a:pt x="10701" y="10142"/>
                    </a:moveTo>
                    <a:cubicBezTo>
                      <a:pt x="16610" y="10142"/>
                      <a:pt x="21415" y="7865"/>
                      <a:pt x="21415" y="5071"/>
                    </a:cubicBezTo>
                    <a:cubicBezTo>
                      <a:pt x="21415" y="2277"/>
                      <a:pt x="16610" y="0"/>
                      <a:pt x="10701" y="0"/>
                    </a:cubicBezTo>
                    <a:cubicBezTo>
                      <a:pt x="4806" y="0"/>
                      <a:pt x="1" y="2277"/>
                      <a:pt x="1" y="5071"/>
                    </a:cubicBezTo>
                    <a:cubicBezTo>
                      <a:pt x="1" y="7865"/>
                      <a:pt x="4806" y="10142"/>
                      <a:pt x="10701" y="10142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5" name="Google Shape;255;p4"/>
              <p:cNvSpPr/>
              <p:nvPr/>
            </p:nvSpPr>
            <p:spPr>
              <a:xfrm>
                <a:off x="-1694125" y="3889963"/>
                <a:ext cx="535400" cy="52050"/>
              </a:xfrm>
              <a:custGeom>
                <a:avLst/>
                <a:gdLst/>
                <a:ahLst/>
                <a:cxnLst/>
                <a:rect l="l" t="t" r="r" b="b"/>
                <a:pathLst>
                  <a:path w="21416" h="2082" extrusionOk="0">
                    <a:moveTo>
                      <a:pt x="1" y="2082"/>
                    </a:moveTo>
                    <a:lnTo>
                      <a:pt x="21415" y="2082"/>
                    </a:lnTo>
                    <a:lnTo>
                      <a:pt x="21415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6" name="Google Shape;256;p4"/>
              <p:cNvSpPr/>
              <p:nvPr/>
            </p:nvSpPr>
            <p:spPr>
              <a:xfrm>
                <a:off x="-1694125" y="3763188"/>
                <a:ext cx="535400" cy="253575"/>
              </a:xfrm>
              <a:custGeom>
                <a:avLst/>
                <a:gdLst/>
                <a:ahLst/>
                <a:cxnLst/>
                <a:rect l="l" t="t" r="r" b="b"/>
                <a:pathLst>
                  <a:path w="21416" h="10143" extrusionOk="0">
                    <a:moveTo>
                      <a:pt x="10701" y="10142"/>
                    </a:moveTo>
                    <a:cubicBezTo>
                      <a:pt x="16610" y="10142"/>
                      <a:pt x="21415" y="7865"/>
                      <a:pt x="21415" y="5071"/>
                    </a:cubicBezTo>
                    <a:cubicBezTo>
                      <a:pt x="21415" y="2278"/>
                      <a:pt x="16610" y="1"/>
                      <a:pt x="10701" y="1"/>
                    </a:cubicBezTo>
                    <a:cubicBezTo>
                      <a:pt x="4806" y="1"/>
                      <a:pt x="1" y="2278"/>
                      <a:pt x="1" y="5071"/>
                    </a:cubicBezTo>
                    <a:cubicBezTo>
                      <a:pt x="1" y="7865"/>
                      <a:pt x="4806" y="10142"/>
                      <a:pt x="10701" y="10142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7" name="Google Shape;257;p4"/>
              <p:cNvSpPr/>
              <p:nvPr/>
            </p:nvSpPr>
            <p:spPr>
              <a:xfrm>
                <a:off x="-1659200" y="3787988"/>
                <a:ext cx="465550" cy="203975"/>
              </a:xfrm>
              <a:custGeom>
                <a:avLst/>
                <a:gdLst/>
                <a:ahLst/>
                <a:cxnLst/>
                <a:rect l="l" t="t" r="r" b="b"/>
                <a:pathLst>
                  <a:path w="18622" h="8159" extrusionOk="0">
                    <a:moveTo>
                      <a:pt x="9304" y="8158"/>
                    </a:moveTo>
                    <a:cubicBezTo>
                      <a:pt x="14431" y="8158"/>
                      <a:pt x="18621" y="6328"/>
                      <a:pt x="18621" y="4079"/>
                    </a:cubicBezTo>
                    <a:cubicBezTo>
                      <a:pt x="18621" y="1830"/>
                      <a:pt x="14431" y="0"/>
                      <a:pt x="9304" y="0"/>
                    </a:cubicBezTo>
                    <a:cubicBezTo>
                      <a:pt x="4177" y="0"/>
                      <a:pt x="1" y="1830"/>
                      <a:pt x="1" y="4079"/>
                    </a:cubicBezTo>
                    <a:cubicBezTo>
                      <a:pt x="1" y="6328"/>
                      <a:pt x="4177" y="8158"/>
                      <a:pt x="9304" y="8158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8" name="Google Shape;258;p4"/>
              <p:cNvSpPr/>
              <p:nvPr/>
            </p:nvSpPr>
            <p:spPr>
              <a:xfrm>
                <a:off x="-1506225" y="3821163"/>
                <a:ext cx="159250" cy="137625"/>
              </a:xfrm>
              <a:custGeom>
                <a:avLst/>
                <a:gdLst/>
                <a:ahLst/>
                <a:cxnLst/>
                <a:rect l="l" t="t" r="r" b="b"/>
                <a:pathLst>
                  <a:path w="6370" h="5505" extrusionOk="0">
                    <a:moveTo>
                      <a:pt x="2738" y="978"/>
                    </a:moveTo>
                    <a:lnTo>
                      <a:pt x="2738" y="2040"/>
                    </a:lnTo>
                    <a:cubicBezTo>
                      <a:pt x="2570" y="2012"/>
                      <a:pt x="2431" y="1970"/>
                      <a:pt x="2319" y="1928"/>
                    </a:cubicBezTo>
                    <a:cubicBezTo>
                      <a:pt x="2235" y="1886"/>
                      <a:pt x="2165" y="1858"/>
                      <a:pt x="2095" y="1817"/>
                    </a:cubicBezTo>
                    <a:cubicBezTo>
                      <a:pt x="1970" y="1719"/>
                      <a:pt x="1900" y="1621"/>
                      <a:pt x="1900" y="1509"/>
                    </a:cubicBezTo>
                    <a:cubicBezTo>
                      <a:pt x="1900" y="1397"/>
                      <a:pt x="1970" y="1286"/>
                      <a:pt x="2123" y="1188"/>
                    </a:cubicBezTo>
                    <a:cubicBezTo>
                      <a:pt x="2179" y="1146"/>
                      <a:pt x="2249" y="1118"/>
                      <a:pt x="2319" y="1090"/>
                    </a:cubicBezTo>
                    <a:cubicBezTo>
                      <a:pt x="2431" y="1034"/>
                      <a:pt x="2570" y="1006"/>
                      <a:pt x="2738" y="978"/>
                    </a:cubicBezTo>
                    <a:close/>
                    <a:moveTo>
                      <a:pt x="3674" y="3046"/>
                    </a:moveTo>
                    <a:cubicBezTo>
                      <a:pt x="3897" y="3074"/>
                      <a:pt x="4079" y="3116"/>
                      <a:pt x="4233" y="3158"/>
                    </a:cubicBezTo>
                    <a:cubicBezTo>
                      <a:pt x="4344" y="3199"/>
                      <a:pt x="4442" y="3241"/>
                      <a:pt x="4526" y="3283"/>
                    </a:cubicBezTo>
                    <a:cubicBezTo>
                      <a:pt x="4694" y="3381"/>
                      <a:pt x="4777" y="3493"/>
                      <a:pt x="4777" y="3632"/>
                    </a:cubicBezTo>
                    <a:cubicBezTo>
                      <a:pt x="4777" y="3786"/>
                      <a:pt x="4680" y="3926"/>
                      <a:pt x="4470" y="4038"/>
                    </a:cubicBezTo>
                    <a:cubicBezTo>
                      <a:pt x="4400" y="4079"/>
                      <a:pt x="4316" y="4107"/>
                      <a:pt x="4233" y="4149"/>
                    </a:cubicBezTo>
                    <a:cubicBezTo>
                      <a:pt x="4065" y="4191"/>
                      <a:pt x="3883" y="4233"/>
                      <a:pt x="3674" y="4247"/>
                    </a:cubicBezTo>
                    <a:lnTo>
                      <a:pt x="3674" y="3046"/>
                    </a:lnTo>
                    <a:close/>
                    <a:moveTo>
                      <a:pt x="2738" y="1"/>
                    </a:moveTo>
                    <a:lnTo>
                      <a:pt x="2738" y="308"/>
                    </a:lnTo>
                    <a:cubicBezTo>
                      <a:pt x="2584" y="308"/>
                      <a:pt x="2445" y="322"/>
                      <a:pt x="2319" y="336"/>
                    </a:cubicBezTo>
                    <a:cubicBezTo>
                      <a:pt x="1760" y="392"/>
                      <a:pt x="1299" y="517"/>
                      <a:pt x="936" y="699"/>
                    </a:cubicBezTo>
                    <a:cubicBezTo>
                      <a:pt x="489" y="922"/>
                      <a:pt x="265" y="1216"/>
                      <a:pt x="265" y="1551"/>
                    </a:cubicBezTo>
                    <a:cubicBezTo>
                      <a:pt x="265" y="1886"/>
                      <a:pt x="461" y="2166"/>
                      <a:pt x="866" y="2389"/>
                    </a:cubicBezTo>
                    <a:cubicBezTo>
                      <a:pt x="1187" y="2585"/>
                      <a:pt x="1676" y="2738"/>
                      <a:pt x="2319" y="2850"/>
                    </a:cubicBezTo>
                    <a:cubicBezTo>
                      <a:pt x="2445" y="2878"/>
                      <a:pt x="2584" y="2892"/>
                      <a:pt x="2738" y="2920"/>
                    </a:cubicBezTo>
                    <a:lnTo>
                      <a:pt x="2738" y="4205"/>
                    </a:lnTo>
                    <a:cubicBezTo>
                      <a:pt x="2584" y="4177"/>
                      <a:pt x="2445" y="4121"/>
                      <a:pt x="2319" y="4066"/>
                    </a:cubicBezTo>
                    <a:cubicBezTo>
                      <a:pt x="2235" y="4038"/>
                      <a:pt x="2165" y="3996"/>
                      <a:pt x="2095" y="3954"/>
                    </a:cubicBezTo>
                    <a:cubicBezTo>
                      <a:pt x="1900" y="3828"/>
                      <a:pt x="1774" y="3688"/>
                      <a:pt x="1704" y="3521"/>
                    </a:cubicBezTo>
                    <a:lnTo>
                      <a:pt x="0" y="3605"/>
                    </a:lnTo>
                    <a:cubicBezTo>
                      <a:pt x="140" y="4010"/>
                      <a:pt x="433" y="4331"/>
                      <a:pt x="908" y="4554"/>
                    </a:cubicBezTo>
                    <a:cubicBezTo>
                      <a:pt x="1285" y="4722"/>
                      <a:pt x="1746" y="4848"/>
                      <a:pt x="2319" y="4918"/>
                    </a:cubicBezTo>
                    <a:cubicBezTo>
                      <a:pt x="2445" y="4932"/>
                      <a:pt x="2584" y="4946"/>
                      <a:pt x="2738" y="4946"/>
                    </a:cubicBezTo>
                    <a:lnTo>
                      <a:pt x="2738" y="5504"/>
                    </a:lnTo>
                    <a:lnTo>
                      <a:pt x="3674" y="5504"/>
                    </a:lnTo>
                    <a:lnTo>
                      <a:pt x="3674" y="4932"/>
                    </a:lnTo>
                    <a:cubicBezTo>
                      <a:pt x="3869" y="4918"/>
                      <a:pt x="4051" y="4904"/>
                      <a:pt x="4233" y="4876"/>
                    </a:cubicBezTo>
                    <a:cubicBezTo>
                      <a:pt x="4819" y="4792"/>
                      <a:pt x="5294" y="4666"/>
                      <a:pt x="5658" y="4471"/>
                    </a:cubicBezTo>
                    <a:cubicBezTo>
                      <a:pt x="6132" y="4205"/>
                      <a:pt x="6370" y="3898"/>
                      <a:pt x="6370" y="3521"/>
                    </a:cubicBezTo>
                    <a:cubicBezTo>
                      <a:pt x="6370" y="3185"/>
                      <a:pt x="6188" y="2920"/>
                      <a:pt x="5811" y="2711"/>
                    </a:cubicBezTo>
                    <a:cubicBezTo>
                      <a:pt x="5504" y="2529"/>
                      <a:pt x="4973" y="2389"/>
                      <a:pt x="4233" y="2264"/>
                    </a:cubicBezTo>
                    <a:cubicBezTo>
                      <a:pt x="4051" y="2236"/>
                      <a:pt x="3869" y="2208"/>
                      <a:pt x="3674" y="2194"/>
                    </a:cubicBezTo>
                    <a:lnTo>
                      <a:pt x="3674" y="978"/>
                    </a:lnTo>
                    <a:cubicBezTo>
                      <a:pt x="3911" y="1034"/>
                      <a:pt x="4093" y="1104"/>
                      <a:pt x="4233" y="1202"/>
                    </a:cubicBezTo>
                    <a:cubicBezTo>
                      <a:pt x="4330" y="1272"/>
                      <a:pt x="4414" y="1370"/>
                      <a:pt x="4456" y="1481"/>
                    </a:cubicBezTo>
                    <a:lnTo>
                      <a:pt x="6105" y="1370"/>
                    </a:lnTo>
                    <a:cubicBezTo>
                      <a:pt x="5993" y="1062"/>
                      <a:pt x="5727" y="825"/>
                      <a:pt x="5322" y="643"/>
                    </a:cubicBezTo>
                    <a:cubicBezTo>
                      <a:pt x="5029" y="503"/>
                      <a:pt x="4666" y="406"/>
                      <a:pt x="4233" y="350"/>
                    </a:cubicBezTo>
                    <a:cubicBezTo>
                      <a:pt x="4051" y="336"/>
                      <a:pt x="3869" y="308"/>
                      <a:pt x="3674" y="308"/>
                    </a:cubicBezTo>
                    <a:lnTo>
                      <a:pt x="3674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9" name="Google Shape;259;p4"/>
              <p:cNvSpPr/>
              <p:nvPr/>
            </p:nvSpPr>
            <p:spPr>
              <a:xfrm>
                <a:off x="-1760825" y="3745038"/>
                <a:ext cx="535400" cy="253550"/>
              </a:xfrm>
              <a:custGeom>
                <a:avLst/>
                <a:gdLst/>
                <a:ahLst/>
                <a:cxnLst/>
                <a:rect l="l" t="t" r="r" b="b"/>
                <a:pathLst>
                  <a:path w="21416" h="10142" extrusionOk="0">
                    <a:moveTo>
                      <a:pt x="10701" y="10142"/>
                    </a:moveTo>
                    <a:cubicBezTo>
                      <a:pt x="16610" y="10142"/>
                      <a:pt x="21415" y="7865"/>
                      <a:pt x="21415" y="5071"/>
                    </a:cubicBezTo>
                    <a:cubicBezTo>
                      <a:pt x="21415" y="2277"/>
                      <a:pt x="16610" y="0"/>
                      <a:pt x="10701" y="0"/>
                    </a:cubicBezTo>
                    <a:cubicBezTo>
                      <a:pt x="4806" y="0"/>
                      <a:pt x="1" y="2277"/>
                      <a:pt x="1" y="5071"/>
                    </a:cubicBezTo>
                    <a:cubicBezTo>
                      <a:pt x="1" y="7865"/>
                      <a:pt x="4806" y="10142"/>
                      <a:pt x="10701" y="10142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0" name="Google Shape;260;p4"/>
              <p:cNvSpPr/>
              <p:nvPr/>
            </p:nvSpPr>
            <p:spPr>
              <a:xfrm>
                <a:off x="-1760825" y="3819763"/>
                <a:ext cx="535400" cy="52075"/>
              </a:xfrm>
              <a:custGeom>
                <a:avLst/>
                <a:gdLst/>
                <a:ahLst/>
                <a:cxnLst/>
                <a:rect l="l" t="t" r="r" b="b"/>
                <a:pathLst>
                  <a:path w="21416" h="2083" extrusionOk="0">
                    <a:moveTo>
                      <a:pt x="1" y="2082"/>
                    </a:moveTo>
                    <a:lnTo>
                      <a:pt x="21415" y="2082"/>
                    </a:lnTo>
                    <a:lnTo>
                      <a:pt x="21415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1" name="Google Shape;261;p4"/>
              <p:cNvSpPr/>
              <p:nvPr/>
            </p:nvSpPr>
            <p:spPr>
              <a:xfrm>
                <a:off x="-1760825" y="3692988"/>
                <a:ext cx="535400" cy="253575"/>
              </a:xfrm>
              <a:custGeom>
                <a:avLst/>
                <a:gdLst/>
                <a:ahLst/>
                <a:cxnLst/>
                <a:rect l="l" t="t" r="r" b="b"/>
                <a:pathLst>
                  <a:path w="21416" h="10143" extrusionOk="0">
                    <a:moveTo>
                      <a:pt x="10701" y="10142"/>
                    </a:moveTo>
                    <a:cubicBezTo>
                      <a:pt x="16610" y="10142"/>
                      <a:pt x="21415" y="7865"/>
                      <a:pt x="21415" y="5072"/>
                    </a:cubicBezTo>
                    <a:cubicBezTo>
                      <a:pt x="21415" y="2278"/>
                      <a:pt x="16610" y="1"/>
                      <a:pt x="10701" y="1"/>
                    </a:cubicBezTo>
                    <a:cubicBezTo>
                      <a:pt x="4806" y="1"/>
                      <a:pt x="1" y="2278"/>
                      <a:pt x="1" y="5072"/>
                    </a:cubicBezTo>
                    <a:cubicBezTo>
                      <a:pt x="1" y="7865"/>
                      <a:pt x="4806" y="10142"/>
                      <a:pt x="10701" y="10142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2" name="Google Shape;262;p4"/>
              <p:cNvSpPr/>
              <p:nvPr/>
            </p:nvSpPr>
            <p:spPr>
              <a:xfrm>
                <a:off x="-1725900" y="3717788"/>
                <a:ext cx="465550" cy="203975"/>
              </a:xfrm>
              <a:custGeom>
                <a:avLst/>
                <a:gdLst/>
                <a:ahLst/>
                <a:cxnLst/>
                <a:rect l="l" t="t" r="r" b="b"/>
                <a:pathLst>
                  <a:path w="18622" h="8159" extrusionOk="0">
                    <a:moveTo>
                      <a:pt x="9304" y="8159"/>
                    </a:moveTo>
                    <a:cubicBezTo>
                      <a:pt x="14431" y="8159"/>
                      <a:pt x="18621" y="6329"/>
                      <a:pt x="18621" y="4080"/>
                    </a:cubicBezTo>
                    <a:cubicBezTo>
                      <a:pt x="18621" y="1831"/>
                      <a:pt x="14431" y="1"/>
                      <a:pt x="9304" y="1"/>
                    </a:cubicBezTo>
                    <a:cubicBezTo>
                      <a:pt x="4177" y="1"/>
                      <a:pt x="1" y="1831"/>
                      <a:pt x="1" y="4080"/>
                    </a:cubicBezTo>
                    <a:cubicBezTo>
                      <a:pt x="1" y="6329"/>
                      <a:pt x="4177" y="8159"/>
                      <a:pt x="9304" y="8159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3" name="Google Shape;263;p4"/>
              <p:cNvSpPr/>
              <p:nvPr/>
            </p:nvSpPr>
            <p:spPr>
              <a:xfrm>
                <a:off x="-1572600" y="3750963"/>
                <a:ext cx="158925" cy="137625"/>
              </a:xfrm>
              <a:custGeom>
                <a:avLst/>
                <a:gdLst/>
                <a:ahLst/>
                <a:cxnLst/>
                <a:rect l="l" t="t" r="r" b="b"/>
                <a:pathLst>
                  <a:path w="6357" h="5505" extrusionOk="0">
                    <a:moveTo>
                      <a:pt x="2725" y="979"/>
                    </a:moveTo>
                    <a:lnTo>
                      <a:pt x="2725" y="2040"/>
                    </a:lnTo>
                    <a:cubicBezTo>
                      <a:pt x="2557" y="2012"/>
                      <a:pt x="2418" y="1970"/>
                      <a:pt x="2306" y="1915"/>
                    </a:cubicBezTo>
                    <a:cubicBezTo>
                      <a:pt x="2222" y="1887"/>
                      <a:pt x="2152" y="1845"/>
                      <a:pt x="2082" y="1817"/>
                    </a:cubicBezTo>
                    <a:cubicBezTo>
                      <a:pt x="1957" y="1719"/>
                      <a:pt x="1887" y="1621"/>
                      <a:pt x="1887" y="1509"/>
                    </a:cubicBezTo>
                    <a:cubicBezTo>
                      <a:pt x="1887" y="1398"/>
                      <a:pt x="1957" y="1286"/>
                      <a:pt x="2110" y="1188"/>
                    </a:cubicBezTo>
                    <a:cubicBezTo>
                      <a:pt x="2166" y="1146"/>
                      <a:pt x="2236" y="1118"/>
                      <a:pt x="2306" y="1090"/>
                    </a:cubicBezTo>
                    <a:cubicBezTo>
                      <a:pt x="2418" y="1034"/>
                      <a:pt x="2557" y="993"/>
                      <a:pt x="2725" y="979"/>
                    </a:cubicBezTo>
                    <a:close/>
                    <a:moveTo>
                      <a:pt x="3661" y="3046"/>
                    </a:moveTo>
                    <a:cubicBezTo>
                      <a:pt x="3884" y="3074"/>
                      <a:pt x="4066" y="3116"/>
                      <a:pt x="4220" y="3158"/>
                    </a:cubicBezTo>
                    <a:cubicBezTo>
                      <a:pt x="4331" y="3200"/>
                      <a:pt x="4429" y="3228"/>
                      <a:pt x="4513" y="3283"/>
                    </a:cubicBezTo>
                    <a:cubicBezTo>
                      <a:pt x="4681" y="3381"/>
                      <a:pt x="4764" y="3493"/>
                      <a:pt x="4764" y="3633"/>
                    </a:cubicBezTo>
                    <a:cubicBezTo>
                      <a:pt x="4764" y="3786"/>
                      <a:pt x="4667" y="3926"/>
                      <a:pt x="4457" y="4038"/>
                    </a:cubicBezTo>
                    <a:cubicBezTo>
                      <a:pt x="4387" y="4080"/>
                      <a:pt x="4303" y="4108"/>
                      <a:pt x="4220" y="4150"/>
                    </a:cubicBezTo>
                    <a:cubicBezTo>
                      <a:pt x="4052" y="4191"/>
                      <a:pt x="3870" y="4233"/>
                      <a:pt x="3661" y="4247"/>
                    </a:cubicBezTo>
                    <a:lnTo>
                      <a:pt x="3661" y="3046"/>
                    </a:lnTo>
                    <a:close/>
                    <a:moveTo>
                      <a:pt x="2725" y="1"/>
                    </a:moveTo>
                    <a:lnTo>
                      <a:pt x="2725" y="308"/>
                    </a:lnTo>
                    <a:cubicBezTo>
                      <a:pt x="2571" y="308"/>
                      <a:pt x="2432" y="322"/>
                      <a:pt x="2306" y="336"/>
                    </a:cubicBezTo>
                    <a:cubicBezTo>
                      <a:pt x="1747" y="392"/>
                      <a:pt x="1286" y="518"/>
                      <a:pt x="923" y="699"/>
                    </a:cubicBezTo>
                    <a:cubicBezTo>
                      <a:pt x="476" y="923"/>
                      <a:pt x="252" y="1216"/>
                      <a:pt x="252" y="1551"/>
                    </a:cubicBezTo>
                    <a:cubicBezTo>
                      <a:pt x="252" y="1873"/>
                      <a:pt x="448" y="2166"/>
                      <a:pt x="853" y="2389"/>
                    </a:cubicBezTo>
                    <a:cubicBezTo>
                      <a:pt x="1174" y="2585"/>
                      <a:pt x="1663" y="2739"/>
                      <a:pt x="2306" y="2850"/>
                    </a:cubicBezTo>
                    <a:cubicBezTo>
                      <a:pt x="2432" y="2878"/>
                      <a:pt x="2571" y="2892"/>
                      <a:pt x="2725" y="2920"/>
                    </a:cubicBezTo>
                    <a:lnTo>
                      <a:pt x="2725" y="4205"/>
                    </a:lnTo>
                    <a:cubicBezTo>
                      <a:pt x="2571" y="4178"/>
                      <a:pt x="2432" y="4122"/>
                      <a:pt x="2306" y="4066"/>
                    </a:cubicBezTo>
                    <a:cubicBezTo>
                      <a:pt x="2222" y="4038"/>
                      <a:pt x="2152" y="3996"/>
                      <a:pt x="2082" y="3954"/>
                    </a:cubicBezTo>
                    <a:cubicBezTo>
                      <a:pt x="1887" y="3828"/>
                      <a:pt x="1761" y="3689"/>
                      <a:pt x="1691" y="3521"/>
                    </a:cubicBezTo>
                    <a:lnTo>
                      <a:pt x="1" y="3605"/>
                    </a:lnTo>
                    <a:cubicBezTo>
                      <a:pt x="127" y="4010"/>
                      <a:pt x="420" y="4331"/>
                      <a:pt x="895" y="4555"/>
                    </a:cubicBezTo>
                    <a:cubicBezTo>
                      <a:pt x="1272" y="4722"/>
                      <a:pt x="1747" y="4848"/>
                      <a:pt x="2306" y="4904"/>
                    </a:cubicBezTo>
                    <a:cubicBezTo>
                      <a:pt x="2432" y="4932"/>
                      <a:pt x="2571" y="4932"/>
                      <a:pt x="2725" y="4946"/>
                    </a:cubicBezTo>
                    <a:lnTo>
                      <a:pt x="2725" y="5505"/>
                    </a:lnTo>
                    <a:lnTo>
                      <a:pt x="3661" y="5505"/>
                    </a:lnTo>
                    <a:lnTo>
                      <a:pt x="3661" y="4932"/>
                    </a:lnTo>
                    <a:cubicBezTo>
                      <a:pt x="3856" y="4918"/>
                      <a:pt x="4038" y="4904"/>
                      <a:pt x="4220" y="4876"/>
                    </a:cubicBezTo>
                    <a:cubicBezTo>
                      <a:pt x="4806" y="4792"/>
                      <a:pt x="5281" y="4652"/>
                      <a:pt x="5644" y="4457"/>
                    </a:cubicBezTo>
                    <a:cubicBezTo>
                      <a:pt x="6119" y="4205"/>
                      <a:pt x="6357" y="3898"/>
                      <a:pt x="6357" y="3521"/>
                    </a:cubicBezTo>
                    <a:cubicBezTo>
                      <a:pt x="6357" y="3186"/>
                      <a:pt x="6175" y="2920"/>
                      <a:pt x="5798" y="2711"/>
                    </a:cubicBezTo>
                    <a:cubicBezTo>
                      <a:pt x="5491" y="2529"/>
                      <a:pt x="4960" y="2389"/>
                      <a:pt x="4220" y="2264"/>
                    </a:cubicBezTo>
                    <a:cubicBezTo>
                      <a:pt x="4038" y="2236"/>
                      <a:pt x="3856" y="2208"/>
                      <a:pt x="3661" y="2180"/>
                    </a:cubicBezTo>
                    <a:lnTo>
                      <a:pt x="3661" y="979"/>
                    </a:lnTo>
                    <a:cubicBezTo>
                      <a:pt x="3898" y="1034"/>
                      <a:pt x="4080" y="1104"/>
                      <a:pt x="4220" y="1202"/>
                    </a:cubicBezTo>
                    <a:cubicBezTo>
                      <a:pt x="4331" y="1272"/>
                      <a:pt x="4401" y="1370"/>
                      <a:pt x="4443" y="1481"/>
                    </a:cubicBezTo>
                    <a:lnTo>
                      <a:pt x="6091" y="1370"/>
                    </a:lnTo>
                    <a:cubicBezTo>
                      <a:pt x="5980" y="1062"/>
                      <a:pt x="5714" y="825"/>
                      <a:pt x="5309" y="629"/>
                    </a:cubicBezTo>
                    <a:cubicBezTo>
                      <a:pt x="5016" y="504"/>
                      <a:pt x="4653" y="406"/>
                      <a:pt x="4220" y="350"/>
                    </a:cubicBezTo>
                    <a:cubicBezTo>
                      <a:pt x="4038" y="336"/>
                      <a:pt x="3856" y="308"/>
                      <a:pt x="3661" y="308"/>
                    </a:cubicBezTo>
                    <a:lnTo>
                      <a:pt x="3661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4" name="Google Shape;264;p4"/>
              <p:cNvSpPr/>
              <p:nvPr/>
            </p:nvSpPr>
            <p:spPr>
              <a:xfrm>
                <a:off x="-1640000" y="3653538"/>
                <a:ext cx="535750" cy="253550"/>
              </a:xfrm>
              <a:custGeom>
                <a:avLst/>
                <a:gdLst/>
                <a:ahLst/>
                <a:cxnLst/>
                <a:rect l="l" t="t" r="r" b="b"/>
                <a:pathLst>
                  <a:path w="21430" h="10142" extrusionOk="0">
                    <a:moveTo>
                      <a:pt x="10715" y="10142"/>
                    </a:moveTo>
                    <a:cubicBezTo>
                      <a:pt x="16610" y="10142"/>
                      <a:pt x="21429" y="7865"/>
                      <a:pt x="21429" y="5071"/>
                    </a:cubicBezTo>
                    <a:cubicBezTo>
                      <a:pt x="21429" y="2277"/>
                      <a:pt x="16610" y="0"/>
                      <a:pt x="10715" y="0"/>
                    </a:cubicBezTo>
                    <a:cubicBezTo>
                      <a:pt x="4820" y="0"/>
                      <a:pt x="1" y="2277"/>
                      <a:pt x="1" y="5071"/>
                    </a:cubicBezTo>
                    <a:cubicBezTo>
                      <a:pt x="1" y="7865"/>
                      <a:pt x="4820" y="10142"/>
                      <a:pt x="10715" y="10142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5" name="Google Shape;265;p4"/>
              <p:cNvSpPr/>
              <p:nvPr/>
            </p:nvSpPr>
            <p:spPr>
              <a:xfrm>
                <a:off x="-1640000" y="3728263"/>
                <a:ext cx="535750" cy="52075"/>
              </a:xfrm>
              <a:custGeom>
                <a:avLst/>
                <a:gdLst/>
                <a:ahLst/>
                <a:cxnLst/>
                <a:rect l="l" t="t" r="r" b="b"/>
                <a:pathLst>
                  <a:path w="21430" h="2083" extrusionOk="0">
                    <a:moveTo>
                      <a:pt x="1" y="2082"/>
                    </a:moveTo>
                    <a:lnTo>
                      <a:pt x="21429" y="2082"/>
                    </a:lnTo>
                    <a:lnTo>
                      <a:pt x="21429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6" name="Google Shape;266;p4"/>
              <p:cNvSpPr/>
              <p:nvPr/>
            </p:nvSpPr>
            <p:spPr>
              <a:xfrm>
                <a:off x="-1640000" y="3601513"/>
                <a:ext cx="535750" cy="253550"/>
              </a:xfrm>
              <a:custGeom>
                <a:avLst/>
                <a:gdLst/>
                <a:ahLst/>
                <a:cxnLst/>
                <a:rect l="l" t="t" r="r" b="b"/>
                <a:pathLst>
                  <a:path w="21430" h="10142" extrusionOk="0">
                    <a:moveTo>
                      <a:pt x="10715" y="10142"/>
                    </a:moveTo>
                    <a:cubicBezTo>
                      <a:pt x="16610" y="10142"/>
                      <a:pt x="21429" y="7865"/>
                      <a:pt x="21429" y="5071"/>
                    </a:cubicBezTo>
                    <a:cubicBezTo>
                      <a:pt x="21429" y="2277"/>
                      <a:pt x="16610" y="0"/>
                      <a:pt x="10715" y="0"/>
                    </a:cubicBezTo>
                    <a:cubicBezTo>
                      <a:pt x="4820" y="0"/>
                      <a:pt x="1" y="2277"/>
                      <a:pt x="1" y="5071"/>
                    </a:cubicBezTo>
                    <a:cubicBezTo>
                      <a:pt x="1" y="7865"/>
                      <a:pt x="4820" y="10142"/>
                      <a:pt x="10715" y="10142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7" name="Google Shape;267;p4"/>
              <p:cNvSpPr/>
              <p:nvPr/>
            </p:nvSpPr>
            <p:spPr>
              <a:xfrm>
                <a:off x="-1604725" y="3626288"/>
                <a:ext cx="465550" cy="203975"/>
              </a:xfrm>
              <a:custGeom>
                <a:avLst/>
                <a:gdLst/>
                <a:ahLst/>
                <a:cxnLst/>
                <a:rect l="l" t="t" r="r" b="b"/>
                <a:pathLst>
                  <a:path w="18622" h="8159" extrusionOk="0">
                    <a:moveTo>
                      <a:pt x="9304" y="8159"/>
                    </a:moveTo>
                    <a:cubicBezTo>
                      <a:pt x="14431" y="8159"/>
                      <a:pt x="18621" y="6329"/>
                      <a:pt x="18621" y="4080"/>
                    </a:cubicBezTo>
                    <a:cubicBezTo>
                      <a:pt x="18621" y="1831"/>
                      <a:pt x="14431" y="1"/>
                      <a:pt x="9304" y="1"/>
                    </a:cubicBezTo>
                    <a:cubicBezTo>
                      <a:pt x="4178" y="1"/>
                      <a:pt x="1" y="1831"/>
                      <a:pt x="1" y="4080"/>
                    </a:cubicBezTo>
                    <a:cubicBezTo>
                      <a:pt x="1" y="6329"/>
                      <a:pt x="4178" y="8159"/>
                      <a:pt x="9304" y="8159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8" name="Google Shape;268;p4"/>
              <p:cNvSpPr/>
              <p:nvPr/>
            </p:nvSpPr>
            <p:spPr>
              <a:xfrm>
                <a:off x="-1451750" y="3659463"/>
                <a:ext cx="159275" cy="137625"/>
              </a:xfrm>
              <a:custGeom>
                <a:avLst/>
                <a:gdLst/>
                <a:ahLst/>
                <a:cxnLst/>
                <a:rect l="l" t="t" r="r" b="b"/>
                <a:pathLst>
                  <a:path w="6371" h="5505" extrusionOk="0">
                    <a:moveTo>
                      <a:pt x="2738" y="979"/>
                    </a:moveTo>
                    <a:lnTo>
                      <a:pt x="2738" y="2040"/>
                    </a:lnTo>
                    <a:cubicBezTo>
                      <a:pt x="2571" y="2012"/>
                      <a:pt x="2431" y="1971"/>
                      <a:pt x="2319" y="1915"/>
                    </a:cubicBezTo>
                    <a:cubicBezTo>
                      <a:pt x="2235" y="1887"/>
                      <a:pt x="2151" y="1859"/>
                      <a:pt x="2096" y="1817"/>
                    </a:cubicBezTo>
                    <a:cubicBezTo>
                      <a:pt x="1956" y="1719"/>
                      <a:pt x="1886" y="1621"/>
                      <a:pt x="1886" y="1510"/>
                    </a:cubicBezTo>
                    <a:cubicBezTo>
                      <a:pt x="1886" y="1398"/>
                      <a:pt x="1970" y="1286"/>
                      <a:pt x="2124" y="1188"/>
                    </a:cubicBezTo>
                    <a:cubicBezTo>
                      <a:pt x="2179" y="1146"/>
                      <a:pt x="2235" y="1118"/>
                      <a:pt x="2319" y="1090"/>
                    </a:cubicBezTo>
                    <a:cubicBezTo>
                      <a:pt x="2431" y="1035"/>
                      <a:pt x="2571" y="1007"/>
                      <a:pt x="2738" y="979"/>
                    </a:cubicBezTo>
                    <a:close/>
                    <a:moveTo>
                      <a:pt x="3674" y="3046"/>
                    </a:moveTo>
                    <a:cubicBezTo>
                      <a:pt x="3898" y="3074"/>
                      <a:pt x="4079" y="3116"/>
                      <a:pt x="4233" y="3158"/>
                    </a:cubicBezTo>
                    <a:cubicBezTo>
                      <a:pt x="4345" y="3200"/>
                      <a:pt x="4442" y="3242"/>
                      <a:pt x="4526" y="3284"/>
                    </a:cubicBezTo>
                    <a:cubicBezTo>
                      <a:pt x="4694" y="3381"/>
                      <a:pt x="4778" y="3493"/>
                      <a:pt x="4778" y="3633"/>
                    </a:cubicBezTo>
                    <a:cubicBezTo>
                      <a:pt x="4778" y="3787"/>
                      <a:pt x="4680" y="3926"/>
                      <a:pt x="4470" y="4038"/>
                    </a:cubicBezTo>
                    <a:cubicBezTo>
                      <a:pt x="4400" y="4080"/>
                      <a:pt x="4317" y="4108"/>
                      <a:pt x="4233" y="4150"/>
                    </a:cubicBezTo>
                    <a:cubicBezTo>
                      <a:pt x="4065" y="4192"/>
                      <a:pt x="3884" y="4234"/>
                      <a:pt x="3674" y="4247"/>
                    </a:cubicBezTo>
                    <a:lnTo>
                      <a:pt x="3674" y="3046"/>
                    </a:lnTo>
                    <a:close/>
                    <a:moveTo>
                      <a:pt x="2738" y="1"/>
                    </a:moveTo>
                    <a:lnTo>
                      <a:pt x="2738" y="308"/>
                    </a:lnTo>
                    <a:cubicBezTo>
                      <a:pt x="2584" y="308"/>
                      <a:pt x="2445" y="322"/>
                      <a:pt x="2319" y="336"/>
                    </a:cubicBezTo>
                    <a:cubicBezTo>
                      <a:pt x="1760" y="392"/>
                      <a:pt x="1299" y="518"/>
                      <a:pt x="936" y="699"/>
                    </a:cubicBezTo>
                    <a:cubicBezTo>
                      <a:pt x="489" y="923"/>
                      <a:pt x="266" y="1216"/>
                      <a:pt x="266" y="1551"/>
                    </a:cubicBezTo>
                    <a:cubicBezTo>
                      <a:pt x="266" y="1887"/>
                      <a:pt x="461" y="2166"/>
                      <a:pt x="866" y="2390"/>
                    </a:cubicBezTo>
                    <a:cubicBezTo>
                      <a:pt x="1188" y="2585"/>
                      <a:pt x="1677" y="2739"/>
                      <a:pt x="2319" y="2851"/>
                    </a:cubicBezTo>
                    <a:cubicBezTo>
                      <a:pt x="2445" y="2879"/>
                      <a:pt x="2584" y="2892"/>
                      <a:pt x="2738" y="2920"/>
                    </a:cubicBezTo>
                    <a:lnTo>
                      <a:pt x="2738" y="4206"/>
                    </a:lnTo>
                    <a:cubicBezTo>
                      <a:pt x="2584" y="4178"/>
                      <a:pt x="2445" y="4122"/>
                      <a:pt x="2319" y="4066"/>
                    </a:cubicBezTo>
                    <a:cubicBezTo>
                      <a:pt x="2235" y="4038"/>
                      <a:pt x="2165" y="3996"/>
                      <a:pt x="2096" y="3954"/>
                    </a:cubicBezTo>
                    <a:cubicBezTo>
                      <a:pt x="1900" y="3828"/>
                      <a:pt x="1774" y="3689"/>
                      <a:pt x="1704" y="3521"/>
                    </a:cubicBezTo>
                    <a:lnTo>
                      <a:pt x="0" y="3605"/>
                    </a:lnTo>
                    <a:cubicBezTo>
                      <a:pt x="140" y="4010"/>
                      <a:pt x="433" y="4331"/>
                      <a:pt x="908" y="4555"/>
                    </a:cubicBezTo>
                    <a:cubicBezTo>
                      <a:pt x="1285" y="4722"/>
                      <a:pt x="1746" y="4848"/>
                      <a:pt x="2319" y="4918"/>
                    </a:cubicBezTo>
                    <a:cubicBezTo>
                      <a:pt x="2445" y="4932"/>
                      <a:pt x="2584" y="4932"/>
                      <a:pt x="2738" y="4946"/>
                    </a:cubicBezTo>
                    <a:lnTo>
                      <a:pt x="2738" y="5505"/>
                    </a:lnTo>
                    <a:lnTo>
                      <a:pt x="3674" y="5505"/>
                    </a:lnTo>
                    <a:lnTo>
                      <a:pt x="3674" y="4932"/>
                    </a:lnTo>
                    <a:cubicBezTo>
                      <a:pt x="3870" y="4918"/>
                      <a:pt x="4051" y="4904"/>
                      <a:pt x="4233" y="4876"/>
                    </a:cubicBezTo>
                    <a:cubicBezTo>
                      <a:pt x="4820" y="4792"/>
                      <a:pt x="5294" y="4667"/>
                      <a:pt x="5658" y="4457"/>
                    </a:cubicBezTo>
                    <a:cubicBezTo>
                      <a:pt x="6133" y="4206"/>
                      <a:pt x="6370" y="3898"/>
                      <a:pt x="6370" y="3521"/>
                    </a:cubicBezTo>
                    <a:cubicBezTo>
                      <a:pt x="6370" y="3186"/>
                      <a:pt x="6175" y="2920"/>
                      <a:pt x="5797" y="2711"/>
                    </a:cubicBezTo>
                    <a:cubicBezTo>
                      <a:pt x="5504" y="2529"/>
                      <a:pt x="4973" y="2390"/>
                      <a:pt x="4233" y="2264"/>
                    </a:cubicBezTo>
                    <a:cubicBezTo>
                      <a:pt x="4051" y="2236"/>
                      <a:pt x="3870" y="2208"/>
                      <a:pt x="3674" y="2194"/>
                    </a:cubicBezTo>
                    <a:lnTo>
                      <a:pt x="3674" y="979"/>
                    </a:lnTo>
                    <a:cubicBezTo>
                      <a:pt x="3912" y="1035"/>
                      <a:pt x="4093" y="1104"/>
                      <a:pt x="4233" y="1202"/>
                    </a:cubicBezTo>
                    <a:cubicBezTo>
                      <a:pt x="4331" y="1272"/>
                      <a:pt x="4414" y="1370"/>
                      <a:pt x="4456" y="1482"/>
                    </a:cubicBezTo>
                    <a:lnTo>
                      <a:pt x="6105" y="1370"/>
                    </a:lnTo>
                    <a:cubicBezTo>
                      <a:pt x="5993" y="1063"/>
                      <a:pt x="5728" y="825"/>
                      <a:pt x="5322" y="643"/>
                    </a:cubicBezTo>
                    <a:cubicBezTo>
                      <a:pt x="5029" y="504"/>
                      <a:pt x="4666" y="406"/>
                      <a:pt x="4233" y="350"/>
                    </a:cubicBezTo>
                    <a:cubicBezTo>
                      <a:pt x="4051" y="336"/>
                      <a:pt x="3870" y="308"/>
                      <a:pt x="3674" y="308"/>
                    </a:cubicBezTo>
                    <a:lnTo>
                      <a:pt x="3674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9" name="Google Shape;269;p4"/>
              <p:cNvSpPr/>
              <p:nvPr/>
            </p:nvSpPr>
            <p:spPr>
              <a:xfrm>
                <a:off x="-1292850" y="4165838"/>
                <a:ext cx="535375" cy="535400"/>
              </a:xfrm>
              <a:custGeom>
                <a:avLst/>
                <a:gdLst/>
                <a:ahLst/>
                <a:cxnLst/>
                <a:rect l="l" t="t" r="r" b="b"/>
                <a:pathLst>
                  <a:path w="21415" h="21416" extrusionOk="0">
                    <a:moveTo>
                      <a:pt x="10700" y="21415"/>
                    </a:moveTo>
                    <a:cubicBezTo>
                      <a:pt x="16609" y="21415"/>
                      <a:pt x="21415" y="16610"/>
                      <a:pt x="21415" y="10715"/>
                    </a:cubicBezTo>
                    <a:cubicBezTo>
                      <a:pt x="21415" y="4806"/>
                      <a:pt x="16609" y="1"/>
                      <a:pt x="10700" y="1"/>
                    </a:cubicBezTo>
                    <a:cubicBezTo>
                      <a:pt x="4805" y="1"/>
                      <a:pt x="0" y="4806"/>
                      <a:pt x="0" y="10715"/>
                    </a:cubicBezTo>
                    <a:cubicBezTo>
                      <a:pt x="0" y="16610"/>
                      <a:pt x="4805" y="21415"/>
                      <a:pt x="10700" y="21415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0" name="Google Shape;270;p4"/>
              <p:cNvSpPr/>
              <p:nvPr/>
            </p:nvSpPr>
            <p:spPr>
              <a:xfrm>
                <a:off x="-1240825" y="4217888"/>
                <a:ext cx="431325" cy="431300"/>
              </a:xfrm>
              <a:custGeom>
                <a:avLst/>
                <a:gdLst/>
                <a:ahLst/>
                <a:cxnLst/>
                <a:rect l="l" t="t" r="r" b="b"/>
                <a:pathLst>
                  <a:path w="17253" h="17252" extrusionOk="0">
                    <a:moveTo>
                      <a:pt x="8619" y="17252"/>
                    </a:moveTo>
                    <a:cubicBezTo>
                      <a:pt x="13383" y="17252"/>
                      <a:pt x="17252" y="13383"/>
                      <a:pt x="17252" y="8633"/>
                    </a:cubicBezTo>
                    <a:cubicBezTo>
                      <a:pt x="17252" y="3870"/>
                      <a:pt x="13383" y="0"/>
                      <a:pt x="8619" y="0"/>
                    </a:cubicBezTo>
                    <a:cubicBezTo>
                      <a:pt x="3870" y="0"/>
                      <a:pt x="1" y="3870"/>
                      <a:pt x="1" y="8633"/>
                    </a:cubicBezTo>
                    <a:cubicBezTo>
                      <a:pt x="1" y="13383"/>
                      <a:pt x="3870" y="17252"/>
                      <a:pt x="8619" y="17252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1" name="Google Shape;271;p4"/>
              <p:cNvSpPr/>
              <p:nvPr/>
            </p:nvSpPr>
            <p:spPr>
              <a:xfrm>
                <a:off x="-1104625" y="4288088"/>
                <a:ext cx="158925" cy="290925"/>
              </a:xfrm>
              <a:custGeom>
                <a:avLst/>
                <a:gdLst/>
                <a:ahLst/>
                <a:cxnLst/>
                <a:rect l="l" t="t" r="r" b="b"/>
                <a:pathLst>
                  <a:path w="6357" h="11637" extrusionOk="0">
                    <a:moveTo>
                      <a:pt x="2724" y="2053"/>
                    </a:moveTo>
                    <a:lnTo>
                      <a:pt x="2724" y="4316"/>
                    </a:lnTo>
                    <a:cubicBezTo>
                      <a:pt x="2557" y="4247"/>
                      <a:pt x="2417" y="4163"/>
                      <a:pt x="2305" y="4065"/>
                    </a:cubicBezTo>
                    <a:cubicBezTo>
                      <a:pt x="2221" y="3995"/>
                      <a:pt x="2152" y="3911"/>
                      <a:pt x="2096" y="3828"/>
                    </a:cubicBezTo>
                    <a:cubicBezTo>
                      <a:pt x="1956" y="3632"/>
                      <a:pt x="1886" y="3422"/>
                      <a:pt x="1886" y="3199"/>
                    </a:cubicBezTo>
                    <a:cubicBezTo>
                      <a:pt x="1886" y="2947"/>
                      <a:pt x="1956" y="2710"/>
                      <a:pt x="2110" y="2500"/>
                    </a:cubicBezTo>
                    <a:cubicBezTo>
                      <a:pt x="2166" y="2431"/>
                      <a:pt x="2235" y="2361"/>
                      <a:pt x="2305" y="2291"/>
                    </a:cubicBezTo>
                    <a:cubicBezTo>
                      <a:pt x="2417" y="2193"/>
                      <a:pt x="2557" y="2109"/>
                      <a:pt x="2724" y="2053"/>
                    </a:cubicBezTo>
                    <a:close/>
                    <a:moveTo>
                      <a:pt x="3660" y="6454"/>
                    </a:moveTo>
                    <a:cubicBezTo>
                      <a:pt x="3884" y="6510"/>
                      <a:pt x="4065" y="6593"/>
                      <a:pt x="4219" y="6677"/>
                    </a:cubicBezTo>
                    <a:cubicBezTo>
                      <a:pt x="4331" y="6761"/>
                      <a:pt x="4429" y="6845"/>
                      <a:pt x="4512" y="6929"/>
                    </a:cubicBezTo>
                    <a:cubicBezTo>
                      <a:pt x="4680" y="7138"/>
                      <a:pt x="4764" y="7390"/>
                      <a:pt x="4764" y="7683"/>
                    </a:cubicBezTo>
                    <a:cubicBezTo>
                      <a:pt x="4764" y="8004"/>
                      <a:pt x="4666" y="8298"/>
                      <a:pt x="4457" y="8535"/>
                    </a:cubicBezTo>
                    <a:cubicBezTo>
                      <a:pt x="4387" y="8619"/>
                      <a:pt x="4303" y="8689"/>
                      <a:pt x="4219" y="8759"/>
                    </a:cubicBezTo>
                    <a:cubicBezTo>
                      <a:pt x="4051" y="8870"/>
                      <a:pt x="3870" y="8940"/>
                      <a:pt x="3660" y="8982"/>
                    </a:cubicBezTo>
                    <a:lnTo>
                      <a:pt x="3660" y="6454"/>
                    </a:lnTo>
                    <a:close/>
                    <a:moveTo>
                      <a:pt x="2724" y="0"/>
                    </a:moveTo>
                    <a:lnTo>
                      <a:pt x="2724" y="643"/>
                    </a:lnTo>
                    <a:cubicBezTo>
                      <a:pt x="2571" y="657"/>
                      <a:pt x="2431" y="671"/>
                      <a:pt x="2305" y="712"/>
                    </a:cubicBezTo>
                    <a:cubicBezTo>
                      <a:pt x="1747" y="838"/>
                      <a:pt x="1286" y="1090"/>
                      <a:pt x="922" y="1481"/>
                    </a:cubicBezTo>
                    <a:cubicBezTo>
                      <a:pt x="475" y="1956"/>
                      <a:pt x="252" y="2556"/>
                      <a:pt x="252" y="3269"/>
                    </a:cubicBezTo>
                    <a:cubicBezTo>
                      <a:pt x="252" y="3967"/>
                      <a:pt x="447" y="4568"/>
                      <a:pt x="853" y="5057"/>
                    </a:cubicBezTo>
                    <a:cubicBezTo>
                      <a:pt x="1174" y="5476"/>
                      <a:pt x="1663" y="5797"/>
                      <a:pt x="2305" y="6035"/>
                    </a:cubicBezTo>
                    <a:cubicBezTo>
                      <a:pt x="2431" y="6077"/>
                      <a:pt x="2571" y="6132"/>
                      <a:pt x="2724" y="6174"/>
                    </a:cubicBezTo>
                    <a:lnTo>
                      <a:pt x="2724" y="8898"/>
                    </a:lnTo>
                    <a:cubicBezTo>
                      <a:pt x="2571" y="8828"/>
                      <a:pt x="2431" y="8717"/>
                      <a:pt x="2305" y="8591"/>
                    </a:cubicBezTo>
                    <a:cubicBezTo>
                      <a:pt x="2221" y="8521"/>
                      <a:pt x="2152" y="8437"/>
                      <a:pt x="2082" y="8353"/>
                    </a:cubicBezTo>
                    <a:cubicBezTo>
                      <a:pt x="1900" y="8102"/>
                      <a:pt x="1761" y="7795"/>
                      <a:pt x="1691" y="7445"/>
                    </a:cubicBezTo>
                    <a:lnTo>
                      <a:pt x="0" y="7627"/>
                    </a:lnTo>
                    <a:cubicBezTo>
                      <a:pt x="126" y="8493"/>
                      <a:pt x="419" y="9150"/>
                      <a:pt x="894" y="9611"/>
                    </a:cubicBezTo>
                    <a:cubicBezTo>
                      <a:pt x="1272" y="9988"/>
                      <a:pt x="1747" y="10253"/>
                      <a:pt x="2305" y="10379"/>
                    </a:cubicBezTo>
                    <a:cubicBezTo>
                      <a:pt x="2431" y="10407"/>
                      <a:pt x="2571" y="10435"/>
                      <a:pt x="2724" y="10449"/>
                    </a:cubicBezTo>
                    <a:lnTo>
                      <a:pt x="2724" y="11636"/>
                    </a:lnTo>
                    <a:lnTo>
                      <a:pt x="3660" y="11636"/>
                    </a:lnTo>
                    <a:lnTo>
                      <a:pt x="3660" y="10421"/>
                    </a:lnTo>
                    <a:cubicBezTo>
                      <a:pt x="3856" y="10393"/>
                      <a:pt x="4037" y="10351"/>
                      <a:pt x="4219" y="10309"/>
                    </a:cubicBezTo>
                    <a:cubicBezTo>
                      <a:pt x="4806" y="10142"/>
                      <a:pt x="5281" y="9848"/>
                      <a:pt x="5644" y="9429"/>
                    </a:cubicBezTo>
                    <a:cubicBezTo>
                      <a:pt x="6119" y="8898"/>
                      <a:pt x="6356" y="8228"/>
                      <a:pt x="6356" y="7445"/>
                    </a:cubicBezTo>
                    <a:cubicBezTo>
                      <a:pt x="6356" y="6747"/>
                      <a:pt x="6175" y="6174"/>
                      <a:pt x="5798" y="5727"/>
                    </a:cubicBezTo>
                    <a:cubicBezTo>
                      <a:pt x="5490" y="5350"/>
                      <a:pt x="4959" y="5043"/>
                      <a:pt x="4219" y="4791"/>
                    </a:cubicBezTo>
                    <a:cubicBezTo>
                      <a:pt x="4037" y="4736"/>
                      <a:pt x="3856" y="4680"/>
                      <a:pt x="3660" y="4624"/>
                    </a:cubicBezTo>
                    <a:lnTo>
                      <a:pt x="3660" y="2081"/>
                    </a:lnTo>
                    <a:cubicBezTo>
                      <a:pt x="3898" y="2179"/>
                      <a:pt x="4079" y="2333"/>
                      <a:pt x="4219" y="2528"/>
                    </a:cubicBezTo>
                    <a:cubicBezTo>
                      <a:pt x="4331" y="2696"/>
                      <a:pt x="4401" y="2892"/>
                      <a:pt x="4443" y="3115"/>
                    </a:cubicBezTo>
                    <a:lnTo>
                      <a:pt x="6091" y="2906"/>
                    </a:lnTo>
                    <a:cubicBezTo>
                      <a:pt x="5979" y="2249"/>
                      <a:pt x="5714" y="1732"/>
                      <a:pt x="5309" y="1341"/>
                    </a:cubicBezTo>
                    <a:cubicBezTo>
                      <a:pt x="5015" y="1062"/>
                      <a:pt x="4652" y="866"/>
                      <a:pt x="4219" y="754"/>
                    </a:cubicBezTo>
                    <a:cubicBezTo>
                      <a:pt x="4037" y="698"/>
                      <a:pt x="3856" y="671"/>
                      <a:pt x="3660" y="643"/>
                    </a:cubicBezTo>
                    <a:lnTo>
                      <a:pt x="3660" y="0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5343339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3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18" name="Google Shape;318;p6"/>
          <p:cNvGrpSpPr/>
          <p:nvPr/>
        </p:nvGrpSpPr>
        <p:grpSpPr>
          <a:xfrm>
            <a:off x="-184227" y="-399294"/>
            <a:ext cx="13152739" cy="7397993"/>
            <a:chOff x="238125" y="822050"/>
            <a:chExt cx="7136850" cy="4051475"/>
          </a:xfrm>
        </p:grpSpPr>
        <p:sp>
          <p:nvSpPr>
            <p:cNvPr id="319" name="Google Shape;319;p6"/>
            <p:cNvSpPr/>
            <p:nvPr/>
          </p:nvSpPr>
          <p:spPr>
            <a:xfrm>
              <a:off x="238125" y="114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0" name="Google Shape;320;p6"/>
            <p:cNvSpPr/>
            <p:nvPr/>
          </p:nvSpPr>
          <p:spPr>
            <a:xfrm>
              <a:off x="238125" y="27590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1" name="Google Shape;321;p6"/>
            <p:cNvSpPr/>
            <p:nvPr/>
          </p:nvSpPr>
          <p:spPr>
            <a:xfrm>
              <a:off x="238125" y="250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2" name="Google Shape;322;p6"/>
            <p:cNvSpPr/>
            <p:nvPr/>
          </p:nvSpPr>
          <p:spPr>
            <a:xfrm>
              <a:off x="238125" y="22460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3" name="Google Shape;323;p6"/>
            <p:cNvSpPr/>
            <p:nvPr/>
          </p:nvSpPr>
          <p:spPr>
            <a:xfrm>
              <a:off x="238125" y="1971075"/>
              <a:ext cx="7136850" cy="0"/>
            </a:xfrm>
            <a:custGeom>
              <a:avLst/>
              <a:gdLst/>
              <a:ahLst/>
              <a:cxnLst/>
              <a:rect l="l" t="t" r="r" b="b"/>
              <a:pathLst>
                <a:path w="285474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4" name="Google Shape;324;p6"/>
            <p:cNvSpPr/>
            <p:nvPr/>
          </p:nvSpPr>
          <p:spPr>
            <a:xfrm>
              <a:off x="238125" y="169607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5" name="Google Shape;325;p6"/>
            <p:cNvSpPr/>
            <p:nvPr/>
          </p:nvSpPr>
          <p:spPr>
            <a:xfrm>
              <a:off x="238125" y="1420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6" name="Google Shape;326;p6"/>
            <p:cNvSpPr/>
            <p:nvPr/>
          </p:nvSpPr>
          <p:spPr>
            <a:xfrm>
              <a:off x="238125" y="33092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7" name="Google Shape;327;p6"/>
            <p:cNvSpPr/>
            <p:nvPr/>
          </p:nvSpPr>
          <p:spPr>
            <a:xfrm>
              <a:off x="238125" y="30155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8" name="Google Shape;328;p6"/>
            <p:cNvSpPr/>
            <p:nvPr/>
          </p:nvSpPr>
          <p:spPr>
            <a:xfrm>
              <a:off x="238125" y="47439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9" name="Google Shape;329;p6"/>
            <p:cNvSpPr/>
            <p:nvPr/>
          </p:nvSpPr>
          <p:spPr>
            <a:xfrm>
              <a:off x="238125" y="44549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0" name="Google Shape;330;p6"/>
            <p:cNvSpPr/>
            <p:nvPr/>
          </p:nvSpPr>
          <p:spPr>
            <a:xfrm>
              <a:off x="238125" y="4167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1" name="Google Shape;331;p6"/>
            <p:cNvSpPr/>
            <p:nvPr/>
          </p:nvSpPr>
          <p:spPr>
            <a:xfrm>
              <a:off x="238125" y="38817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2" name="Google Shape;332;p6"/>
            <p:cNvSpPr/>
            <p:nvPr/>
          </p:nvSpPr>
          <p:spPr>
            <a:xfrm>
              <a:off x="238125" y="35953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3" name="Google Shape;333;p6"/>
            <p:cNvSpPr/>
            <p:nvPr/>
          </p:nvSpPr>
          <p:spPr>
            <a:xfrm>
              <a:off x="5075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4" name="Google Shape;334;p6"/>
            <p:cNvSpPr/>
            <p:nvPr/>
          </p:nvSpPr>
          <p:spPr>
            <a:xfrm>
              <a:off x="3244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5" name="Google Shape;335;p6"/>
            <p:cNvSpPr/>
            <p:nvPr/>
          </p:nvSpPr>
          <p:spPr>
            <a:xfrm>
              <a:off x="29400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6" name="Google Shape;336;p6"/>
            <p:cNvSpPr/>
            <p:nvPr/>
          </p:nvSpPr>
          <p:spPr>
            <a:xfrm>
              <a:off x="2635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7" name="Google Shape;337;p6"/>
            <p:cNvSpPr/>
            <p:nvPr/>
          </p:nvSpPr>
          <p:spPr>
            <a:xfrm>
              <a:off x="2331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8" name="Google Shape;338;p6"/>
            <p:cNvSpPr/>
            <p:nvPr/>
          </p:nvSpPr>
          <p:spPr>
            <a:xfrm>
              <a:off x="20279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9" name="Google Shape;339;p6"/>
            <p:cNvSpPr/>
            <p:nvPr/>
          </p:nvSpPr>
          <p:spPr>
            <a:xfrm>
              <a:off x="17239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0" name="Google Shape;340;p6"/>
            <p:cNvSpPr/>
            <p:nvPr/>
          </p:nvSpPr>
          <p:spPr>
            <a:xfrm>
              <a:off x="14197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1" name="Google Shape;341;p6"/>
            <p:cNvSpPr/>
            <p:nvPr/>
          </p:nvSpPr>
          <p:spPr>
            <a:xfrm>
              <a:off x="1115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2" name="Google Shape;342;p6"/>
            <p:cNvSpPr/>
            <p:nvPr/>
          </p:nvSpPr>
          <p:spPr>
            <a:xfrm>
              <a:off x="811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3" name="Google Shape;343;p6"/>
            <p:cNvSpPr/>
            <p:nvPr/>
          </p:nvSpPr>
          <p:spPr>
            <a:xfrm>
              <a:off x="3548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4" name="Google Shape;344;p6"/>
            <p:cNvSpPr/>
            <p:nvPr/>
          </p:nvSpPr>
          <p:spPr>
            <a:xfrm>
              <a:off x="62845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5" name="Google Shape;345;p6"/>
            <p:cNvSpPr/>
            <p:nvPr/>
          </p:nvSpPr>
          <p:spPr>
            <a:xfrm>
              <a:off x="5980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6" name="Google Shape;346;p6"/>
            <p:cNvSpPr/>
            <p:nvPr/>
          </p:nvSpPr>
          <p:spPr>
            <a:xfrm>
              <a:off x="5676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7" name="Google Shape;347;p6"/>
            <p:cNvSpPr/>
            <p:nvPr/>
          </p:nvSpPr>
          <p:spPr>
            <a:xfrm>
              <a:off x="53724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8" name="Google Shape;348;p6"/>
            <p:cNvSpPr/>
            <p:nvPr/>
          </p:nvSpPr>
          <p:spPr>
            <a:xfrm>
              <a:off x="50684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9" name="Google Shape;349;p6"/>
            <p:cNvSpPr/>
            <p:nvPr/>
          </p:nvSpPr>
          <p:spPr>
            <a:xfrm>
              <a:off x="47644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0" name="Google Shape;350;p6"/>
            <p:cNvSpPr/>
            <p:nvPr/>
          </p:nvSpPr>
          <p:spPr>
            <a:xfrm>
              <a:off x="4460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1" name="Google Shape;351;p6"/>
            <p:cNvSpPr/>
            <p:nvPr/>
          </p:nvSpPr>
          <p:spPr>
            <a:xfrm>
              <a:off x="4156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2" name="Google Shape;352;p6"/>
            <p:cNvSpPr/>
            <p:nvPr/>
          </p:nvSpPr>
          <p:spPr>
            <a:xfrm>
              <a:off x="38522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3" name="Google Shape;353;p6"/>
            <p:cNvSpPr/>
            <p:nvPr/>
          </p:nvSpPr>
          <p:spPr>
            <a:xfrm>
              <a:off x="65885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4" name="Google Shape;354;p6"/>
            <p:cNvSpPr/>
            <p:nvPr/>
          </p:nvSpPr>
          <p:spPr>
            <a:xfrm>
              <a:off x="71967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5" name="Google Shape;355;p6"/>
            <p:cNvSpPr/>
            <p:nvPr/>
          </p:nvSpPr>
          <p:spPr>
            <a:xfrm>
              <a:off x="68927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356" name="Google Shape;356;p6"/>
          <p:cNvSpPr/>
          <p:nvPr/>
        </p:nvSpPr>
        <p:spPr>
          <a:xfrm>
            <a:off x="950967" y="641533"/>
            <a:ext cx="10290000" cy="919200"/>
          </a:xfrm>
          <a:prstGeom prst="roundRect">
            <a:avLst>
              <a:gd name="adj" fmla="val 16667"/>
            </a:avLst>
          </a:prstGeom>
          <a:solidFill>
            <a:schemeClr val="accent1"/>
          </a:solidFill>
          <a:ln w="762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57" name="Google Shape;357;p6"/>
          <p:cNvSpPr txBox="1">
            <a:spLocks noGrp="1"/>
          </p:cNvSpPr>
          <p:nvPr>
            <p:ph type="title"/>
          </p:nvPr>
        </p:nvSpPr>
        <p:spPr>
          <a:xfrm>
            <a:off x="950967" y="719333"/>
            <a:ext cx="10290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77484352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bg>
      <p:bgPr>
        <a:solidFill>
          <a:schemeClr val="dk1"/>
        </a:solidFill>
        <a:effectLst/>
      </p:bgPr>
    </p:bg>
    <p:spTree>
      <p:nvGrpSpPr>
        <p:cNvPr id="1" name="Shape 4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40" name="Google Shape;440;p8"/>
          <p:cNvGrpSpPr/>
          <p:nvPr/>
        </p:nvGrpSpPr>
        <p:grpSpPr>
          <a:xfrm>
            <a:off x="-184227" y="-399294"/>
            <a:ext cx="13152739" cy="7397993"/>
            <a:chOff x="238125" y="822050"/>
            <a:chExt cx="7136850" cy="4051475"/>
          </a:xfrm>
        </p:grpSpPr>
        <p:sp>
          <p:nvSpPr>
            <p:cNvPr id="441" name="Google Shape;441;p8"/>
            <p:cNvSpPr/>
            <p:nvPr/>
          </p:nvSpPr>
          <p:spPr>
            <a:xfrm>
              <a:off x="238125" y="114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2" name="Google Shape;442;p8"/>
            <p:cNvSpPr/>
            <p:nvPr/>
          </p:nvSpPr>
          <p:spPr>
            <a:xfrm>
              <a:off x="238125" y="27590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3" name="Google Shape;443;p8"/>
            <p:cNvSpPr/>
            <p:nvPr/>
          </p:nvSpPr>
          <p:spPr>
            <a:xfrm>
              <a:off x="238125" y="250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4" name="Google Shape;444;p8"/>
            <p:cNvSpPr/>
            <p:nvPr/>
          </p:nvSpPr>
          <p:spPr>
            <a:xfrm>
              <a:off x="238125" y="22460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5" name="Google Shape;445;p8"/>
            <p:cNvSpPr/>
            <p:nvPr/>
          </p:nvSpPr>
          <p:spPr>
            <a:xfrm>
              <a:off x="238125" y="1971075"/>
              <a:ext cx="7136850" cy="0"/>
            </a:xfrm>
            <a:custGeom>
              <a:avLst/>
              <a:gdLst/>
              <a:ahLst/>
              <a:cxnLst/>
              <a:rect l="l" t="t" r="r" b="b"/>
              <a:pathLst>
                <a:path w="285474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6" name="Google Shape;446;p8"/>
            <p:cNvSpPr/>
            <p:nvPr/>
          </p:nvSpPr>
          <p:spPr>
            <a:xfrm>
              <a:off x="238125" y="169607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7" name="Google Shape;447;p8"/>
            <p:cNvSpPr/>
            <p:nvPr/>
          </p:nvSpPr>
          <p:spPr>
            <a:xfrm>
              <a:off x="238125" y="1420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8" name="Google Shape;448;p8"/>
            <p:cNvSpPr/>
            <p:nvPr/>
          </p:nvSpPr>
          <p:spPr>
            <a:xfrm>
              <a:off x="238125" y="33092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9" name="Google Shape;449;p8"/>
            <p:cNvSpPr/>
            <p:nvPr/>
          </p:nvSpPr>
          <p:spPr>
            <a:xfrm>
              <a:off x="238125" y="30155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0" name="Google Shape;450;p8"/>
            <p:cNvSpPr/>
            <p:nvPr/>
          </p:nvSpPr>
          <p:spPr>
            <a:xfrm>
              <a:off x="238125" y="47439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1" name="Google Shape;451;p8"/>
            <p:cNvSpPr/>
            <p:nvPr/>
          </p:nvSpPr>
          <p:spPr>
            <a:xfrm>
              <a:off x="238125" y="44549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2" name="Google Shape;452;p8"/>
            <p:cNvSpPr/>
            <p:nvPr/>
          </p:nvSpPr>
          <p:spPr>
            <a:xfrm>
              <a:off x="238125" y="4167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3" name="Google Shape;453;p8"/>
            <p:cNvSpPr/>
            <p:nvPr/>
          </p:nvSpPr>
          <p:spPr>
            <a:xfrm>
              <a:off x="238125" y="38817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4" name="Google Shape;454;p8"/>
            <p:cNvSpPr/>
            <p:nvPr/>
          </p:nvSpPr>
          <p:spPr>
            <a:xfrm>
              <a:off x="238125" y="35953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" name="Google Shape;455;p8"/>
            <p:cNvSpPr/>
            <p:nvPr/>
          </p:nvSpPr>
          <p:spPr>
            <a:xfrm>
              <a:off x="5075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" name="Google Shape;456;p8"/>
            <p:cNvSpPr/>
            <p:nvPr/>
          </p:nvSpPr>
          <p:spPr>
            <a:xfrm>
              <a:off x="3244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" name="Google Shape;457;p8"/>
            <p:cNvSpPr/>
            <p:nvPr/>
          </p:nvSpPr>
          <p:spPr>
            <a:xfrm>
              <a:off x="29400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" name="Google Shape;458;p8"/>
            <p:cNvSpPr/>
            <p:nvPr/>
          </p:nvSpPr>
          <p:spPr>
            <a:xfrm>
              <a:off x="2635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" name="Google Shape;459;p8"/>
            <p:cNvSpPr/>
            <p:nvPr/>
          </p:nvSpPr>
          <p:spPr>
            <a:xfrm>
              <a:off x="2331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" name="Google Shape;460;p8"/>
            <p:cNvSpPr/>
            <p:nvPr/>
          </p:nvSpPr>
          <p:spPr>
            <a:xfrm>
              <a:off x="20279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" name="Google Shape;461;p8"/>
            <p:cNvSpPr/>
            <p:nvPr/>
          </p:nvSpPr>
          <p:spPr>
            <a:xfrm>
              <a:off x="17239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" name="Google Shape;462;p8"/>
            <p:cNvSpPr/>
            <p:nvPr/>
          </p:nvSpPr>
          <p:spPr>
            <a:xfrm>
              <a:off x="14197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" name="Google Shape;463;p8"/>
            <p:cNvSpPr/>
            <p:nvPr/>
          </p:nvSpPr>
          <p:spPr>
            <a:xfrm>
              <a:off x="1115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" name="Google Shape;464;p8"/>
            <p:cNvSpPr/>
            <p:nvPr/>
          </p:nvSpPr>
          <p:spPr>
            <a:xfrm>
              <a:off x="811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" name="Google Shape;465;p8"/>
            <p:cNvSpPr/>
            <p:nvPr/>
          </p:nvSpPr>
          <p:spPr>
            <a:xfrm>
              <a:off x="3548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" name="Google Shape;466;p8"/>
            <p:cNvSpPr/>
            <p:nvPr/>
          </p:nvSpPr>
          <p:spPr>
            <a:xfrm>
              <a:off x="62845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" name="Google Shape;467;p8"/>
            <p:cNvSpPr/>
            <p:nvPr/>
          </p:nvSpPr>
          <p:spPr>
            <a:xfrm>
              <a:off x="5980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8" name="Google Shape;468;p8"/>
            <p:cNvSpPr/>
            <p:nvPr/>
          </p:nvSpPr>
          <p:spPr>
            <a:xfrm>
              <a:off x="5676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9" name="Google Shape;469;p8"/>
            <p:cNvSpPr/>
            <p:nvPr/>
          </p:nvSpPr>
          <p:spPr>
            <a:xfrm>
              <a:off x="53724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0" name="Google Shape;470;p8"/>
            <p:cNvSpPr/>
            <p:nvPr/>
          </p:nvSpPr>
          <p:spPr>
            <a:xfrm>
              <a:off x="50684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1" name="Google Shape;471;p8"/>
            <p:cNvSpPr/>
            <p:nvPr/>
          </p:nvSpPr>
          <p:spPr>
            <a:xfrm>
              <a:off x="47644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2" name="Google Shape;472;p8"/>
            <p:cNvSpPr/>
            <p:nvPr/>
          </p:nvSpPr>
          <p:spPr>
            <a:xfrm>
              <a:off x="4460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3" name="Google Shape;473;p8"/>
            <p:cNvSpPr/>
            <p:nvPr/>
          </p:nvSpPr>
          <p:spPr>
            <a:xfrm>
              <a:off x="4156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4" name="Google Shape;474;p8"/>
            <p:cNvSpPr/>
            <p:nvPr/>
          </p:nvSpPr>
          <p:spPr>
            <a:xfrm>
              <a:off x="38522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5" name="Google Shape;475;p8"/>
            <p:cNvSpPr/>
            <p:nvPr/>
          </p:nvSpPr>
          <p:spPr>
            <a:xfrm>
              <a:off x="65885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6" name="Google Shape;476;p8"/>
            <p:cNvSpPr/>
            <p:nvPr/>
          </p:nvSpPr>
          <p:spPr>
            <a:xfrm>
              <a:off x="71967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7" name="Google Shape;477;p8"/>
            <p:cNvSpPr/>
            <p:nvPr/>
          </p:nvSpPr>
          <p:spPr>
            <a:xfrm>
              <a:off x="68927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478" name="Google Shape;478;p8"/>
          <p:cNvSpPr/>
          <p:nvPr/>
        </p:nvSpPr>
        <p:spPr>
          <a:xfrm>
            <a:off x="1693533" y="1056467"/>
            <a:ext cx="8887200" cy="4527200"/>
          </a:xfrm>
          <a:prstGeom prst="roundRect">
            <a:avLst>
              <a:gd name="adj" fmla="val 4928"/>
            </a:avLst>
          </a:prstGeom>
          <a:solidFill>
            <a:schemeClr val="lt1"/>
          </a:solidFill>
          <a:ln w="76200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79" name="Google Shape;479;p8"/>
          <p:cNvSpPr txBox="1">
            <a:spLocks noGrp="1"/>
          </p:cNvSpPr>
          <p:nvPr>
            <p:ph type="title"/>
          </p:nvPr>
        </p:nvSpPr>
        <p:spPr>
          <a:xfrm>
            <a:off x="1999400" y="1056600"/>
            <a:ext cx="8193200" cy="452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13333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endParaRPr/>
          </a:p>
        </p:txBody>
      </p:sp>
      <p:grpSp>
        <p:nvGrpSpPr>
          <p:cNvPr id="480" name="Google Shape;480;p8"/>
          <p:cNvGrpSpPr/>
          <p:nvPr/>
        </p:nvGrpSpPr>
        <p:grpSpPr>
          <a:xfrm flipH="1">
            <a:off x="1012087" y="4413213"/>
            <a:ext cx="1623928" cy="1170579"/>
            <a:chOff x="7783413" y="3715033"/>
            <a:chExt cx="1091839" cy="786961"/>
          </a:xfrm>
        </p:grpSpPr>
        <p:sp>
          <p:nvSpPr>
            <p:cNvPr id="481" name="Google Shape;481;p8"/>
            <p:cNvSpPr/>
            <p:nvPr/>
          </p:nvSpPr>
          <p:spPr>
            <a:xfrm>
              <a:off x="7897928" y="3729311"/>
              <a:ext cx="977324" cy="385808"/>
            </a:xfrm>
            <a:custGeom>
              <a:avLst/>
              <a:gdLst/>
              <a:ahLst/>
              <a:cxnLst/>
              <a:rect l="l" t="t" r="r" b="b"/>
              <a:pathLst>
                <a:path w="21046" h="8309" extrusionOk="0">
                  <a:moveTo>
                    <a:pt x="21045" y="0"/>
                  </a:moveTo>
                  <a:lnTo>
                    <a:pt x="21045" y="4155"/>
                  </a:lnTo>
                  <a:lnTo>
                    <a:pt x="17781" y="4155"/>
                  </a:lnTo>
                  <a:lnTo>
                    <a:pt x="17781" y="8309"/>
                  </a:lnTo>
                  <a:lnTo>
                    <a:pt x="0" y="8309"/>
                  </a:lnTo>
                  <a:lnTo>
                    <a:pt x="0" y="4155"/>
                  </a:lnTo>
                  <a:lnTo>
                    <a:pt x="3264" y="4155"/>
                  </a:lnTo>
                  <a:lnTo>
                    <a:pt x="3264" y="0"/>
                  </a:lnTo>
                  <a:close/>
                </a:path>
              </a:pathLst>
            </a:custGeom>
            <a:solidFill>
              <a:srgbClr val="FFFFFF"/>
            </a:solidFill>
            <a:ln w="1143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2" name="Google Shape;482;p8"/>
            <p:cNvSpPr/>
            <p:nvPr/>
          </p:nvSpPr>
          <p:spPr>
            <a:xfrm>
              <a:off x="7783459" y="4115073"/>
              <a:ext cx="976256" cy="386922"/>
            </a:xfrm>
            <a:custGeom>
              <a:avLst/>
              <a:gdLst/>
              <a:ahLst/>
              <a:cxnLst/>
              <a:rect l="l" t="t" r="r" b="b"/>
              <a:pathLst>
                <a:path w="21023" h="8333" extrusionOk="0">
                  <a:moveTo>
                    <a:pt x="21022" y="1"/>
                  </a:moveTo>
                  <a:lnTo>
                    <a:pt x="21022" y="4178"/>
                  </a:lnTo>
                  <a:lnTo>
                    <a:pt x="17758" y="4178"/>
                  </a:lnTo>
                  <a:lnTo>
                    <a:pt x="17758" y="8332"/>
                  </a:lnTo>
                  <a:lnTo>
                    <a:pt x="0" y="8332"/>
                  </a:lnTo>
                  <a:lnTo>
                    <a:pt x="0" y="4178"/>
                  </a:lnTo>
                  <a:lnTo>
                    <a:pt x="3264" y="4178"/>
                  </a:lnTo>
                  <a:lnTo>
                    <a:pt x="3264" y="1"/>
                  </a:lnTo>
                  <a:close/>
                </a:path>
              </a:pathLst>
            </a:custGeom>
            <a:solidFill>
              <a:srgbClr val="FFFFFF"/>
            </a:solidFill>
            <a:ln w="1143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3" name="Google Shape;483;p8"/>
            <p:cNvSpPr/>
            <p:nvPr/>
          </p:nvSpPr>
          <p:spPr>
            <a:xfrm>
              <a:off x="7783413" y="4294743"/>
              <a:ext cx="825752" cy="192927"/>
            </a:xfrm>
            <a:custGeom>
              <a:avLst/>
              <a:gdLst/>
              <a:ahLst/>
              <a:cxnLst/>
              <a:rect l="l" t="t" r="r" b="b"/>
              <a:pathLst>
                <a:path w="17782" h="4155" extrusionOk="0">
                  <a:moveTo>
                    <a:pt x="17782" y="4155"/>
                  </a:moveTo>
                  <a:lnTo>
                    <a:pt x="1" y="4155"/>
                  </a:lnTo>
                  <a:lnTo>
                    <a:pt x="1" y="1"/>
                  </a:lnTo>
                  <a:lnTo>
                    <a:pt x="17782" y="1"/>
                  </a:lnTo>
                  <a:close/>
                </a:path>
              </a:pathLst>
            </a:custGeom>
            <a:solidFill>
              <a:srgbClr val="FEAE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4" name="Google Shape;484;p8"/>
            <p:cNvSpPr/>
            <p:nvPr/>
          </p:nvSpPr>
          <p:spPr>
            <a:xfrm>
              <a:off x="7783413" y="4294743"/>
              <a:ext cx="825752" cy="27627"/>
            </a:xfrm>
            <a:custGeom>
              <a:avLst/>
              <a:gdLst/>
              <a:ahLst/>
              <a:cxnLst/>
              <a:rect l="l" t="t" r="r" b="b"/>
              <a:pathLst>
                <a:path w="17782" h="595" extrusionOk="0">
                  <a:moveTo>
                    <a:pt x="1" y="1"/>
                  </a:moveTo>
                  <a:lnTo>
                    <a:pt x="1" y="594"/>
                  </a:lnTo>
                  <a:lnTo>
                    <a:pt x="17782" y="594"/>
                  </a:lnTo>
                  <a:lnTo>
                    <a:pt x="17782" y="1"/>
                  </a:lnTo>
                  <a:close/>
                </a:path>
              </a:pathLst>
            </a:custGeom>
            <a:solidFill>
              <a:srgbClr val="FCCC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5" name="Google Shape;485;p8"/>
            <p:cNvSpPr/>
            <p:nvPr/>
          </p:nvSpPr>
          <p:spPr>
            <a:xfrm>
              <a:off x="7853394" y="429474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0" y="1"/>
                  </a:moveTo>
                  <a:lnTo>
                    <a:pt x="0" y="4155"/>
                  </a:lnTo>
                  <a:lnTo>
                    <a:pt x="776" y="4155"/>
                  </a:lnTo>
                  <a:lnTo>
                    <a:pt x="776" y="1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6" name="Google Shape;486;p8"/>
            <p:cNvSpPr/>
            <p:nvPr/>
          </p:nvSpPr>
          <p:spPr>
            <a:xfrm>
              <a:off x="7961500" y="429474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0" y="1"/>
                  </a:moveTo>
                  <a:lnTo>
                    <a:pt x="0" y="4155"/>
                  </a:lnTo>
                  <a:lnTo>
                    <a:pt x="776" y="4155"/>
                  </a:lnTo>
                  <a:lnTo>
                    <a:pt x="776" y="1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7" name="Google Shape;487;p8"/>
            <p:cNvSpPr/>
            <p:nvPr/>
          </p:nvSpPr>
          <p:spPr>
            <a:xfrm>
              <a:off x="8070675" y="4294743"/>
              <a:ext cx="35014" cy="192927"/>
            </a:xfrm>
            <a:custGeom>
              <a:avLst/>
              <a:gdLst/>
              <a:ahLst/>
              <a:cxnLst/>
              <a:rect l="l" t="t" r="r" b="b"/>
              <a:pathLst>
                <a:path w="754" h="4155" extrusionOk="0">
                  <a:moveTo>
                    <a:pt x="0" y="1"/>
                  </a:moveTo>
                  <a:lnTo>
                    <a:pt x="0" y="4155"/>
                  </a:lnTo>
                  <a:lnTo>
                    <a:pt x="754" y="4155"/>
                  </a:lnTo>
                  <a:lnTo>
                    <a:pt x="754" y="1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8" name="Google Shape;488;p8"/>
            <p:cNvSpPr/>
            <p:nvPr/>
          </p:nvSpPr>
          <p:spPr>
            <a:xfrm>
              <a:off x="8178782" y="429474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0" y="1"/>
                  </a:moveTo>
                  <a:lnTo>
                    <a:pt x="0" y="4155"/>
                  </a:lnTo>
                  <a:lnTo>
                    <a:pt x="777" y="4155"/>
                  </a:lnTo>
                  <a:lnTo>
                    <a:pt x="777" y="1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9" name="Google Shape;489;p8"/>
            <p:cNvSpPr/>
            <p:nvPr/>
          </p:nvSpPr>
          <p:spPr>
            <a:xfrm>
              <a:off x="8286888" y="429474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1" y="1"/>
                  </a:moveTo>
                  <a:lnTo>
                    <a:pt x="1" y="4155"/>
                  </a:lnTo>
                  <a:lnTo>
                    <a:pt x="777" y="4155"/>
                  </a:lnTo>
                  <a:lnTo>
                    <a:pt x="777" y="1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0" name="Google Shape;490;p8"/>
            <p:cNvSpPr/>
            <p:nvPr/>
          </p:nvSpPr>
          <p:spPr>
            <a:xfrm>
              <a:off x="8394995" y="429474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1" y="1"/>
                  </a:moveTo>
                  <a:lnTo>
                    <a:pt x="1" y="4155"/>
                  </a:lnTo>
                  <a:lnTo>
                    <a:pt x="777" y="4155"/>
                  </a:lnTo>
                  <a:lnTo>
                    <a:pt x="777" y="1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1" name="Google Shape;491;p8"/>
            <p:cNvSpPr/>
            <p:nvPr/>
          </p:nvSpPr>
          <p:spPr>
            <a:xfrm>
              <a:off x="8503147" y="429474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0" y="1"/>
                  </a:moveTo>
                  <a:lnTo>
                    <a:pt x="0" y="4155"/>
                  </a:lnTo>
                  <a:lnTo>
                    <a:pt x="776" y="4155"/>
                  </a:lnTo>
                  <a:lnTo>
                    <a:pt x="776" y="1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2" name="Google Shape;492;p8"/>
            <p:cNvSpPr/>
            <p:nvPr/>
          </p:nvSpPr>
          <p:spPr>
            <a:xfrm>
              <a:off x="8101417" y="4294743"/>
              <a:ext cx="451558" cy="192927"/>
            </a:xfrm>
            <a:custGeom>
              <a:avLst/>
              <a:gdLst/>
              <a:ahLst/>
              <a:cxnLst/>
              <a:rect l="l" t="t" r="r" b="b"/>
              <a:pathLst>
                <a:path w="9724" h="4155" extrusionOk="0">
                  <a:moveTo>
                    <a:pt x="0" y="1"/>
                  </a:moveTo>
                  <a:lnTo>
                    <a:pt x="0" y="4155"/>
                  </a:lnTo>
                  <a:lnTo>
                    <a:pt x="9724" y="4155"/>
                  </a:lnTo>
                  <a:lnTo>
                    <a:pt x="9724" y="1"/>
                  </a:lnTo>
                  <a:close/>
                </a:path>
              </a:pathLst>
            </a:custGeom>
            <a:solidFill>
              <a:srgbClr val="FFE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3" name="Google Shape;493;p8"/>
            <p:cNvSpPr/>
            <p:nvPr/>
          </p:nvSpPr>
          <p:spPr>
            <a:xfrm>
              <a:off x="8438460" y="4294743"/>
              <a:ext cx="114515" cy="192927"/>
            </a:xfrm>
            <a:custGeom>
              <a:avLst/>
              <a:gdLst/>
              <a:ahLst/>
              <a:cxnLst/>
              <a:rect l="l" t="t" r="r" b="b"/>
              <a:pathLst>
                <a:path w="2466" h="4155" extrusionOk="0">
                  <a:moveTo>
                    <a:pt x="1" y="1"/>
                  </a:moveTo>
                  <a:lnTo>
                    <a:pt x="1" y="4155"/>
                  </a:lnTo>
                  <a:lnTo>
                    <a:pt x="2466" y="4155"/>
                  </a:lnTo>
                  <a:lnTo>
                    <a:pt x="2466" y="1"/>
                  </a:lnTo>
                  <a:close/>
                </a:path>
              </a:pathLst>
            </a:custGeom>
            <a:solidFill>
              <a:srgbClr val="FCE8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4" name="Google Shape;494;p8"/>
            <p:cNvSpPr/>
            <p:nvPr/>
          </p:nvSpPr>
          <p:spPr>
            <a:xfrm>
              <a:off x="7934985" y="4101862"/>
              <a:ext cx="825752" cy="192927"/>
            </a:xfrm>
            <a:custGeom>
              <a:avLst/>
              <a:gdLst/>
              <a:ahLst/>
              <a:cxnLst/>
              <a:rect l="l" t="t" r="r" b="b"/>
              <a:pathLst>
                <a:path w="17782" h="4155" extrusionOk="0">
                  <a:moveTo>
                    <a:pt x="1" y="4155"/>
                  </a:moveTo>
                  <a:lnTo>
                    <a:pt x="17782" y="4155"/>
                  </a:lnTo>
                  <a:lnTo>
                    <a:pt x="17782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EAE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5" name="Google Shape;495;p8"/>
            <p:cNvSpPr/>
            <p:nvPr/>
          </p:nvSpPr>
          <p:spPr>
            <a:xfrm>
              <a:off x="7934985" y="4101862"/>
              <a:ext cx="825752" cy="27581"/>
            </a:xfrm>
            <a:custGeom>
              <a:avLst/>
              <a:gdLst/>
              <a:ahLst/>
              <a:cxnLst/>
              <a:rect l="l" t="t" r="r" b="b"/>
              <a:pathLst>
                <a:path w="17782" h="594" extrusionOk="0">
                  <a:moveTo>
                    <a:pt x="1" y="0"/>
                  </a:moveTo>
                  <a:lnTo>
                    <a:pt x="1" y="594"/>
                  </a:lnTo>
                  <a:lnTo>
                    <a:pt x="17782" y="594"/>
                  </a:lnTo>
                  <a:lnTo>
                    <a:pt x="17782" y="0"/>
                  </a:lnTo>
                  <a:close/>
                </a:path>
              </a:pathLst>
            </a:custGeom>
            <a:solidFill>
              <a:srgbClr val="FCCC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6" name="Google Shape;496;p8"/>
            <p:cNvSpPr/>
            <p:nvPr/>
          </p:nvSpPr>
          <p:spPr>
            <a:xfrm>
              <a:off x="8004966" y="4101862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6" y="4155"/>
                  </a:moveTo>
                  <a:lnTo>
                    <a:pt x="0" y="4155"/>
                  </a:lnTo>
                  <a:lnTo>
                    <a:pt x="0" y="0"/>
                  </a:lnTo>
                  <a:lnTo>
                    <a:pt x="776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7" name="Google Shape;497;p8"/>
            <p:cNvSpPr/>
            <p:nvPr/>
          </p:nvSpPr>
          <p:spPr>
            <a:xfrm>
              <a:off x="8113072" y="4101862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6" y="4155"/>
                  </a:moveTo>
                  <a:lnTo>
                    <a:pt x="0" y="4155"/>
                  </a:lnTo>
                  <a:lnTo>
                    <a:pt x="0" y="0"/>
                  </a:lnTo>
                  <a:lnTo>
                    <a:pt x="776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8" name="Google Shape;498;p8"/>
            <p:cNvSpPr/>
            <p:nvPr/>
          </p:nvSpPr>
          <p:spPr>
            <a:xfrm>
              <a:off x="8221179" y="4101862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5"/>
                  </a:moveTo>
                  <a:lnTo>
                    <a:pt x="0" y="4155"/>
                  </a:lnTo>
                  <a:lnTo>
                    <a:pt x="0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9" name="Google Shape;499;p8"/>
            <p:cNvSpPr/>
            <p:nvPr/>
          </p:nvSpPr>
          <p:spPr>
            <a:xfrm>
              <a:off x="8330354" y="4101862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5"/>
                  </a:moveTo>
                  <a:lnTo>
                    <a:pt x="0" y="4155"/>
                  </a:lnTo>
                  <a:lnTo>
                    <a:pt x="0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0" name="Google Shape;500;p8"/>
            <p:cNvSpPr/>
            <p:nvPr/>
          </p:nvSpPr>
          <p:spPr>
            <a:xfrm>
              <a:off x="8438460" y="4101862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5"/>
                  </a:moveTo>
                  <a:lnTo>
                    <a:pt x="1" y="4155"/>
                  </a:lnTo>
                  <a:lnTo>
                    <a:pt x="1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1" name="Google Shape;501;p8"/>
            <p:cNvSpPr/>
            <p:nvPr/>
          </p:nvSpPr>
          <p:spPr>
            <a:xfrm>
              <a:off x="8546567" y="4101862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5"/>
                  </a:moveTo>
                  <a:lnTo>
                    <a:pt x="1" y="4155"/>
                  </a:lnTo>
                  <a:lnTo>
                    <a:pt x="1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2" name="Google Shape;502;p8"/>
            <p:cNvSpPr/>
            <p:nvPr/>
          </p:nvSpPr>
          <p:spPr>
            <a:xfrm>
              <a:off x="8654719" y="4101862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6" y="4155"/>
                  </a:moveTo>
                  <a:lnTo>
                    <a:pt x="0" y="4155"/>
                  </a:lnTo>
                  <a:lnTo>
                    <a:pt x="0" y="0"/>
                  </a:lnTo>
                  <a:lnTo>
                    <a:pt x="776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3" name="Google Shape;503;p8"/>
            <p:cNvSpPr/>
            <p:nvPr/>
          </p:nvSpPr>
          <p:spPr>
            <a:xfrm>
              <a:off x="8252989" y="4101862"/>
              <a:ext cx="451558" cy="192927"/>
            </a:xfrm>
            <a:custGeom>
              <a:avLst/>
              <a:gdLst/>
              <a:ahLst/>
              <a:cxnLst/>
              <a:rect l="l" t="t" r="r" b="b"/>
              <a:pathLst>
                <a:path w="9724" h="4155" extrusionOk="0">
                  <a:moveTo>
                    <a:pt x="9724" y="4155"/>
                  </a:moveTo>
                  <a:lnTo>
                    <a:pt x="0" y="4155"/>
                  </a:lnTo>
                  <a:lnTo>
                    <a:pt x="0" y="0"/>
                  </a:lnTo>
                  <a:lnTo>
                    <a:pt x="9724" y="0"/>
                  </a:lnTo>
                  <a:close/>
                </a:path>
              </a:pathLst>
            </a:custGeom>
            <a:solidFill>
              <a:srgbClr val="FFE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4" name="Google Shape;504;p8"/>
            <p:cNvSpPr/>
            <p:nvPr/>
          </p:nvSpPr>
          <p:spPr>
            <a:xfrm>
              <a:off x="8590032" y="4101862"/>
              <a:ext cx="114515" cy="192927"/>
            </a:xfrm>
            <a:custGeom>
              <a:avLst/>
              <a:gdLst/>
              <a:ahLst/>
              <a:cxnLst/>
              <a:rect l="l" t="t" r="r" b="b"/>
              <a:pathLst>
                <a:path w="2466" h="4155" extrusionOk="0">
                  <a:moveTo>
                    <a:pt x="2466" y="4155"/>
                  </a:moveTo>
                  <a:lnTo>
                    <a:pt x="1" y="4155"/>
                  </a:lnTo>
                  <a:lnTo>
                    <a:pt x="1" y="0"/>
                  </a:lnTo>
                  <a:lnTo>
                    <a:pt x="2466" y="0"/>
                  </a:lnTo>
                  <a:close/>
                </a:path>
              </a:pathLst>
            </a:custGeom>
            <a:solidFill>
              <a:srgbClr val="FCE8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5" name="Google Shape;505;p8"/>
            <p:cNvSpPr/>
            <p:nvPr/>
          </p:nvSpPr>
          <p:spPr>
            <a:xfrm>
              <a:off x="7898949" y="3907914"/>
              <a:ext cx="825752" cy="192927"/>
            </a:xfrm>
            <a:custGeom>
              <a:avLst/>
              <a:gdLst/>
              <a:ahLst/>
              <a:cxnLst/>
              <a:rect l="l" t="t" r="r" b="b"/>
              <a:pathLst>
                <a:path w="17782" h="4155" extrusionOk="0">
                  <a:moveTo>
                    <a:pt x="1" y="4155"/>
                  </a:moveTo>
                  <a:lnTo>
                    <a:pt x="17782" y="4155"/>
                  </a:lnTo>
                  <a:lnTo>
                    <a:pt x="17782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EAE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6" name="Google Shape;506;p8"/>
            <p:cNvSpPr/>
            <p:nvPr/>
          </p:nvSpPr>
          <p:spPr>
            <a:xfrm>
              <a:off x="7898949" y="3907914"/>
              <a:ext cx="825752" cy="27581"/>
            </a:xfrm>
            <a:custGeom>
              <a:avLst/>
              <a:gdLst/>
              <a:ahLst/>
              <a:cxnLst/>
              <a:rect l="l" t="t" r="r" b="b"/>
              <a:pathLst>
                <a:path w="17782" h="594" extrusionOk="0">
                  <a:moveTo>
                    <a:pt x="1" y="0"/>
                  </a:moveTo>
                  <a:lnTo>
                    <a:pt x="1" y="594"/>
                  </a:lnTo>
                  <a:lnTo>
                    <a:pt x="17782" y="594"/>
                  </a:lnTo>
                  <a:lnTo>
                    <a:pt x="17782" y="0"/>
                  </a:lnTo>
                  <a:close/>
                </a:path>
              </a:pathLst>
            </a:custGeom>
            <a:solidFill>
              <a:srgbClr val="FCCC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7" name="Google Shape;507;p8"/>
            <p:cNvSpPr/>
            <p:nvPr/>
          </p:nvSpPr>
          <p:spPr>
            <a:xfrm>
              <a:off x="7968930" y="3907914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6" y="4155"/>
                  </a:moveTo>
                  <a:lnTo>
                    <a:pt x="0" y="4155"/>
                  </a:lnTo>
                  <a:lnTo>
                    <a:pt x="0" y="0"/>
                  </a:lnTo>
                  <a:lnTo>
                    <a:pt x="776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8" name="Google Shape;508;p8"/>
            <p:cNvSpPr/>
            <p:nvPr/>
          </p:nvSpPr>
          <p:spPr>
            <a:xfrm>
              <a:off x="8077037" y="3907914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6" y="4155"/>
                  </a:moveTo>
                  <a:lnTo>
                    <a:pt x="0" y="4155"/>
                  </a:lnTo>
                  <a:lnTo>
                    <a:pt x="0" y="0"/>
                  </a:lnTo>
                  <a:lnTo>
                    <a:pt x="776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9" name="Google Shape;509;p8"/>
            <p:cNvSpPr/>
            <p:nvPr/>
          </p:nvSpPr>
          <p:spPr>
            <a:xfrm>
              <a:off x="8185143" y="3907914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6" y="4155"/>
                  </a:moveTo>
                  <a:lnTo>
                    <a:pt x="0" y="4155"/>
                  </a:lnTo>
                  <a:lnTo>
                    <a:pt x="0" y="0"/>
                  </a:lnTo>
                  <a:lnTo>
                    <a:pt x="776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0" name="Google Shape;510;p8"/>
            <p:cNvSpPr/>
            <p:nvPr/>
          </p:nvSpPr>
          <p:spPr>
            <a:xfrm>
              <a:off x="8293250" y="3907914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5"/>
                  </a:moveTo>
                  <a:lnTo>
                    <a:pt x="1" y="4155"/>
                  </a:lnTo>
                  <a:lnTo>
                    <a:pt x="1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1" name="Google Shape;511;p8"/>
            <p:cNvSpPr/>
            <p:nvPr/>
          </p:nvSpPr>
          <p:spPr>
            <a:xfrm>
              <a:off x="8402425" y="3907914"/>
              <a:ext cx="35014" cy="192927"/>
            </a:xfrm>
            <a:custGeom>
              <a:avLst/>
              <a:gdLst/>
              <a:ahLst/>
              <a:cxnLst/>
              <a:rect l="l" t="t" r="r" b="b"/>
              <a:pathLst>
                <a:path w="754" h="4155" extrusionOk="0">
                  <a:moveTo>
                    <a:pt x="754" y="4155"/>
                  </a:moveTo>
                  <a:lnTo>
                    <a:pt x="1" y="4155"/>
                  </a:lnTo>
                  <a:lnTo>
                    <a:pt x="1" y="0"/>
                  </a:lnTo>
                  <a:lnTo>
                    <a:pt x="754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2" name="Google Shape;512;p8"/>
            <p:cNvSpPr/>
            <p:nvPr/>
          </p:nvSpPr>
          <p:spPr>
            <a:xfrm>
              <a:off x="8510531" y="3907914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5"/>
                  </a:moveTo>
                  <a:lnTo>
                    <a:pt x="1" y="4155"/>
                  </a:lnTo>
                  <a:lnTo>
                    <a:pt x="1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3" name="Google Shape;513;p8"/>
            <p:cNvSpPr/>
            <p:nvPr/>
          </p:nvSpPr>
          <p:spPr>
            <a:xfrm>
              <a:off x="8618638" y="3907914"/>
              <a:ext cx="36128" cy="192927"/>
            </a:xfrm>
            <a:custGeom>
              <a:avLst/>
              <a:gdLst/>
              <a:ahLst/>
              <a:cxnLst/>
              <a:rect l="l" t="t" r="r" b="b"/>
              <a:pathLst>
                <a:path w="778" h="4155" extrusionOk="0">
                  <a:moveTo>
                    <a:pt x="777" y="4155"/>
                  </a:moveTo>
                  <a:lnTo>
                    <a:pt x="1" y="4155"/>
                  </a:lnTo>
                  <a:lnTo>
                    <a:pt x="1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4" name="Google Shape;514;p8"/>
            <p:cNvSpPr/>
            <p:nvPr/>
          </p:nvSpPr>
          <p:spPr>
            <a:xfrm>
              <a:off x="8216953" y="3907914"/>
              <a:ext cx="451558" cy="192927"/>
            </a:xfrm>
            <a:custGeom>
              <a:avLst/>
              <a:gdLst/>
              <a:ahLst/>
              <a:cxnLst/>
              <a:rect l="l" t="t" r="r" b="b"/>
              <a:pathLst>
                <a:path w="9724" h="4155" extrusionOk="0">
                  <a:moveTo>
                    <a:pt x="9724" y="4155"/>
                  </a:moveTo>
                  <a:lnTo>
                    <a:pt x="0" y="4155"/>
                  </a:lnTo>
                  <a:lnTo>
                    <a:pt x="0" y="0"/>
                  </a:lnTo>
                  <a:lnTo>
                    <a:pt x="9724" y="0"/>
                  </a:lnTo>
                  <a:close/>
                </a:path>
              </a:pathLst>
            </a:custGeom>
            <a:solidFill>
              <a:srgbClr val="FFE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5" name="Google Shape;515;p8"/>
            <p:cNvSpPr/>
            <p:nvPr/>
          </p:nvSpPr>
          <p:spPr>
            <a:xfrm>
              <a:off x="8553997" y="3907914"/>
              <a:ext cx="114515" cy="192927"/>
            </a:xfrm>
            <a:custGeom>
              <a:avLst/>
              <a:gdLst/>
              <a:ahLst/>
              <a:cxnLst/>
              <a:rect l="l" t="t" r="r" b="b"/>
              <a:pathLst>
                <a:path w="2466" h="4155" extrusionOk="0">
                  <a:moveTo>
                    <a:pt x="2466" y="4155"/>
                  </a:moveTo>
                  <a:lnTo>
                    <a:pt x="1" y="4155"/>
                  </a:lnTo>
                  <a:lnTo>
                    <a:pt x="1" y="0"/>
                  </a:lnTo>
                  <a:lnTo>
                    <a:pt x="2466" y="0"/>
                  </a:lnTo>
                  <a:close/>
                </a:path>
              </a:pathLst>
            </a:custGeom>
            <a:solidFill>
              <a:srgbClr val="FCE8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6" name="Google Shape;516;p8"/>
            <p:cNvSpPr/>
            <p:nvPr/>
          </p:nvSpPr>
          <p:spPr>
            <a:xfrm>
              <a:off x="8050521" y="3715033"/>
              <a:ext cx="824684" cy="192927"/>
            </a:xfrm>
            <a:custGeom>
              <a:avLst/>
              <a:gdLst/>
              <a:ahLst/>
              <a:cxnLst/>
              <a:rect l="l" t="t" r="r" b="b"/>
              <a:pathLst>
                <a:path w="17759" h="4155" extrusionOk="0">
                  <a:moveTo>
                    <a:pt x="1" y="4154"/>
                  </a:moveTo>
                  <a:lnTo>
                    <a:pt x="17759" y="4154"/>
                  </a:lnTo>
                  <a:lnTo>
                    <a:pt x="17759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EAE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7" name="Google Shape;517;p8"/>
            <p:cNvSpPr/>
            <p:nvPr/>
          </p:nvSpPr>
          <p:spPr>
            <a:xfrm>
              <a:off x="8050521" y="3715033"/>
              <a:ext cx="824684" cy="27581"/>
            </a:xfrm>
            <a:custGeom>
              <a:avLst/>
              <a:gdLst/>
              <a:ahLst/>
              <a:cxnLst/>
              <a:rect l="l" t="t" r="r" b="b"/>
              <a:pathLst>
                <a:path w="17759" h="594" extrusionOk="0">
                  <a:moveTo>
                    <a:pt x="1" y="0"/>
                  </a:moveTo>
                  <a:lnTo>
                    <a:pt x="1" y="594"/>
                  </a:lnTo>
                  <a:lnTo>
                    <a:pt x="17759" y="594"/>
                  </a:lnTo>
                  <a:lnTo>
                    <a:pt x="17759" y="0"/>
                  </a:lnTo>
                  <a:close/>
                </a:path>
              </a:pathLst>
            </a:custGeom>
            <a:solidFill>
              <a:srgbClr val="FCCC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8" name="Google Shape;518;p8"/>
            <p:cNvSpPr/>
            <p:nvPr/>
          </p:nvSpPr>
          <p:spPr>
            <a:xfrm>
              <a:off x="8120502" y="371503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6" y="4154"/>
                  </a:moveTo>
                  <a:lnTo>
                    <a:pt x="0" y="4154"/>
                  </a:lnTo>
                  <a:lnTo>
                    <a:pt x="0" y="0"/>
                  </a:lnTo>
                  <a:lnTo>
                    <a:pt x="776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9" name="Google Shape;519;p8"/>
            <p:cNvSpPr/>
            <p:nvPr/>
          </p:nvSpPr>
          <p:spPr>
            <a:xfrm>
              <a:off x="8228609" y="371503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6" y="4154"/>
                  </a:moveTo>
                  <a:lnTo>
                    <a:pt x="0" y="4154"/>
                  </a:lnTo>
                  <a:lnTo>
                    <a:pt x="0" y="0"/>
                  </a:lnTo>
                  <a:lnTo>
                    <a:pt x="776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0" name="Google Shape;520;p8"/>
            <p:cNvSpPr/>
            <p:nvPr/>
          </p:nvSpPr>
          <p:spPr>
            <a:xfrm>
              <a:off x="8336715" y="371503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4"/>
                  </a:moveTo>
                  <a:lnTo>
                    <a:pt x="0" y="4154"/>
                  </a:lnTo>
                  <a:lnTo>
                    <a:pt x="0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1" name="Google Shape;521;p8"/>
            <p:cNvSpPr/>
            <p:nvPr/>
          </p:nvSpPr>
          <p:spPr>
            <a:xfrm>
              <a:off x="8444822" y="371503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4"/>
                  </a:moveTo>
                  <a:lnTo>
                    <a:pt x="1" y="4154"/>
                  </a:lnTo>
                  <a:lnTo>
                    <a:pt x="1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2" name="Google Shape;522;p8"/>
            <p:cNvSpPr/>
            <p:nvPr/>
          </p:nvSpPr>
          <p:spPr>
            <a:xfrm>
              <a:off x="8552928" y="371503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4"/>
                  </a:moveTo>
                  <a:lnTo>
                    <a:pt x="1" y="4154"/>
                  </a:lnTo>
                  <a:lnTo>
                    <a:pt x="1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3" name="Google Shape;523;p8"/>
            <p:cNvSpPr/>
            <p:nvPr/>
          </p:nvSpPr>
          <p:spPr>
            <a:xfrm>
              <a:off x="8662103" y="371503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4"/>
                  </a:moveTo>
                  <a:lnTo>
                    <a:pt x="1" y="4154"/>
                  </a:lnTo>
                  <a:lnTo>
                    <a:pt x="1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4" name="Google Shape;524;p8"/>
            <p:cNvSpPr/>
            <p:nvPr/>
          </p:nvSpPr>
          <p:spPr>
            <a:xfrm>
              <a:off x="8770210" y="3715033"/>
              <a:ext cx="36128" cy="192927"/>
            </a:xfrm>
            <a:custGeom>
              <a:avLst/>
              <a:gdLst/>
              <a:ahLst/>
              <a:cxnLst/>
              <a:rect l="l" t="t" r="r" b="b"/>
              <a:pathLst>
                <a:path w="778" h="4155" extrusionOk="0">
                  <a:moveTo>
                    <a:pt x="777" y="4154"/>
                  </a:moveTo>
                  <a:lnTo>
                    <a:pt x="1" y="4154"/>
                  </a:lnTo>
                  <a:lnTo>
                    <a:pt x="1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5" name="Google Shape;525;p8"/>
            <p:cNvSpPr/>
            <p:nvPr/>
          </p:nvSpPr>
          <p:spPr>
            <a:xfrm>
              <a:off x="8368525" y="3715033"/>
              <a:ext cx="451558" cy="192927"/>
            </a:xfrm>
            <a:custGeom>
              <a:avLst/>
              <a:gdLst/>
              <a:ahLst/>
              <a:cxnLst/>
              <a:rect l="l" t="t" r="r" b="b"/>
              <a:pathLst>
                <a:path w="9724" h="4155" extrusionOk="0">
                  <a:moveTo>
                    <a:pt x="9724" y="4154"/>
                  </a:moveTo>
                  <a:lnTo>
                    <a:pt x="0" y="4154"/>
                  </a:lnTo>
                  <a:lnTo>
                    <a:pt x="0" y="0"/>
                  </a:lnTo>
                  <a:lnTo>
                    <a:pt x="9724" y="0"/>
                  </a:lnTo>
                  <a:close/>
                </a:path>
              </a:pathLst>
            </a:custGeom>
            <a:solidFill>
              <a:srgbClr val="FFE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6" name="Google Shape;526;p8"/>
            <p:cNvSpPr/>
            <p:nvPr/>
          </p:nvSpPr>
          <p:spPr>
            <a:xfrm>
              <a:off x="8705569" y="3715033"/>
              <a:ext cx="114515" cy="192927"/>
            </a:xfrm>
            <a:custGeom>
              <a:avLst/>
              <a:gdLst/>
              <a:ahLst/>
              <a:cxnLst/>
              <a:rect l="l" t="t" r="r" b="b"/>
              <a:pathLst>
                <a:path w="2466" h="4155" extrusionOk="0">
                  <a:moveTo>
                    <a:pt x="2466" y="4154"/>
                  </a:moveTo>
                  <a:lnTo>
                    <a:pt x="1" y="4154"/>
                  </a:lnTo>
                  <a:lnTo>
                    <a:pt x="1" y="0"/>
                  </a:lnTo>
                  <a:lnTo>
                    <a:pt x="2466" y="0"/>
                  </a:lnTo>
                  <a:close/>
                </a:path>
              </a:pathLst>
            </a:custGeom>
            <a:solidFill>
              <a:srgbClr val="FCE8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527" name="Google Shape;527;p8"/>
          <p:cNvSpPr/>
          <p:nvPr/>
        </p:nvSpPr>
        <p:spPr>
          <a:xfrm>
            <a:off x="869030" y="2337764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28" name="Google Shape;528;p8"/>
          <p:cNvSpPr/>
          <p:nvPr/>
        </p:nvSpPr>
        <p:spPr>
          <a:xfrm>
            <a:off x="1023630" y="3446431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529" name="Google Shape;529;p8"/>
          <p:cNvGrpSpPr/>
          <p:nvPr/>
        </p:nvGrpSpPr>
        <p:grpSpPr>
          <a:xfrm>
            <a:off x="9799365" y="3446429"/>
            <a:ext cx="1169808" cy="1170627"/>
            <a:chOff x="6076688" y="1982663"/>
            <a:chExt cx="564797" cy="565193"/>
          </a:xfrm>
        </p:grpSpPr>
        <p:sp>
          <p:nvSpPr>
            <p:cNvPr id="530" name="Google Shape;530;p8"/>
            <p:cNvSpPr/>
            <p:nvPr/>
          </p:nvSpPr>
          <p:spPr>
            <a:xfrm>
              <a:off x="6076688" y="1982677"/>
              <a:ext cx="564797" cy="565178"/>
            </a:xfrm>
            <a:custGeom>
              <a:avLst/>
              <a:gdLst/>
              <a:ahLst/>
              <a:cxnLst/>
              <a:rect l="l" t="t" r="r" b="b"/>
              <a:pathLst>
                <a:path w="19278" h="19291" extrusionOk="0">
                  <a:moveTo>
                    <a:pt x="9645" y="19290"/>
                  </a:moveTo>
                  <a:cubicBezTo>
                    <a:pt x="14952" y="19290"/>
                    <a:pt x="19277" y="14952"/>
                    <a:pt x="19277" y="9645"/>
                  </a:cubicBezTo>
                  <a:cubicBezTo>
                    <a:pt x="19277" y="4339"/>
                    <a:pt x="14952" y="1"/>
                    <a:pt x="9645" y="1"/>
                  </a:cubicBezTo>
                  <a:cubicBezTo>
                    <a:pt x="4326" y="1"/>
                    <a:pt x="0" y="4339"/>
                    <a:pt x="0" y="9645"/>
                  </a:cubicBezTo>
                  <a:cubicBezTo>
                    <a:pt x="0" y="14952"/>
                    <a:pt x="4326" y="19290"/>
                    <a:pt x="9645" y="19290"/>
                  </a:cubicBezTo>
                  <a:close/>
                </a:path>
              </a:pathLst>
            </a:custGeom>
            <a:solidFill>
              <a:srgbClr val="F2A900"/>
            </a:solidFill>
            <a:ln w="1143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1" name="Google Shape;531;p8"/>
            <p:cNvSpPr/>
            <p:nvPr/>
          </p:nvSpPr>
          <p:spPr>
            <a:xfrm>
              <a:off x="6076688" y="1982663"/>
              <a:ext cx="564797" cy="565178"/>
            </a:xfrm>
            <a:custGeom>
              <a:avLst/>
              <a:gdLst/>
              <a:ahLst/>
              <a:cxnLst/>
              <a:rect l="l" t="t" r="r" b="b"/>
              <a:pathLst>
                <a:path w="19278" h="19291" extrusionOk="0">
                  <a:moveTo>
                    <a:pt x="9645" y="19290"/>
                  </a:moveTo>
                  <a:cubicBezTo>
                    <a:pt x="14952" y="19290"/>
                    <a:pt x="19277" y="14952"/>
                    <a:pt x="19277" y="9645"/>
                  </a:cubicBezTo>
                  <a:cubicBezTo>
                    <a:pt x="19277" y="4339"/>
                    <a:pt x="14952" y="1"/>
                    <a:pt x="9645" y="1"/>
                  </a:cubicBezTo>
                  <a:cubicBezTo>
                    <a:pt x="4326" y="1"/>
                    <a:pt x="0" y="4339"/>
                    <a:pt x="0" y="9645"/>
                  </a:cubicBezTo>
                  <a:cubicBezTo>
                    <a:pt x="0" y="14952"/>
                    <a:pt x="4326" y="19290"/>
                    <a:pt x="9645" y="19290"/>
                  </a:cubicBezTo>
                  <a:close/>
                </a:path>
              </a:pathLst>
            </a:custGeom>
            <a:solidFill>
              <a:srgbClr val="F2A9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2" name="Google Shape;532;p8"/>
            <p:cNvSpPr/>
            <p:nvPr/>
          </p:nvSpPr>
          <p:spPr>
            <a:xfrm>
              <a:off x="6131561" y="2037567"/>
              <a:ext cx="455019" cy="455371"/>
            </a:xfrm>
            <a:custGeom>
              <a:avLst/>
              <a:gdLst/>
              <a:ahLst/>
              <a:cxnLst/>
              <a:rect l="l" t="t" r="r" b="b"/>
              <a:pathLst>
                <a:path w="15531" h="15543" extrusionOk="0">
                  <a:moveTo>
                    <a:pt x="7772" y="15543"/>
                  </a:moveTo>
                  <a:cubicBezTo>
                    <a:pt x="12048" y="15543"/>
                    <a:pt x="15531" y="12047"/>
                    <a:pt x="15531" y="7771"/>
                  </a:cubicBezTo>
                  <a:cubicBezTo>
                    <a:pt x="15531" y="3496"/>
                    <a:pt x="12048" y="0"/>
                    <a:pt x="7772" y="0"/>
                  </a:cubicBezTo>
                  <a:cubicBezTo>
                    <a:pt x="3484" y="0"/>
                    <a:pt x="1" y="3496"/>
                    <a:pt x="1" y="7771"/>
                  </a:cubicBezTo>
                  <a:cubicBezTo>
                    <a:pt x="1" y="12047"/>
                    <a:pt x="3484" y="15543"/>
                    <a:pt x="7772" y="15543"/>
                  </a:cubicBezTo>
                  <a:close/>
                </a:path>
              </a:pathLst>
            </a:custGeom>
            <a:solidFill>
              <a:srgbClr val="FFD5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3" name="Google Shape;533;p8"/>
            <p:cNvSpPr/>
            <p:nvPr/>
          </p:nvSpPr>
          <p:spPr>
            <a:xfrm>
              <a:off x="6275263" y="2111602"/>
              <a:ext cx="167640" cy="307301"/>
            </a:xfrm>
            <a:custGeom>
              <a:avLst/>
              <a:gdLst/>
              <a:ahLst/>
              <a:cxnLst/>
              <a:rect l="l" t="t" r="r" b="b"/>
              <a:pathLst>
                <a:path w="5722" h="10489" extrusionOk="0">
                  <a:moveTo>
                    <a:pt x="2452" y="1862"/>
                  </a:moveTo>
                  <a:lnTo>
                    <a:pt x="2452" y="3886"/>
                  </a:lnTo>
                  <a:cubicBezTo>
                    <a:pt x="2301" y="3824"/>
                    <a:pt x="2176" y="3748"/>
                    <a:pt x="2075" y="3660"/>
                  </a:cubicBezTo>
                  <a:cubicBezTo>
                    <a:pt x="1999" y="3597"/>
                    <a:pt x="1937" y="3534"/>
                    <a:pt x="1886" y="3459"/>
                  </a:cubicBezTo>
                  <a:cubicBezTo>
                    <a:pt x="1761" y="3283"/>
                    <a:pt x="1698" y="3082"/>
                    <a:pt x="1698" y="2880"/>
                  </a:cubicBezTo>
                  <a:cubicBezTo>
                    <a:pt x="1698" y="2654"/>
                    <a:pt x="1761" y="2440"/>
                    <a:pt x="1899" y="2252"/>
                  </a:cubicBezTo>
                  <a:cubicBezTo>
                    <a:pt x="1949" y="2189"/>
                    <a:pt x="2012" y="2126"/>
                    <a:pt x="2075" y="2076"/>
                  </a:cubicBezTo>
                  <a:cubicBezTo>
                    <a:pt x="2188" y="1975"/>
                    <a:pt x="2301" y="1912"/>
                    <a:pt x="2452" y="1862"/>
                  </a:cubicBezTo>
                  <a:close/>
                  <a:moveTo>
                    <a:pt x="3295" y="5810"/>
                  </a:moveTo>
                  <a:cubicBezTo>
                    <a:pt x="3496" y="5861"/>
                    <a:pt x="3659" y="5936"/>
                    <a:pt x="3798" y="6024"/>
                  </a:cubicBezTo>
                  <a:cubicBezTo>
                    <a:pt x="3898" y="6087"/>
                    <a:pt x="3986" y="6162"/>
                    <a:pt x="4062" y="6250"/>
                  </a:cubicBezTo>
                  <a:cubicBezTo>
                    <a:pt x="4213" y="6439"/>
                    <a:pt x="4288" y="6653"/>
                    <a:pt x="4288" y="6917"/>
                  </a:cubicBezTo>
                  <a:cubicBezTo>
                    <a:pt x="4288" y="7219"/>
                    <a:pt x="4200" y="7470"/>
                    <a:pt x="4011" y="7684"/>
                  </a:cubicBezTo>
                  <a:cubicBezTo>
                    <a:pt x="3949" y="7759"/>
                    <a:pt x="3873" y="7835"/>
                    <a:pt x="3798" y="7885"/>
                  </a:cubicBezTo>
                  <a:cubicBezTo>
                    <a:pt x="3659" y="7986"/>
                    <a:pt x="3483" y="8061"/>
                    <a:pt x="3295" y="8086"/>
                  </a:cubicBezTo>
                  <a:lnTo>
                    <a:pt x="3295" y="5810"/>
                  </a:lnTo>
                  <a:close/>
                  <a:moveTo>
                    <a:pt x="2452" y="1"/>
                  </a:moveTo>
                  <a:lnTo>
                    <a:pt x="2452" y="579"/>
                  </a:lnTo>
                  <a:cubicBezTo>
                    <a:pt x="2326" y="592"/>
                    <a:pt x="2201" y="617"/>
                    <a:pt x="2075" y="642"/>
                  </a:cubicBezTo>
                  <a:cubicBezTo>
                    <a:pt x="1572" y="755"/>
                    <a:pt x="1157" y="982"/>
                    <a:pt x="843" y="1334"/>
                  </a:cubicBezTo>
                  <a:cubicBezTo>
                    <a:pt x="428" y="1774"/>
                    <a:pt x="226" y="2315"/>
                    <a:pt x="226" y="2943"/>
                  </a:cubicBezTo>
                  <a:cubicBezTo>
                    <a:pt x="226" y="3585"/>
                    <a:pt x="415" y="4113"/>
                    <a:pt x="767" y="4565"/>
                  </a:cubicBezTo>
                  <a:cubicBezTo>
                    <a:pt x="1069" y="4930"/>
                    <a:pt x="1496" y="5219"/>
                    <a:pt x="2075" y="5433"/>
                  </a:cubicBezTo>
                  <a:cubicBezTo>
                    <a:pt x="2188" y="5483"/>
                    <a:pt x="2326" y="5521"/>
                    <a:pt x="2452" y="5559"/>
                  </a:cubicBezTo>
                  <a:lnTo>
                    <a:pt x="2452" y="8011"/>
                  </a:lnTo>
                  <a:cubicBezTo>
                    <a:pt x="2314" y="7948"/>
                    <a:pt x="2188" y="7860"/>
                    <a:pt x="2075" y="7747"/>
                  </a:cubicBezTo>
                  <a:cubicBezTo>
                    <a:pt x="2012" y="7671"/>
                    <a:pt x="1937" y="7596"/>
                    <a:pt x="1874" y="7520"/>
                  </a:cubicBezTo>
                  <a:cubicBezTo>
                    <a:pt x="1710" y="7294"/>
                    <a:pt x="1585" y="7018"/>
                    <a:pt x="1522" y="6716"/>
                  </a:cubicBezTo>
                  <a:lnTo>
                    <a:pt x="0" y="6879"/>
                  </a:lnTo>
                  <a:cubicBezTo>
                    <a:pt x="113" y="7646"/>
                    <a:pt x="377" y="8237"/>
                    <a:pt x="805" y="8665"/>
                  </a:cubicBezTo>
                  <a:cubicBezTo>
                    <a:pt x="1144" y="9004"/>
                    <a:pt x="1572" y="9231"/>
                    <a:pt x="2075" y="9344"/>
                  </a:cubicBezTo>
                  <a:cubicBezTo>
                    <a:pt x="2201" y="9382"/>
                    <a:pt x="2326" y="9407"/>
                    <a:pt x="2452" y="9419"/>
                  </a:cubicBezTo>
                  <a:lnTo>
                    <a:pt x="2452" y="10488"/>
                  </a:lnTo>
                  <a:lnTo>
                    <a:pt x="3295" y="10488"/>
                  </a:lnTo>
                  <a:lnTo>
                    <a:pt x="3295" y="9394"/>
                  </a:lnTo>
                  <a:cubicBezTo>
                    <a:pt x="3471" y="9369"/>
                    <a:pt x="3634" y="9331"/>
                    <a:pt x="3798" y="9281"/>
                  </a:cubicBezTo>
                  <a:cubicBezTo>
                    <a:pt x="4326" y="9130"/>
                    <a:pt x="4753" y="8866"/>
                    <a:pt x="5080" y="8501"/>
                  </a:cubicBezTo>
                  <a:cubicBezTo>
                    <a:pt x="5508" y="8011"/>
                    <a:pt x="5722" y="7420"/>
                    <a:pt x="5722" y="6716"/>
                  </a:cubicBezTo>
                  <a:cubicBezTo>
                    <a:pt x="5722" y="6074"/>
                    <a:pt x="5558" y="5559"/>
                    <a:pt x="5219" y="5156"/>
                  </a:cubicBezTo>
                  <a:cubicBezTo>
                    <a:pt x="4942" y="4829"/>
                    <a:pt x="4464" y="4553"/>
                    <a:pt x="3798" y="4314"/>
                  </a:cubicBezTo>
                  <a:cubicBezTo>
                    <a:pt x="3647" y="4264"/>
                    <a:pt x="3471" y="4213"/>
                    <a:pt x="3295" y="4163"/>
                  </a:cubicBezTo>
                  <a:lnTo>
                    <a:pt x="3295" y="1874"/>
                  </a:lnTo>
                  <a:cubicBezTo>
                    <a:pt x="3508" y="1962"/>
                    <a:pt x="3672" y="2101"/>
                    <a:pt x="3798" y="2289"/>
                  </a:cubicBezTo>
                  <a:cubicBezTo>
                    <a:pt x="3898" y="2428"/>
                    <a:pt x="3961" y="2604"/>
                    <a:pt x="3999" y="2818"/>
                  </a:cubicBezTo>
                  <a:lnTo>
                    <a:pt x="5483" y="2616"/>
                  </a:lnTo>
                  <a:cubicBezTo>
                    <a:pt x="5382" y="2038"/>
                    <a:pt x="5156" y="1573"/>
                    <a:pt x="4779" y="1221"/>
                  </a:cubicBezTo>
                  <a:cubicBezTo>
                    <a:pt x="4514" y="969"/>
                    <a:pt x="4187" y="780"/>
                    <a:pt x="3798" y="680"/>
                  </a:cubicBezTo>
                  <a:cubicBezTo>
                    <a:pt x="3647" y="630"/>
                    <a:pt x="3471" y="604"/>
                    <a:pt x="3295" y="579"/>
                  </a:cubicBezTo>
                  <a:lnTo>
                    <a:pt x="3295" y="1"/>
                  </a:lnTo>
                  <a:close/>
                </a:path>
              </a:pathLst>
            </a:custGeom>
            <a:solidFill>
              <a:srgbClr val="F2A9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34" name="Google Shape;534;p8"/>
          <p:cNvGrpSpPr/>
          <p:nvPr/>
        </p:nvGrpSpPr>
        <p:grpSpPr>
          <a:xfrm>
            <a:off x="9370401" y="4743989"/>
            <a:ext cx="1870641" cy="916764"/>
            <a:chOff x="490825" y="1364150"/>
            <a:chExt cx="636850" cy="312150"/>
          </a:xfrm>
        </p:grpSpPr>
        <p:grpSp>
          <p:nvGrpSpPr>
            <p:cNvPr id="535" name="Google Shape;535;p8"/>
            <p:cNvGrpSpPr/>
            <p:nvPr/>
          </p:nvGrpSpPr>
          <p:grpSpPr>
            <a:xfrm>
              <a:off x="490825" y="1364150"/>
              <a:ext cx="636850" cy="312150"/>
              <a:chOff x="2858450" y="2652350"/>
              <a:chExt cx="636850" cy="312150"/>
            </a:xfrm>
          </p:grpSpPr>
          <p:sp>
            <p:nvSpPr>
              <p:cNvPr id="536" name="Google Shape;536;p8"/>
              <p:cNvSpPr/>
              <p:nvPr/>
            </p:nvSpPr>
            <p:spPr>
              <a:xfrm>
                <a:off x="2858450" y="2756775"/>
                <a:ext cx="636850" cy="207725"/>
              </a:xfrm>
              <a:custGeom>
                <a:avLst/>
                <a:gdLst/>
                <a:ahLst/>
                <a:cxnLst/>
                <a:rect l="l" t="t" r="r" b="b"/>
                <a:pathLst>
                  <a:path w="25474" h="8309" extrusionOk="0">
                    <a:moveTo>
                      <a:pt x="25474" y="0"/>
                    </a:moveTo>
                    <a:lnTo>
                      <a:pt x="25474" y="4155"/>
                    </a:lnTo>
                    <a:lnTo>
                      <a:pt x="17759" y="4155"/>
                    </a:lnTo>
                    <a:lnTo>
                      <a:pt x="17759" y="8309"/>
                    </a:lnTo>
                    <a:lnTo>
                      <a:pt x="1" y="8309"/>
                    </a:lnTo>
                    <a:lnTo>
                      <a:pt x="1" y="4155"/>
                    </a:lnTo>
                    <a:lnTo>
                      <a:pt x="7716" y="4155"/>
                    </a:lnTo>
                    <a:lnTo>
                      <a:pt x="7716" y="0"/>
                    </a:lnTo>
                    <a:close/>
                  </a:path>
                </a:pathLst>
              </a:custGeom>
              <a:solidFill>
                <a:srgbClr val="FFFFFF"/>
              </a:solidFill>
              <a:ln w="114300" cap="flat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blurRad="57150" dist="19050" dir="5400000" algn="bl" rotWithShape="0">
                  <a:srgbClr val="000000">
                    <a:alpha val="50000"/>
                  </a:srgb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37" name="Google Shape;537;p8"/>
              <p:cNvSpPr/>
              <p:nvPr/>
            </p:nvSpPr>
            <p:spPr>
              <a:xfrm>
                <a:off x="2983425" y="2652350"/>
                <a:ext cx="443975" cy="104450"/>
              </a:xfrm>
              <a:custGeom>
                <a:avLst/>
                <a:gdLst/>
                <a:ahLst/>
                <a:cxnLst/>
                <a:rect l="l" t="t" r="r" b="b"/>
                <a:pathLst>
                  <a:path w="17759" h="4178" extrusionOk="0">
                    <a:moveTo>
                      <a:pt x="1" y="0"/>
                    </a:moveTo>
                    <a:lnTo>
                      <a:pt x="17759" y="0"/>
                    </a:lnTo>
                    <a:lnTo>
                      <a:pt x="17759" y="4177"/>
                    </a:lnTo>
                    <a:lnTo>
                      <a:pt x="1" y="4177"/>
                    </a:lnTo>
                    <a:close/>
                  </a:path>
                </a:pathLst>
              </a:custGeom>
              <a:solidFill>
                <a:srgbClr val="FFFFFF"/>
              </a:solidFill>
              <a:ln w="114300" cap="flat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blurRad="57150" dist="19050" dir="5400000" algn="bl" rotWithShape="0">
                  <a:srgbClr val="000000">
                    <a:alpha val="50000"/>
                  </a:srgb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538" name="Google Shape;538;p8"/>
            <p:cNvGrpSpPr/>
            <p:nvPr/>
          </p:nvGrpSpPr>
          <p:grpSpPr>
            <a:xfrm>
              <a:off x="490825" y="1364425"/>
              <a:ext cx="636850" cy="311600"/>
              <a:chOff x="1721750" y="2408675"/>
              <a:chExt cx="636850" cy="311600"/>
            </a:xfrm>
          </p:grpSpPr>
          <p:sp>
            <p:nvSpPr>
              <p:cNvPr id="539" name="Google Shape;539;p8"/>
              <p:cNvSpPr/>
              <p:nvPr/>
            </p:nvSpPr>
            <p:spPr>
              <a:xfrm>
                <a:off x="1721750" y="2616400"/>
                <a:ext cx="443975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17759" h="4155" extrusionOk="0">
                    <a:moveTo>
                      <a:pt x="1" y="4155"/>
                    </a:moveTo>
                    <a:lnTo>
                      <a:pt x="17759" y="4155"/>
                    </a:lnTo>
                    <a:lnTo>
                      <a:pt x="17759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EAE0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40" name="Google Shape;540;p8"/>
              <p:cNvSpPr/>
              <p:nvPr/>
            </p:nvSpPr>
            <p:spPr>
              <a:xfrm>
                <a:off x="1721750" y="2616400"/>
                <a:ext cx="443975" cy="14850"/>
              </a:xfrm>
              <a:custGeom>
                <a:avLst/>
                <a:gdLst/>
                <a:ahLst/>
                <a:cxnLst/>
                <a:rect l="l" t="t" r="r" b="b"/>
                <a:pathLst>
                  <a:path w="17759" h="594" extrusionOk="0">
                    <a:moveTo>
                      <a:pt x="1" y="0"/>
                    </a:moveTo>
                    <a:lnTo>
                      <a:pt x="1" y="594"/>
                    </a:lnTo>
                    <a:lnTo>
                      <a:pt x="17759" y="594"/>
                    </a:lnTo>
                    <a:lnTo>
                      <a:pt x="17759" y="0"/>
                    </a:lnTo>
                    <a:close/>
                  </a:path>
                </a:pathLst>
              </a:custGeom>
              <a:solidFill>
                <a:srgbClr val="FCCC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41" name="Google Shape;541;p8"/>
              <p:cNvSpPr/>
              <p:nvPr/>
            </p:nvSpPr>
            <p:spPr>
              <a:xfrm>
                <a:off x="1758850" y="2616400"/>
                <a:ext cx="19425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5" extrusionOk="0">
                    <a:moveTo>
                      <a:pt x="777" y="4155"/>
                    </a:moveTo>
                    <a:lnTo>
                      <a:pt x="0" y="4155"/>
                    </a:lnTo>
                    <a:lnTo>
                      <a:pt x="0" y="0"/>
                    </a:lnTo>
                    <a:lnTo>
                      <a:pt x="777" y="0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42" name="Google Shape;542;p8"/>
              <p:cNvSpPr/>
              <p:nvPr/>
            </p:nvSpPr>
            <p:spPr>
              <a:xfrm>
                <a:off x="1817625" y="2616400"/>
                <a:ext cx="19425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5" extrusionOk="0">
                    <a:moveTo>
                      <a:pt x="777" y="4155"/>
                    </a:moveTo>
                    <a:lnTo>
                      <a:pt x="0" y="4155"/>
                    </a:lnTo>
                    <a:lnTo>
                      <a:pt x="0" y="0"/>
                    </a:lnTo>
                    <a:lnTo>
                      <a:pt x="777" y="0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43" name="Google Shape;543;p8"/>
              <p:cNvSpPr/>
              <p:nvPr/>
            </p:nvSpPr>
            <p:spPr>
              <a:xfrm>
                <a:off x="1875825" y="2616400"/>
                <a:ext cx="19425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5" extrusionOk="0">
                    <a:moveTo>
                      <a:pt x="777" y="4155"/>
                    </a:moveTo>
                    <a:lnTo>
                      <a:pt x="1" y="4155"/>
                    </a:lnTo>
                    <a:lnTo>
                      <a:pt x="1" y="0"/>
                    </a:lnTo>
                    <a:lnTo>
                      <a:pt x="777" y="0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44" name="Google Shape;544;p8"/>
              <p:cNvSpPr/>
              <p:nvPr/>
            </p:nvSpPr>
            <p:spPr>
              <a:xfrm>
                <a:off x="1934025" y="2616400"/>
                <a:ext cx="19425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5" extrusionOk="0">
                    <a:moveTo>
                      <a:pt x="777" y="4155"/>
                    </a:moveTo>
                    <a:lnTo>
                      <a:pt x="1" y="4155"/>
                    </a:lnTo>
                    <a:lnTo>
                      <a:pt x="1" y="0"/>
                    </a:lnTo>
                    <a:lnTo>
                      <a:pt x="777" y="0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45" name="Google Shape;545;p8"/>
              <p:cNvSpPr/>
              <p:nvPr/>
            </p:nvSpPr>
            <p:spPr>
              <a:xfrm>
                <a:off x="1992225" y="2616400"/>
                <a:ext cx="19450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778" h="4155" extrusionOk="0">
                    <a:moveTo>
                      <a:pt x="777" y="4155"/>
                    </a:moveTo>
                    <a:lnTo>
                      <a:pt x="1" y="4155"/>
                    </a:lnTo>
                    <a:lnTo>
                      <a:pt x="1" y="0"/>
                    </a:lnTo>
                    <a:lnTo>
                      <a:pt x="777" y="0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46" name="Google Shape;546;p8"/>
              <p:cNvSpPr/>
              <p:nvPr/>
            </p:nvSpPr>
            <p:spPr>
              <a:xfrm>
                <a:off x="2050450" y="2616400"/>
                <a:ext cx="19425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5" extrusionOk="0">
                    <a:moveTo>
                      <a:pt x="776" y="4155"/>
                    </a:moveTo>
                    <a:lnTo>
                      <a:pt x="0" y="4155"/>
                    </a:lnTo>
                    <a:lnTo>
                      <a:pt x="0" y="0"/>
                    </a:lnTo>
                    <a:lnTo>
                      <a:pt x="776" y="0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47" name="Google Shape;547;p8"/>
              <p:cNvSpPr/>
              <p:nvPr/>
            </p:nvSpPr>
            <p:spPr>
              <a:xfrm>
                <a:off x="2109225" y="2616400"/>
                <a:ext cx="18850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754" h="4155" extrusionOk="0">
                    <a:moveTo>
                      <a:pt x="753" y="4155"/>
                    </a:moveTo>
                    <a:lnTo>
                      <a:pt x="0" y="4155"/>
                    </a:lnTo>
                    <a:lnTo>
                      <a:pt x="0" y="0"/>
                    </a:lnTo>
                    <a:lnTo>
                      <a:pt x="753" y="0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48" name="Google Shape;548;p8"/>
              <p:cNvSpPr/>
              <p:nvPr/>
            </p:nvSpPr>
            <p:spPr>
              <a:xfrm>
                <a:off x="1892950" y="2616400"/>
                <a:ext cx="243100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9724" h="4155" extrusionOk="0">
                    <a:moveTo>
                      <a:pt x="9724" y="4155"/>
                    </a:moveTo>
                    <a:lnTo>
                      <a:pt x="0" y="4155"/>
                    </a:lnTo>
                    <a:lnTo>
                      <a:pt x="0" y="0"/>
                    </a:lnTo>
                    <a:lnTo>
                      <a:pt x="9724" y="0"/>
                    </a:lnTo>
                    <a:close/>
                  </a:path>
                </a:pathLst>
              </a:custGeom>
              <a:solidFill>
                <a:srgbClr val="FFE6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49" name="Google Shape;549;p8"/>
              <p:cNvSpPr/>
              <p:nvPr/>
            </p:nvSpPr>
            <p:spPr>
              <a:xfrm>
                <a:off x="2074400" y="2616400"/>
                <a:ext cx="61650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4155" extrusionOk="0">
                    <a:moveTo>
                      <a:pt x="2466" y="4155"/>
                    </a:moveTo>
                    <a:lnTo>
                      <a:pt x="1" y="4155"/>
                    </a:lnTo>
                    <a:lnTo>
                      <a:pt x="1" y="0"/>
                    </a:lnTo>
                    <a:lnTo>
                      <a:pt x="2466" y="0"/>
                    </a:lnTo>
                    <a:close/>
                  </a:path>
                </a:pathLst>
              </a:custGeom>
              <a:solidFill>
                <a:srgbClr val="FCE8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0" name="Google Shape;550;p8"/>
              <p:cNvSpPr/>
              <p:nvPr/>
            </p:nvSpPr>
            <p:spPr>
              <a:xfrm>
                <a:off x="1914625" y="2512550"/>
                <a:ext cx="443975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17759" h="4155" extrusionOk="0">
                    <a:moveTo>
                      <a:pt x="1" y="4154"/>
                    </a:moveTo>
                    <a:lnTo>
                      <a:pt x="17759" y="4154"/>
                    </a:lnTo>
                    <a:lnTo>
                      <a:pt x="17759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EAE0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1" name="Google Shape;551;p8"/>
              <p:cNvSpPr/>
              <p:nvPr/>
            </p:nvSpPr>
            <p:spPr>
              <a:xfrm>
                <a:off x="1914625" y="2512550"/>
                <a:ext cx="443975" cy="14850"/>
              </a:xfrm>
              <a:custGeom>
                <a:avLst/>
                <a:gdLst/>
                <a:ahLst/>
                <a:cxnLst/>
                <a:rect l="l" t="t" r="r" b="b"/>
                <a:pathLst>
                  <a:path w="17759" h="594" extrusionOk="0">
                    <a:moveTo>
                      <a:pt x="1" y="0"/>
                    </a:moveTo>
                    <a:lnTo>
                      <a:pt x="1" y="594"/>
                    </a:lnTo>
                    <a:lnTo>
                      <a:pt x="17759" y="594"/>
                    </a:lnTo>
                    <a:lnTo>
                      <a:pt x="17759" y="0"/>
                    </a:lnTo>
                    <a:close/>
                  </a:path>
                </a:pathLst>
              </a:custGeom>
              <a:solidFill>
                <a:srgbClr val="FCCC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2" name="Google Shape;552;p8"/>
              <p:cNvSpPr/>
              <p:nvPr/>
            </p:nvSpPr>
            <p:spPr>
              <a:xfrm>
                <a:off x="1951725" y="2512550"/>
                <a:ext cx="19425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5" extrusionOk="0">
                    <a:moveTo>
                      <a:pt x="776" y="4154"/>
                    </a:moveTo>
                    <a:lnTo>
                      <a:pt x="0" y="4154"/>
                    </a:lnTo>
                    <a:lnTo>
                      <a:pt x="0" y="0"/>
                    </a:lnTo>
                    <a:lnTo>
                      <a:pt x="776" y="0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3" name="Google Shape;553;p8"/>
              <p:cNvSpPr/>
              <p:nvPr/>
            </p:nvSpPr>
            <p:spPr>
              <a:xfrm>
                <a:off x="2010500" y="2512550"/>
                <a:ext cx="18850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754" h="4155" extrusionOk="0">
                    <a:moveTo>
                      <a:pt x="754" y="4154"/>
                    </a:moveTo>
                    <a:lnTo>
                      <a:pt x="0" y="4154"/>
                    </a:lnTo>
                    <a:lnTo>
                      <a:pt x="0" y="0"/>
                    </a:lnTo>
                    <a:lnTo>
                      <a:pt x="754" y="0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4" name="Google Shape;554;p8"/>
              <p:cNvSpPr/>
              <p:nvPr/>
            </p:nvSpPr>
            <p:spPr>
              <a:xfrm>
                <a:off x="2068700" y="2512550"/>
                <a:ext cx="19425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5" extrusionOk="0">
                    <a:moveTo>
                      <a:pt x="777" y="4154"/>
                    </a:moveTo>
                    <a:lnTo>
                      <a:pt x="1" y="4154"/>
                    </a:lnTo>
                    <a:lnTo>
                      <a:pt x="1" y="0"/>
                    </a:lnTo>
                    <a:lnTo>
                      <a:pt x="777" y="0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5" name="Google Shape;555;p8"/>
              <p:cNvSpPr/>
              <p:nvPr/>
            </p:nvSpPr>
            <p:spPr>
              <a:xfrm>
                <a:off x="2126900" y="2512550"/>
                <a:ext cx="19425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5" extrusionOk="0">
                    <a:moveTo>
                      <a:pt x="777" y="4154"/>
                    </a:moveTo>
                    <a:lnTo>
                      <a:pt x="1" y="4154"/>
                    </a:lnTo>
                    <a:lnTo>
                      <a:pt x="1" y="0"/>
                    </a:lnTo>
                    <a:lnTo>
                      <a:pt x="777" y="0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6" name="Google Shape;556;p8"/>
              <p:cNvSpPr/>
              <p:nvPr/>
            </p:nvSpPr>
            <p:spPr>
              <a:xfrm>
                <a:off x="2185100" y="2512550"/>
                <a:ext cx="19425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5" extrusionOk="0">
                    <a:moveTo>
                      <a:pt x="777" y="4154"/>
                    </a:moveTo>
                    <a:lnTo>
                      <a:pt x="1" y="4154"/>
                    </a:lnTo>
                    <a:lnTo>
                      <a:pt x="1" y="0"/>
                    </a:lnTo>
                    <a:lnTo>
                      <a:pt x="777" y="0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7" name="Google Shape;557;p8"/>
              <p:cNvSpPr/>
              <p:nvPr/>
            </p:nvSpPr>
            <p:spPr>
              <a:xfrm>
                <a:off x="2243325" y="2512550"/>
                <a:ext cx="19425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5" extrusionOk="0">
                    <a:moveTo>
                      <a:pt x="776" y="4154"/>
                    </a:moveTo>
                    <a:lnTo>
                      <a:pt x="0" y="4154"/>
                    </a:lnTo>
                    <a:lnTo>
                      <a:pt x="0" y="0"/>
                    </a:lnTo>
                    <a:lnTo>
                      <a:pt x="776" y="0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8" name="Google Shape;558;p8"/>
              <p:cNvSpPr/>
              <p:nvPr/>
            </p:nvSpPr>
            <p:spPr>
              <a:xfrm>
                <a:off x="2302100" y="2512550"/>
                <a:ext cx="18850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754" h="4155" extrusionOk="0">
                    <a:moveTo>
                      <a:pt x="753" y="4154"/>
                    </a:moveTo>
                    <a:lnTo>
                      <a:pt x="0" y="4154"/>
                    </a:lnTo>
                    <a:lnTo>
                      <a:pt x="0" y="0"/>
                    </a:lnTo>
                    <a:lnTo>
                      <a:pt x="753" y="0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9" name="Google Shape;559;p8"/>
              <p:cNvSpPr/>
              <p:nvPr/>
            </p:nvSpPr>
            <p:spPr>
              <a:xfrm>
                <a:off x="2085825" y="2512550"/>
                <a:ext cx="243100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9724" h="4155" extrusionOk="0">
                    <a:moveTo>
                      <a:pt x="9724" y="4154"/>
                    </a:moveTo>
                    <a:lnTo>
                      <a:pt x="0" y="4154"/>
                    </a:lnTo>
                    <a:lnTo>
                      <a:pt x="0" y="0"/>
                    </a:lnTo>
                    <a:lnTo>
                      <a:pt x="9724" y="0"/>
                    </a:lnTo>
                    <a:close/>
                  </a:path>
                </a:pathLst>
              </a:custGeom>
              <a:solidFill>
                <a:srgbClr val="FFE6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60" name="Google Shape;560;p8"/>
              <p:cNvSpPr/>
              <p:nvPr/>
            </p:nvSpPr>
            <p:spPr>
              <a:xfrm>
                <a:off x="2267275" y="2512550"/>
                <a:ext cx="61650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4155" extrusionOk="0">
                    <a:moveTo>
                      <a:pt x="2466" y="4154"/>
                    </a:moveTo>
                    <a:lnTo>
                      <a:pt x="1" y="4154"/>
                    </a:lnTo>
                    <a:lnTo>
                      <a:pt x="1" y="0"/>
                    </a:lnTo>
                    <a:lnTo>
                      <a:pt x="2466" y="0"/>
                    </a:lnTo>
                    <a:close/>
                  </a:path>
                </a:pathLst>
              </a:custGeom>
              <a:solidFill>
                <a:srgbClr val="FCE8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61" name="Google Shape;561;p8"/>
              <p:cNvSpPr/>
              <p:nvPr/>
            </p:nvSpPr>
            <p:spPr>
              <a:xfrm>
                <a:off x="1846725" y="2408675"/>
                <a:ext cx="443975" cy="103900"/>
              </a:xfrm>
              <a:custGeom>
                <a:avLst/>
                <a:gdLst/>
                <a:ahLst/>
                <a:cxnLst/>
                <a:rect l="l" t="t" r="r" b="b"/>
                <a:pathLst>
                  <a:path w="17759" h="4156" extrusionOk="0">
                    <a:moveTo>
                      <a:pt x="1" y="4155"/>
                    </a:moveTo>
                    <a:lnTo>
                      <a:pt x="17759" y="4155"/>
                    </a:lnTo>
                    <a:lnTo>
                      <a:pt x="17759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EAE0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62" name="Google Shape;562;p8"/>
              <p:cNvSpPr/>
              <p:nvPr/>
            </p:nvSpPr>
            <p:spPr>
              <a:xfrm>
                <a:off x="1846725" y="2408675"/>
                <a:ext cx="443975" cy="14875"/>
              </a:xfrm>
              <a:custGeom>
                <a:avLst/>
                <a:gdLst/>
                <a:ahLst/>
                <a:cxnLst/>
                <a:rect l="l" t="t" r="r" b="b"/>
                <a:pathLst>
                  <a:path w="17759" h="595" extrusionOk="0">
                    <a:moveTo>
                      <a:pt x="1" y="1"/>
                    </a:moveTo>
                    <a:lnTo>
                      <a:pt x="1" y="594"/>
                    </a:lnTo>
                    <a:lnTo>
                      <a:pt x="17759" y="594"/>
                    </a:lnTo>
                    <a:lnTo>
                      <a:pt x="17759" y="1"/>
                    </a:lnTo>
                    <a:close/>
                  </a:path>
                </a:pathLst>
              </a:custGeom>
              <a:solidFill>
                <a:srgbClr val="FCCC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63" name="Google Shape;563;p8"/>
              <p:cNvSpPr/>
              <p:nvPr/>
            </p:nvSpPr>
            <p:spPr>
              <a:xfrm>
                <a:off x="1883825" y="2408675"/>
                <a:ext cx="19425" cy="103900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6" extrusionOk="0">
                    <a:moveTo>
                      <a:pt x="776" y="4155"/>
                    </a:moveTo>
                    <a:lnTo>
                      <a:pt x="0" y="4155"/>
                    </a:lnTo>
                    <a:lnTo>
                      <a:pt x="0" y="1"/>
                    </a:lnTo>
                    <a:lnTo>
                      <a:pt x="776" y="1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64" name="Google Shape;564;p8"/>
              <p:cNvSpPr/>
              <p:nvPr/>
            </p:nvSpPr>
            <p:spPr>
              <a:xfrm>
                <a:off x="1942600" y="2408675"/>
                <a:ext cx="18850" cy="103900"/>
              </a:xfrm>
              <a:custGeom>
                <a:avLst/>
                <a:gdLst/>
                <a:ahLst/>
                <a:cxnLst/>
                <a:rect l="l" t="t" r="r" b="b"/>
                <a:pathLst>
                  <a:path w="754" h="4156" extrusionOk="0">
                    <a:moveTo>
                      <a:pt x="753" y="4155"/>
                    </a:moveTo>
                    <a:lnTo>
                      <a:pt x="0" y="4155"/>
                    </a:lnTo>
                    <a:lnTo>
                      <a:pt x="0" y="1"/>
                    </a:lnTo>
                    <a:lnTo>
                      <a:pt x="753" y="1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65" name="Google Shape;565;p8"/>
              <p:cNvSpPr/>
              <p:nvPr/>
            </p:nvSpPr>
            <p:spPr>
              <a:xfrm>
                <a:off x="2000800" y="2408675"/>
                <a:ext cx="19425" cy="103900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6" extrusionOk="0">
                    <a:moveTo>
                      <a:pt x="776" y="4155"/>
                    </a:moveTo>
                    <a:lnTo>
                      <a:pt x="0" y="4155"/>
                    </a:lnTo>
                    <a:lnTo>
                      <a:pt x="0" y="1"/>
                    </a:lnTo>
                    <a:lnTo>
                      <a:pt x="776" y="1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66" name="Google Shape;566;p8"/>
              <p:cNvSpPr/>
              <p:nvPr/>
            </p:nvSpPr>
            <p:spPr>
              <a:xfrm>
                <a:off x="2059000" y="2408675"/>
                <a:ext cx="19425" cy="103900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6" extrusionOk="0">
                    <a:moveTo>
                      <a:pt x="777" y="4155"/>
                    </a:moveTo>
                    <a:lnTo>
                      <a:pt x="1" y="4155"/>
                    </a:lnTo>
                    <a:lnTo>
                      <a:pt x="1" y="1"/>
                    </a:lnTo>
                    <a:lnTo>
                      <a:pt x="777" y="1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67" name="Google Shape;567;p8"/>
              <p:cNvSpPr/>
              <p:nvPr/>
            </p:nvSpPr>
            <p:spPr>
              <a:xfrm>
                <a:off x="2117200" y="2408675"/>
                <a:ext cx="19425" cy="103900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6" extrusionOk="0">
                    <a:moveTo>
                      <a:pt x="777" y="4155"/>
                    </a:moveTo>
                    <a:lnTo>
                      <a:pt x="1" y="4155"/>
                    </a:lnTo>
                    <a:lnTo>
                      <a:pt x="1" y="1"/>
                    </a:lnTo>
                    <a:lnTo>
                      <a:pt x="777" y="1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68" name="Google Shape;568;p8"/>
              <p:cNvSpPr/>
              <p:nvPr/>
            </p:nvSpPr>
            <p:spPr>
              <a:xfrm>
                <a:off x="2175400" y="2408675"/>
                <a:ext cx="19425" cy="103900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6" extrusionOk="0">
                    <a:moveTo>
                      <a:pt x="777" y="4155"/>
                    </a:moveTo>
                    <a:lnTo>
                      <a:pt x="1" y="4155"/>
                    </a:lnTo>
                    <a:lnTo>
                      <a:pt x="1" y="1"/>
                    </a:lnTo>
                    <a:lnTo>
                      <a:pt x="777" y="1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69" name="Google Shape;569;p8"/>
              <p:cNvSpPr/>
              <p:nvPr/>
            </p:nvSpPr>
            <p:spPr>
              <a:xfrm>
                <a:off x="2233625" y="2408675"/>
                <a:ext cx="19425" cy="103900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6" extrusionOk="0">
                    <a:moveTo>
                      <a:pt x="776" y="4155"/>
                    </a:moveTo>
                    <a:lnTo>
                      <a:pt x="0" y="4155"/>
                    </a:lnTo>
                    <a:lnTo>
                      <a:pt x="0" y="1"/>
                    </a:lnTo>
                    <a:lnTo>
                      <a:pt x="776" y="1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70" name="Google Shape;570;p8"/>
              <p:cNvSpPr/>
              <p:nvPr/>
            </p:nvSpPr>
            <p:spPr>
              <a:xfrm>
                <a:off x="2017925" y="2408675"/>
                <a:ext cx="243100" cy="103900"/>
              </a:xfrm>
              <a:custGeom>
                <a:avLst/>
                <a:gdLst/>
                <a:ahLst/>
                <a:cxnLst/>
                <a:rect l="l" t="t" r="r" b="b"/>
                <a:pathLst>
                  <a:path w="9724" h="4156" extrusionOk="0">
                    <a:moveTo>
                      <a:pt x="9724" y="4155"/>
                    </a:moveTo>
                    <a:lnTo>
                      <a:pt x="0" y="4155"/>
                    </a:lnTo>
                    <a:lnTo>
                      <a:pt x="0" y="1"/>
                    </a:lnTo>
                    <a:lnTo>
                      <a:pt x="9724" y="1"/>
                    </a:lnTo>
                    <a:close/>
                  </a:path>
                </a:pathLst>
              </a:custGeom>
              <a:solidFill>
                <a:srgbClr val="FFE6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71" name="Google Shape;571;p8"/>
              <p:cNvSpPr/>
              <p:nvPr/>
            </p:nvSpPr>
            <p:spPr>
              <a:xfrm>
                <a:off x="2198800" y="2408675"/>
                <a:ext cx="62225" cy="103900"/>
              </a:xfrm>
              <a:custGeom>
                <a:avLst/>
                <a:gdLst/>
                <a:ahLst/>
                <a:cxnLst/>
                <a:rect l="l" t="t" r="r" b="b"/>
                <a:pathLst>
                  <a:path w="2489" h="4156" extrusionOk="0">
                    <a:moveTo>
                      <a:pt x="2489" y="4155"/>
                    </a:moveTo>
                    <a:lnTo>
                      <a:pt x="1" y="4155"/>
                    </a:lnTo>
                    <a:lnTo>
                      <a:pt x="1" y="1"/>
                    </a:lnTo>
                    <a:lnTo>
                      <a:pt x="2489" y="1"/>
                    </a:lnTo>
                    <a:close/>
                  </a:path>
                </a:pathLst>
              </a:custGeom>
              <a:solidFill>
                <a:srgbClr val="FCE8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572" name="Google Shape;572;p8"/>
          <p:cNvSpPr/>
          <p:nvPr/>
        </p:nvSpPr>
        <p:spPr>
          <a:xfrm>
            <a:off x="10580730" y="3767748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73" name="Google Shape;573;p8"/>
          <p:cNvSpPr/>
          <p:nvPr/>
        </p:nvSpPr>
        <p:spPr>
          <a:xfrm>
            <a:off x="10825263" y="1912231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44714202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bg>
      <p:bgPr>
        <a:solidFill>
          <a:schemeClr val="dk1"/>
        </a:solidFill>
        <a:effectLst/>
      </p:bgPr>
    </p:bg>
    <p:spTree>
      <p:nvGrpSpPr>
        <p:cNvPr id="1" name="Shape 5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75" name="Google Shape;575;p9"/>
          <p:cNvGrpSpPr/>
          <p:nvPr/>
        </p:nvGrpSpPr>
        <p:grpSpPr>
          <a:xfrm>
            <a:off x="-184227" y="-399294"/>
            <a:ext cx="13152739" cy="7397993"/>
            <a:chOff x="238125" y="822050"/>
            <a:chExt cx="7136850" cy="4051475"/>
          </a:xfrm>
        </p:grpSpPr>
        <p:sp>
          <p:nvSpPr>
            <p:cNvPr id="576" name="Google Shape;576;p9"/>
            <p:cNvSpPr/>
            <p:nvPr/>
          </p:nvSpPr>
          <p:spPr>
            <a:xfrm>
              <a:off x="238125" y="114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7" name="Google Shape;577;p9"/>
            <p:cNvSpPr/>
            <p:nvPr/>
          </p:nvSpPr>
          <p:spPr>
            <a:xfrm>
              <a:off x="238125" y="27590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8" name="Google Shape;578;p9"/>
            <p:cNvSpPr/>
            <p:nvPr/>
          </p:nvSpPr>
          <p:spPr>
            <a:xfrm>
              <a:off x="238125" y="250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9" name="Google Shape;579;p9"/>
            <p:cNvSpPr/>
            <p:nvPr/>
          </p:nvSpPr>
          <p:spPr>
            <a:xfrm>
              <a:off x="238125" y="22460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0" name="Google Shape;580;p9"/>
            <p:cNvSpPr/>
            <p:nvPr/>
          </p:nvSpPr>
          <p:spPr>
            <a:xfrm>
              <a:off x="238125" y="1971075"/>
              <a:ext cx="7136850" cy="0"/>
            </a:xfrm>
            <a:custGeom>
              <a:avLst/>
              <a:gdLst/>
              <a:ahLst/>
              <a:cxnLst/>
              <a:rect l="l" t="t" r="r" b="b"/>
              <a:pathLst>
                <a:path w="285474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1" name="Google Shape;581;p9"/>
            <p:cNvSpPr/>
            <p:nvPr/>
          </p:nvSpPr>
          <p:spPr>
            <a:xfrm>
              <a:off x="238125" y="169607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2" name="Google Shape;582;p9"/>
            <p:cNvSpPr/>
            <p:nvPr/>
          </p:nvSpPr>
          <p:spPr>
            <a:xfrm>
              <a:off x="238125" y="1420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3" name="Google Shape;583;p9"/>
            <p:cNvSpPr/>
            <p:nvPr/>
          </p:nvSpPr>
          <p:spPr>
            <a:xfrm>
              <a:off x="238125" y="33092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4" name="Google Shape;584;p9"/>
            <p:cNvSpPr/>
            <p:nvPr/>
          </p:nvSpPr>
          <p:spPr>
            <a:xfrm>
              <a:off x="238125" y="30155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5" name="Google Shape;585;p9"/>
            <p:cNvSpPr/>
            <p:nvPr/>
          </p:nvSpPr>
          <p:spPr>
            <a:xfrm>
              <a:off x="238125" y="47439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6" name="Google Shape;586;p9"/>
            <p:cNvSpPr/>
            <p:nvPr/>
          </p:nvSpPr>
          <p:spPr>
            <a:xfrm>
              <a:off x="238125" y="44549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7" name="Google Shape;587;p9"/>
            <p:cNvSpPr/>
            <p:nvPr/>
          </p:nvSpPr>
          <p:spPr>
            <a:xfrm>
              <a:off x="238125" y="4167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8" name="Google Shape;588;p9"/>
            <p:cNvSpPr/>
            <p:nvPr/>
          </p:nvSpPr>
          <p:spPr>
            <a:xfrm>
              <a:off x="238125" y="38817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9" name="Google Shape;589;p9"/>
            <p:cNvSpPr/>
            <p:nvPr/>
          </p:nvSpPr>
          <p:spPr>
            <a:xfrm>
              <a:off x="238125" y="35953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0" name="Google Shape;590;p9"/>
            <p:cNvSpPr/>
            <p:nvPr/>
          </p:nvSpPr>
          <p:spPr>
            <a:xfrm>
              <a:off x="5075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1" name="Google Shape;591;p9"/>
            <p:cNvSpPr/>
            <p:nvPr/>
          </p:nvSpPr>
          <p:spPr>
            <a:xfrm>
              <a:off x="3244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2" name="Google Shape;592;p9"/>
            <p:cNvSpPr/>
            <p:nvPr/>
          </p:nvSpPr>
          <p:spPr>
            <a:xfrm>
              <a:off x="29400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3" name="Google Shape;593;p9"/>
            <p:cNvSpPr/>
            <p:nvPr/>
          </p:nvSpPr>
          <p:spPr>
            <a:xfrm>
              <a:off x="2635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4" name="Google Shape;594;p9"/>
            <p:cNvSpPr/>
            <p:nvPr/>
          </p:nvSpPr>
          <p:spPr>
            <a:xfrm>
              <a:off x="2331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5" name="Google Shape;595;p9"/>
            <p:cNvSpPr/>
            <p:nvPr/>
          </p:nvSpPr>
          <p:spPr>
            <a:xfrm>
              <a:off x="20279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6" name="Google Shape;596;p9"/>
            <p:cNvSpPr/>
            <p:nvPr/>
          </p:nvSpPr>
          <p:spPr>
            <a:xfrm>
              <a:off x="17239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7" name="Google Shape;597;p9"/>
            <p:cNvSpPr/>
            <p:nvPr/>
          </p:nvSpPr>
          <p:spPr>
            <a:xfrm>
              <a:off x="14197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8" name="Google Shape;598;p9"/>
            <p:cNvSpPr/>
            <p:nvPr/>
          </p:nvSpPr>
          <p:spPr>
            <a:xfrm>
              <a:off x="1115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9" name="Google Shape;599;p9"/>
            <p:cNvSpPr/>
            <p:nvPr/>
          </p:nvSpPr>
          <p:spPr>
            <a:xfrm>
              <a:off x="811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0" name="Google Shape;600;p9"/>
            <p:cNvSpPr/>
            <p:nvPr/>
          </p:nvSpPr>
          <p:spPr>
            <a:xfrm>
              <a:off x="3548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1" name="Google Shape;601;p9"/>
            <p:cNvSpPr/>
            <p:nvPr/>
          </p:nvSpPr>
          <p:spPr>
            <a:xfrm>
              <a:off x="62845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2" name="Google Shape;602;p9"/>
            <p:cNvSpPr/>
            <p:nvPr/>
          </p:nvSpPr>
          <p:spPr>
            <a:xfrm>
              <a:off x="5980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3" name="Google Shape;603;p9"/>
            <p:cNvSpPr/>
            <p:nvPr/>
          </p:nvSpPr>
          <p:spPr>
            <a:xfrm>
              <a:off x="5676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4" name="Google Shape;604;p9"/>
            <p:cNvSpPr/>
            <p:nvPr/>
          </p:nvSpPr>
          <p:spPr>
            <a:xfrm>
              <a:off x="53724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5" name="Google Shape;605;p9"/>
            <p:cNvSpPr/>
            <p:nvPr/>
          </p:nvSpPr>
          <p:spPr>
            <a:xfrm>
              <a:off x="50684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6" name="Google Shape;606;p9"/>
            <p:cNvSpPr/>
            <p:nvPr/>
          </p:nvSpPr>
          <p:spPr>
            <a:xfrm>
              <a:off x="47644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7" name="Google Shape;607;p9"/>
            <p:cNvSpPr/>
            <p:nvPr/>
          </p:nvSpPr>
          <p:spPr>
            <a:xfrm>
              <a:off x="4460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8" name="Google Shape;608;p9"/>
            <p:cNvSpPr/>
            <p:nvPr/>
          </p:nvSpPr>
          <p:spPr>
            <a:xfrm>
              <a:off x="4156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9" name="Google Shape;609;p9"/>
            <p:cNvSpPr/>
            <p:nvPr/>
          </p:nvSpPr>
          <p:spPr>
            <a:xfrm>
              <a:off x="38522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0" name="Google Shape;610;p9"/>
            <p:cNvSpPr/>
            <p:nvPr/>
          </p:nvSpPr>
          <p:spPr>
            <a:xfrm>
              <a:off x="65885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1" name="Google Shape;611;p9"/>
            <p:cNvSpPr/>
            <p:nvPr/>
          </p:nvSpPr>
          <p:spPr>
            <a:xfrm>
              <a:off x="71967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2" name="Google Shape;612;p9"/>
            <p:cNvSpPr/>
            <p:nvPr/>
          </p:nvSpPr>
          <p:spPr>
            <a:xfrm>
              <a:off x="68927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613" name="Google Shape;613;p9"/>
          <p:cNvSpPr/>
          <p:nvPr/>
        </p:nvSpPr>
        <p:spPr>
          <a:xfrm>
            <a:off x="921767" y="1644233"/>
            <a:ext cx="5145200" cy="2093200"/>
          </a:xfrm>
          <a:prstGeom prst="roundRect">
            <a:avLst>
              <a:gd name="adj" fmla="val 16667"/>
            </a:avLst>
          </a:prstGeom>
          <a:solidFill>
            <a:schemeClr val="lt1"/>
          </a:solidFill>
          <a:ln w="76200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14" name="Google Shape;614;p9"/>
          <p:cNvSpPr/>
          <p:nvPr/>
        </p:nvSpPr>
        <p:spPr>
          <a:xfrm>
            <a:off x="936367" y="4148333"/>
            <a:ext cx="5145200" cy="1146000"/>
          </a:xfrm>
          <a:prstGeom prst="roundRect">
            <a:avLst>
              <a:gd name="adj" fmla="val 16667"/>
            </a:avLst>
          </a:prstGeom>
          <a:solidFill>
            <a:schemeClr val="accent1"/>
          </a:solidFill>
          <a:ln w="762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15" name="Google Shape;615;p9"/>
          <p:cNvSpPr txBox="1">
            <a:spLocks noGrp="1"/>
          </p:cNvSpPr>
          <p:nvPr>
            <p:ph type="title"/>
          </p:nvPr>
        </p:nvSpPr>
        <p:spPr>
          <a:xfrm>
            <a:off x="950967" y="1801233"/>
            <a:ext cx="5116000" cy="177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667"/>
            </a:lvl1pPr>
            <a:lvl2pPr lvl="1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2pPr>
            <a:lvl3pPr lvl="2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3pPr>
            <a:lvl4pPr lvl="3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4pPr>
            <a:lvl5pPr lvl="4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5pPr>
            <a:lvl6pPr lvl="5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6pPr>
            <a:lvl7pPr lvl="6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7pPr>
            <a:lvl8pPr lvl="7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8pPr>
            <a:lvl9pPr lvl="8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9pPr>
          </a:lstStyle>
          <a:p>
            <a:endParaRPr/>
          </a:p>
        </p:txBody>
      </p:sp>
      <p:sp>
        <p:nvSpPr>
          <p:cNvPr id="616" name="Google Shape;616;p9"/>
          <p:cNvSpPr txBox="1">
            <a:spLocks noGrp="1"/>
          </p:cNvSpPr>
          <p:nvPr>
            <p:ph type="subTitle" idx="1"/>
          </p:nvPr>
        </p:nvSpPr>
        <p:spPr>
          <a:xfrm>
            <a:off x="950967" y="4189933"/>
            <a:ext cx="5116000" cy="1062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grpSp>
        <p:nvGrpSpPr>
          <p:cNvPr id="617" name="Google Shape;617;p9"/>
          <p:cNvGrpSpPr/>
          <p:nvPr/>
        </p:nvGrpSpPr>
        <p:grpSpPr>
          <a:xfrm rot="-4500389">
            <a:off x="5490929" y="5016493"/>
            <a:ext cx="675800" cy="675843"/>
            <a:chOff x="3312800" y="1179225"/>
            <a:chExt cx="473725" cy="473700"/>
          </a:xfrm>
        </p:grpSpPr>
        <p:sp>
          <p:nvSpPr>
            <p:cNvPr id="618" name="Google Shape;618;p9"/>
            <p:cNvSpPr/>
            <p:nvPr/>
          </p:nvSpPr>
          <p:spPr>
            <a:xfrm>
              <a:off x="3312800" y="1179225"/>
              <a:ext cx="473725" cy="473700"/>
            </a:xfrm>
            <a:custGeom>
              <a:avLst/>
              <a:gdLst/>
              <a:ahLst/>
              <a:cxnLst/>
              <a:rect l="l" t="t" r="r" b="b"/>
              <a:pathLst>
                <a:path w="18949" h="18948" extrusionOk="0">
                  <a:moveTo>
                    <a:pt x="9474" y="0"/>
                  </a:moveTo>
                  <a:cubicBezTo>
                    <a:pt x="4236" y="0"/>
                    <a:pt x="1" y="4236"/>
                    <a:pt x="1" y="9474"/>
                  </a:cubicBezTo>
                  <a:cubicBezTo>
                    <a:pt x="1" y="14712"/>
                    <a:pt x="4236" y="18948"/>
                    <a:pt x="9474" y="18948"/>
                  </a:cubicBezTo>
                  <a:cubicBezTo>
                    <a:pt x="14713" y="18948"/>
                    <a:pt x="18948" y="14712"/>
                    <a:pt x="18948" y="9474"/>
                  </a:cubicBezTo>
                  <a:cubicBezTo>
                    <a:pt x="18948" y="4236"/>
                    <a:pt x="14713" y="0"/>
                    <a:pt x="9474" y="0"/>
                  </a:cubicBezTo>
                  <a:close/>
                </a:path>
              </a:pathLst>
            </a:custGeom>
            <a:solidFill>
              <a:schemeClr val="lt2"/>
            </a:solidFill>
            <a:ln w="762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9" name="Google Shape;619;p9"/>
            <p:cNvSpPr/>
            <p:nvPr/>
          </p:nvSpPr>
          <p:spPr>
            <a:xfrm>
              <a:off x="3366075" y="1255250"/>
              <a:ext cx="367175" cy="321750"/>
            </a:xfrm>
            <a:custGeom>
              <a:avLst/>
              <a:gdLst/>
              <a:ahLst/>
              <a:cxnLst/>
              <a:rect l="l" t="t" r="r" b="b"/>
              <a:pathLst>
                <a:path w="14687" h="12870" extrusionOk="0">
                  <a:moveTo>
                    <a:pt x="7320" y="1"/>
                  </a:moveTo>
                  <a:cubicBezTo>
                    <a:pt x="6348" y="1"/>
                    <a:pt x="5362" y="223"/>
                    <a:pt x="4436" y="694"/>
                  </a:cubicBezTo>
                  <a:cubicBezTo>
                    <a:pt x="1253" y="2323"/>
                    <a:pt x="0" y="6182"/>
                    <a:pt x="1604" y="9340"/>
                  </a:cubicBezTo>
                  <a:cubicBezTo>
                    <a:pt x="2753" y="11585"/>
                    <a:pt x="5011" y="12870"/>
                    <a:pt x="7350" y="12870"/>
                  </a:cubicBezTo>
                  <a:cubicBezTo>
                    <a:pt x="8328" y="12870"/>
                    <a:pt x="9320" y="12645"/>
                    <a:pt x="10251" y="12172"/>
                  </a:cubicBezTo>
                  <a:cubicBezTo>
                    <a:pt x="13409" y="10543"/>
                    <a:pt x="14687" y="6684"/>
                    <a:pt x="13058" y="3526"/>
                  </a:cubicBezTo>
                  <a:cubicBezTo>
                    <a:pt x="11924" y="1294"/>
                    <a:pt x="9664" y="1"/>
                    <a:pt x="732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0" name="Google Shape;620;p9"/>
            <p:cNvSpPr/>
            <p:nvPr/>
          </p:nvSpPr>
          <p:spPr>
            <a:xfrm>
              <a:off x="3424950" y="1327400"/>
              <a:ext cx="249400" cy="180100"/>
            </a:xfrm>
            <a:custGeom>
              <a:avLst/>
              <a:gdLst/>
              <a:ahLst/>
              <a:cxnLst/>
              <a:rect l="l" t="t" r="r" b="b"/>
              <a:pathLst>
                <a:path w="9976" h="7204" extrusionOk="0">
                  <a:moveTo>
                    <a:pt x="6917" y="1"/>
                  </a:moveTo>
                  <a:cubicBezTo>
                    <a:pt x="6507" y="1"/>
                    <a:pt x="6115" y="101"/>
                    <a:pt x="5740" y="289"/>
                  </a:cubicBezTo>
                  <a:cubicBezTo>
                    <a:pt x="5289" y="514"/>
                    <a:pt x="4913" y="865"/>
                    <a:pt x="4663" y="1316"/>
                  </a:cubicBezTo>
                  <a:cubicBezTo>
                    <a:pt x="4462" y="1667"/>
                    <a:pt x="4287" y="2118"/>
                    <a:pt x="4161" y="2695"/>
                  </a:cubicBezTo>
                  <a:cubicBezTo>
                    <a:pt x="3986" y="3397"/>
                    <a:pt x="3886" y="3923"/>
                    <a:pt x="3810" y="4224"/>
                  </a:cubicBezTo>
                  <a:cubicBezTo>
                    <a:pt x="3710" y="4575"/>
                    <a:pt x="3560" y="4800"/>
                    <a:pt x="3359" y="4900"/>
                  </a:cubicBezTo>
                  <a:cubicBezTo>
                    <a:pt x="3184" y="4976"/>
                    <a:pt x="3109" y="4976"/>
                    <a:pt x="3084" y="4976"/>
                  </a:cubicBezTo>
                  <a:cubicBezTo>
                    <a:pt x="2908" y="4951"/>
                    <a:pt x="2783" y="4875"/>
                    <a:pt x="2708" y="4725"/>
                  </a:cubicBezTo>
                  <a:cubicBezTo>
                    <a:pt x="2658" y="4625"/>
                    <a:pt x="2658" y="4550"/>
                    <a:pt x="2683" y="4424"/>
                  </a:cubicBezTo>
                  <a:cubicBezTo>
                    <a:pt x="2733" y="4249"/>
                    <a:pt x="2933" y="4048"/>
                    <a:pt x="3234" y="3848"/>
                  </a:cubicBezTo>
                  <a:lnTo>
                    <a:pt x="3585" y="3622"/>
                  </a:lnTo>
                  <a:lnTo>
                    <a:pt x="2482" y="1743"/>
                  </a:lnTo>
                  <a:lnTo>
                    <a:pt x="2106" y="1968"/>
                  </a:lnTo>
                  <a:cubicBezTo>
                    <a:pt x="1605" y="2269"/>
                    <a:pt x="1204" y="2670"/>
                    <a:pt x="953" y="3121"/>
                  </a:cubicBezTo>
                  <a:cubicBezTo>
                    <a:pt x="678" y="3597"/>
                    <a:pt x="577" y="4098"/>
                    <a:pt x="627" y="4625"/>
                  </a:cubicBezTo>
                  <a:lnTo>
                    <a:pt x="1" y="4951"/>
                  </a:lnTo>
                  <a:lnTo>
                    <a:pt x="928" y="6755"/>
                  </a:lnTo>
                  <a:lnTo>
                    <a:pt x="1505" y="6454"/>
                  </a:lnTo>
                  <a:cubicBezTo>
                    <a:pt x="1755" y="6705"/>
                    <a:pt x="2006" y="6905"/>
                    <a:pt x="2307" y="7031"/>
                  </a:cubicBezTo>
                  <a:cubicBezTo>
                    <a:pt x="2588" y="7146"/>
                    <a:pt x="2879" y="7204"/>
                    <a:pt x="3174" y="7204"/>
                  </a:cubicBezTo>
                  <a:cubicBezTo>
                    <a:pt x="3589" y="7204"/>
                    <a:pt x="4013" y="7089"/>
                    <a:pt x="4437" y="6855"/>
                  </a:cubicBezTo>
                  <a:cubicBezTo>
                    <a:pt x="4813" y="6655"/>
                    <a:pt x="5164" y="6304"/>
                    <a:pt x="5440" y="5803"/>
                  </a:cubicBezTo>
                  <a:cubicBezTo>
                    <a:pt x="5640" y="5502"/>
                    <a:pt x="5790" y="5076"/>
                    <a:pt x="5916" y="4600"/>
                  </a:cubicBezTo>
                  <a:cubicBezTo>
                    <a:pt x="5966" y="4474"/>
                    <a:pt x="6016" y="4174"/>
                    <a:pt x="6091" y="3773"/>
                  </a:cubicBezTo>
                  <a:cubicBezTo>
                    <a:pt x="6141" y="3447"/>
                    <a:pt x="6191" y="3221"/>
                    <a:pt x="6242" y="3071"/>
                  </a:cubicBezTo>
                  <a:cubicBezTo>
                    <a:pt x="6392" y="2695"/>
                    <a:pt x="6592" y="2419"/>
                    <a:pt x="6818" y="2319"/>
                  </a:cubicBezTo>
                  <a:cubicBezTo>
                    <a:pt x="6943" y="2244"/>
                    <a:pt x="7069" y="2219"/>
                    <a:pt x="7169" y="2219"/>
                  </a:cubicBezTo>
                  <a:cubicBezTo>
                    <a:pt x="7244" y="2244"/>
                    <a:pt x="7294" y="2269"/>
                    <a:pt x="7369" y="2369"/>
                  </a:cubicBezTo>
                  <a:cubicBezTo>
                    <a:pt x="7420" y="2469"/>
                    <a:pt x="7420" y="2545"/>
                    <a:pt x="7420" y="2595"/>
                  </a:cubicBezTo>
                  <a:cubicBezTo>
                    <a:pt x="7344" y="2745"/>
                    <a:pt x="7219" y="2895"/>
                    <a:pt x="7019" y="3046"/>
                  </a:cubicBezTo>
                  <a:lnTo>
                    <a:pt x="6668" y="3271"/>
                  </a:lnTo>
                  <a:lnTo>
                    <a:pt x="7946" y="5051"/>
                  </a:lnTo>
                  <a:lnTo>
                    <a:pt x="8272" y="4850"/>
                  </a:lnTo>
                  <a:cubicBezTo>
                    <a:pt x="8873" y="4474"/>
                    <a:pt x="9249" y="3973"/>
                    <a:pt x="9399" y="3296"/>
                  </a:cubicBezTo>
                  <a:cubicBezTo>
                    <a:pt x="9450" y="3021"/>
                    <a:pt x="9450" y="2745"/>
                    <a:pt x="9399" y="2444"/>
                  </a:cubicBezTo>
                  <a:lnTo>
                    <a:pt x="9976" y="2144"/>
                  </a:lnTo>
                  <a:lnTo>
                    <a:pt x="9049" y="339"/>
                  </a:lnTo>
                  <a:lnTo>
                    <a:pt x="8497" y="640"/>
                  </a:lnTo>
                  <a:cubicBezTo>
                    <a:pt x="8121" y="289"/>
                    <a:pt x="7670" y="63"/>
                    <a:pt x="7169" y="13"/>
                  </a:cubicBezTo>
                  <a:cubicBezTo>
                    <a:pt x="7084" y="5"/>
                    <a:pt x="7000" y="1"/>
                    <a:pt x="69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621" name="Google Shape;621;p9"/>
          <p:cNvSpPr/>
          <p:nvPr/>
        </p:nvSpPr>
        <p:spPr>
          <a:xfrm>
            <a:off x="4793263" y="5484331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6119442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spTree>
      <p:nvGrpSpPr>
        <p:cNvPr id="1" name="Shape 21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66" name="Google Shape;2166;p34"/>
          <p:cNvGrpSpPr/>
          <p:nvPr/>
        </p:nvGrpSpPr>
        <p:grpSpPr>
          <a:xfrm>
            <a:off x="-184227" y="-399294"/>
            <a:ext cx="13152739" cy="7397993"/>
            <a:chOff x="238125" y="822050"/>
            <a:chExt cx="7136850" cy="4051475"/>
          </a:xfrm>
        </p:grpSpPr>
        <p:sp>
          <p:nvSpPr>
            <p:cNvPr id="2167" name="Google Shape;2167;p34"/>
            <p:cNvSpPr/>
            <p:nvPr/>
          </p:nvSpPr>
          <p:spPr>
            <a:xfrm>
              <a:off x="238125" y="114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8" name="Google Shape;2168;p34"/>
            <p:cNvSpPr/>
            <p:nvPr/>
          </p:nvSpPr>
          <p:spPr>
            <a:xfrm>
              <a:off x="238125" y="27590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9" name="Google Shape;2169;p34"/>
            <p:cNvSpPr/>
            <p:nvPr/>
          </p:nvSpPr>
          <p:spPr>
            <a:xfrm>
              <a:off x="238125" y="250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0" name="Google Shape;2170;p34"/>
            <p:cNvSpPr/>
            <p:nvPr/>
          </p:nvSpPr>
          <p:spPr>
            <a:xfrm>
              <a:off x="238125" y="22460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1" name="Google Shape;2171;p34"/>
            <p:cNvSpPr/>
            <p:nvPr/>
          </p:nvSpPr>
          <p:spPr>
            <a:xfrm>
              <a:off x="238125" y="1971075"/>
              <a:ext cx="7136850" cy="0"/>
            </a:xfrm>
            <a:custGeom>
              <a:avLst/>
              <a:gdLst/>
              <a:ahLst/>
              <a:cxnLst/>
              <a:rect l="l" t="t" r="r" b="b"/>
              <a:pathLst>
                <a:path w="285474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2" name="Google Shape;2172;p34"/>
            <p:cNvSpPr/>
            <p:nvPr/>
          </p:nvSpPr>
          <p:spPr>
            <a:xfrm>
              <a:off x="238125" y="169607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3" name="Google Shape;2173;p34"/>
            <p:cNvSpPr/>
            <p:nvPr/>
          </p:nvSpPr>
          <p:spPr>
            <a:xfrm>
              <a:off x="238125" y="1420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4" name="Google Shape;2174;p34"/>
            <p:cNvSpPr/>
            <p:nvPr/>
          </p:nvSpPr>
          <p:spPr>
            <a:xfrm>
              <a:off x="238125" y="33092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5" name="Google Shape;2175;p34"/>
            <p:cNvSpPr/>
            <p:nvPr/>
          </p:nvSpPr>
          <p:spPr>
            <a:xfrm>
              <a:off x="238125" y="30155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6" name="Google Shape;2176;p34"/>
            <p:cNvSpPr/>
            <p:nvPr/>
          </p:nvSpPr>
          <p:spPr>
            <a:xfrm>
              <a:off x="238125" y="47439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7" name="Google Shape;2177;p34"/>
            <p:cNvSpPr/>
            <p:nvPr/>
          </p:nvSpPr>
          <p:spPr>
            <a:xfrm>
              <a:off x="238125" y="44549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8" name="Google Shape;2178;p34"/>
            <p:cNvSpPr/>
            <p:nvPr/>
          </p:nvSpPr>
          <p:spPr>
            <a:xfrm>
              <a:off x="238125" y="4167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9" name="Google Shape;2179;p34"/>
            <p:cNvSpPr/>
            <p:nvPr/>
          </p:nvSpPr>
          <p:spPr>
            <a:xfrm>
              <a:off x="238125" y="38817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0" name="Google Shape;2180;p34"/>
            <p:cNvSpPr/>
            <p:nvPr/>
          </p:nvSpPr>
          <p:spPr>
            <a:xfrm>
              <a:off x="238125" y="35953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1" name="Google Shape;2181;p34"/>
            <p:cNvSpPr/>
            <p:nvPr/>
          </p:nvSpPr>
          <p:spPr>
            <a:xfrm>
              <a:off x="5075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2" name="Google Shape;2182;p34"/>
            <p:cNvSpPr/>
            <p:nvPr/>
          </p:nvSpPr>
          <p:spPr>
            <a:xfrm>
              <a:off x="3244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3" name="Google Shape;2183;p34"/>
            <p:cNvSpPr/>
            <p:nvPr/>
          </p:nvSpPr>
          <p:spPr>
            <a:xfrm>
              <a:off x="29400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4" name="Google Shape;2184;p34"/>
            <p:cNvSpPr/>
            <p:nvPr/>
          </p:nvSpPr>
          <p:spPr>
            <a:xfrm>
              <a:off x="2635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5" name="Google Shape;2185;p34"/>
            <p:cNvSpPr/>
            <p:nvPr/>
          </p:nvSpPr>
          <p:spPr>
            <a:xfrm>
              <a:off x="2331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6" name="Google Shape;2186;p34"/>
            <p:cNvSpPr/>
            <p:nvPr/>
          </p:nvSpPr>
          <p:spPr>
            <a:xfrm>
              <a:off x="20279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7" name="Google Shape;2187;p34"/>
            <p:cNvSpPr/>
            <p:nvPr/>
          </p:nvSpPr>
          <p:spPr>
            <a:xfrm>
              <a:off x="17239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8" name="Google Shape;2188;p34"/>
            <p:cNvSpPr/>
            <p:nvPr/>
          </p:nvSpPr>
          <p:spPr>
            <a:xfrm>
              <a:off x="14197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9" name="Google Shape;2189;p34"/>
            <p:cNvSpPr/>
            <p:nvPr/>
          </p:nvSpPr>
          <p:spPr>
            <a:xfrm>
              <a:off x="1115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0" name="Google Shape;2190;p34"/>
            <p:cNvSpPr/>
            <p:nvPr/>
          </p:nvSpPr>
          <p:spPr>
            <a:xfrm>
              <a:off x="811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1" name="Google Shape;2191;p34"/>
            <p:cNvSpPr/>
            <p:nvPr/>
          </p:nvSpPr>
          <p:spPr>
            <a:xfrm>
              <a:off x="3548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2" name="Google Shape;2192;p34"/>
            <p:cNvSpPr/>
            <p:nvPr/>
          </p:nvSpPr>
          <p:spPr>
            <a:xfrm>
              <a:off x="62845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3" name="Google Shape;2193;p34"/>
            <p:cNvSpPr/>
            <p:nvPr/>
          </p:nvSpPr>
          <p:spPr>
            <a:xfrm>
              <a:off x="5980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4" name="Google Shape;2194;p34"/>
            <p:cNvSpPr/>
            <p:nvPr/>
          </p:nvSpPr>
          <p:spPr>
            <a:xfrm>
              <a:off x="5676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5" name="Google Shape;2195;p34"/>
            <p:cNvSpPr/>
            <p:nvPr/>
          </p:nvSpPr>
          <p:spPr>
            <a:xfrm>
              <a:off x="53724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6" name="Google Shape;2196;p34"/>
            <p:cNvSpPr/>
            <p:nvPr/>
          </p:nvSpPr>
          <p:spPr>
            <a:xfrm>
              <a:off x="50684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7" name="Google Shape;2197;p34"/>
            <p:cNvSpPr/>
            <p:nvPr/>
          </p:nvSpPr>
          <p:spPr>
            <a:xfrm>
              <a:off x="47644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8" name="Google Shape;2198;p34"/>
            <p:cNvSpPr/>
            <p:nvPr/>
          </p:nvSpPr>
          <p:spPr>
            <a:xfrm>
              <a:off x="4460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9" name="Google Shape;2199;p34"/>
            <p:cNvSpPr/>
            <p:nvPr/>
          </p:nvSpPr>
          <p:spPr>
            <a:xfrm>
              <a:off x="4156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0" name="Google Shape;2200;p34"/>
            <p:cNvSpPr/>
            <p:nvPr/>
          </p:nvSpPr>
          <p:spPr>
            <a:xfrm>
              <a:off x="38522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1" name="Google Shape;2201;p34"/>
            <p:cNvSpPr/>
            <p:nvPr/>
          </p:nvSpPr>
          <p:spPr>
            <a:xfrm>
              <a:off x="65885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2" name="Google Shape;2202;p34"/>
            <p:cNvSpPr/>
            <p:nvPr/>
          </p:nvSpPr>
          <p:spPr>
            <a:xfrm>
              <a:off x="71967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3" name="Google Shape;2203;p34"/>
            <p:cNvSpPr/>
            <p:nvPr/>
          </p:nvSpPr>
          <p:spPr>
            <a:xfrm>
              <a:off x="68927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204" name="Google Shape;2204;p34"/>
          <p:cNvGrpSpPr/>
          <p:nvPr/>
        </p:nvGrpSpPr>
        <p:grpSpPr>
          <a:xfrm>
            <a:off x="9370200" y="4206167"/>
            <a:ext cx="1691933" cy="1691967"/>
            <a:chOff x="94500" y="533550"/>
            <a:chExt cx="1268950" cy="1268975"/>
          </a:xfrm>
        </p:grpSpPr>
        <p:sp>
          <p:nvSpPr>
            <p:cNvPr id="2205" name="Google Shape;2205;p34"/>
            <p:cNvSpPr/>
            <p:nvPr/>
          </p:nvSpPr>
          <p:spPr>
            <a:xfrm>
              <a:off x="94500" y="533550"/>
              <a:ext cx="1268950" cy="1268975"/>
            </a:xfrm>
            <a:custGeom>
              <a:avLst/>
              <a:gdLst/>
              <a:ahLst/>
              <a:cxnLst/>
              <a:rect l="l" t="t" r="r" b="b"/>
              <a:pathLst>
                <a:path w="50758" h="50759" extrusionOk="0">
                  <a:moveTo>
                    <a:pt x="25389" y="1"/>
                  </a:moveTo>
                  <a:cubicBezTo>
                    <a:pt x="11370" y="1"/>
                    <a:pt x="1" y="11370"/>
                    <a:pt x="1" y="25369"/>
                  </a:cubicBezTo>
                  <a:cubicBezTo>
                    <a:pt x="1" y="39389"/>
                    <a:pt x="11370" y="50758"/>
                    <a:pt x="25389" y="50758"/>
                  </a:cubicBezTo>
                  <a:cubicBezTo>
                    <a:pt x="39409" y="50758"/>
                    <a:pt x="50758" y="39389"/>
                    <a:pt x="50758" y="25369"/>
                  </a:cubicBezTo>
                  <a:cubicBezTo>
                    <a:pt x="50758" y="11370"/>
                    <a:pt x="39409" y="1"/>
                    <a:pt x="25389" y="1"/>
                  </a:cubicBezTo>
                  <a:close/>
                </a:path>
              </a:pathLst>
            </a:custGeom>
            <a:solidFill>
              <a:srgbClr val="FFFFFF"/>
            </a:solidFill>
            <a:ln w="1143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2206" name="Google Shape;2206;p34"/>
            <p:cNvGrpSpPr/>
            <p:nvPr/>
          </p:nvGrpSpPr>
          <p:grpSpPr>
            <a:xfrm>
              <a:off x="94500" y="533550"/>
              <a:ext cx="1268950" cy="1268975"/>
              <a:chOff x="756000" y="1451225"/>
              <a:chExt cx="1268950" cy="1268975"/>
            </a:xfrm>
          </p:grpSpPr>
          <p:sp>
            <p:nvSpPr>
              <p:cNvPr id="2207" name="Google Shape;2207;p34"/>
              <p:cNvSpPr/>
              <p:nvPr/>
            </p:nvSpPr>
            <p:spPr>
              <a:xfrm>
                <a:off x="756000" y="1451225"/>
                <a:ext cx="1268950" cy="1268975"/>
              </a:xfrm>
              <a:custGeom>
                <a:avLst/>
                <a:gdLst/>
                <a:ahLst/>
                <a:cxnLst/>
                <a:rect l="l" t="t" r="r" b="b"/>
                <a:pathLst>
                  <a:path w="50758" h="50759" extrusionOk="0">
                    <a:moveTo>
                      <a:pt x="25389" y="1"/>
                    </a:moveTo>
                    <a:cubicBezTo>
                      <a:pt x="11370" y="1"/>
                      <a:pt x="1" y="11370"/>
                      <a:pt x="1" y="25369"/>
                    </a:cubicBezTo>
                    <a:cubicBezTo>
                      <a:pt x="1" y="39389"/>
                      <a:pt x="11370" y="50758"/>
                      <a:pt x="25389" y="50758"/>
                    </a:cubicBezTo>
                    <a:cubicBezTo>
                      <a:pt x="39409" y="50758"/>
                      <a:pt x="50758" y="39389"/>
                      <a:pt x="50758" y="25369"/>
                    </a:cubicBezTo>
                    <a:cubicBezTo>
                      <a:pt x="50758" y="11370"/>
                      <a:pt x="39409" y="1"/>
                      <a:pt x="2538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08" name="Google Shape;2208;p34"/>
              <p:cNvSpPr/>
              <p:nvPr/>
            </p:nvSpPr>
            <p:spPr>
              <a:xfrm>
                <a:off x="773700" y="1805000"/>
                <a:ext cx="922525" cy="911650"/>
              </a:xfrm>
              <a:custGeom>
                <a:avLst/>
                <a:gdLst/>
                <a:ahLst/>
                <a:cxnLst/>
                <a:rect l="l" t="t" r="r" b="b"/>
                <a:pathLst>
                  <a:path w="36901" h="36466" extrusionOk="0">
                    <a:moveTo>
                      <a:pt x="24631" y="0"/>
                    </a:moveTo>
                    <a:cubicBezTo>
                      <a:pt x="16210" y="0"/>
                      <a:pt x="5583" y="3149"/>
                      <a:pt x="1" y="17166"/>
                    </a:cubicBezTo>
                    <a:cubicBezTo>
                      <a:pt x="2469" y="27463"/>
                      <a:pt x="11228" y="35333"/>
                      <a:pt x="22011" y="36465"/>
                    </a:cubicBezTo>
                    <a:cubicBezTo>
                      <a:pt x="27878" y="31529"/>
                      <a:pt x="36111" y="21252"/>
                      <a:pt x="36900" y="2095"/>
                    </a:cubicBezTo>
                    <a:cubicBezTo>
                      <a:pt x="36900" y="2095"/>
                      <a:pt x="31500" y="0"/>
                      <a:pt x="24631" y="0"/>
                    </a:cubicBezTo>
                    <a:close/>
                  </a:path>
                </a:pathLst>
              </a:custGeom>
              <a:solidFill>
                <a:srgbClr val="7AAF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09" name="Google Shape;2209;p34"/>
              <p:cNvSpPr/>
              <p:nvPr/>
            </p:nvSpPr>
            <p:spPr>
              <a:xfrm>
                <a:off x="969425" y="1451225"/>
                <a:ext cx="796075" cy="404625"/>
              </a:xfrm>
              <a:custGeom>
                <a:avLst/>
                <a:gdLst/>
                <a:ahLst/>
                <a:cxnLst/>
                <a:rect l="l" t="t" r="r" b="b"/>
                <a:pathLst>
                  <a:path w="31843" h="16185" extrusionOk="0">
                    <a:moveTo>
                      <a:pt x="16852" y="1"/>
                    </a:moveTo>
                    <a:cubicBezTo>
                      <a:pt x="10379" y="1"/>
                      <a:pt x="4492" y="2429"/>
                      <a:pt x="1" y="6394"/>
                    </a:cubicBezTo>
                    <a:cubicBezTo>
                      <a:pt x="2553" y="5483"/>
                      <a:pt x="5031" y="5099"/>
                      <a:pt x="7397" y="5099"/>
                    </a:cubicBezTo>
                    <a:cubicBezTo>
                      <a:pt x="20104" y="5099"/>
                      <a:pt x="29537" y="16185"/>
                      <a:pt x="29537" y="16185"/>
                    </a:cubicBezTo>
                    <a:cubicBezTo>
                      <a:pt x="31843" y="11573"/>
                      <a:pt x="31398" y="7223"/>
                      <a:pt x="30083" y="3723"/>
                    </a:cubicBezTo>
                    <a:cubicBezTo>
                      <a:pt x="26219" y="1356"/>
                      <a:pt x="21687" y="1"/>
                      <a:pt x="16852" y="1"/>
                    </a:cubicBezTo>
                    <a:close/>
                  </a:path>
                </a:pathLst>
              </a:custGeom>
              <a:solidFill>
                <a:srgbClr val="E51F2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10" name="Google Shape;2210;p34"/>
              <p:cNvSpPr/>
              <p:nvPr/>
            </p:nvSpPr>
            <p:spPr>
              <a:xfrm>
                <a:off x="1710350" y="1862325"/>
                <a:ext cx="314600" cy="548850"/>
              </a:xfrm>
              <a:custGeom>
                <a:avLst/>
                <a:gdLst/>
                <a:ahLst/>
                <a:cxnLst/>
                <a:rect l="l" t="t" r="r" b="b"/>
                <a:pathLst>
                  <a:path w="12584" h="21954" extrusionOk="0">
                    <a:moveTo>
                      <a:pt x="2088" y="1"/>
                    </a:moveTo>
                    <a:cubicBezTo>
                      <a:pt x="801" y="1"/>
                      <a:pt x="1" y="146"/>
                      <a:pt x="1" y="146"/>
                    </a:cubicBezTo>
                    <a:cubicBezTo>
                      <a:pt x="1" y="146"/>
                      <a:pt x="8477" y="10362"/>
                      <a:pt x="9003" y="21954"/>
                    </a:cubicBezTo>
                    <a:cubicBezTo>
                      <a:pt x="11269" y="18130"/>
                      <a:pt x="12584" y="13679"/>
                      <a:pt x="12584" y="8925"/>
                    </a:cubicBezTo>
                    <a:cubicBezTo>
                      <a:pt x="12584" y="6923"/>
                      <a:pt x="12341" y="4960"/>
                      <a:pt x="11896" y="3079"/>
                    </a:cubicBezTo>
                    <a:cubicBezTo>
                      <a:pt x="8272" y="468"/>
                      <a:pt x="4397" y="1"/>
                      <a:pt x="2088" y="1"/>
                    </a:cubicBezTo>
                    <a:close/>
                  </a:path>
                </a:pathLst>
              </a:custGeom>
              <a:solidFill>
                <a:srgbClr val="FFC1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11" name="Google Shape;2211;p34"/>
              <p:cNvSpPr/>
              <p:nvPr/>
            </p:nvSpPr>
            <p:spPr>
              <a:xfrm>
                <a:off x="1561150" y="1745925"/>
                <a:ext cx="239750" cy="222375"/>
              </a:xfrm>
              <a:custGeom>
                <a:avLst/>
                <a:gdLst/>
                <a:ahLst/>
                <a:cxnLst/>
                <a:rect l="l" t="t" r="r" b="b"/>
                <a:pathLst>
                  <a:path w="9590" h="8895" extrusionOk="0">
                    <a:moveTo>
                      <a:pt x="4215" y="1"/>
                    </a:moveTo>
                    <a:cubicBezTo>
                      <a:pt x="3347" y="1"/>
                      <a:pt x="2506" y="272"/>
                      <a:pt x="1822" y="837"/>
                    </a:cubicBezTo>
                    <a:cubicBezTo>
                      <a:pt x="82" y="2273"/>
                      <a:pt x="1" y="5065"/>
                      <a:pt x="1640" y="7047"/>
                    </a:cubicBezTo>
                    <a:cubicBezTo>
                      <a:pt x="2634" y="8250"/>
                      <a:pt x="4037" y="8894"/>
                      <a:pt x="5376" y="8894"/>
                    </a:cubicBezTo>
                    <a:cubicBezTo>
                      <a:pt x="6244" y="8894"/>
                      <a:pt x="7085" y="8624"/>
                      <a:pt x="7769" y="8059"/>
                    </a:cubicBezTo>
                    <a:cubicBezTo>
                      <a:pt x="9509" y="6622"/>
                      <a:pt x="9590" y="3831"/>
                      <a:pt x="7951" y="1848"/>
                    </a:cubicBezTo>
                    <a:cubicBezTo>
                      <a:pt x="6957" y="645"/>
                      <a:pt x="5553" y="1"/>
                      <a:pt x="4215" y="1"/>
                    </a:cubicBezTo>
                    <a:close/>
                  </a:path>
                </a:pathLst>
              </a:custGeom>
              <a:solidFill>
                <a:srgbClr val="DCEAF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12" name="Google Shape;2212;p34"/>
              <p:cNvSpPr/>
              <p:nvPr/>
            </p:nvSpPr>
            <p:spPr>
              <a:xfrm>
                <a:off x="1667875" y="1778000"/>
                <a:ext cx="101175" cy="79350"/>
              </a:xfrm>
              <a:custGeom>
                <a:avLst/>
                <a:gdLst/>
                <a:ahLst/>
                <a:cxnLst/>
                <a:rect l="l" t="t" r="r" b="b"/>
                <a:pathLst>
                  <a:path w="4047" h="3174" extrusionOk="0">
                    <a:moveTo>
                      <a:pt x="1255" y="0"/>
                    </a:moveTo>
                    <a:cubicBezTo>
                      <a:pt x="910" y="0"/>
                      <a:pt x="613" y="112"/>
                      <a:pt x="425" y="342"/>
                    </a:cubicBezTo>
                    <a:cubicBezTo>
                      <a:pt x="0" y="889"/>
                      <a:pt x="365" y="1880"/>
                      <a:pt x="1255" y="2568"/>
                    </a:cubicBezTo>
                    <a:cubicBezTo>
                      <a:pt x="1757" y="2965"/>
                      <a:pt x="2327" y="3173"/>
                      <a:pt x="2800" y="3173"/>
                    </a:cubicBezTo>
                    <a:cubicBezTo>
                      <a:pt x="3147" y="3173"/>
                      <a:pt x="3442" y="3062"/>
                      <a:pt x="3622" y="2831"/>
                    </a:cubicBezTo>
                    <a:cubicBezTo>
                      <a:pt x="4046" y="2305"/>
                      <a:pt x="3682" y="1293"/>
                      <a:pt x="2792" y="605"/>
                    </a:cubicBezTo>
                    <a:cubicBezTo>
                      <a:pt x="2290" y="208"/>
                      <a:pt x="1727" y="0"/>
                      <a:pt x="125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2213" name="Google Shape;2213;p34"/>
          <p:cNvGrpSpPr/>
          <p:nvPr/>
        </p:nvGrpSpPr>
        <p:grpSpPr>
          <a:xfrm>
            <a:off x="8614017" y="4653258"/>
            <a:ext cx="840907" cy="841473"/>
            <a:chOff x="1300400" y="1688700"/>
            <a:chExt cx="481950" cy="482275"/>
          </a:xfrm>
        </p:grpSpPr>
        <p:sp>
          <p:nvSpPr>
            <p:cNvPr id="2214" name="Google Shape;2214;p34"/>
            <p:cNvSpPr/>
            <p:nvPr/>
          </p:nvSpPr>
          <p:spPr>
            <a:xfrm>
              <a:off x="1300400" y="1688700"/>
              <a:ext cx="481950" cy="482275"/>
            </a:xfrm>
            <a:custGeom>
              <a:avLst/>
              <a:gdLst/>
              <a:ahLst/>
              <a:cxnLst/>
              <a:rect l="l" t="t" r="r" b="b"/>
              <a:pathLst>
                <a:path w="19278" h="19291" extrusionOk="0">
                  <a:moveTo>
                    <a:pt x="9645" y="19290"/>
                  </a:moveTo>
                  <a:cubicBezTo>
                    <a:pt x="14952" y="19290"/>
                    <a:pt x="19277" y="14952"/>
                    <a:pt x="19277" y="9645"/>
                  </a:cubicBezTo>
                  <a:cubicBezTo>
                    <a:pt x="19277" y="4339"/>
                    <a:pt x="14952" y="1"/>
                    <a:pt x="9645" y="1"/>
                  </a:cubicBezTo>
                  <a:cubicBezTo>
                    <a:pt x="4326" y="1"/>
                    <a:pt x="0" y="4339"/>
                    <a:pt x="0" y="9645"/>
                  </a:cubicBezTo>
                  <a:cubicBezTo>
                    <a:pt x="0" y="14952"/>
                    <a:pt x="4326" y="19290"/>
                    <a:pt x="9645" y="19290"/>
                  </a:cubicBezTo>
                  <a:close/>
                </a:path>
              </a:pathLst>
            </a:custGeom>
            <a:solidFill>
              <a:srgbClr val="A54D05"/>
            </a:solidFill>
            <a:ln w="762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ct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A54D05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5" name="Google Shape;2215;p34"/>
            <p:cNvSpPr/>
            <p:nvPr/>
          </p:nvSpPr>
          <p:spPr>
            <a:xfrm>
              <a:off x="1347225" y="1735550"/>
              <a:ext cx="388275" cy="388575"/>
            </a:xfrm>
            <a:custGeom>
              <a:avLst/>
              <a:gdLst/>
              <a:ahLst/>
              <a:cxnLst/>
              <a:rect l="l" t="t" r="r" b="b"/>
              <a:pathLst>
                <a:path w="15531" h="15543" extrusionOk="0">
                  <a:moveTo>
                    <a:pt x="7772" y="15543"/>
                  </a:moveTo>
                  <a:cubicBezTo>
                    <a:pt x="12048" y="15543"/>
                    <a:pt x="15531" y="12047"/>
                    <a:pt x="15531" y="7771"/>
                  </a:cubicBezTo>
                  <a:cubicBezTo>
                    <a:pt x="15531" y="3496"/>
                    <a:pt x="12048" y="0"/>
                    <a:pt x="7772" y="0"/>
                  </a:cubicBezTo>
                  <a:cubicBezTo>
                    <a:pt x="3484" y="0"/>
                    <a:pt x="1" y="3496"/>
                    <a:pt x="1" y="7771"/>
                  </a:cubicBezTo>
                  <a:cubicBezTo>
                    <a:pt x="1" y="12047"/>
                    <a:pt x="3484" y="15543"/>
                    <a:pt x="7772" y="15543"/>
                  </a:cubicBezTo>
                  <a:close/>
                </a:path>
              </a:pathLst>
            </a:custGeom>
            <a:solidFill>
              <a:srgbClr val="E69138"/>
            </a:solidFill>
            <a:ln w="76200" cap="flat" cmpd="sng">
              <a:solidFill>
                <a:srgbClr val="A54D0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ct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r>
                <a:rPr kumimoji="0" lang="en" sz="3067" b="1" i="0" u="none" strike="noStrike" kern="0" cap="none" spc="0" normalizeH="0" baseline="0" noProof="0">
                  <a:ln>
                    <a:noFill/>
                  </a:ln>
                  <a:solidFill>
                    <a:srgbClr val="A54D05"/>
                  </a:solidFill>
                  <a:effectLst/>
                  <a:uLnTx/>
                  <a:uFillTx/>
                  <a:latin typeface="Dosis"/>
                  <a:ea typeface="Dosis"/>
                  <a:cs typeface="Dosis"/>
                  <a:sym typeface="Dosis"/>
                </a:rPr>
                <a:t>1¢</a:t>
              </a:r>
              <a:endParaRPr kumimoji="0" sz="3067" b="1" i="0" u="none" strike="noStrike" kern="0" cap="none" spc="0" normalizeH="0" baseline="0" noProof="0">
                <a:ln>
                  <a:noFill/>
                </a:ln>
                <a:solidFill>
                  <a:srgbClr val="A54D05"/>
                </a:solidFill>
                <a:effectLst/>
                <a:uLnTx/>
                <a:uFillTx/>
                <a:latin typeface="Dosis"/>
                <a:ea typeface="Dosis"/>
                <a:cs typeface="Dosis"/>
                <a:sym typeface="Dosis"/>
              </a:endParaRPr>
            </a:p>
          </p:txBody>
        </p:sp>
      </p:grpSp>
      <p:grpSp>
        <p:nvGrpSpPr>
          <p:cNvPr id="2216" name="Google Shape;2216;p34"/>
          <p:cNvGrpSpPr/>
          <p:nvPr/>
        </p:nvGrpSpPr>
        <p:grpSpPr>
          <a:xfrm>
            <a:off x="8833733" y="5056658"/>
            <a:ext cx="840907" cy="841473"/>
            <a:chOff x="1300400" y="1688700"/>
            <a:chExt cx="481950" cy="482275"/>
          </a:xfrm>
        </p:grpSpPr>
        <p:sp>
          <p:nvSpPr>
            <p:cNvPr id="2217" name="Google Shape;2217;p34"/>
            <p:cNvSpPr/>
            <p:nvPr/>
          </p:nvSpPr>
          <p:spPr>
            <a:xfrm>
              <a:off x="1300400" y="1688700"/>
              <a:ext cx="481950" cy="482275"/>
            </a:xfrm>
            <a:custGeom>
              <a:avLst/>
              <a:gdLst/>
              <a:ahLst/>
              <a:cxnLst/>
              <a:rect l="l" t="t" r="r" b="b"/>
              <a:pathLst>
                <a:path w="19278" h="19291" extrusionOk="0">
                  <a:moveTo>
                    <a:pt x="9645" y="19290"/>
                  </a:moveTo>
                  <a:cubicBezTo>
                    <a:pt x="14952" y="19290"/>
                    <a:pt x="19277" y="14952"/>
                    <a:pt x="19277" y="9645"/>
                  </a:cubicBezTo>
                  <a:cubicBezTo>
                    <a:pt x="19277" y="4339"/>
                    <a:pt x="14952" y="1"/>
                    <a:pt x="9645" y="1"/>
                  </a:cubicBezTo>
                  <a:cubicBezTo>
                    <a:pt x="4326" y="1"/>
                    <a:pt x="0" y="4339"/>
                    <a:pt x="0" y="9645"/>
                  </a:cubicBezTo>
                  <a:cubicBezTo>
                    <a:pt x="0" y="14952"/>
                    <a:pt x="4326" y="19290"/>
                    <a:pt x="9645" y="19290"/>
                  </a:cubicBezTo>
                  <a:close/>
                </a:path>
              </a:pathLst>
            </a:custGeom>
            <a:solidFill>
              <a:srgbClr val="A54D05"/>
            </a:solidFill>
            <a:ln w="762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ct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A54D05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8" name="Google Shape;2218;p34"/>
            <p:cNvSpPr/>
            <p:nvPr/>
          </p:nvSpPr>
          <p:spPr>
            <a:xfrm>
              <a:off x="1347225" y="1735550"/>
              <a:ext cx="388275" cy="388575"/>
            </a:xfrm>
            <a:custGeom>
              <a:avLst/>
              <a:gdLst/>
              <a:ahLst/>
              <a:cxnLst/>
              <a:rect l="l" t="t" r="r" b="b"/>
              <a:pathLst>
                <a:path w="15531" h="15543" extrusionOk="0">
                  <a:moveTo>
                    <a:pt x="7772" y="15543"/>
                  </a:moveTo>
                  <a:cubicBezTo>
                    <a:pt x="12048" y="15543"/>
                    <a:pt x="15531" y="12047"/>
                    <a:pt x="15531" y="7771"/>
                  </a:cubicBezTo>
                  <a:cubicBezTo>
                    <a:pt x="15531" y="3496"/>
                    <a:pt x="12048" y="0"/>
                    <a:pt x="7772" y="0"/>
                  </a:cubicBezTo>
                  <a:cubicBezTo>
                    <a:pt x="3484" y="0"/>
                    <a:pt x="1" y="3496"/>
                    <a:pt x="1" y="7771"/>
                  </a:cubicBezTo>
                  <a:cubicBezTo>
                    <a:pt x="1" y="12047"/>
                    <a:pt x="3484" y="15543"/>
                    <a:pt x="7772" y="15543"/>
                  </a:cubicBezTo>
                  <a:close/>
                </a:path>
              </a:pathLst>
            </a:custGeom>
            <a:solidFill>
              <a:srgbClr val="E69138"/>
            </a:solidFill>
            <a:ln w="76200" cap="flat" cmpd="sng">
              <a:solidFill>
                <a:srgbClr val="A54D0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ct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r>
                <a:rPr kumimoji="0" lang="en" sz="3067" b="1" i="0" u="none" strike="noStrike" kern="0" cap="none" spc="0" normalizeH="0" baseline="0" noProof="0">
                  <a:ln>
                    <a:noFill/>
                  </a:ln>
                  <a:solidFill>
                    <a:srgbClr val="A54D05"/>
                  </a:solidFill>
                  <a:effectLst/>
                  <a:uLnTx/>
                  <a:uFillTx/>
                  <a:latin typeface="Dosis"/>
                  <a:ea typeface="Dosis"/>
                  <a:cs typeface="Dosis"/>
                  <a:sym typeface="Dosis"/>
                </a:rPr>
                <a:t>1¢</a:t>
              </a:r>
              <a:endParaRPr kumimoji="0" sz="3067" b="1" i="0" u="none" strike="noStrike" kern="0" cap="none" spc="0" normalizeH="0" baseline="0" noProof="0">
                <a:ln>
                  <a:noFill/>
                </a:ln>
                <a:solidFill>
                  <a:srgbClr val="A54D05"/>
                </a:solidFill>
                <a:effectLst/>
                <a:uLnTx/>
                <a:uFillTx/>
                <a:latin typeface="Dosis"/>
                <a:ea typeface="Dosis"/>
                <a:cs typeface="Dosis"/>
                <a:sym typeface="Dosis"/>
              </a:endParaRPr>
            </a:p>
          </p:txBody>
        </p:sp>
      </p:grpSp>
      <p:sp>
        <p:nvSpPr>
          <p:cNvPr id="2219" name="Google Shape;2219;p34"/>
          <p:cNvSpPr/>
          <p:nvPr/>
        </p:nvSpPr>
        <p:spPr>
          <a:xfrm>
            <a:off x="8614030" y="4358664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BE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220" name="Google Shape;2220;p34"/>
          <p:cNvSpPr/>
          <p:nvPr/>
        </p:nvSpPr>
        <p:spPr>
          <a:xfrm>
            <a:off x="9046347" y="3021164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BE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221" name="Google Shape;2221;p34"/>
          <p:cNvSpPr/>
          <p:nvPr/>
        </p:nvSpPr>
        <p:spPr>
          <a:xfrm>
            <a:off x="10747763" y="2886164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BE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12416830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1219170">
              <a:buClr>
                <a:srgbClr val="000000"/>
              </a:buClr>
            </a:pPr>
            <a:fld id="{D2D769DF-72D7-400B-8D46-2CA7E227B53C}" type="datetimeFigureOut">
              <a:rPr lang="en-US" sz="1867" kern="0" smtClean="0">
                <a:solidFill>
                  <a:srgbClr val="000000"/>
                </a:solidFill>
                <a:cs typeface="Arial"/>
                <a:sym typeface="Arial"/>
              </a:rPr>
              <a:pPr defTabSz="1219170">
                <a:buClr>
                  <a:srgbClr val="000000"/>
                </a:buClr>
              </a:pPr>
              <a:t>1/8/2025</a:t>
            </a:fld>
            <a:endParaRPr lang="en-US"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1219170">
              <a:buClr>
                <a:srgbClr val="000000"/>
              </a:buClr>
            </a:pPr>
            <a:endParaRPr lang="en-US"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1219170">
              <a:buClr>
                <a:srgbClr val="000000"/>
              </a:buClr>
            </a:pPr>
            <a:fld id="{69B50EDA-12E8-486B-B293-B7EEEFB6F524}" type="slidenum">
              <a:rPr lang="en-US" sz="1867" kern="0" smtClean="0">
                <a:solidFill>
                  <a:srgbClr val="000000"/>
                </a:solidFill>
                <a:cs typeface="Arial"/>
                <a:sym typeface="Arial"/>
              </a:rPr>
              <a:pPr defTabSz="1219170">
                <a:buClr>
                  <a:srgbClr val="000000"/>
                </a:buClr>
              </a:pPr>
              <a:t>‹#›</a:t>
            </a:fld>
            <a:endParaRPr lang="en-US"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50378131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CDDA977E-BAEC-4A80-83F0-3A79213C1F2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7115CB32-2984-45EE-BB6C-A921DF3B13F9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4CE333C9-3F6C-4674-8749-AF6617E1C53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5914D2AB-DD58-4746-B875-8D90D23E26D2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1/8/2025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61C611B6-F542-414C-B36D-39B5A06037B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0999627F-3033-4432-8E23-02CB914E131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F4A9CD3-C45F-429F-95A8-837E324DFBF4}" type="slidenum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677869147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3">
  <p:cSld name="Section header 3">
    <p:bg>
      <p:bgPr>
        <a:solidFill>
          <a:schemeClr val="dk1"/>
        </a:solidFill>
        <a:effectLst/>
      </p:bgPr>
    </p:bg>
    <p:spTree>
      <p:nvGrpSpPr>
        <p:cNvPr id="1" name="Shape 10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16" name="Google Shape;1016;p16"/>
          <p:cNvGrpSpPr/>
          <p:nvPr/>
        </p:nvGrpSpPr>
        <p:grpSpPr>
          <a:xfrm>
            <a:off x="-184227" y="-399294"/>
            <a:ext cx="13152739" cy="7397993"/>
            <a:chOff x="238125" y="822050"/>
            <a:chExt cx="7136850" cy="4051475"/>
          </a:xfrm>
        </p:grpSpPr>
        <p:sp>
          <p:nvSpPr>
            <p:cNvPr id="1017" name="Google Shape;1017;p16"/>
            <p:cNvSpPr/>
            <p:nvPr/>
          </p:nvSpPr>
          <p:spPr>
            <a:xfrm>
              <a:off x="238125" y="114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8" name="Google Shape;1018;p16"/>
            <p:cNvSpPr/>
            <p:nvPr/>
          </p:nvSpPr>
          <p:spPr>
            <a:xfrm>
              <a:off x="238125" y="27590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9" name="Google Shape;1019;p16"/>
            <p:cNvSpPr/>
            <p:nvPr/>
          </p:nvSpPr>
          <p:spPr>
            <a:xfrm>
              <a:off x="238125" y="250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0" name="Google Shape;1020;p16"/>
            <p:cNvSpPr/>
            <p:nvPr/>
          </p:nvSpPr>
          <p:spPr>
            <a:xfrm>
              <a:off x="238125" y="22460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1" name="Google Shape;1021;p16"/>
            <p:cNvSpPr/>
            <p:nvPr/>
          </p:nvSpPr>
          <p:spPr>
            <a:xfrm>
              <a:off x="238125" y="1971075"/>
              <a:ext cx="7136850" cy="0"/>
            </a:xfrm>
            <a:custGeom>
              <a:avLst/>
              <a:gdLst/>
              <a:ahLst/>
              <a:cxnLst/>
              <a:rect l="l" t="t" r="r" b="b"/>
              <a:pathLst>
                <a:path w="285474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2" name="Google Shape;1022;p16"/>
            <p:cNvSpPr/>
            <p:nvPr/>
          </p:nvSpPr>
          <p:spPr>
            <a:xfrm>
              <a:off x="238125" y="169607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3" name="Google Shape;1023;p16"/>
            <p:cNvSpPr/>
            <p:nvPr/>
          </p:nvSpPr>
          <p:spPr>
            <a:xfrm>
              <a:off x="238125" y="1420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4" name="Google Shape;1024;p16"/>
            <p:cNvSpPr/>
            <p:nvPr/>
          </p:nvSpPr>
          <p:spPr>
            <a:xfrm>
              <a:off x="238125" y="33092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5" name="Google Shape;1025;p16"/>
            <p:cNvSpPr/>
            <p:nvPr/>
          </p:nvSpPr>
          <p:spPr>
            <a:xfrm>
              <a:off x="238125" y="30155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6" name="Google Shape;1026;p16"/>
            <p:cNvSpPr/>
            <p:nvPr/>
          </p:nvSpPr>
          <p:spPr>
            <a:xfrm>
              <a:off x="238125" y="47439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7" name="Google Shape;1027;p16"/>
            <p:cNvSpPr/>
            <p:nvPr/>
          </p:nvSpPr>
          <p:spPr>
            <a:xfrm>
              <a:off x="238125" y="44549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8" name="Google Shape;1028;p16"/>
            <p:cNvSpPr/>
            <p:nvPr/>
          </p:nvSpPr>
          <p:spPr>
            <a:xfrm>
              <a:off x="238125" y="4167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9" name="Google Shape;1029;p16"/>
            <p:cNvSpPr/>
            <p:nvPr/>
          </p:nvSpPr>
          <p:spPr>
            <a:xfrm>
              <a:off x="238125" y="38817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0" name="Google Shape;1030;p16"/>
            <p:cNvSpPr/>
            <p:nvPr/>
          </p:nvSpPr>
          <p:spPr>
            <a:xfrm>
              <a:off x="238125" y="35953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1" name="Google Shape;1031;p16"/>
            <p:cNvSpPr/>
            <p:nvPr/>
          </p:nvSpPr>
          <p:spPr>
            <a:xfrm>
              <a:off x="5075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2" name="Google Shape;1032;p16"/>
            <p:cNvSpPr/>
            <p:nvPr/>
          </p:nvSpPr>
          <p:spPr>
            <a:xfrm>
              <a:off x="3244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3" name="Google Shape;1033;p16"/>
            <p:cNvSpPr/>
            <p:nvPr/>
          </p:nvSpPr>
          <p:spPr>
            <a:xfrm>
              <a:off x="29400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4" name="Google Shape;1034;p16"/>
            <p:cNvSpPr/>
            <p:nvPr/>
          </p:nvSpPr>
          <p:spPr>
            <a:xfrm>
              <a:off x="2635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5" name="Google Shape;1035;p16"/>
            <p:cNvSpPr/>
            <p:nvPr/>
          </p:nvSpPr>
          <p:spPr>
            <a:xfrm>
              <a:off x="2331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6" name="Google Shape;1036;p16"/>
            <p:cNvSpPr/>
            <p:nvPr/>
          </p:nvSpPr>
          <p:spPr>
            <a:xfrm>
              <a:off x="20279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7" name="Google Shape;1037;p16"/>
            <p:cNvSpPr/>
            <p:nvPr/>
          </p:nvSpPr>
          <p:spPr>
            <a:xfrm>
              <a:off x="17239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8" name="Google Shape;1038;p16"/>
            <p:cNvSpPr/>
            <p:nvPr/>
          </p:nvSpPr>
          <p:spPr>
            <a:xfrm>
              <a:off x="14197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9" name="Google Shape;1039;p16"/>
            <p:cNvSpPr/>
            <p:nvPr/>
          </p:nvSpPr>
          <p:spPr>
            <a:xfrm>
              <a:off x="1115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0" name="Google Shape;1040;p16"/>
            <p:cNvSpPr/>
            <p:nvPr/>
          </p:nvSpPr>
          <p:spPr>
            <a:xfrm>
              <a:off x="811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1" name="Google Shape;1041;p16"/>
            <p:cNvSpPr/>
            <p:nvPr/>
          </p:nvSpPr>
          <p:spPr>
            <a:xfrm>
              <a:off x="3548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2" name="Google Shape;1042;p16"/>
            <p:cNvSpPr/>
            <p:nvPr/>
          </p:nvSpPr>
          <p:spPr>
            <a:xfrm>
              <a:off x="62845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3" name="Google Shape;1043;p16"/>
            <p:cNvSpPr/>
            <p:nvPr/>
          </p:nvSpPr>
          <p:spPr>
            <a:xfrm>
              <a:off x="5980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4" name="Google Shape;1044;p16"/>
            <p:cNvSpPr/>
            <p:nvPr/>
          </p:nvSpPr>
          <p:spPr>
            <a:xfrm>
              <a:off x="5676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5" name="Google Shape;1045;p16"/>
            <p:cNvSpPr/>
            <p:nvPr/>
          </p:nvSpPr>
          <p:spPr>
            <a:xfrm>
              <a:off x="53724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6" name="Google Shape;1046;p16"/>
            <p:cNvSpPr/>
            <p:nvPr/>
          </p:nvSpPr>
          <p:spPr>
            <a:xfrm>
              <a:off x="50684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7" name="Google Shape;1047;p16"/>
            <p:cNvSpPr/>
            <p:nvPr/>
          </p:nvSpPr>
          <p:spPr>
            <a:xfrm>
              <a:off x="47644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8" name="Google Shape;1048;p16"/>
            <p:cNvSpPr/>
            <p:nvPr/>
          </p:nvSpPr>
          <p:spPr>
            <a:xfrm>
              <a:off x="4460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9" name="Google Shape;1049;p16"/>
            <p:cNvSpPr/>
            <p:nvPr/>
          </p:nvSpPr>
          <p:spPr>
            <a:xfrm>
              <a:off x="4156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0" name="Google Shape;1050;p16"/>
            <p:cNvSpPr/>
            <p:nvPr/>
          </p:nvSpPr>
          <p:spPr>
            <a:xfrm>
              <a:off x="38522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1" name="Google Shape;1051;p16"/>
            <p:cNvSpPr/>
            <p:nvPr/>
          </p:nvSpPr>
          <p:spPr>
            <a:xfrm>
              <a:off x="65885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2" name="Google Shape;1052;p16"/>
            <p:cNvSpPr/>
            <p:nvPr/>
          </p:nvSpPr>
          <p:spPr>
            <a:xfrm>
              <a:off x="71967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3" name="Google Shape;1053;p16"/>
            <p:cNvSpPr/>
            <p:nvPr/>
          </p:nvSpPr>
          <p:spPr>
            <a:xfrm>
              <a:off x="68927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054" name="Google Shape;1054;p16"/>
          <p:cNvSpPr txBox="1">
            <a:spLocks noGrp="1"/>
          </p:cNvSpPr>
          <p:nvPr>
            <p:ph type="title"/>
          </p:nvPr>
        </p:nvSpPr>
        <p:spPr>
          <a:xfrm>
            <a:off x="1014933" y="3029067"/>
            <a:ext cx="7366000" cy="166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200"/>
              <a:buNone/>
              <a:defRPr sz="7333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9pPr>
          </a:lstStyle>
          <a:p>
            <a:endParaRPr/>
          </a:p>
        </p:txBody>
      </p:sp>
      <p:sp>
        <p:nvSpPr>
          <p:cNvPr id="1055" name="Google Shape;1055;p16"/>
          <p:cNvSpPr txBox="1">
            <a:spLocks noGrp="1"/>
          </p:cNvSpPr>
          <p:nvPr>
            <p:ph type="subTitle" idx="1"/>
          </p:nvPr>
        </p:nvSpPr>
        <p:spPr>
          <a:xfrm>
            <a:off x="1014933" y="5379133"/>
            <a:ext cx="7366000" cy="59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1056" name="Google Shape;1056;p16"/>
          <p:cNvSpPr txBox="1">
            <a:spLocks noGrp="1"/>
          </p:cNvSpPr>
          <p:nvPr>
            <p:ph type="title" idx="2" hasCustomPrompt="1"/>
          </p:nvPr>
        </p:nvSpPr>
        <p:spPr>
          <a:xfrm>
            <a:off x="1083967" y="998433"/>
            <a:ext cx="1715200" cy="166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3333" b="1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grpSp>
        <p:nvGrpSpPr>
          <p:cNvPr id="1057" name="Google Shape;1057;p16"/>
          <p:cNvGrpSpPr/>
          <p:nvPr/>
        </p:nvGrpSpPr>
        <p:grpSpPr>
          <a:xfrm>
            <a:off x="8937103" y="3438280"/>
            <a:ext cx="2087215" cy="2626781"/>
            <a:chOff x="7667575" y="2133515"/>
            <a:chExt cx="359600" cy="452550"/>
          </a:xfrm>
        </p:grpSpPr>
        <p:sp>
          <p:nvSpPr>
            <p:cNvPr id="1058" name="Google Shape;1058;p16"/>
            <p:cNvSpPr/>
            <p:nvPr/>
          </p:nvSpPr>
          <p:spPr>
            <a:xfrm>
              <a:off x="7667950" y="2133515"/>
              <a:ext cx="359225" cy="452550"/>
            </a:xfrm>
            <a:custGeom>
              <a:avLst/>
              <a:gdLst/>
              <a:ahLst/>
              <a:cxnLst/>
              <a:rect l="l" t="t" r="r" b="b"/>
              <a:pathLst>
                <a:path w="14369" h="18102" extrusionOk="0">
                  <a:moveTo>
                    <a:pt x="7214" y="0"/>
                  </a:moveTo>
                  <a:cubicBezTo>
                    <a:pt x="7095" y="0"/>
                    <a:pt x="7005" y="90"/>
                    <a:pt x="6990" y="194"/>
                  </a:cubicBezTo>
                  <a:lnTo>
                    <a:pt x="1420" y="194"/>
                  </a:lnTo>
                  <a:lnTo>
                    <a:pt x="1420" y="7423"/>
                  </a:lnTo>
                  <a:lnTo>
                    <a:pt x="6990" y="7423"/>
                  </a:lnTo>
                  <a:lnTo>
                    <a:pt x="6990" y="7438"/>
                  </a:lnTo>
                  <a:lnTo>
                    <a:pt x="449" y="7438"/>
                  </a:lnTo>
                  <a:lnTo>
                    <a:pt x="449" y="9962"/>
                  </a:lnTo>
                  <a:lnTo>
                    <a:pt x="285" y="9962"/>
                  </a:lnTo>
                  <a:cubicBezTo>
                    <a:pt x="135" y="9962"/>
                    <a:pt x="1" y="10081"/>
                    <a:pt x="1" y="10245"/>
                  </a:cubicBezTo>
                  <a:cubicBezTo>
                    <a:pt x="1" y="10395"/>
                    <a:pt x="135" y="10514"/>
                    <a:pt x="285" y="10514"/>
                  </a:cubicBezTo>
                  <a:lnTo>
                    <a:pt x="449" y="10514"/>
                  </a:lnTo>
                  <a:lnTo>
                    <a:pt x="449" y="17549"/>
                  </a:lnTo>
                  <a:lnTo>
                    <a:pt x="6990" y="17549"/>
                  </a:lnTo>
                  <a:lnTo>
                    <a:pt x="6990" y="17892"/>
                  </a:lnTo>
                  <a:cubicBezTo>
                    <a:pt x="6990" y="17997"/>
                    <a:pt x="7095" y="18101"/>
                    <a:pt x="7214" y="18101"/>
                  </a:cubicBezTo>
                  <a:cubicBezTo>
                    <a:pt x="7334" y="18101"/>
                    <a:pt x="7424" y="17997"/>
                    <a:pt x="7424" y="17892"/>
                  </a:cubicBezTo>
                  <a:lnTo>
                    <a:pt x="7424" y="17549"/>
                  </a:lnTo>
                  <a:lnTo>
                    <a:pt x="13905" y="17549"/>
                  </a:lnTo>
                  <a:lnTo>
                    <a:pt x="13905" y="10514"/>
                  </a:lnTo>
                  <a:lnTo>
                    <a:pt x="14085" y="10514"/>
                  </a:lnTo>
                  <a:cubicBezTo>
                    <a:pt x="14249" y="10514"/>
                    <a:pt x="14368" y="10395"/>
                    <a:pt x="14368" y="10245"/>
                  </a:cubicBezTo>
                  <a:cubicBezTo>
                    <a:pt x="14368" y="10081"/>
                    <a:pt x="14249" y="9962"/>
                    <a:pt x="14085" y="9962"/>
                  </a:cubicBezTo>
                  <a:lnTo>
                    <a:pt x="13905" y="9962"/>
                  </a:lnTo>
                  <a:lnTo>
                    <a:pt x="13905" y="7438"/>
                  </a:lnTo>
                  <a:lnTo>
                    <a:pt x="7424" y="7438"/>
                  </a:lnTo>
                  <a:lnTo>
                    <a:pt x="7424" y="7423"/>
                  </a:lnTo>
                  <a:lnTo>
                    <a:pt x="12307" y="7423"/>
                  </a:lnTo>
                  <a:lnTo>
                    <a:pt x="12307" y="194"/>
                  </a:lnTo>
                  <a:lnTo>
                    <a:pt x="7424" y="194"/>
                  </a:lnTo>
                  <a:cubicBezTo>
                    <a:pt x="7409" y="90"/>
                    <a:pt x="7319" y="0"/>
                    <a:pt x="7214" y="0"/>
                  </a:cubicBezTo>
                  <a:close/>
                </a:path>
              </a:pathLst>
            </a:custGeom>
            <a:solidFill>
              <a:srgbClr val="FFFFFF"/>
            </a:solidFill>
            <a:ln w="2286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9" name="Google Shape;1059;p16"/>
            <p:cNvSpPr/>
            <p:nvPr/>
          </p:nvSpPr>
          <p:spPr>
            <a:xfrm>
              <a:off x="7678775" y="2319625"/>
              <a:ext cx="336075" cy="252425"/>
            </a:xfrm>
            <a:custGeom>
              <a:avLst/>
              <a:gdLst/>
              <a:ahLst/>
              <a:cxnLst/>
              <a:rect l="l" t="t" r="r" b="b"/>
              <a:pathLst>
                <a:path w="13443" h="10097" extrusionOk="0">
                  <a:moveTo>
                    <a:pt x="1" y="1"/>
                  </a:moveTo>
                  <a:lnTo>
                    <a:pt x="1" y="10097"/>
                  </a:lnTo>
                  <a:lnTo>
                    <a:pt x="13442" y="10097"/>
                  </a:lnTo>
                  <a:lnTo>
                    <a:pt x="13442" y="1"/>
                  </a:lnTo>
                  <a:close/>
                </a:path>
              </a:pathLst>
            </a:custGeom>
            <a:solidFill>
              <a:srgbClr val="FAA0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0" name="Google Shape;1060;p16"/>
            <p:cNvSpPr/>
            <p:nvPr/>
          </p:nvSpPr>
          <p:spPr>
            <a:xfrm>
              <a:off x="7716875" y="2354350"/>
              <a:ext cx="72825" cy="72850"/>
            </a:xfrm>
            <a:custGeom>
              <a:avLst/>
              <a:gdLst/>
              <a:ahLst/>
              <a:cxnLst/>
              <a:rect l="l" t="t" r="r" b="b"/>
              <a:pathLst>
                <a:path w="2913" h="2914" extrusionOk="0">
                  <a:moveTo>
                    <a:pt x="0" y="1"/>
                  </a:moveTo>
                  <a:lnTo>
                    <a:pt x="0" y="2913"/>
                  </a:lnTo>
                  <a:lnTo>
                    <a:pt x="2912" y="2913"/>
                  </a:lnTo>
                  <a:lnTo>
                    <a:pt x="2912" y="1"/>
                  </a:lnTo>
                  <a:close/>
                </a:path>
              </a:pathLst>
            </a:custGeom>
            <a:solidFill>
              <a:srgbClr val="6146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1" name="Google Shape;1061;p16"/>
            <p:cNvSpPr/>
            <p:nvPr/>
          </p:nvSpPr>
          <p:spPr>
            <a:xfrm>
              <a:off x="7829250" y="2478700"/>
              <a:ext cx="147875" cy="19050"/>
            </a:xfrm>
            <a:custGeom>
              <a:avLst/>
              <a:gdLst/>
              <a:ahLst/>
              <a:cxnLst/>
              <a:rect l="l" t="t" r="r" b="b"/>
              <a:pathLst>
                <a:path w="5915" h="762" extrusionOk="0">
                  <a:moveTo>
                    <a:pt x="1" y="0"/>
                  </a:moveTo>
                  <a:lnTo>
                    <a:pt x="1" y="762"/>
                  </a:lnTo>
                  <a:lnTo>
                    <a:pt x="5915" y="762"/>
                  </a:lnTo>
                  <a:lnTo>
                    <a:pt x="5915" y="0"/>
                  </a:lnTo>
                  <a:close/>
                </a:path>
              </a:pathLst>
            </a:custGeom>
            <a:solidFill>
              <a:srgbClr val="FFC0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2" name="Google Shape;1062;p16"/>
            <p:cNvSpPr/>
            <p:nvPr/>
          </p:nvSpPr>
          <p:spPr>
            <a:xfrm>
              <a:off x="7829250" y="2516400"/>
              <a:ext cx="147875" cy="18700"/>
            </a:xfrm>
            <a:custGeom>
              <a:avLst/>
              <a:gdLst/>
              <a:ahLst/>
              <a:cxnLst/>
              <a:rect l="l" t="t" r="r" b="b"/>
              <a:pathLst>
                <a:path w="5915" h="748" extrusionOk="0">
                  <a:moveTo>
                    <a:pt x="1" y="1"/>
                  </a:moveTo>
                  <a:lnTo>
                    <a:pt x="1" y="747"/>
                  </a:lnTo>
                  <a:lnTo>
                    <a:pt x="5915" y="747"/>
                  </a:lnTo>
                  <a:lnTo>
                    <a:pt x="5915" y="1"/>
                  </a:lnTo>
                  <a:close/>
                </a:path>
              </a:pathLst>
            </a:custGeom>
            <a:solidFill>
              <a:srgbClr val="FFC0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3" name="Google Shape;1063;p16"/>
            <p:cNvSpPr/>
            <p:nvPr/>
          </p:nvSpPr>
          <p:spPr>
            <a:xfrm>
              <a:off x="7702675" y="2138550"/>
              <a:ext cx="272225" cy="180750"/>
            </a:xfrm>
            <a:custGeom>
              <a:avLst/>
              <a:gdLst/>
              <a:ahLst/>
              <a:cxnLst/>
              <a:rect l="l" t="t" r="r" b="b"/>
              <a:pathLst>
                <a:path w="10889" h="7230" extrusionOk="0">
                  <a:moveTo>
                    <a:pt x="1" y="1"/>
                  </a:moveTo>
                  <a:lnTo>
                    <a:pt x="1" y="7229"/>
                  </a:lnTo>
                  <a:lnTo>
                    <a:pt x="10888" y="7229"/>
                  </a:lnTo>
                  <a:lnTo>
                    <a:pt x="10888" y="1"/>
                  </a:lnTo>
                  <a:close/>
                </a:path>
              </a:pathLst>
            </a:custGeom>
            <a:solidFill>
              <a:srgbClr val="F28B0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4" name="Google Shape;1064;p16"/>
            <p:cNvSpPr/>
            <p:nvPr/>
          </p:nvSpPr>
          <p:spPr>
            <a:xfrm>
              <a:off x="7726200" y="2185225"/>
              <a:ext cx="98600" cy="14200"/>
            </a:xfrm>
            <a:custGeom>
              <a:avLst/>
              <a:gdLst/>
              <a:ahLst/>
              <a:cxnLst/>
              <a:rect l="l" t="t" r="r" b="b"/>
              <a:pathLst>
                <a:path w="3944" h="568" extrusionOk="0">
                  <a:moveTo>
                    <a:pt x="1" y="0"/>
                  </a:moveTo>
                  <a:lnTo>
                    <a:pt x="1" y="568"/>
                  </a:lnTo>
                  <a:lnTo>
                    <a:pt x="3943" y="568"/>
                  </a:lnTo>
                  <a:lnTo>
                    <a:pt x="3943" y="0"/>
                  </a:lnTo>
                  <a:close/>
                </a:path>
              </a:pathLst>
            </a:custGeom>
            <a:solidFill>
              <a:srgbClr val="FFC0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5" name="Google Shape;1065;p16"/>
            <p:cNvSpPr/>
            <p:nvPr/>
          </p:nvSpPr>
          <p:spPr>
            <a:xfrm>
              <a:off x="7723575" y="2218075"/>
              <a:ext cx="98975" cy="14225"/>
            </a:xfrm>
            <a:custGeom>
              <a:avLst/>
              <a:gdLst/>
              <a:ahLst/>
              <a:cxnLst/>
              <a:rect l="l" t="t" r="r" b="b"/>
              <a:pathLst>
                <a:path w="3959" h="569" extrusionOk="0">
                  <a:moveTo>
                    <a:pt x="1" y="1"/>
                  </a:moveTo>
                  <a:lnTo>
                    <a:pt x="1" y="568"/>
                  </a:lnTo>
                  <a:lnTo>
                    <a:pt x="3959" y="568"/>
                  </a:lnTo>
                  <a:lnTo>
                    <a:pt x="3959" y="1"/>
                  </a:lnTo>
                  <a:close/>
                </a:path>
              </a:pathLst>
            </a:custGeom>
            <a:solidFill>
              <a:srgbClr val="FFC0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6" name="Google Shape;1066;p16"/>
            <p:cNvSpPr/>
            <p:nvPr/>
          </p:nvSpPr>
          <p:spPr>
            <a:xfrm>
              <a:off x="7871825" y="2178500"/>
              <a:ext cx="82150" cy="121750"/>
            </a:xfrm>
            <a:custGeom>
              <a:avLst/>
              <a:gdLst/>
              <a:ahLst/>
              <a:cxnLst/>
              <a:rect l="l" t="t" r="r" b="b"/>
              <a:pathLst>
                <a:path w="3286" h="4870" extrusionOk="0">
                  <a:moveTo>
                    <a:pt x="0" y="1"/>
                  </a:moveTo>
                  <a:lnTo>
                    <a:pt x="0" y="4869"/>
                  </a:lnTo>
                  <a:lnTo>
                    <a:pt x="3286" y="4869"/>
                  </a:lnTo>
                  <a:lnTo>
                    <a:pt x="3286" y="1"/>
                  </a:lnTo>
                  <a:close/>
                </a:path>
              </a:pathLst>
            </a:custGeom>
            <a:solidFill>
              <a:srgbClr val="FFC0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7" name="Google Shape;1067;p16"/>
            <p:cNvSpPr/>
            <p:nvPr/>
          </p:nvSpPr>
          <p:spPr>
            <a:xfrm>
              <a:off x="7842325" y="2133700"/>
              <a:ext cx="10475" cy="452175"/>
            </a:xfrm>
            <a:custGeom>
              <a:avLst/>
              <a:gdLst/>
              <a:ahLst/>
              <a:cxnLst/>
              <a:rect l="l" t="t" r="r" b="b"/>
              <a:pathLst>
                <a:path w="419" h="18087" extrusionOk="0">
                  <a:moveTo>
                    <a:pt x="209" y="0"/>
                  </a:moveTo>
                  <a:cubicBezTo>
                    <a:pt x="90" y="0"/>
                    <a:pt x="0" y="90"/>
                    <a:pt x="0" y="209"/>
                  </a:cubicBezTo>
                  <a:lnTo>
                    <a:pt x="0" y="17892"/>
                  </a:lnTo>
                  <a:cubicBezTo>
                    <a:pt x="0" y="17997"/>
                    <a:pt x="90" y="18087"/>
                    <a:pt x="209" y="18087"/>
                  </a:cubicBezTo>
                  <a:cubicBezTo>
                    <a:pt x="329" y="18087"/>
                    <a:pt x="418" y="17997"/>
                    <a:pt x="418" y="17892"/>
                  </a:cubicBezTo>
                  <a:lnTo>
                    <a:pt x="418" y="209"/>
                  </a:lnTo>
                  <a:cubicBezTo>
                    <a:pt x="418" y="90"/>
                    <a:pt x="329" y="0"/>
                    <a:pt x="209" y="0"/>
                  </a:cubicBezTo>
                  <a:close/>
                </a:path>
              </a:pathLst>
            </a:custGeom>
            <a:solidFill>
              <a:srgbClr val="FCD1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8" name="Google Shape;1068;p16"/>
            <p:cNvSpPr/>
            <p:nvPr/>
          </p:nvSpPr>
          <p:spPr>
            <a:xfrm>
              <a:off x="7667575" y="2382375"/>
              <a:ext cx="358850" cy="14200"/>
            </a:xfrm>
            <a:custGeom>
              <a:avLst/>
              <a:gdLst/>
              <a:ahLst/>
              <a:cxnLst/>
              <a:rect l="l" t="t" r="r" b="b"/>
              <a:pathLst>
                <a:path w="14354" h="568" extrusionOk="0">
                  <a:moveTo>
                    <a:pt x="270" y="0"/>
                  </a:moveTo>
                  <a:cubicBezTo>
                    <a:pt x="120" y="0"/>
                    <a:pt x="1" y="134"/>
                    <a:pt x="1" y="284"/>
                  </a:cubicBezTo>
                  <a:cubicBezTo>
                    <a:pt x="1" y="448"/>
                    <a:pt x="120" y="568"/>
                    <a:pt x="270" y="568"/>
                  </a:cubicBezTo>
                  <a:lnTo>
                    <a:pt x="14084" y="568"/>
                  </a:lnTo>
                  <a:cubicBezTo>
                    <a:pt x="14234" y="568"/>
                    <a:pt x="14353" y="448"/>
                    <a:pt x="14353" y="284"/>
                  </a:cubicBezTo>
                  <a:cubicBezTo>
                    <a:pt x="14353" y="134"/>
                    <a:pt x="14234" y="0"/>
                    <a:pt x="14084" y="0"/>
                  </a:cubicBezTo>
                  <a:close/>
                </a:path>
              </a:pathLst>
            </a:custGeom>
            <a:solidFill>
              <a:srgbClr val="FFC0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69" name="Google Shape;1069;p16"/>
          <p:cNvGrpSpPr/>
          <p:nvPr/>
        </p:nvGrpSpPr>
        <p:grpSpPr>
          <a:xfrm>
            <a:off x="9171199" y="1568962"/>
            <a:ext cx="863885" cy="863903"/>
            <a:chOff x="3312800" y="1179225"/>
            <a:chExt cx="473725" cy="473700"/>
          </a:xfrm>
        </p:grpSpPr>
        <p:sp>
          <p:nvSpPr>
            <p:cNvPr id="1070" name="Google Shape;1070;p16"/>
            <p:cNvSpPr/>
            <p:nvPr/>
          </p:nvSpPr>
          <p:spPr>
            <a:xfrm>
              <a:off x="3312800" y="1179225"/>
              <a:ext cx="473725" cy="473700"/>
            </a:xfrm>
            <a:custGeom>
              <a:avLst/>
              <a:gdLst/>
              <a:ahLst/>
              <a:cxnLst/>
              <a:rect l="l" t="t" r="r" b="b"/>
              <a:pathLst>
                <a:path w="18949" h="18948" extrusionOk="0">
                  <a:moveTo>
                    <a:pt x="9474" y="0"/>
                  </a:moveTo>
                  <a:cubicBezTo>
                    <a:pt x="4236" y="0"/>
                    <a:pt x="1" y="4236"/>
                    <a:pt x="1" y="9474"/>
                  </a:cubicBezTo>
                  <a:cubicBezTo>
                    <a:pt x="1" y="14712"/>
                    <a:pt x="4236" y="18948"/>
                    <a:pt x="9474" y="18948"/>
                  </a:cubicBezTo>
                  <a:cubicBezTo>
                    <a:pt x="14713" y="18948"/>
                    <a:pt x="18948" y="14712"/>
                    <a:pt x="18948" y="9474"/>
                  </a:cubicBezTo>
                  <a:cubicBezTo>
                    <a:pt x="18948" y="4236"/>
                    <a:pt x="14713" y="0"/>
                    <a:pt x="9474" y="0"/>
                  </a:cubicBezTo>
                  <a:close/>
                </a:path>
              </a:pathLst>
            </a:custGeom>
            <a:solidFill>
              <a:schemeClr val="lt2"/>
            </a:solidFill>
            <a:ln w="762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1" name="Google Shape;1071;p16"/>
            <p:cNvSpPr/>
            <p:nvPr/>
          </p:nvSpPr>
          <p:spPr>
            <a:xfrm>
              <a:off x="3366075" y="1255250"/>
              <a:ext cx="367175" cy="321750"/>
            </a:xfrm>
            <a:custGeom>
              <a:avLst/>
              <a:gdLst/>
              <a:ahLst/>
              <a:cxnLst/>
              <a:rect l="l" t="t" r="r" b="b"/>
              <a:pathLst>
                <a:path w="14687" h="12870" extrusionOk="0">
                  <a:moveTo>
                    <a:pt x="7320" y="1"/>
                  </a:moveTo>
                  <a:cubicBezTo>
                    <a:pt x="6348" y="1"/>
                    <a:pt x="5362" y="223"/>
                    <a:pt x="4436" y="694"/>
                  </a:cubicBezTo>
                  <a:cubicBezTo>
                    <a:pt x="1253" y="2323"/>
                    <a:pt x="0" y="6182"/>
                    <a:pt x="1604" y="9340"/>
                  </a:cubicBezTo>
                  <a:cubicBezTo>
                    <a:pt x="2753" y="11585"/>
                    <a:pt x="5011" y="12870"/>
                    <a:pt x="7350" y="12870"/>
                  </a:cubicBezTo>
                  <a:cubicBezTo>
                    <a:pt x="8328" y="12870"/>
                    <a:pt x="9320" y="12645"/>
                    <a:pt x="10251" y="12172"/>
                  </a:cubicBezTo>
                  <a:cubicBezTo>
                    <a:pt x="13409" y="10543"/>
                    <a:pt x="14687" y="6684"/>
                    <a:pt x="13058" y="3526"/>
                  </a:cubicBezTo>
                  <a:cubicBezTo>
                    <a:pt x="11924" y="1294"/>
                    <a:pt x="9664" y="1"/>
                    <a:pt x="732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2" name="Google Shape;1072;p16"/>
            <p:cNvSpPr/>
            <p:nvPr/>
          </p:nvSpPr>
          <p:spPr>
            <a:xfrm>
              <a:off x="3424950" y="1327400"/>
              <a:ext cx="249400" cy="180100"/>
            </a:xfrm>
            <a:custGeom>
              <a:avLst/>
              <a:gdLst/>
              <a:ahLst/>
              <a:cxnLst/>
              <a:rect l="l" t="t" r="r" b="b"/>
              <a:pathLst>
                <a:path w="9976" h="7204" extrusionOk="0">
                  <a:moveTo>
                    <a:pt x="6917" y="1"/>
                  </a:moveTo>
                  <a:cubicBezTo>
                    <a:pt x="6507" y="1"/>
                    <a:pt x="6115" y="101"/>
                    <a:pt x="5740" y="289"/>
                  </a:cubicBezTo>
                  <a:cubicBezTo>
                    <a:pt x="5289" y="514"/>
                    <a:pt x="4913" y="865"/>
                    <a:pt x="4663" y="1316"/>
                  </a:cubicBezTo>
                  <a:cubicBezTo>
                    <a:pt x="4462" y="1667"/>
                    <a:pt x="4287" y="2118"/>
                    <a:pt x="4161" y="2695"/>
                  </a:cubicBezTo>
                  <a:cubicBezTo>
                    <a:pt x="3986" y="3397"/>
                    <a:pt x="3886" y="3923"/>
                    <a:pt x="3810" y="4224"/>
                  </a:cubicBezTo>
                  <a:cubicBezTo>
                    <a:pt x="3710" y="4575"/>
                    <a:pt x="3560" y="4800"/>
                    <a:pt x="3359" y="4900"/>
                  </a:cubicBezTo>
                  <a:cubicBezTo>
                    <a:pt x="3184" y="4976"/>
                    <a:pt x="3109" y="4976"/>
                    <a:pt x="3084" y="4976"/>
                  </a:cubicBezTo>
                  <a:cubicBezTo>
                    <a:pt x="2908" y="4951"/>
                    <a:pt x="2783" y="4875"/>
                    <a:pt x="2708" y="4725"/>
                  </a:cubicBezTo>
                  <a:cubicBezTo>
                    <a:pt x="2658" y="4625"/>
                    <a:pt x="2658" y="4550"/>
                    <a:pt x="2683" y="4424"/>
                  </a:cubicBezTo>
                  <a:cubicBezTo>
                    <a:pt x="2733" y="4249"/>
                    <a:pt x="2933" y="4048"/>
                    <a:pt x="3234" y="3848"/>
                  </a:cubicBezTo>
                  <a:lnTo>
                    <a:pt x="3585" y="3622"/>
                  </a:lnTo>
                  <a:lnTo>
                    <a:pt x="2482" y="1743"/>
                  </a:lnTo>
                  <a:lnTo>
                    <a:pt x="2106" y="1968"/>
                  </a:lnTo>
                  <a:cubicBezTo>
                    <a:pt x="1605" y="2269"/>
                    <a:pt x="1204" y="2670"/>
                    <a:pt x="953" y="3121"/>
                  </a:cubicBezTo>
                  <a:cubicBezTo>
                    <a:pt x="678" y="3597"/>
                    <a:pt x="577" y="4098"/>
                    <a:pt x="627" y="4625"/>
                  </a:cubicBezTo>
                  <a:lnTo>
                    <a:pt x="1" y="4951"/>
                  </a:lnTo>
                  <a:lnTo>
                    <a:pt x="928" y="6755"/>
                  </a:lnTo>
                  <a:lnTo>
                    <a:pt x="1505" y="6454"/>
                  </a:lnTo>
                  <a:cubicBezTo>
                    <a:pt x="1755" y="6705"/>
                    <a:pt x="2006" y="6905"/>
                    <a:pt x="2307" y="7031"/>
                  </a:cubicBezTo>
                  <a:cubicBezTo>
                    <a:pt x="2588" y="7146"/>
                    <a:pt x="2879" y="7204"/>
                    <a:pt x="3174" y="7204"/>
                  </a:cubicBezTo>
                  <a:cubicBezTo>
                    <a:pt x="3589" y="7204"/>
                    <a:pt x="4013" y="7089"/>
                    <a:pt x="4437" y="6855"/>
                  </a:cubicBezTo>
                  <a:cubicBezTo>
                    <a:pt x="4813" y="6655"/>
                    <a:pt x="5164" y="6304"/>
                    <a:pt x="5440" y="5803"/>
                  </a:cubicBezTo>
                  <a:cubicBezTo>
                    <a:pt x="5640" y="5502"/>
                    <a:pt x="5790" y="5076"/>
                    <a:pt x="5916" y="4600"/>
                  </a:cubicBezTo>
                  <a:cubicBezTo>
                    <a:pt x="5966" y="4474"/>
                    <a:pt x="6016" y="4174"/>
                    <a:pt x="6091" y="3773"/>
                  </a:cubicBezTo>
                  <a:cubicBezTo>
                    <a:pt x="6141" y="3447"/>
                    <a:pt x="6191" y="3221"/>
                    <a:pt x="6242" y="3071"/>
                  </a:cubicBezTo>
                  <a:cubicBezTo>
                    <a:pt x="6392" y="2695"/>
                    <a:pt x="6592" y="2419"/>
                    <a:pt x="6818" y="2319"/>
                  </a:cubicBezTo>
                  <a:cubicBezTo>
                    <a:pt x="6943" y="2244"/>
                    <a:pt x="7069" y="2219"/>
                    <a:pt x="7169" y="2219"/>
                  </a:cubicBezTo>
                  <a:cubicBezTo>
                    <a:pt x="7244" y="2244"/>
                    <a:pt x="7294" y="2269"/>
                    <a:pt x="7369" y="2369"/>
                  </a:cubicBezTo>
                  <a:cubicBezTo>
                    <a:pt x="7420" y="2469"/>
                    <a:pt x="7420" y="2545"/>
                    <a:pt x="7420" y="2595"/>
                  </a:cubicBezTo>
                  <a:cubicBezTo>
                    <a:pt x="7344" y="2745"/>
                    <a:pt x="7219" y="2895"/>
                    <a:pt x="7019" y="3046"/>
                  </a:cubicBezTo>
                  <a:lnTo>
                    <a:pt x="6668" y="3271"/>
                  </a:lnTo>
                  <a:lnTo>
                    <a:pt x="7946" y="5051"/>
                  </a:lnTo>
                  <a:lnTo>
                    <a:pt x="8272" y="4850"/>
                  </a:lnTo>
                  <a:cubicBezTo>
                    <a:pt x="8873" y="4474"/>
                    <a:pt x="9249" y="3973"/>
                    <a:pt x="9399" y="3296"/>
                  </a:cubicBezTo>
                  <a:cubicBezTo>
                    <a:pt x="9450" y="3021"/>
                    <a:pt x="9450" y="2745"/>
                    <a:pt x="9399" y="2444"/>
                  </a:cubicBezTo>
                  <a:lnTo>
                    <a:pt x="9976" y="2144"/>
                  </a:lnTo>
                  <a:lnTo>
                    <a:pt x="9049" y="339"/>
                  </a:lnTo>
                  <a:lnTo>
                    <a:pt x="8497" y="640"/>
                  </a:lnTo>
                  <a:cubicBezTo>
                    <a:pt x="8121" y="289"/>
                    <a:pt x="7670" y="63"/>
                    <a:pt x="7169" y="13"/>
                  </a:cubicBezTo>
                  <a:cubicBezTo>
                    <a:pt x="7084" y="5"/>
                    <a:pt x="7000" y="1"/>
                    <a:pt x="69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73" name="Google Shape;1073;p16"/>
          <p:cNvGrpSpPr/>
          <p:nvPr/>
        </p:nvGrpSpPr>
        <p:grpSpPr>
          <a:xfrm rot="-2700000">
            <a:off x="10410610" y="2366297"/>
            <a:ext cx="404381" cy="404449"/>
            <a:chOff x="3312800" y="1179225"/>
            <a:chExt cx="473725" cy="473700"/>
          </a:xfrm>
        </p:grpSpPr>
        <p:sp>
          <p:nvSpPr>
            <p:cNvPr id="1074" name="Google Shape;1074;p16"/>
            <p:cNvSpPr/>
            <p:nvPr/>
          </p:nvSpPr>
          <p:spPr>
            <a:xfrm>
              <a:off x="3312800" y="1179225"/>
              <a:ext cx="473725" cy="473700"/>
            </a:xfrm>
            <a:custGeom>
              <a:avLst/>
              <a:gdLst/>
              <a:ahLst/>
              <a:cxnLst/>
              <a:rect l="l" t="t" r="r" b="b"/>
              <a:pathLst>
                <a:path w="18949" h="18948" extrusionOk="0">
                  <a:moveTo>
                    <a:pt x="9474" y="0"/>
                  </a:moveTo>
                  <a:cubicBezTo>
                    <a:pt x="4236" y="0"/>
                    <a:pt x="1" y="4236"/>
                    <a:pt x="1" y="9474"/>
                  </a:cubicBezTo>
                  <a:cubicBezTo>
                    <a:pt x="1" y="14712"/>
                    <a:pt x="4236" y="18948"/>
                    <a:pt x="9474" y="18948"/>
                  </a:cubicBezTo>
                  <a:cubicBezTo>
                    <a:pt x="14713" y="18948"/>
                    <a:pt x="18948" y="14712"/>
                    <a:pt x="18948" y="9474"/>
                  </a:cubicBezTo>
                  <a:cubicBezTo>
                    <a:pt x="18948" y="4236"/>
                    <a:pt x="14713" y="0"/>
                    <a:pt x="9474" y="0"/>
                  </a:cubicBezTo>
                  <a:close/>
                </a:path>
              </a:pathLst>
            </a:custGeom>
            <a:solidFill>
              <a:schemeClr val="lt2"/>
            </a:solidFill>
            <a:ln w="381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5" name="Google Shape;1075;p16"/>
            <p:cNvSpPr/>
            <p:nvPr/>
          </p:nvSpPr>
          <p:spPr>
            <a:xfrm>
              <a:off x="3394319" y="1278762"/>
              <a:ext cx="312099" cy="273488"/>
            </a:xfrm>
            <a:custGeom>
              <a:avLst/>
              <a:gdLst/>
              <a:ahLst/>
              <a:cxnLst/>
              <a:rect l="l" t="t" r="r" b="b"/>
              <a:pathLst>
                <a:path w="14687" h="12870" extrusionOk="0">
                  <a:moveTo>
                    <a:pt x="7320" y="1"/>
                  </a:moveTo>
                  <a:cubicBezTo>
                    <a:pt x="6348" y="1"/>
                    <a:pt x="5362" y="223"/>
                    <a:pt x="4436" y="694"/>
                  </a:cubicBezTo>
                  <a:cubicBezTo>
                    <a:pt x="1253" y="2323"/>
                    <a:pt x="0" y="6182"/>
                    <a:pt x="1604" y="9340"/>
                  </a:cubicBezTo>
                  <a:cubicBezTo>
                    <a:pt x="2753" y="11585"/>
                    <a:pt x="5011" y="12870"/>
                    <a:pt x="7350" y="12870"/>
                  </a:cubicBezTo>
                  <a:cubicBezTo>
                    <a:pt x="8328" y="12870"/>
                    <a:pt x="9320" y="12645"/>
                    <a:pt x="10251" y="12172"/>
                  </a:cubicBezTo>
                  <a:cubicBezTo>
                    <a:pt x="13409" y="10543"/>
                    <a:pt x="14687" y="6684"/>
                    <a:pt x="13058" y="3526"/>
                  </a:cubicBezTo>
                  <a:cubicBezTo>
                    <a:pt x="11924" y="1294"/>
                    <a:pt x="9664" y="1"/>
                    <a:pt x="732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6" name="Google Shape;1076;p16"/>
            <p:cNvSpPr/>
            <p:nvPr/>
          </p:nvSpPr>
          <p:spPr>
            <a:xfrm>
              <a:off x="3439806" y="1335618"/>
              <a:ext cx="220794" cy="159443"/>
            </a:xfrm>
            <a:custGeom>
              <a:avLst/>
              <a:gdLst/>
              <a:ahLst/>
              <a:cxnLst/>
              <a:rect l="l" t="t" r="r" b="b"/>
              <a:pathLst>
                <a:path w="9976" h="7204" extrusionOk="0">
                  <a:moveTo>
                    <a:pt x="6917" y="1"/>
                  </a:moveTo>
                  <a:cubicBezTo>
                    <a:pt x="6507" y="1"/>
                    <a:pt x="6115" y="101"/>
                    <a:pt x="5740" y="289"/>
                  </a:cubicBezTo>
                  <a:cubicBezTo>
                    <a:pt x="5289" y="514"/>
                    <a:pt x="4913" y="865"/>
                    <a:pt x="4663" y="1316"/>
                  </a:cubicBezTo>
                  <a:cubicBezTo>
                    <a:pt x="4462" y="1667"/>
                    <a:pt x="4287" y="2118"/>
                    <a:pt x="4161" y="2695"/>
                  </a:cubicBezTo>
                  <a:cubicBezTo>
                    <a:pt x="3986" y="3397"/>
                    <a:pt x="3886" y="3923"/>
                    <a:pt x="3810" y="4224"/>
                  </a:cubicBezTo>
                  <a:cubicBezTo>
                    <a:pt x="3710" y="4575"/>
                    <a:pt x="3560" y="4800"/>
                    <a:pt x="3359" y="4900"/>
                  </a:cubicBezTo>
                  <a:cubicBezTo>
                    <a:pt x="3184" y="4976"/>
                    <a:pt x="3109" y="4976"/>
                    <a:pt x="3084" y="4976"/>
                  </a:cubicBezTo>
                  <a:cubicBezTo>
                    <a:pt x="2908" y="4951"/>
                    <a:pt x="2783" y="4875"/>
                    <a:pt x="2708" y="4725"/>
                  </a:cubicBezTo>
                  <a:cubicBezTo>
                    <a:pt x="2658" y="4625"/>
                    <a:pt x="2658" y="4550"/>
                    <a:pt x="2683" y="4424"/>
                  </a:cubicBezTo>
                  <a:cubicBezTo>
                    <a:pt x="2733" y="4249"/>
                    <a:pt x="2933" y="4048"/>
                    <a:pt x="3234" y="3848"/>
                  </a:cubicBezTo>
                  <a:lnTo>
                    <a:pt x="3585" y="3622"/>
                  </a:lnTo>
                  <a:lnTo>
                    <a:pt x="2482" y="1743"/>
                  </a:lnTo>
                  <a:lnTo>
                    <a:pt x="2106" y="1968"/>
                  </a:lnTo>
                  <a:cubicBezTo>
                    <a:pt x="1605" y="2269"/>
                    <a:pt x="1204" y="2670"/>
                    <a:pt x="953" y="3121"/>
                  </a:cubicBezTo>
                  <a:cubicBezTo>
                    <a:pt x="678" y="3597"/>
                    <a:pt x="577" y="4098"/>
                    <a:pt x="627" y="4625"/>
                  </a:cubicBezTo>
                  <a:lnTo>
                    <a:pt x="1" y="4951"/>
                  </a:lnTo>
                  <a:lnTo>
                    <a:pt x="928" y="6755"/>
                  </a:lnTo>
                  <a:lnTo>
                    <a:pt x="1505" y="6454"/>
                  </a:lnTo>
                  <a:cubicBezTo>
                    <a:pt x="1755" y="6705"/>
                    <a:pt x="2006" y="6905"/>
                    <a:pt x="2307" y="7031"/>
                  </a:cubicBezTo>
                  <a:cubicBezTo>
                    <a:pt x="2588" y="7146"/>
                    <a:pt x="2879" y="7204"/>
                    <a:pt x="3174" y="7204"/>
                  </a:cubicBezTo>
                  <a:cubicBezTo>
                    <a:pt x="3589" y="7204"/>
                    <a:pt x="4013" y="7089"/>
                    <a:pt x="4437" y="6855"/>
                  </a:cubicBezTo>
                  <a:cubicBezTo>
                    <a:pt x="4813" y="6655"/>
                    <a:pt x="5164" y="6304"/>
                    <a:pt x="5440" y="5803"/>
                  </a:cubicBezTo>
                  <a:cubicBezTo>
                    <a:pt x="5640" y="5502"/>
                    <a:pt x="5790" y="5076"/>
                    <a:pt x="5916" y="4600"/>
                  </a:cubicBezTo>
                  <a:cubicBezTo>
                    <a:pt x="5966" y="4474"/>
                    <a:pt x="6016" y="4174"/>
                    <a:pt x="6091" y="3773"/>
                  </a:cubicBezTo>
                  <a:cubicBezTo>
                    <a:pt x="6141" y="3447"/>
                    <a:pt x="6191" y="3221"/>
                    <a:pt x="6242" y="3071"/>
                  </a:cubicBezTo>
                  <a:cubicBezTo>
                    <a:pt x="6392" y="2695"/>
                    <a:pt x="6592" y="2419"/>
                    <a:pt x="6818" y="2319"/>
                  </a:cubicBezTo>
                  <a:cubicBezTo>
                    <a:pt x="6943" y="2244"/>
                    <a:pt x="7069" y="2219"/>
                    <a:pt x="7169" y="2219"/>
                  </a:cubicBezTo>
                  <a:cubicBezTo>
                    <a:pt x="7244" y="2244"/>
                    <a:pt x="7294" y="2269"/>
                    <a:pt x="7369" y="2369"/>
                  </a:cubicBezTo>
                  <a:cubicBezTo>
                    <a:pt x="7420" y="2469"/>
                    <a:pt x="7420" y="2545"/>
                    <a:pt x="7420" y="2595"/>
                  </a:cubicBezTo>
                  <a:cubicBezTo>
                    <a:pt x="7344" y="2745"/>
                    <a:pt x="7219" y="2895"/>
                    <a:pt x="7019" y="3046"/>
                  </a:cubicBezTo>
                  <a:lnTo>
                    <a:pt x="6668" y="3271"/>
                  </a:lnTo>
                  <a:lnTo>
                    <a:pt x="7946" y="5051"/>
                  </a:lnTo>
                  <a:lnTo>
                    <a:pt x="8272" y="4850"/>
                  </a:lnTo>
                  <a:cubicBezTo>
                    <a:pt x="8873" y="4474"/>
                    <a:pt x="9249" y="3973"/>
                    <a:pt x="9399" y="3296"/>
                  </a:cubicBezTo>
                  <a:cubicBezTo>
                    <a:pt x="9450" y="3021"/>
                    <a:pt x="9450" y="2745"/>
                    <a:pt x="9399" y="2444"/>
                  </a:cubicBezTo>
                  <a:lnTo>
                    <a:pt x="9976" y="2144"/>
                  </a:lnTo>
                  <a:lnTo>
                    <a:pt x="9049" y="339"/>
                  </a:lnTo>
                  <a:lnTo>
                    <a:pt x="8497" y="640"/>
                  </a:lnTo>
                  <a:cubicBezTo>
                    <a:pt x="8121" y="289"/>
                    <a:pt x="7670" y="63"/>
                    <a:pt x="7169" y="13"/>
                  </a:cubicBezTo>
                  <a:cubicBezTo>
                    <a:pt x="7084" y="5"/>
                    <a:pt x="7000" y="1"/>
                    <a:pt x="69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77" name="Google Shape;1077;p16"/>
          <p:cNvGrpSpPr/>
          <p:nvPr/>
        </p:nvGrpSpPr>
        <p:grpSpPr>
          <a:xfrm rot="-4500389">
            <a:off x="10533296" y="5452727"/>
            <a:ext cx="675800" cy="675843"/>
            <a:chOff x="3312800" y="1179225"/>
            <a:chExt cx="473725" cy="473700"/>
          </a:xfrm>
        </p:grpSpPr>
        <p:sp>
          <p:nvSpPr>
            <p:cNvPr id="1078" name="Google Shape;1078;p16"/>
            <p:cNvSpPr/>
            <p:nvPr/>
          </p:nvSpPr>
          <p:spPr>
            <a:xfrm>
              <a:off x="3312800" y="1179225"/>
              <a:ext cx="473725" cy="473700"/>
            </a:xfrm>
            <a:custGeom>
              <a:avLst/>
              <a:gdLst/>
              <a:ahLst/>
              <a:cxnLst/>
              <a:rect l="l" t="t" r="r" b="b"/>
              <a:pathLst>
                <a:path w="18949" h="18948" extrusionOk="0">
                  <a:moveTo>
                    <a:pt x="9474" y="0"/>
                  </a:moveTo>
                  <a:cubicBezTo>
                    <a:pt x="4236" y="0"/>
                    <a:pt x="1" y="4236"/>
                    <a:pt x="1" y="9474"/>
                  </a:cubicBezTo>
                  <a:cubicBezTo>
                    <a:pt x="1" y="14712"/>
                    <a:pt x="4236" y="18948"/>
                    <a:pt x="9474" y="18948"/>
                  </a:cubicBezTo>
                  <a:cubicBezTo>
                    <a:pt x="14713" y="18948"/>
                    <a:pt x="18948" y="14712"/>
                    <a:pt x="18948" y="9474"/>
                  </a:cubicBezTo>
                  <a:cubicBezTo>
                    <a:pt x="18948" y="4236"/>
                    <a:pt x="14713" y="0"/>
                    <a:pt x="9474" y="0"/>
                  </a:cubicBezTo>
                  <a:close/>
                </a:path>
              </a:pathLst>
            </a:custGeom>
            <a:solidFill>
              <a:schemeClr val="lt2"/>
            </a:solidFill>
            <a:ln w="762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9" name="Google Shape;1079;p16"/>
            <p:cNvSpPr/>
            <p:nvPr/>
          </p:nvSpPr>
          <p:spPr>
            <a:xfrm>
              <a:off x="3366075" y="1255250"/>
              <a:ext cx="367175" cy="321750"/>
            </a:xfrm>
            <a:custGeom>
              <a:avLst/>
              <a:gdLst/>
              <a:ahLst/>
              <a:cxnLst/>
              <a:rect l="l" t="t" r="r" b="b"/>
              <a:pathLst>
                <a:path w="14687" h="12870" extrusionOk="0">
                  <a:moveTo>
                    <a:pt x="7320" y="1"/>
                  </a:moveTo>
                  <a:cubicBezTo>
                    <a:pt x="6348" y="1"/>
                    <a:pt x="5362" y="223"/>
                    <a:pt x="4436" y="694"/>
                  </a:cubicBezTo>
                  <a:cubicBezTo>
                    <a:pt x="1253" y="2323"/>
                    <a:pt x="0" y="6182"/>
                    <a:pt x="1604" y="9340"/>
                  </a:cubicBezTo>
                  <a:cubicBezTo>
                    <a:pt x="2753" y="11585"/>
                    <a:pt x="5011" y="12870"/>
                    <a:pt x="7350" y="12870"/>
                  </a:cubicBezTo>
                  <a:cubicBezTo>
                    <a:pt x="8328" y="12870"/>
                    <a:pt x="9320" y="12645"/>
                    <a:pt x="10251" y="12172"/>
                  </a:cubicBezTo>
                  <a:cubicBezTo>
                    <a:pt x="13409" y="10543"/>
                    <a:pt x="14687" y="6684"/>
                    <a:pt x="13058" y="3526"/>
                  </a:cubicBezTo>
                  <a:cubicBezTo>
                    <a:pt x="11924" y="1294"/>
                    <a:pt x="9664" y="1"/>
                    <a:pt x="732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0" name="Google Shape;1080;p16"/>
            <p:cNvSpPr/>
            <p:nvPr/>
          </p:nvSpPr>
          <p:spPr>
            <a:xfrm>
              <a:off x="3424950" y="1327400"/>
              <a:ext cx="249400" cy="180100"/>
            </a:xfrm>
            <a:custGeom>
              <a:avLst/>
              <a:gdLst/>
              <a:ahLst/>
              <a:cxnLst/>
              <a:rect l="l" t="t" r="r" b="b"/>
              <a:pathLst>
                <a:path w="9976" h="7204" extrusionOk="0">
                  <a:moveTo>
                    <a:pt x="6917" y="1"/>
                  </a:moveTo>
                  <a:cubicBezTo>
                    <a:pt x="6507" y="1"/>
                    <a:pt x="6115" y="101"/>
                    <a:pt x="5740" y="289"/>
                  </a:cubicBezTo>
                  <a:cubicBezTo>
                    <a:pt x="5289" y="514"/>
                    <a:pt x="4913" y="865"/>
                    <a:pt x="4663" y="1316"/>
                  </a:cubicBezTo>
                  <a:cubicBezTo>
                    <a:pt x="4462" y="1667"/>
                    <a:pt x="4287" y="2118"/>
                    <a:pt x="4161" y="2695"/>
                  </a:cubicBezTo>
                  <a:cubicBezTo>
                    <a:pt x="3986" y="3397"/>
                    <a:pt x="3886" y="3923"/>
                    <a:pt x="3810" y="4224"/>
                  </a:cubicBezTo>
                  <a:cubicBezTo>
                    <a:pt x="3710" y="4575"/>
                    <a:pt x="3560" y="4800"/>
                    <a:pt x="3359" y="4900"/>
                  </a:cubicBezTo>
                  <a:cubicBezTo>
                    <a:pt x="3184" y="4976"/>
                    <a:pt x="3109" y="4976"/>
                    <a:pt x="3084" y="4976"/>
                  </a:cubicBezTo>
                  <a:cubicBezTo>
                    <a:pt x="2908" y="4951"/>
                    <a:pt x="2783" y="4875"/>
                    <a:pt x="2708" y="4725"/>
                  </a:cubicBezTo>
                  <a:cubicBezTo>
                    <a:pt x="2658" y="4625"/>
                    <a:pt x="2658" y="4550"/>
                    <a:pt x="2683" y="4424"/>
                  </a:cubicBezTo>
                  <a:cubicBezTo>
                    <a:pt x="2733" y="4249"/>
                    <a:pt x="2933" y="4048"/>
                    <a:pt x="3234" y="3848"/>
                  </a:cubicBezTo>
                  <a:lnTo>
                    <a:pt x="3585" y="3622"/>
                  </a:lnTo>
                  <a:lnTo>
                    <a:pt x="2482" y="1743"/>
                  </a:lnTo>
                  <a:lnTo>
                    <a:pt x="2106" y="1968"/>
                  </a:lnTo>
                  <a:cubicBezTo>
                    <a:pt x="1605" y="2269"/>
                    <a:pt x="1204" y="2670"/>
                    <a:pt x="953" y="3121"/>
                  </a:cubicBezTo>
                  <a:cubicBezTo>
                    <a:pt x="678" y="3597"/>
                    <a:pt x="577" y="4098"/>
                    <a:pt x="627" y="4625"/>
                  </a:cubicBezTo>
                  <a:lnTo>
                    <a:pt x="1" y="4951"/>
                  </a:lnTo>
                  <a:lnTo>
                    <a:pt x="928" y="6755"/>
                  </a:lnTo>
                  <a:lnTo>
                    <a:pt x="1505" y="6454"/>
                  </a:lnTo>
                  <a:cubicBezTo>
                    <a:pt x="1755" y="6705"/>
                    <a:pt x="2006" y="6905"/>
                    <a:pt x="2307" y="7031"/>
                  </a:cubicBezTo>
                  <a:cubicBezTo>
                    <a:pt x="2588" y="7146"/>
                    <a:pt x="2879" y="7204"/>
                    <a:pt x="3174" y="7204"/>
                  </a:cubicBezTo>
                  <a:cubicBezTo>
                    <a:pt x="3589" y="7204"/>
                    <a:pt x="4013" y="7089"/>
                    <a:pt x="4437" y="6855"/>
                  </a:cubicBezTo>
                  <a:cubicBezTo>
                    <a:pt x="4813" y="6655"/>
                    <a:pt x="5164" y="6304"/>
                    <a:pt x="5440" y="5803"/>
                  </a:cubicBezTo>
                  <a:cubicBezTo>
                    <a:pt x="5640" y="5502"/>
                    <a:pt x="5790" y="5076"/>
                    <a:pt x="5916" y="4600"/>
                  </a:cubicBezTo>
                  <a:cubicBezTo>
                    <a:pt x="5966" y="4474"/>
                    <a:pt x="6016" y="4174"/>
                    <a:pt x="6091" y="3773"/>
                  </a:cubicBezTo>
                  <a:cubicBezTo>
                    <a:pt x="6141" y="3447"/>
                    <a:pt x="6191" y="3221"/>
                    <a:pt x="6242" y="3071"/>
                  </a:cubicBezTo>
                  <a:cubicBezTo>
                    <a:pt x="6392" y="2695"/>
                    <a:pt x="6592" y="2419"/>
                    <a:pt x="6818" y="2319"/>
                  </a:cubicBezTo>
                  <a:cubicBezTo>
                    <a:pt x="6943" y="2244"/>
                    <a:pt x="7069" y="2219"/>
                    <a:pt x="7169" y="2219"/>
                  </a:cubicBezTo>
                  <a:cubicBezTo>
                    <a:pt x="7244" y="2244"/>
                    <a:pt x="7294" y="2269"/>
                    <a:pt x="7369" y="2369"/>
                  </a:cubicBezTo>
                  <a:cubicBezTo>
                    <a:pt x="7420" y="2469"/>
                    <a:pt x="7420" y="2545"/>
                    <a:pt x="7420" y="2595"/>
                  </a:cubicBezTo>
                  <a:cubicBezTo>
                    <a:pt x="7344" y="2745"/>
                    <a:pt x="7219" y="2895"/>
                    <a:pt x="7019" y="3046"/>
                  </a:cubicBezTo>
                  <a:lnTo>
                    <a:pt x="6668" y="3271"/>
                  </a:lnTo>
                  <a:lnTo>
                    <a:pt x="7946" y="5051"/>
                  </a:lnTo>
                  <a:lnTo>
                    <a:pt x="8272" y="4850"/>
                  </a:lnTo>
                  <a:cubicBezTo>
                    <a:pt x="8873" y="4474"/>
                    <a:pt x="9249" y="3973"/>
                    <a:pt x="9399" y="3296"/>
                  </a:cubicBezTo>
                  <a:cubicBezTo>
                    <a:pt x="9450" y="3021"/>
                    <a:pt x="9450" y="2745"/>
                    <a:pt x="9399" y="2444"/>
                  </a:cubicBezTo>
                  <a:lnTo>
                    <a:pt x="9976" y="2144"/>
                  </a:lnTo>
                  <a:lnTo>
                    <a:pt x="9049" y="339"/>
                  </a:lnTo>
                  <a:lnTo>
                    <a:pt x="8497" y="640"/>
                  </a:lnTo>
                  <a:cubicBezTo>
                    <a:pt x="8121" y="289"/>
                    <a:pt x="7670" y="63"/>
                    <a:pt x="7169" y="13"/>
                  </a:cubicBezTo>
                  <a:cubicBezTo>
                    <a:pt x="7084" y="5"/>
                    <a:pt x="7000" y="1"/>
                    <a:pt x="69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081" name="Google Shape;1081;p16"/>
          <p:cNvSpPr/>
          <p:nvPr/>
        </p:nvSpPr>
        <p:spPr>
          <a:xfrm>
            <a:off x="8444930" y="719331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82" name="Google Shape;1082;p16"/>
          <p:cNvSpPr/>
          <p:nvPr/>
        </p:nvSpPr>
        <p:spPr>
          <a:xfrm>
            <a:off x="10404963" y="891031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83" name="Google Shape;1083;p16"/>
          <p:cNvSpPr/>
          <p:nvPr/>
        </p:nvSpPr>
        <p:spPr>
          <a:xfrm>
            <a:off x="950933" y="2657233"/>
            <a:ext cx="7494000" cy="2458400"/>
          </a:xfrm>
          <a:prstGeom prst="roundRect">
            <a:avLst>
              <a:gd name="adj" fmla="val 16667"/>
            </a:avLst>
          </a:prstGeom>
          <a:solidFill>
            <a:schemeClr val="lt1"/>
          </a:solidFill>
          <a:ln w="76200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84" name="Google Shape;1084;p16"/>
          <p:cNvSpPr/>
          <p:nvPr/>
        </p:nvSpPr>
        <p:spPr>
          <a:xfrm>
            <a:off x="950933" y="5333967"/>
            <a:ext cx="7494000" cy="760000"/>
          </a:xfrm>
          <a:prstGeom prst="roundRect">
            <a:avLst>
              <a:gd name="adj" fmla="val 16667"/>
            </a:avLst>
          </a:prstGeom>
          <a:solidFill>
            <a:schemeClr val="accent1"/>
          </a:solidFill>
          <a:ln w="762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85" name="Google Shape;1085;p16"/>
          <p:cNvSpPr/>
          <p:nvPr/>
        </p:nvSpPr>
        <p:spPr>
          <a:xfrm>
            <a:off x="950967" y="745084"/>
            <a:ext cx="1981200" cy="1981200"/>
          </a:xfrm>
          <a:prstGeom prst="ellipse">
            <a:avLst/>
          </a:prstGeom>
          <a:solidFill>
            <a:schemeClr val="accent2"/>
          </a:solidFill>
          <a:ln w="762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77335457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 1">
  <p:cSld name="Title and three columns 1">
    <p:spTree>
      <p:nvGrpSpPr>
        <p:cNvPr id="1" name="Shape 13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43" name="Google Shape;1343;p20"/>
          <p:cNvGrpSpPr/>
          <p:nvPr/>
        </p:nvGrpSpPr>
        <p:grpSpPr>
          <a:xfrm>
            <a:off x="-184227" y="-399294"/>
            <a:ext cx="13152739" cy="7397993"/>
            <a:chOff x="238125" y="822050"/>
            <a:chExt cx="7136850" cy="4051475"/>
          </a:xfrm>
        </p:grpSpPr>
        <p:sp>
          <p:nvSpPr>
            <p:cNvPr id="1344" name="Google Shape;1344;p20"/>
            <p:cNvSpPr/>
            <p:nvPr/>
          </p:nvSpPr>
          <p:spPr>
            <a:xfrm>
              <a:off x="238125" y="114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5" name="Google Shape;1345;p20"/>
            <p:cNvSpPr/>
            <p:nvPr/>
          </p:nvSpPr>
          <p:spPr>
            <a:xfrm>
              <a:off x="238125" y="27590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6" name="Google Shape;1346;p20"/>
            <p:cNvSpPr/>
            <p:nvPr/>
          </p:nvSpPr>
          <p:spPr>
            <a:xfrm>
              <a:off x="238125" y="250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7" name="Google Shape;1347;p20"/>
            <p:cNvSpPr/>
            <p:nvPr/>
          </p:nvSpPr>
          <p:spPr>
            <a:xfrm>
              <a:off x="238125" y="22460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8" name="Google Shape;1348;p20"/>
            <p:cNvSpPr/>
            <p:nvPr/>
          </p:nvSpPr>
          <p:spPr>
            <a:xfrm>
              <a:off x="238125" y="1971075"/>
              <a:ext cx="7136850" cy="0"/>
            </a:xfrm>
            <a:custGeom>
              <a:avLst/>
              <a:gdLst/>
              <a:ahLst/>
              <a:cxnLst/>
              <a:rect l="l" t="t" r="r" b="b"/>
              <a:pathLst>
                <a:path w="285474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9" name="Google Shape;1349;p20"/>
            <p:cNvSpPr/>
            <p:nvPr/>
          </p:nvSpPr>
          <p:spPr>
            <a:xfrm>
              <a:off x="238125" y="169607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0" name="Google Shape;1350;p20"/>
            <p:cNvSpPr/>
            <p:nvPr/>
          </p:nvSpPr>
          <p:spPr>
            <a:xfrm>
              <a:off x="238125" y="1420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1" name="Google Shape;1351;p20"/>
            <p:cNvSpPr/>
            <p:nvPr/>
          </p:nvSpPr>
          <p:spPr>
            <a:xfrm>
              <a:off x="238125" y="33092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2" name="Google Shape;1352;p20"/>
            <p:cNvSpPr/>
            <p:nvPr/>
          </p:nvSpPr>
          <p:spPr>
            <a:xfrm>
              <a:off x="238125" y="30155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3" name="Google Shape;1353;p20"/>
            <p:cNvSpPr/>
            <p:nvPr/>
          </p:nvSpPr>
          <p:spPr>
            <a:xfrm>
              <a:off x="238125" y="47439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4" name="Google Shape;1354;p20"/>
            <p:cNvSpPr/>
            <p:nvPr/>
          </p:nvSpPr>
          <p:spPr>
            <a:xfrm>
              <a:off x="238125" y="44549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5" name="Google Shape;1355;p20"/>
            <p:cNvSpPr/>
            <p:nvPr/>
          </p:nvSpPr>
          <p:spPr>
            <a:xfrm>
              <a:off x="238125" y="4167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6" name="Google Shape;1356;p20"/>
            <p:cNvSpPr/>
            <p:nvPr/>
          </p:nvSpPr>
          <p:spPr>
            <a:xfrm>
              <a:off x="238125" y="38817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7" name="Google Shape;1357;p20"/>
            <p:cNvSpPr/>
            <p:nvPr/>
          </p:nvSpPr>
          <p:spPr>
            <a:xfrm>
              <a:off x="238125" y="35953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8" name="Google Shape;1358;p20"/>
            <p:cNvSpPr/>
            <p:nvPr/>
          </p:nvSpPr>
          <p:spPr>
            <a:xfrm>
              <a:off x="5075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9" name="Google Shape;1359;p20"/>
            <p:cNvSpPr/>
            <p:nvPr/>
          </p:nvSpPr>
          <p:spPr>
            <a:xfrm>
              <a:off x="3244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0" name="Google Shape;1360;p20"/>
            <p:cNvSpPr/>
            <p:nvPr/>
          </p:nvSpPr>
          <p:spPr>
            <a:xfrm>
              <a:off x="29400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1" name="Google Shape;1361;p20"/>
            <p:cNvSpPr/>
            <p:nvPr/>
          </p:nvSpPr>
          <p:spPr>
            <a:xfrm>
              <a:off x="2635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2" name="Google Shape;1362;p20"/>
            <p:cNvSpPr/>
            <p:nvPr/>
          </p:nvSpPr>
          <p:spPr>
            <a:xfrm>
              <a:off x="2331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3" name="Google Shape;1363;p20"/>
            <p:cNvSpPr/>
            <p:nvPr/>
          </p:nvSpPr>
          <p:spPr>
            <a:xfrm>
              <a:off x="20279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4" name="Google Shape;1364;p20"/>
            <p:cNvSpPr/>
            <p:nvPr/>
          </p:nvSpPr>
          <p:spPr>
            <a:xfrm>
              <a:off x="17239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5" name="Google Shape;1365;p20"/>
            <p:cNvSpPr/>
            <p:nvPr/>
          </p:nvSpPr>
          <p:spPr>
            <a:xfrm>
              <a:off x="14197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6" name="Google Shape;1366;p20"/>
            <p:cNvSpPr/>
            <p:nvPr/>
          </p:nvSpPr>
          <p:spPr>
            <a:xfrm>
              <a:off x="1115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7" name="Google Shape;1367;p20"/>
            <p:cNvSpPr/>
            <p:nvPr/>
          </p:nvSpPr>
          <p:spPr>
            <a:xfrm>
              <a:off x="811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8" name="Google Shape;1368;p20"/>
            <p:cNvSpPr/>
            <p:nvPr/>
          </p:nvSpPr>
          <p:spPr>
            <a:xfrm>
              <a:off x="3548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9" name="Google Shape;1369;p20"/>
            <p:cNvSpPr/>
            <p:nvPr/>
          </p:nvSpPr>
          <p:spPr>
            <a:xfrm>
              <a:off x="62845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0" name="Google Shape;1370;p20"/>
            <p:cNvSpPr/>
            <p:nvPr/>
          </p:nvSpPr>
          <p:spPr>
            <a:xfrm>
              <a:off x="5980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1" name="Google Shape;1371;p20"/>
            <p:cNvSpPr/>
            <p:nvPr/>
          </p:nvSpPr>
          <p:spPr>
            <a:xfrm>
              <a:off x="5676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2" name="Google Shape;1372;p20"/>
            <p:cNvSpPr/>
            <p:nvPr/>
          </p:nvSpPr>
          <p:spPr>
            <a:xfrm>
              <a:off x="53724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3" name="Google Shape;1373;p20"/>
            <p:cNvSpPr/>
            <p:nvPr/>
          </p:nvSpPr>
          <p:spPr>
            <a:xfrm>
              <a:off x="50684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4" name="Google Shape;1374;p20"/>
            <p:cNvSpPr/>
            <p:nvPr/>
          </p:nvSpPr>
          <p:spPr>
            <a:xfrm>
              <a:off x="47644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5" name="Google Shape;1375;p20"/>
            <p:cNvSpPr/>
            <p:nvPr/>
          </p:nvSpPr>
          <p:spPr>
            <a:xfrm>
              <a:off x="4460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6" name="Google Shape;1376;p20"/>
            <p:cNvSpPr/>
            <p:nvPr/>
          </p:nvSpPr>
          <p:spPr>
            <a:xfrm>
              <a:off x="4156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7" name="Google Shape;1377;p20"/>
            <p:cNvSpPr/>
            <p:nvPr/>
          </p:nvSpPr>
          <p:spPr>
            <a:xfrm>
              <a:off x="38522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8" name="Google Shape;1378;p20"/>
            <p:cNvSpPr/>
            <p:nvPr/>
          </p:nvSpPr>
          <p:spPr>
            <a:xfrm>
              <a:off x="65885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9" name="Google Shape;1379;p20"/>
            <p:cNvSpPr/>
            <p:nvPr/>
          </p:nvSpPr>
          <p:spPr>
            <a:xfrm>
              <a:off x="71967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0" name="Google Shape;1380;p20"/>
            <p:cNvSpPr/>
            <p:nvPr/>
          </p:nvSpPr>
          <p:spPr>
            <a:xfrm>
              <a:off x="68927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381" name="Google Shape;1381;p20"/>
          <p:cNvSpPr/>
          <p:nvPr/>
        </p:nvSpPr>
        <p:spPr>
          <a:xfrm>
            <a:off x="950967" y="641533"/>
            <a:ext cx="10290000" cy="919200"/>
          </a:xfrm>
          <a:prstGeom prst="roundRect">
            <a:avLst>
              <a:gd name="adj" fmla="val 16667"/>
            </a:avLst>
          </a:prstGeom>
          <a:solidFill>
            <a:srgbClr val="FFBE00"/>
          </a:solidFill>
          <a:ln w="762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82" name="Google Shape;1382;p20"/>
          <p:cNvSpPr txBox="1">
            <a:spLocks noGrp="1"/>
          </p:cNvSpPr>
          <p:nvPr>
            <p:ph type="title"/>
          </p:nvPr>
        </p:nvSpPr>
        <p:spPr>
          <a:xfrm>
            <a:off x="960000" y="4139335"/>
            <a:ext cx="3115200" cy="8744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383" name="Google Shape;1383;p20"/>
          <p:cNvSpPr txBox="1">
            <a:spLocks noGrp="1"/>
          </p:cNvSpPr>
          <p:nvPr>
            <p:ph type="subTitle" idx="1"/>
          </p:nvPr>
        </p:nvSpPr>
        <p:spPr>
          <a:xfrm>
            <a:off x="959967" y="4973133"/>
            <a:ext cx="3115200" cy="94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84" name="Google Shape;1384;p20"/>
          <p:cNvSpPr txBox="1">
            <a:spLocks noGrp="1"/>
          </p:cNvSpPr>
          <p:nvPr>
            <p:ph type="title" idx="2"/>
          </p:nvPr>
        </p:nvSpPr>
        <p:spPr>
          <a:xfrm>
            <a:off x="4538400" y="4139649"/>
            <a:ext cx="3115200" cy="8744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385" name="Google Shape;1385;p20"/>
          <p:cNvSpPr txBox="1">
            <a:spLocks noGrp="1"/>
          </p:cNvSpPr>
          <p:nvPr>
            <p:ph type="subTitle" idx="3"/>
          </p:nvPr>
        </p:nvSpPr>
        <p:spPr>
          <a:xfrm>
            <a:off x="4538367" y="4973133"/>
            <a:ext cx="3115200" cy="94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86" name="Google Shape;1386;p20"/>
          <p:cNvSpPr txBox="1">
            <a:spLocks noGrp="1"/>
          </p:cNvSpPr>
          <p:nvPr>
            <p:ph type="title" idx="4"/>
          </p:nvPr>
        </p:nvSpPr>
        <p:spPr>
          <a:xfrm>
            <a:off x="8116800" y="4139653"/>
            <a:ext cx="3115200" cy="8744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387" name="Google Shape;1387;p20"/>
          <p:cNvSpPr txBox="1">
            <a:spLocks noGrp="1"/>
          </p:cNvSpPr>
          <p:nvPr>
            <p:ph type="subTitle" idx="5"/>
          </p:nvPr>
        </p:nvSpPr>
        <p:spPr>
          <a:xfrm>
            <a:off x="8116767" y="4973133"/>
            <a:ext cx="3115200" cy="94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88" name="Google Shape;1388;p20"/>
          <p:cNvSpPr txBox="1">
            <a:spLocks noGrp="1"/>
          </p:cNvSpPr>
          <p:nvPr>
            <p:ph type="title" idx="6" hasCustomPrompt="1"/>
          </p:nvPr>
        </p:nvSpPr>
        <p:spPr>
          <a:xfrm>
            <a:off x="959633" y="3500059"/>
            <a:ext cx="3115200" cy="702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9pPr>
          </a:lstStyle>
          <a:p>
            <a:r>
              <a:t>xx%</a:t>
            </a:r>
          </a:p>
        </p:txBody>
      </p:sp>
      <p:sp>
        <p:nvSpPr>
          <p:cNvPr id="1389" name="Google Shape;1389;p20"/>
          <p:cNvSpPr txBox="1">
            <a:spLocks noGrp="1"/>
          </p:cNvSpPr>
          <p:nvPr>
            <p:ph type="title" idx="7" hasCustomPrompt="1"/>
          </p:nvPr>
        </p:nvSpPr>
        <p:spPr>
          <a:xfrm>
            <a:off x="8116767" y="3500059"/>
            <a:ext cx="3115200" cy="702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9pPr>
          </a:lstStyle>
          <a:p>
            <a:r>
              <a:t>xx%</a:t>
            </a:r>
          </a:p>
        </p:txBody>
      </p:sp>
      <p:sp>
        <p:nvSpPr>
          <p:cNvPr id="1390" name="Google Shape;1390;p20"/>
          <p:cNvSpPr txBox="1">
            <a:spLocks noGrp="1"/>
          </p:cNvSpPr>
          <p:nvPr>
            <p:ph type="title" idx="8" hasCustomPrompt="1"/>
          </p:nvPr>
        </p:nvSpPr>
        <p:spPr>
          <a:xfrm>
            <a:off x="4538200" y="3500059"/>
            <a:ext cx="3115200" cy="702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9pPr>
          </a:lstStyle>
          <a:p>
            <a:r>
              <a:t>xx%</a:t>
            </a:r>
          </a:p>
        </p:txBody>
      </p:sp>
      <p:sp>
        <p:nvSpPr>
          <p:cNvPr id="1391" name="Google Shape;1391;p20"/>
          <p:cNvSpPr txBox="1">
            <a:spLocks noGrp="1"/>
          </p:cNvSpPr>
          <p:nvPr>
            <p:ph type="title" idx="9"/>
          </p:nvPr>
        </p:nvSpPr>
        <p:spPr>
          <a:xfrm>
            <a:off x="950967" y="719333"/>
            <a:ext cx="10290000" cy="75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392" name="Google Shape;1392;p20"/>
          <p:cNvSpPr/>
          <p:nvPr/>
        </p:nvSpPr>
        <p:spPr>
          <a:xfrm>
            <a:off x="4538200" y="1887867"/>
            <a:ext cx="3115200" cy="4199600"/>
          </a:xfrm>
          <a:prstGeom prst="roundRect">
            <a:avLst>
              <a:gd name="adj" fmla="val 11561"/>
            </a:avLst>
          </a:prstGeom>
          <a:solidFill>
            <a:schemeClr val="lt1"/>
          </a:solidFill>
          <a:ln w="76200" cap="flat" cmpd="sng">
            <a:solidFill>
              <a:srgbClr val="FFBE00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93" name="Google Shape;1393;p20"/>
          <p:cNvSpPr/>
          <p:nvPr/>
        </p:nvSpPr>
        <p:spPr>
          <a:xfrm>
            <a:off x="959633" y="1887867"/>
            <a:ext cx="3115200" cy="4199600"/>
          </a:xfrm>
          <a:prstGeom prst="roundRect">
            <a:avLst>
              <a:gd name="adj" fmla="val 11561"/>
            </a:avLst>
          </a:prstGeom>
          <a:solidFill>
            <a:schemeClr val="lt1"/>
          </a:solidFill>
          <a:ln w="76200" cap="flat" cmpd="sng">
            <a:solidFill>
              <a:srgbClr val="FFBE00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94" name="Google Shape;1394;p20"/>
          <p:cNvSpPr/>
          <p:nvPr/>
        </p:nvSpPr>
        <p:spPr>
          <a:xfrm>
            <a:off x="8116800" y="1887867"/>
            <a:ext cx="3115200" cy="4199600"/>
          </a:xfrm>
          <a:prstGeom prst="roundRect">
            <a:avLst>
              <a:gd name="adj" fmla="val 11561"/>
            </a:avLst>
          </a:prstGeom>
          <a:solidFill>
            <a:schemeClr val="lt1"/>
          </a:solidFill>
          <a:ln w="76200" cap="flat" cmpd="sng">
            <a:solidFill>
              <a:srgbClr val="FFBE00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395" name="Google Shape;1395;p20"/>
          <p:cNvGrpSpPr/>
          <p:nvPr/>
        </p:nvGrpSpPr>
        <p:grpSpPr>
          <a:xfrm>
            <a:off x="1995333" y="2379393"/>
            <a:ext cx="1044547" cy="1045251"/>
            <a:chOff x="1300400" y="1688700"/>
            <a:chExt cx="481950" cy="482275"/>
          </a:xfrm>
        </p:grpSpPr>
        <p:sp>
          <p:nvSpPr>
            <p:cNvPr id="1396" name="Google Shape;1396;p20"/>
            <p:cNvSpPr/>
            <p:nvPr/>
          </p:nvSpPr>
          <p:spPr>
            <a:xfrm>
              <a:off x="1300400" y="1688700"/>
              <a:ext cx="481950" cy="482275"/>
            </a:xfrm>
            <a:custGeom>
              <a:avLst/>
              <a:gdLst/>
              <a:ahLst/>
              <a:cxnLst/>
              <a:rect l="l" t="t" r="r" b="b"/>
              <a:pathLst>
                <a:path w="19278" h="19291" extrusionOk="0">
                  <a:moveTo>
                    <a:pt x="9645" y="19290"/>
                  </a:moveTo>
                  <a:cubicBezTo>
                    <a:pt x="14952" y="19290"/>
                    <a:pt x="19277" y="14952"/>
                    <a:pt x="19277" y="9645"/>
                  </a:cubicBezTo>
                  <a:cubicBezTo>
                    <a:pt x="19277" y="4339"/>
                    <a:pt x="14952" y="1"/>
                    <a:pt x="9645" y="1"/>
                  </a:cubicBezTo>
                  <a:cubicBezTo>
                    <a:pt x="4326" y="1"/>
                    <a:pt x="0" y="4339"/>
                    <a:pt x="0" y="9645"/>
                  </a:cubicBezTo>
                  <a:cubicBezTo>
                    <a:pt x="0" y="14952"/>
                    <a:pt x="4326" y="19290"/>
                    <a:pt x="9645" y="19290"/>
                  </a:cubicBezTo>
                  <a:close/>
                </a:path>
              </a:pathLst>
            </a:custGeom>
            <a:solidFill>
              <a:srgbClr val="A54D05"/>
            </a:solidFill>
            <a:ln w="762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A54D05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7" name="Google Shape;1397;p20"/>
            <p:cNvSpPr/>
            <p:nvPr/>
          </p:nvSpPr>
          <p:spPr>
            <a:xfrm>
              <a:off x="1347225" y="1735550"/>
              <a:ext cx="388275" cy="388575"/>
            </a:xfrm>
            <a:custGeom>
              <a:avLst/>
              <a:gdLst/>
              <a:ahLst/>
              <a:cxnLst/>
              <a:rect l="l" t="t" r="r" b="b"/>
              <a:pathLst>
                <a:path w="15531" h="15543" extrusionOk="0">
                  <a:moveTo>
                    <a:pt x="7772" y="15543"/>
                  </a:moveTo>
                  <a:cubicBezTo>
                    <a:pt x="12048" y="15543"/>
                    <a:pt x="15531" y="12047"/>
                    <a:pt x="15531" y="7771"/>
                  </a:cubicBezTo>
                  <a:cubicBezTo>
                    <a:pt x="15531" y="3496"/>
                    <a:pt x="12048" y="0"/>
                    <a:pt x="7772" y="0"/>
                  </a:cubicBezTo>
                  <a:cubicBezTo>
                    <a:pt x="3484" y="0"/>
                    <a:pt x="1" y="3496"/>
                    <a:pt x="1" y="7771"/>
                  </a:cubicBezTo>
                  <a:cubicBezTo>
                    <a:pt x="1" y="12047"/>
                    <a:pt x="3484" y="15543"/>
                    <a:pt x="7772" y="15543"/>
                  </a:cubicBezTo>
                  <a:close/>
                </a:path>
              </a:pathLst>
            </a:custGeom>
            <a:solidFill>
              <a:srgbClr val="E69138"/>
            </a:solidFill>
            <a:ln w="76200" cap="flat" cmpd="sng">
              <a:solidFill>
                <a:srgbClr val="A54D0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ct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r>
                <a:rPr kumimoji="0" lang="en" sz="5333" b="1" i="0" u="none" strike="noStrike" kern="0" cap="none" spc="0" normalizeH="0" baseline="0" noProof="0">
                  <a:ln>
                    <a:noFill/>
                  </a:ln>
                  <a:solidFill>
                    <a:srgbClr val="A54D05"/>
                  </a:solidFill>
                  <a:effectLst/>
                  <a:uLnTx/>
                  <a:uFillTx/>
                  <a:latin typeface="Dosis"/>
                  <a:ea typeface="Dosis"/>
                  <a:cs typeface="Dosis"/>
                  <a:sym typeface="Dosis"/>
                </a:rPr>
                <a:t>1¢</a:t>
              </a:r>
              <a:endParaRPr kumimoji="0" sz="5333" b="1" i="0" u="none" strike="noStrike" kern="0" cap="none" spc="0" normalizeH="0" baseline="0" noProof="0">
                <a:ln>
                  <a:noFill/>
                </a:ln>
                <a:solidFill>
                  <a:srgbClr val="A54D05"/>
                </a:solidFill>
                <a:effectLst/>
                <a:uLnTx/>
                <a:uFillTx/>
                <a:latin typeface="Dosis"/>
                <a:ea typeface="Dosis"/>
                <a:cs typeface="Dosis"/>
                <a:sym typeface="Dosis"/>
              </a:endParaRPr>
            </a:p>
          </p:txBody>
        </p:sp>
      </p:grpSp>
      <p:grpSp>
        <p:nvGrpSpPr>
          <p:cNvPr id="1398" name="Google Shape;1398;p20"/>
          <p:cNvGrpSpPr/>
          <p:nvPr/>
        </p:nvGrpSpPr>
        <p:grpSpPr>
          <a:xfrm>
            <a:off x="5487013" y="2206288"/>
            <a:ext cx="1217599" cy="1218355"/>
            <a:chOff x="1300400" y="1688700"/>
            <a:chExt cx="481950" cy="482275"/>
          </a:xfrm>
        </p:grpSpPr>
        <p:sp>
          <p:nvSpPr>
            <p:cNvPr id="1399" name="Google Shape;1399;p20"/>
            <p:cNvSpPr/>
            <p:nvPr/>
          </p:nvSpPr>
          <p:spPr>
            <a:xfrm>
              <a:off x="1300400" y="1688700"/>
              <a:ext cx="481950" cy="482275"/>
            </a:xfrm>
            <a:custGeom>
              <a:avLst/>
              <a:gdLst/>
              <a:ahLst/>
              <a:cxnLst/>
              <a:rect l="l" t="t" r="r" b="b"/>
              <a:pathLst>
                <a:path w="19278" h="19291" extrusionOk="0">
                  <a:moveTo>
                    <a:pt x="9645" y="19290"/>
                  </a:moveTo>
                  <a:cubicBezTo>
                    <a:pt x="14952" y="19290"/>
                    <a:pt x="19277" y="14952"/>
                    <a:pt x="19277" y="9645"/>
                  </a:cubicBezTo>
                  <a:cubicBezTo>
                    <a:pt x="19277" y="4339"/>
                    <a:pt x="14952" y="1"/>
                    <a:pt x="9645" y="1"/>
                  </a:cubicBezTo>
                  <a:cubicBezTo>
                    <a:pt x="4326" y="1"/>
                    <a:pt x="0" y="4339"/>
                    <a:pt x="0" y="9645"/>
                  </a:cubicBezTo>
                  <a:cubicBezTo>
                    <a:pt x="0" y="14952"/>
                    <a:pt x="4326" y="19290"/>
                    <a:pt x="9645" y="19290"/>
                  </a:cubicBezTo>
                  <a:close/>
                </a:path>
              </a:pathLst>
            </a:custGeom>
            <a:solidFill>
              <a:srgbClr val="999999"/>
            </a:solidFill>
            <a:ln w="762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A54D05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0" name="Google Shape;1400;p20"/>
            <p:cNvSpPr/>
            <p:nvPr/>
          </p:nvSpPr>
          <p:spPr>
            <a:xfrm>
              <a:off x="1347225" y="1735550"/>
              <a:ext cx="388275" cy="388575"/>
            </a:xfrm>
            <a:custGeom>
              <a:avLst/>
              <a:gdLst/>
              <a:ahLst/>
              <a:cxnLst/>
              <a:rect l="l" t="t" r="r" b="b"/>
              <a:pathLst>
                <a:path w="15531" h="15543" extrusionOk="0">
                  <a:moveTo>
                    <a:pt x="7772" y="15543"/>
                  </a:moveTo>
                  <a:cubicBezTo>
                    <a:pt x="12048" y="15543"/>
                    <a:pt x="15531" y="12047"/>
                    <a:pt x="15531" y="7771"/>
                  </a:cubicBezTo>
                  <a:cubicBezTo>
                    <a:pt x="15531" y="3496"/>
                    <a:pt x="12048" y="0"/>
                    <a:pt x="7772" y="0"/>
                  </a:cubicBezTo>
                  <a:cubicBezTo>
                    <a:pt x="3484" y="0"/>
                    <a:pt x="1" y="3496"/>
                    <a:pt x="1" y="7771"/>
                  </a:cubicBezTo>
                  <a:cubicBezTo>
                    <a:pt x="1" y="12047"/>
                    <a:pt x="3484" y="15543"/>
                    <a:pt x="7772" y="15543"/>
                  </a:cubicBezTo>
                  <a:close/>
                </a:path>
              </a:pathLst>
            </a:custGeom>
            <a:solidFill>
              <a:srgbClr val="CCCCCC"/>
            </a:solidFill>
            <a:ln w="76200" cap="flat" cmpd="sng">
              <a:solidFill>
                <a:srgbClr val="99999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ct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r>
                <a:rPr kumimoji="0" lang="en" sz="5333" b="1" i="0" u="none" strike="noStrike" kern="0" cap="none" spc="0" normalizeH="0" baseline="0" noProof="0">
                  <a:ln>
                    <a:noFill/>
                  </a:ln>
                  <a:solidFill>
                    <a:srgbClr val="999999"/>
                  </a:solidFill>
                  <a:effectLst/>
                  <a:uLnTx/>
                  <a:uFillTx/>
                  <a:latin typeface="Dosis"/>
                  <a:ea typeface="Dosis"/>
                  <a:cs typeface="Dosis"/>
                  <a:sym typeface="Dosis"/>
                </a:rPr>
                <a:t>5¢</a:t>
              </a:r>
              <a:endParaRPr kumimoji="0" sz="5333" b="1" i="0" u="none" strike="noStrike" kern="0" cap="none" spc="0" normalizeH="0" baseline="0" noProof="0">
                <a:ln>
                  <a:noFill/>
                </a:ln>
                <a:solidFill>
                  <a:srgbClr val="999999"/>
                </a:solidFill>
                <a:effectLst/>
                <a:uLnTx/>
                <a:uFillTx/>
                <a:latin typeface="Dosis"/>
                <a:ea typeface="Dosis"/>
                <a:cs typeface="Dosis"/>
                <a:sym typeface="Dosis"/>
              </a:endParaRPr>
            </a:p>
          </p:txBody>
        </p:sp>
      </p:grpSp>
      <p:grpSp>
        <p:nvGrpSpPr>
          <p:cNvPr id="1401" name="Google Shape;1401;p20"/>
          <p:cNvGrpSpPr/>
          <p:nvPr/>
        </p:nvGrpSpPr>
        <p:grpSpPr>
          <a:xfrm>
            <a:off x="9264306" y="2532049"/>
            <a:ext cx="891993" cy="892595"/>
            <a:chOff x="1300400" y="1688700"/>
            <a:chExt cx="481950" cy="482275"/>
          </a:xfrm>
        </p:grpSpPr>
        <p:sp>
          <p:nvSpPr>
            <p:cNvPr id="1402" name="Google Shape;1402;p20"/>
            <p:cNvSpPr/>
            <p:nvPr/>
          </p:nvSpPr>
          <p:spPr>
            <a:xfrm>
              <a:off x="1300400" y="1688700"/>
              <a:ext cx="481950" cy="482275"/>
            </a:xfrm>
            <a:custGeom>
              <a:avLst/>
              <a:gdLst/>
              <a:ahLst/>
              <a:cxnLst/>
              <a:rect l="l" t="t" r="r" b="b"/>
              <a:pathLst>
                <a:path w="19278" h="19291" extrusionOk="0">
                  <a:moveTo>
                    <a:pt x="9645" y="19290"/>
                  </a:moveTo>
                  <a:cubicBezTo>
                    <a:pt x="14952" y="19290"/>
                    <a:pt x="19277" y="14952"/>
                    <a:pt x="19277" y="9645"/>
                  </a:cubicBezTo>
                  <a:cubicBezTo>
                    <a:pt x="19277" y="4339"/>
                    <a:pt x="14952" y="1"/>
                    <a:pt x="9645" y="1"/>
                  </a:cubicBezTo>
                  <a:cubicBezTo>
                    <a:pt x="4326" y="1"/>
                    <a:pt x="0" y="4339"/>
                    <a:pt x="0" y="9645"/>
                  </a:cubicBezTo>
                  <a:cubicBezTo>
                    <a:pt x="0" y="14952"/>
                    <a:pt x="4326" y="19290"/>
                    <a:pt x="9645" y="19290"/>
                  </a:cubicBezTo>
                  <a:close/>
                </a:path>
              </a:pathLst>
            </a:custGeom>
            <a:solidFill>
              <a:srgbClr val="A54D05"/>
            </a:solidFill>
            <a:ln w="762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A54D05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3" name="Google Shape;1403;p20"/>
            <p:cNvSpPr/>
            <p:nvPr/>
          </p:nvSpPr>
          <p:spPr>
            <a:xfrm>
              <a:off x="1347225" y="1735550"/>
              <a:ext cx="388275" cy="388575"/>
            </a:xfrm>
            <a:custGeom>
              <a:avLst/>
              <a:gdLst/>
              <a:ahLst/>
              <a:cxnLst/>
              <a:rect l="l" t="t" r="r" b="b"/>
              <a:pathLst>
                <a:path w="15531" h="15543" extrusionOk="0">
                  <a:moveTo>
                    <a:pt x="7772" y="15543"/>
                  </a:moveTo>
                  <a:cubicBezTo>
                    <a:pt x="12048" y="15543"/>
                    <a:pt x="15531" y="12047"/>
                    <a:pt x="15531" y="7771"/>
                  </a:cubicBezTo>
                  <a:cubicBezTo>
                    <a:pt x="15531" y="3496"/>
                    <a:pt x="12048" y="0"/>
                    <a:pt x="7772" y="0"/>
                  </a:cubicBezTo>
                  <a:cubicBezTo>
                    <a:pt x="3484" y="0"/>
                    <a:pt x="1" y="3496"/>
                    <a:pt x="1" y="7771"/>
                  </a:cubicBezTo>
                  <a:cubicBezTo>
                    <a:pt x="1" y="12047"/>
                    <a:pt x="3484" y="15543"/>
                    <a:pt x="7772" y="15543"/>
                  </a:cubicBezTo>
                  <a:close/>
                </a:path>
              </a:pathLst>
            </a:custGeom>
            <a:solidFill>
              <a:srgbClr val="CCCCCC"/>
            </a:solidFill>
            <a:ln w="76200" cap="flat" cmpd="sng">
              <a:solidFill>
                <a:srgbClr val="66666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ct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r>
                <a:rPr kumimoji="0" lang="en" sz="2800" b="1" i="0" u="none" strike="noStrike" kern="0" cap="none" spc="0" normalizeH="0" baseline="0" noProof="0">
                  <a:ln>
                    <a:noFill/>
                  </a:ln>
                  <a:solidFill>
                    <a:srgbClr val="666666"/>
                  </a:solidFill>
                  <a:effectLst/>
                  <a:uLnTx/>
                  <a:uFillTx/>
                  <a:latin typeface="Dosis"/>
                  <a:ea typeface="Dosis"/>
                  <a:cs typeface="Dosis"/>
                  <a:sym typeface="Dosis"/>
                </a:rPr>
                <a:t>10¢</a:t>
              </a:r>
              <a:endParaRPr kumimoji="0" sz="2800" b="1" i="0" u="none" strike="noStrike" kern="0" cap="none" spc="0" normalizeH="0" baseline="0" noProof="0">
                <a:ln>
                  <a:noFill/>
                </a:ln>
                <a:solidFill>
                  <a:srgbClr val="666666"/>
                </a:solidFill>
                <a:effectLst/>
                <a:uLnTx/>
                <a:uFillTx/>
                <a:latin typeface="Dosis"/>
                <a:ea typeface="Dosis"/>
                <a:cs typeface="Dosis"/>
                <a:sym typeface="Dosis"/>
              </a:endParaRPr>
            </a:p>
          </p:txBody>
        </p:sp>
      </p:grpSp>
      <p:sp>
        <p:nvSpPr>
          <p:cNvPr id="1404" name="Google Shape;1404;p20"/>
          <p:cNvSpPr/>
          <p:nvPr/>
        </p:nvSpPr>
        <p:spPr>
          <a:xfrm flipH="1">
            <a:off x="2728763" y="2265531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BE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05" name="Google Shape;1405;p20"/>
          <p:cNvSpPr/>
          <p:nvPr/>
        </p:nvSpPr>
        <p:spPr>
          <a:xfrm flipH="1">
            <a:off x="5370497" y="2811898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BE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06" name="Google Shape;1406;p20"/>
          <p:cNvSpPr/>
          <p:nvPr/>
        </p:nvSpPr>
        <p:spPr>
          <a:xfrm flipH="1">
            <a:off x="9911797" y="2896631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BE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73278107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spTree>
      <p:nvGrpSpPr>
        <p:cNvPr id="1" name="Shape 1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8" name="Google Shape;178;p4"/>
          <p:cNvGrpSpPr/>
          <p:nvPr/>
        </p:nvGrpSpPr>
        <p:grpSpPr>
          <a:xfrm>
            <a:off x="-184227" y="-399294"/>
            <a:ext cx="13152739" cy="7397993"/>
            <a:chOff x="238125" y="822050"/>
            <a:chExt cx="7136850" cy="4051475"/>
          </a:xfrm>
        </p:grpSpPr>
        <p:sp>
          <p:nvSpPr>
            <p:cNvPr id="179" name="Google Shape;179;p4"/>
            <p:cNvSpPr/>
            <p:nvPr/>
          </p:nvSpPr>
          <p:spPr>
            <a:xfrm>
              <a:off x="238125" y="114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0" name="Google Shape;180;p4"/>
            <p:cNvSpPr/>
            <p:nvPr/>
          </p:nvSpPr>
          <p:spPr>
            <a:xfrm>
              <a:off x="238125" y="27590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1" name="Google Shape;181;p4"/>
            <p:cNvSpPr/>
            <p:nvPr/>
          </p:nvSpPr>
          <p:spPr>
            <a:xfrm>
              <a:off x="238125" y="250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2" name="Google Shape;182;p4"/>
            <p:cNvSpPr/>
            <p:nvPr/>
          </p:nvSpPr>
          <p:spPr>
            <a:xfrm>
              <a:off x="238125" y="22460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3" name="Google Shape;183;p4"/>
            <p:cNvSpPr/>
            <p:nvPr/>
          </p:nvSpPr>
          <p:spPr>
            <a:xfrm>
              <a:off x="238125" y="1971075"/>
              <a:ext cx="7136850" cy="0"/>
            </a:xfrm>
            <a:custGeom>
              <a:avLst/>
              <a:gdLst/>
              <a:ahLst/>
              <a:cxnLst/>
              <a:rect l="l" t="t" r="r" b="b"/>
              <a:pathLst>
                <a:path w="285474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4" name="Google Shape;184;p4"/>
            <p:cNvSpPr/>
            <p:nvPr/>
          </p:nvSpPr>
          <p:spPr>
            <a:xfrm>
              <a:off x="238125" y="169607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5" name="Google Shape;185;p4"/>
            <p:cNvSpPr/>
            <p:nvPr/>
          </p:nvSpPr>
          <p:spPr>
            <a:xfrm>
              <a:off x="238125" y="1420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6" name="Google Shape;186;p4"/>
            <p:cNvSpPr/>
            <p:nvPr/>
          </p:nvSpPr>
          <p:spPr>
            <a:xfrm>
              <a:off x="238125" y="33092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7" name="Google Shape;187;p4"/>
            <p:cNvSpPr/>
            <p:nvPr/>
          </p:nvSpPr>
          <p:spPr>
            <a:xfrm>
              <a:off x="238125" y="30155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8" name="Google Shape;188;p4"/>
            <p:cNvSpPr/>
            <p:nvPr/>
          </p:nvSpPr>
          <p:spPr>
            <a:xfrm>
              <a:off x="238125" y="47439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" name="Google Shape;189;p4"/>
            <p:cNvSpPr/>
            <p:nvPr/>
          </p:nvSpPr>
          <p:spPr>
            <a:xfrm>
              <a:off x="238125" y="44549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" name="Google Shape;190;p4"/>
            <p:cNvSpPr/>
            <p:nvPr/>
          </p:nvSpPr>
          <p:spPr>
            <a:xfrm>
              <a:off x="238125" y="4167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" name="Google Shape;191;p4"/>
            <p:cNvSpPr/>
            <p:nvPr/>
          </p:nvSpPr>
          <p:spPr>
            <a:xfrm>
              <a:off x="238125" y="38817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" name="Google Shape;192;p4"/>
            <p:cNvSpPr/>
            <p:nvPr/>
          </p:nvSpPr>
          <p:spPr>
            <a:xfrm>
              <a:off x="238125" y="35953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" name="Google Shape;193;p4"/>
            <p:cNvSpPr/>
            <p:nvPr/>
          </p:nvSpPr>
          <p:spPr>
            <a:xfrm>
              <a:off x="5075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" name="Google Shape;194;p4"/>
            <p:cNvSpPr/>
            <p:nvPr/>
          </p:nvSpPr>
          <p:spPr>
            <a:xfrm>
              <a:off x="3244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" name="Google Shape;195;p4"/>
            <p:cNvSpPr/>
            <p:nvPr/>
          </p:nvSpPr>
          <p:spPr>
            <a:xfrm>
              <a:off x="29400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" name="Google Shape;196;p4"/>
            <p:cNvSpPr/>
            <p:nvPr/>
          </p:nvSpPr>
          <p:spPr>
            <a:xfrm>
              <a:off x="2635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" name="Google Shape;197;p4"/>
            <p:cNvSpPr/>
            <p:nvPr/>
          </p:nvSpPr>
          <p:spPr>
            <a:xfrm>
              <a:off x="2331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" name="Google Shape;198;p4"/>
            <p:cNvSpPr/>
            <p:nvPr/>
          </p:nvSpPr>
          <p:spPr>
            <a:xfrm>
              <a:off x="20279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" name="Google Shape;199;p4"/>
            <p:cNvSpPr/>
            <p:nvPr/>
          </p:nvSpPr>
          <p:spPr>
            <a:xfrm>
              <a:off x="17239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" name="Google Shape;200;p4"/>
            <p:cNvSpPr/>
            <p:nvPr/>
          </p:nvSpPr>
          <p:spPr>
            <a:xfrm>
              <a:off x="14197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" name="Google Shape;201;p4"/>
            <p:cNvSpPr/>
            <p:nvPr/>
          </p:nvSpPr>
          <p:spPr>
            <a:xfrm>
              <a:off x="1115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" name="Google Shape;202;p4"/>
            <p:cNvSpPr/>
            <p:nvPr/>
          </p:nvSpPr>
          <p:spPr>
            <a:xfrm>
              <a:off x="811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" name="Google Shape;203;p4"/>
            <p:cNvSpPr/>
            <p:nvPr/>
          </p:nvSpPr>
          <p:spPr>
            <a:xfrm>
              <a:off x="3548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" name="Google Shape;204;p4"/>
            <p:cNvSpPr/>
            <p:nvPr/>
          </p:nvSpPr>
          <p:spPr>
            <a:xfrm>
              <a:off x="62845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" name="Google Shape;205;p4"/>
            <p:cNvSpPr/>
            <p:nvPr/>
          </p:nvSpPr>
          <p:spPr>
            <a:xfrm>
              <a:off x="5980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" name="Google Shape;206;p4"/>
            <p:cNvSpPr/>
            <p:nvPr/>
          </p:nvSpPr>
          <p:spPr>
            <a:xfrm>
              <a:off x="5676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" name="Google Shape;207;p4"/>
            <p:cNvSpPr/>
            <p:nvPr/>
          </p:nvSpPr>
          <p:spPr>
            <a:xfrm>
              <a:off x="53724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" name="Google Shape;208;p4"/>
            <p:cNvSpPr/>
            <p:nvPr/>
          </p:nvSpPr>
          <p:spPr>
            <a:xfrm>
              <a:off x="50684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" name="Google Shape;209;p4"/>
            <p:cNvSpPr/>
            <p:nvPr/>
          </p:nvSpPr>
          <p:spPr>
            <a:xfrm>
              <a:off x="47644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" name="Google Shape;210;p4"/>
            <p:cNvSpPr/>
            <p:nvPr/>
          </p:nvSpPr>
          <p:spPr>
            <a:xfrm>
              <a:off x="4460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" name="Google Shape;211;p4"/>
            <p:cNvSpPr/>
            <p:nvPr/>
          </p:nvSpPr>
          <p:spPr>
            <a:xfrm>
              <a:off x="4156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" name="Google Shape;212;p4"/>
            <p:cNvSpPr/>
            <p:nvPr/>
          </p:nvSpPr>
          <p:spPr>
            <a:xfrm>
              <a:off x="38522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" name="Google Shape;213;p4"/>
            <p:cNvSpPr/>
            <p:nvPr/>
          </p:nvSpPr>
          <p:spPr>
            <a:xfrm>
              <a:off x="65885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" name="Google Shape;214;p4"/>
            <p:cNvSpPr/>
            <p:nvPr/>
          </p:nvSpPr>
          <p:spPr>
            <a:xfrm>
              <a:off x="71967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" name="Google Shape;215;p4"/>
            <p:cNvSpPr/>
            <p:nvPr/>
          </p:nvSpPr>
          <p:spPr>
            <a:xfrm>
              <a:off x="68927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216" name="Google Shape;216;p4"/>
          <p:cNvSpPr/>
          <p:nvPr/>
        </p:nvSpPr>
        <p:spPr>
          <a:xfrm>
            <a:off x="950933" y="1764600"/>
            <a:ext cx="10290000" cy="4329600"/>
          </a:xfrm>
          <a:prstGeom prst="roundRect">
            <a:avLst>
              <a:gd name="adj" fmla="val 5150"/>
            </a:avLst>
          </a:prstGeom>
          <a:solidFill>
            <a:schemeClr val="lt1"/>
          </a:solidFill>
          <a:ln w="76200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6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17" name="Google Shape;217;p4"/>
          <p:cNvSpPr/>
          <p:nvPr/>
        </p:nvSpPr>
        <p:spPr>
          <a:xfrm>
            <a:off x="950967" y="641533"/>
            <a:ext cx="10290000" cy="919200"/>
          </a:xfrm>
          <a:prstGeom prst="roundRect">
            <a:avLst>
              <a:gd name="adj" fmla="val 16667"/>
            </a:avLst>
          </a:prstGeom>
          <a:solidFill>
            <a:schemeClr val="accent1"/>
          </a:solidFill>
          <a:ln w="762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18" name="Google Shape;218;p4"/>
          <p:cNvSpPr txBox="1">
            <a:spLocks noGrp="1"/>
          </p:cNvSpPr>
          <p:nvPr>
            <p:ph type="title"/>
          </p:nvPr>
        </p:nvSpPr>
        <p:spPr>
          <a:xfrm>
            <a:off x="950967" y="719333"/>
            <a:ext cx="10290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19" name="Google Shape;219;p4"/>
          <p:cNvSpPr txBox="1">
            <a:spLocks noGrp="1"/>
          </p:cNvSpPr>
          <p:nvPr>
            <p:ph type="body" idx="1"/>
          </p:nvPr>
        </p:nvSpPr>
        <p:spPr>
          <a:xfrm>
            <a:off x="950967" y="1764600"/>
            <a:ext cx="10290000" cy="427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57189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AutoNum type="arabicPeriod"/>
              <a:defRPr sz="1600"/>
            </a:lvl1pPr>
            <a:lvl2pPr marL="1219170" lvl="1" indent="-423323">
              <a:spcBef>
                <a:spcPts val="0"/>
              </a:spcBef>
              <a:spcAft>
                <a:spcPts val="0"/>
              </a:spcAft>
              <a:buSzPts val="1400"/>
              <a:buAutoNum type="alphaLcPeriod"/>
              <a:defRPr/>
            </a:lvl2pPr>
            <a:lvl3pPr marL="1828754" lvl="2" indent="-423323">
              <a:spcBef>
                <a:spcPts val="0"/>
              </a:spcBef>
              <a:spcAft>
                <a:spcPts val="0"/>
              </a:spcAft>
              <a:buSzPts val="1400"/>
              <a:buAutoNum type="romanLcPeriod"/>
              <a:defRPr/>
            </a:lvl3pPr>
            <a:lvl4pPr marL="2438339" lvl="3" indent="-423323">
              <a:spcBef>
                <a:spcPts val="0"/>
              </a:spcBef>
              <a:spcAft>
                <a:spcPts val="0"/>
              </a:spcAft>
              <a:buSzPts val="1400"/>
              <a:buAutoNum type="arabicPeriod"/>
              <a:defRPr/>
            </a:lvl4pPr>
            <a:lvl5pPr marL="3047924" lvl="4" indent="-423323">
              <a:spcBef>
                <a:spcPts val="0"/>
              </a:spcBef>
              <a:spcAft>
                <a:spcPts val="0"/>
              </a:spcAft>
              <a:buSzPts val="1400"/>
              <a:buAutoNum type="alphaLcPeriod"/>
              <a:defRPr/>
            </a:lvl5pPr>
            <a:lvl6pPr marL="3657509" lvl="5" indent="-423323">
              <a:spcBef>
                <a:spcPts val="0"/>
              </a:spcBef>
              <a:spcAft>
                <a:spcPts val="0"/>
              </a:spcAft>
              <a:buSzPts val="1400"/>
              <a:buAutoNum type="romanLcPeriod"/>
              <a:defRPr/>
            </a:lvl6pPr>
            <a:lvl7pPr marL="4267093" lvl="6" indent="-423323">
              <a:spcBef>
                <a:spcPts val="0"/>
              </a:spcBef>
              <a:spcAft>
                <a:spcPts val="0"/>
              </a:spcAft>
              <a:buSzPts val="1400"/>
              <a:buAutoNum type="arabicPeriod"/>
              <a:defRPr/>
            </a:lvl7pPr>
            <a:lvl8pPr marL="4876678" lvl="7" indent="-423323">
              <a:spcBef>
                <a:spcPts val="0"/>
              </a:spcBef>
              <a:spcAft>
                <a:spcPts val="0"/>
              </a:spcAft>
              <a:buSzPts val="1400"/>
              <a:buAutoNum type="alphaLcPeriod"/>
              <a:defRPr/>
            </a:lvl8pPr>
            <a:lvl9pPr marL="5486263" lvl="8" indent="-423323">
              <a:spcBef>
                <a:spcPts val="0"/>
              </a:spcBef>
              <a:spcAft>
                <a:spcPts val="0"/>
              </a:spcAft>
              <a:buSzPts val="1400"/>
              <a:buAutoNum type="romanLcPeriod"/>
              <a:defRPr/>
            </a:lvl9pPr>
          </a:lstStyle>
          <a:p>
            <a:endParaRPr/>
          </a:p>
        </p:txBody>
      </p:sp>
      <p:sp>
        <p:nvSpPr>
          <p:cNvPr id="220" name="Google Shape;220;p4"/>
          <p:cNvSpPr/>
          <p:nvPr/>
        </p:nvSpPr>
        <p:spPr>
          <a:xfrm>
            <a:off x="11511297" y="323164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BE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221" name="Google Shape;221;p4"/>
          <p:cNvGrpSpPr/>
          <p:nvPr/>
        </p:nvGrpSpPr>
        <p:grpSpPr>
          <a:xfrm>
            <a:off x="10170785" y="592808"/>
            <a:ext cx="1155783" cy="1243739"/>
            <a:chOff x="7627750" y="181828"/>
            <a:chExt cx="1196793" cy="1288048"/>
          </a:xfrm>
        </p:grpSpPr>
        <p:sp>
          <p:nvSpPr>
            <p:cNvPr id="222" name="Google Shape;222;p4"/>
            <p:cNvSpPr/>
            <p:nvPr/>
          </p:nvSpPr>
          <p:spPr>
            <a:xfrm>
              <a:off x="7627750" y="183417"/>
              <a:ext cx="1196793" cy="1286458"/>
            </a:xfrm>
            <a:custGeom>
              <a:avLst/>
              <a:gdLst/>
              <a:ahLst/>
              <a:cxnLst/>
              <a:rect l="l" t="t" r="r" b="b"/>
              <a:pathLst>
                <a:path w="40916" h="43989" extrusionOk="0">
                  <a:moveTo>
                    <a:pt x="16330" y="1"/>
                  </a:moveTo>
                  <a:cubicBezTo>
                    <a:pt x="10854" y="1"/>
                    <a:pt x="6328" y="1956"/>
                    <a:pt x="5700" y="4471"/>
                  </a:cubicBezTo>
                  <a:cubicBezTo>
                    <a:pt x="2738" y="5379"/>
                    <a:pt x="769" y="6943"/>
                    <a:pt x="769" y="8731"/>
                  </a:cubicBezTo>
                  <a:lnTo>
                    <a:pt x="769" y="10813"/>
                  </a:lnTo>
                  <a:cubicBezTo>
                    <a:pt x="769" y="12112"/>
                    <a:pt x="1816" y="13285"/>
                    <a:pt x="3507" y="14193"/>
                  </a:cubicBezTo>
                  <a:cubicBezTo>
                    <a:pt x="3674" y="14864"/>
                    <a:pt x="4121" y="15506"/>
                    <a:pt x="4792" y="16079"/>
                  </a:cubicBezTo>
                  <a:cubicBezTo>
                    <a:pt x="4526" y="16526"/>
                    <a:pt x="4387" y="17001"/>
                    <a:pt x="4387" y="17476"/>
                  </a:cubicBezTo>
                  <a:lnTo>
                    <a:pt x="4387" y="19557"/>
                  </a:lnTo>
                  <a:cubicBezTo>
                    <a:pt x="4387" y="19948"/>
                    <a:pt x="4470" y="20311"/>
                    <a:pt x="4638" y="20675"/>
                  </a:cubicBezTo>
                  <a:cubicBezTo>
                    <a:pt x="1844" y="21583"/>
                    <a:pt x="0" y="23105"/>
                    <a:pt x="0" y="24837"/>
                  </a:cubicBezTo>
                  <a:lnTo>
                    <a:pt x="0" y="26919"/>
                  </a:lnTo>
                  <a:cubicBezTo>
                    <a:pt x="0" y="28078"/>
                    <a:pt x="838" y="29140"/>
                    <a:pt x="2221" y="30006"/>
                  </a:cubicBezTo>
                  <a:cubicBezTo>
                    <a:pt x="1718" y="30593"/>
                    <a:pt x="1439" y="31235"/>
                    <a:pt x="1439" y="31906"/>
                  </a:cubicBezTo>
                  <a:lnTo>
                    <a:pt x="1439" y="33987"/>
                  </a:lnTo>
                  <a:cubicBezTo>
                    <a:pt x="1439" y="36767"/>
                    <a:pt x="6258" y="39044"/>
                    <a:pt x="12153" y="39044"/>
                  </a:cubicBezTo>
                  <a:cubicBezTo>
                    <a:pt x="15394" y="39044"/>
                    <a:pt x="18300" y="38359"/>
                    <a:pt x="20269" y="37284"/>
                  </a:cubicBezTo>
                  <a:cubicBezTo>
                    <a:pt x="21862" y="41209"/>
                    <a:pt x="25717" y="43989"/>
                    <a:pt x="30201" y="43989"/>
                  </a:cubicBezTo>
                  <a:cubicBezTo>
                    <a:pt x="36096" y="43989"/>
                    <a:pt x="40916" y="39183"/>
                    <a:pt x="40916" y="33289"/>
                  </a:cubicBezTo>
                  <a:cubicBezTo>
                    <a:pt x="40916" y="27380"/>
                    <a:pt x="36096" y="22574"/>
                    <a:pt x="30201" y="22574"/>
                  </a:cubicBezTo>
                  <a:cubicBezTo>
                    <a:pt x="29824" y="22574"/>
                    <a:pt x="29461" y="22588"/>
                    <a:pt x="29098" y="22630"/>
                  </a:cubicBezTo>
                  <a:lnTo>
                    <a:pt x="29098" y="21164"/>
                  </a:lnTo>
                  <a:cubicBezTo>
                    <a:pt x="29098" y="20242"/>
                    <a:pt x="28581" y="19389"/>
                    <a:pt x="27687" y="18649"/>
                  </a:cubicBezTo>
                  <a:cubicBezTo>
                    <a:pt x="28232" y="18034"/>
                    <a:pt x="28539" y="17364"/>
                    <a:pt x="28539" y="16666"/>
                  </a:cubicBezTo>
                  <a:lnTo>
                    <a:pt x="28539" y="14584"/>
                  </a:lnTo>
                  <a:cubicBezTo>
                    <a:pt x="28539" y="13034"/>
                    <a:pt x="27058" y="11637"/>
                    <a:pt x="24711" y="10701"/>
                  </a:cubicBezTo>
                  <a:cubicBezTo>
                    <a:pt x="24684" y="10589"/>
                    <a:pt x="24628" y="10491"/>
                    <a:pt x="24572" y="10379"/>
                  </a:cubicBezTo>
                  <a:cubicBezTo>
                    <a:pt x="26108" y="9499"/>
                    <a:pt x="27044" y="8382"/>
                    <a:pt x="27044" y="7153"/>
                  </a:cubicBezTo>
                  <a:lnTo>
                    <a:pt x="27044" y="5071"/>
                  </a:lnTo>
                  <a:cubicBezTo>
                    <a:pt x="27044" y="2277"/>
                    <a:pt x="22225" y="1"/>
                    <a:pt x="16330" y="1"/>
                  </a:cubicBezTo>
                  <a:close/>
                </a:path>
              </a:pathLst>
            </a:custGeom>
            <a:solidFill>
              <a:srgbClr val="FFFFFF"/>
            </a:solidFill>
            <a:ln w="1143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223" name="Google Shape;223;p4"/>
            <p:cNvGrpSpPr/>
            <p:nvPr/>
          </p:nvGrpSpPr>
          <p:grpSpPr>
            <a:xfrm>
              <a:off x="7627838" y="181828"/>
              <a:ext cx="1196383" cy="1286458"/>
              <a:chOff x="-1780025" y="3601513"/>
              <a:chExt cx="1022550" cy="1099725"/>
            </a:xfrm>
          </p:grpSpPr>
          <p:sp>
            <p:nvSpPr>
              <p:cNvPr id="224" name="Google Shape;224;p4"/>
              <p:cNvSpPr/>
              <p:nvPr/>
            </p:nvSpPr>
            <p:spPr>
              <a:xfrm>
                <a:off x="-1744050" y="4324388"/>
                <a:ext cx="535375" cy="253225"/>
              </a:xfrm>
              <a:custGeom>
                <a:avLst/>
                <a:gdLst/>
                <a:ahLst/>
                <a:cxnLst/>
                <a:rect l="l" t="t" r="r" b="b"/>
                <a:pathLst>
                  <a:path w="21415" h="10129" extrusionOk="0">
                    <a:moveTo>
                      <a:pt x="10700" y="10128"/>
                    </a:moveTo>
                    <a:cubicBezTo>
                      <a:pt x="16609" y="10128"/>
                      <a:pt x="21415" y="7865"/>
                      <a:pt x="21415" y="5072"/>
                    </a:cubicBezTo>
                    <a:cubicBezTo>
                      <a:pt x="21415" y="2278"/>
                      <a:pt x="16609" y="1"/>
                      <a:pt x="10700" y="1"/>
                    </a:cubicBezTo>
                    <a:cubicBezTo>
                      <a:pt x="4806" y="1"/>
                      <a:pt x="0" y="2278"/>
                      <a:pt x="0" y="5072"/>
                    </a:cubicBezTo>
                    <a:cubicBezTo>
                      <a:pt x="0" y="7865"/>
                      <a:pt x="4806" y="10128"/>
                      <a:pt x="10700" y="10128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5" name="Google Shape;225;p4"/>
              <p:cNvSpPr/>
              <p:nvPr/>
            </p:nvSpPr>
            <p:spPr>
              <a:xfrm>
                <a:off x="-1744050" y="4399138"/>
                <a:ext cx="535375" cy="52050"/>
              </a:xfrm>
              <a:custGeom>
                <a:avLst/>
                <a:gdLst/>
                <a:ahLst/>
                <a:cxnLst/>
                <a:rect l="l" t="t" r="r" b="b"/>
                <a:pathLst>
                  <a:path w="21415" h="2082" extrusionOk="0">
                    <a:moveTo>
                      <a:pt x="0" y="2082"/>
                    </a:moveTo>
                    <a:lnTo>
                      <a:pt x="21415" y="2082"/>
                    </a:lnTo>
                    <a:lnTo>
                      <a:pt x="21415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6" name="Google Shape;226;p4"/>
              <p:cNvSpPr/>
              <p:nvPr/>
            </p:nvSpPr>
            <p:spPr>
              <a:xfrm>
                <a:off x="-1744050" y="4272363"/>
                <a:ext cx="535375" cy="253200"/>
              </a:xfrm>
              <a:custGeom>
                <a:avLst/>
                <a:gdLst/>
                <a:ahLst/>
                <a:cxnLst/>
                <a:rect l="l" t="t" r="r" b="b"/>
                <a:pathLst>
                  <a:path w="21415" h="10128" extrusionOk="0">
                    <a:moveTo>
                      <a:pt x="10700" y="10128"/>
                    </a:moveTo>
                    <a:cubicBezTo>
                      <a:pt x="16609" y="10128"/>
                      <a:pt x="21415" y="7851"/>
                      <a:pt x="21415" y="5071"/>
                    </a:cubicBezTo>
                    <a:cubicBezTo>
                      <a:pt x="21415" y="2277"/>
                      <a:pt x="16609" y="0"/>
                      <a:pt x="10700" y="0"/>
                    </a:cubicBezTo>
                    <a:cubicBezTo>
                      <a:pt x="4806" y="0"/>
                      <a:pt x="0" y="2277"/>
                      <a:pt x="0" y="5071"/>
                    </a:cubicBezTo>
                    <a:cubicBezTo>
                      <a:pt x="0" y="7851"/>
                      <a:pt x="4806" y="10128"/>
                      <a:pt x="10700" y="10128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7" name="Google Shape;227;p4"/>
              <p:cNvSpPr/>
              <p:nvPr/>
            </p:nvSpPr>
            <p:spPr>
              <a:xfrm>
                <a:off x="-1709125" y="4296813"/>
                <a:ext cx="465525" cy="204325"/>
              </a:xfrm>
              <a:custGeom>
                <a:avLst/>
                <a:gdLst/>
                <a:ahLst/>
                <a:cxnLst/>
                <a:rect l="l" t="t" r="r" b="b"/>
                <a:pathLst>
                  <a:path w="18621" h="8173" extrusionOk="0">
                    <a:moveTo>
                      <a:pt x="9303" y="8172"/>
                    </a:moveTo>
                    <a:cubicBezTo>
                      <a:pt x="14430" y="8172"/>
                      <a:pt x="18621" y="6342"/>
                      <a:pt x="18621" y="4093"/>
                    </a:cubicBezTo>
                    <a:cubicBezTo>
                      <a:pt x="18621" y="1844"/>
                      <a:pt x="14430" y="0"/>
                      <a:pt x="9303" y="0"/>
                    </a:cubicBezTo>
                    <a:cubicBezTo>
                      <a:pt x="4177" y="0"/>
                      <a:pt x="0" y="1844"/>
                      <a:pt x="0" y="4093"/>
                    </a:cubicBezTo>
                    <a:cubicBezTo>
                      <a:pt x="0" y="6342"/>
                      <a:pt x="4177" y="8172"/>
                      <a:pt x="9303" y="8172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8" name="Google Shape;228;p4"/>
              <p:cNvSpPr/>
              <p:nvPr/>
            </p:nvSpPr>
            <p:spPr>
              <a:xfrm>
                <a:off x="-1556175" y="4329988"/>
                <a:ext cx="159275" cy="137975"/>
              </a:xfrm>
              <a:custGeom>
                <a:avLst/>
                <a:gdLst/>
                <a:ahLst/>
                <a:cxnLst/>
                <a:rect l="l" t="t" r="r" b="b"/>
                <a:pathLst>
                  <a:path w="6371" h="5519" extrusionOk="0">
                    <a:moveTo>
                      <a:pt x="2738" y="978"/>
                    </a:moveTo>
                    <a:lnTo>
                      <a:pt x="2738" y="2054"/>
                    </a:lnTo>
                    <a:cubicBezTo>
                      <a:pt x="2571" y="2012"/>
                      <a:pt x="2431" y="1970"/>
                      <a:pt x="2319" y="1928"/>
                    </a:cubicBezTo>
                    <a:cubicBezTo>
                      <a:pt x="2236" y="1900"/>
                      <a:pt x="2166" y="1858"/>
                      <a:pt x="2096" y="1816"/>
                    </a:cubicBezTo>
                    <a:cubicBezTo>
                      <a:pt x="1970" y="1732"/>
                      <a:pt x="1900" y="1621"/>
                      <a:pt x="1900" y="1523"/>
                    </a:cubicBezTo>
                    <a:cubicBezTo>
                      <a:pt x="1900" y="1397"/>
                      <a:pt x="1970" y="1285"/>
                      <a:pt x="2124" y="1188"/>
                    </a:cubicBezTo>
                    <a:cubicBezTo>
                      <a:pt x="2180" y="1160"/>
                      <a:pt x="2250" y="1118"/>
                      <a:pt x="2319" y="1090"/>
                    </a:cubicBezTo>
                    <a:cubicBezTo>
                      <a:pt x="2431" y="1048"/>
                      <a:pt x="2571" y="1006"/>
                      <a:pt x="2738" y="978"/>
                    </a:cubicBezTo>
                    <a:close/>
                    <a:moveTo>
                      <a:pt x="3674" y="3060"/>
                    </a:moveTo>
                    <a:cubicBezTo>
                      <a:pt x="3898" y="3087"/>
                      <a:pt x="4079" y="3129"/>
                      <a:pt x="4233" y="3171"/>
                    </a:cubicBezTo>
                    <a:cubicBezTo>
                      <a:pt x="4345" y="3199"/>
                      <a:pt x="4443" y="3241"/>
                      <a:pt x="4526" y="3283"/>
                    </a:cubicBezTo>
                    <a:cubicBezTo>
                      <a:pt x="4694" y="3381"/>
                      <a:pt x="4778" y="3507"/>
                      <a:pt x="4778" y="3646"/>
                    </a:cubicBezTo>
                    <a:cubicBezTo>
                      <a:pt x="4778" y="3800"/>
                      <a:pt x="4680" y="3926"/>
                      <a:pt x="4471" y="4051"/>
                    </a:cubicBezTo>
                    <a:cubicBezTo>
                      <a:pt x="4401" y="4079"/>
                      <a:pt x="4317" y="4121"/>
                      <a:pt x="4233" y="4149"/>
                    </a:cubicBezTo>
                    <a:cubicBezTo>
                      <a:pt x="4065" y="4205"/>
                      <a:pt x="3884" y="4247"/>
                      <a:pt x="3674" y="4261"/>
                    </a:cubicBezTo>
                    <a:lnTo>
                      <a:pt x="3674" y="3060"/>
                    </a:lnTo>
                    <a:close/>
                    <a:moveTo>
                      <a:pt x="2738" y="0"/>
                    </a:moveTo>
                    <a:lnTo>
                      <a:pt x="2738" y="308"/>
                    </a:lnTo>
                    <a:cubicBezTo>
                      <a:pt x="2585" y="322"/>
                      <a:pt x="2445" y="322"/>
                      <a:pt x="2319" y="336"/>
                    </a:cubicBezTo>
                    <a:cubicBezTo>
                      <a:pt x="1761" y="405"/>
                      <a:pt x="1300" y="517"/>
                      <a:pt x="936" y="713"/>
                    </a:cubicBezTo>
                    <a:cubicBezTo>
                      <a:pt x="489" y="936"/>
                      <a:pt x="266" y="1216"/>
                      <a:pt x="266" y="1551"/>
                    </a:cubicBezTo>
                    <a:cubicBezTo>
                      <a:pt x="266" y="1886"/>
                      <a:pt x="461" y="2166"/>
                      <a:pt x="867" y="2403"/>
                    </a:cubicBezTo>
                    <a:cubicBezTo>
                      <a:pt x="1188" y="2599"/>
                      <a:pt x="1677" y="2752"/>
                      <a:pt x="2319" y="2864"/>
                    </a:cubicBezTo>
                    <a:cubicBezTo>
                      <a:pt x="2445" y="2878"/>
                      <a:pt x="2585" y="2906"/>
                      <a:pt x="2738" y="2920"/>
                    </a:cubicBezTo>
                    <a:lnTo>
                      <a:pt x="2738" y="4219"/>
                    </a:lnTo>
                    <a:cubicBezTo>
                      <a:pt x="2585" y="4177"/>
                      <a:pt x="2445" y="4135"/>
                      <a:pt x="2319" y="4079"/>
                    </a:cubicBezTo>
                    <a:cubicBezTo>
                      <a:pt x="2236" y="4037"/>
                      <a:pt x="2166" y="3995"/>
                      <a:pt x="2096" y="3954"/>
                    </a:cubicBezTo>
                    <a:cubicBezTo>
                      <a:pt x="1900" y="3842"/>
                      <a:pt x="1775" y="3702"/>
                      <a:pt x="1705" y="3534"/>
                    </a:cubicBezTo>
                    <a:lnTo>
                      <a:pt x="0" y="3618"/>
                    </a:lnTo>
                    <a:cubicBezTo>
                      <a:pt x="140" y="4023"/>
                      <a:pt x="434" y="4331"/>
                      <a:pt x="908" y="4554"/>
                    </a:cubicBezTo>
                    <a:cubicBezTo>
                      <a:pt x="1286" y="4736"/>
                      <a:pt x="1747" y="4862"/>
                      <a:pt x="2319" y="4917"/>
                    </a:cubicBezTo>
                    <a:cubicBezTo>
                      <a:pt x="2445" y="4931"/>
                      <a:pt x="2585" y="4945"/>
                      <a:pt x="2738" y="4959"/>
                    </a:cubicBezTo>
                    <a:lnTo>
                      <a:pt x="2738" y="5518"/>
                    </a:lnTo>
                    <a:lnTo>
                      <a:pt x="3674" y="5518"/>
                    </a:lnTo>
                    <a:lnTo>
                      <a:pt x="3674" y="4945"/>
                    </a:lnTo>
                    <a:cubicBezTo>
                      <a:pt x="3870" y="4931"/>
                      <a:pt x="4052" y="4903"/>
                      <a:pt x="4233" y="4889"/>
                    </a:cubicBezTo>
                    <a:cubicBezTo>
                      <a:pt x="4820" y="4806"/>
                      <a:pt x="5295" y="4666"/>
                      <a:pt x="5658" y="4470"/>
                    </a:cubicBezTo>
                    <a:cubicBezTo>
                      <a:pt x="6133" y="4219"/>
                      <a:pt x="6370" y="3898"/>
                      <a:pt x="6370" y="3534"/>
                    </a:cubicBezTo>
                    <a:cubicBezTo>
                      <a:pt x="6370" y="3199"/>
                      <a:pt x="6189" y="2920"/>
                      <a:pt x="5798" y="2710"/>
                    </a:cubicBezTo>
                    <a:cubicBezTo>
                      <a:pt x="5504" y="2543"/>
                      <a:pt x="4973" y="2389"/>
                      <a:pt x="4233" y="2277"/>
                    </a:cubicBezTo>
                    <a:cubicBezTo>
                      <a:pt x="4052" y="2249"/>
                      <a:pt x="3870" y="2221"/>
                      <a:pt x="3674" y="2193"/>
                    </a:cubicBezTo>
                    <a:lnTo>
                      <a:pt x="3674" y="992"/>
                    </a:lnTo>
                    <a:cubicBezTo>
                      <a:pt x="3912" y="1034"/>
                      <a:pt x="4093" y="1104"/>
                      <a:pt x="4233" y="1202"/>
                    </a:cubicBezTo>
                    <a:cubicBezTo>
                      <a:pt x="4331" y="1285"/>
                      <a:pt x="4415" y="1369"/>
                      <a:pt x="4457" y="1481"/>
                    </a:cubicBezTo>
                    <a:lnTo>
                      <a:pt x="6105" y="1383"/>
                    </a:lnTo>
                    <a:cubicBezTo>
                      <a:pt x="5993" y="1076"/>
                      <a:pt x="5728" y="824"/>
                      <a:pt x="5323" y="643"/>
                    </a:cubicBezTo>
                    <a:cubicBezTo>
                      <a:pt x="5029" y="517"/>
                      <a:pt x="4666" y="419"/>
                      <a:pt x="4233" y="364"/>
                    </a:cubicBezTo>
                    <a:cubicBezTo>
                      <a:pt x="4052" y="336"/>
                      <a:pt x="3870" y="322"/>
                      <a:pt x="3674" y="308"/>
                    </a:cubicBezTo>
                    <a:lnTo>
                      <a:pt x="3674" y="0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9" name="Google Shape;229;p4"/>
              <p:cNvSpPr/>
              <p:nvPr/>
            </p:nvSpPr>
            <p:spPr>
              <a:xfrm>
                <a:off x="-1563850" y="4256988"/>
                <a:ext cx="535725" cy="253225"/>
              </a:xfrm>
              <a:custGeom>
                <a:avLst/>
                <a:gdLst/>
                <a:ahLst/>
                <a:cxnLst/>
                <a:rect l="l" t="t" r="r" b="b"/>
                <a:pathLst>
                  <a:path w="21429" h="10129" extrusionOk="0">
                    <a:moveTo>
                      <a:pt x="10714" y="10128"/>
                    </a:moveTo>
                    <a:cubicBezTo>
                      <a:pt x="16609" y="10128"/>
                      <a:pt x="21429" y="7851"/>
                      <a:pt x="21429" y="5072"/>
                    </a:cubicBezTo>
                    <a:cubicBezTo>
                      <a:pt x="21429" y="2278"/>
                      <a:pt x="16609" y="1"/>
                      <a:pt x="10714" y="1"/>
                    </a:cubicBezTo>
                    <a:cubicBezTo>
                      <a:pt x="4819" y="1"/>
                      <a:pt x="0" y="2278"/>
                      <a:pt x="0" y="5072"/>
                    </a:cubicBezTo>
                    <a:cubicBezTo>
                      <a:pt x="0" y="7851"/>
                      <a:pt x="4819" y="10128"/>
                      <a:pt x="10714" y="10128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0" name="Google Shape;230;p4"/>
              <p:cNvSpPr/>
              <p:nvPr/>
            </p:nvSpPr>
            <p:spPr>
              <a:xfrm>
                <a:off x="-1563850" y="4331738"/>
                <a:ext cx="535725" cy="52050"/>
              </a:xfrm>
              <a:custGeom>
                <a:avLst/>
                <a:gdLst/>
                <a:ahLst/>
                <a:cxnLst/>
                <a:rect l="l" t="t" r="r" b="b"/>
                <a:pathLst>
                  <a:path w="21429" h="2082" extrusionOk="0">
                    <a:moveTo>
                      <a:pt x="0" y="2082"/>
                    </a:moveTo>
                    <a:lnTo>
                      <a:pt x="21429" y="2082"/>
                    </a:lnTo>
                    <a:lnTo>
                      <a:pt x="2142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1" name="Google Shape;231;p4"/>
              <p:cNvSpPr/>
              <p:nvPr/>
            </p:nvSpPr>
            <p:spPr>
              <a:xfrm>
                <a:off x="-1563850" y="4204963"/>
                <a:ext cx="535725" cy="253200"/>
              </a:xfrm>
              <a:custGeom>
                <a:avLst/>
                <a:gdLst/>
                <a:ahLst/>
                <a:cxnLst/>
                <a:rect l="l" t="t" r="r" b="b"/>
                <a:pathLst>
                  <a:path w="21429" h="10128" extrusionOk="0">
                    <a:moveTo>
                      <a:pt x="10714" y="10128"/>
                    </a:moveTo>
                    <a:cubicBezTo>
                      <a:pt x="16609" y="10128"/>
                      <a:pt x="21429" y="7851"/>
                      <a:pt x="21429" y="5071"/>
                    </a:cubicBezTo>
                    <a:cubicBezTo>
                      <a:pt x="21429" y="2277"/>
                      <a:pt x="16609" y="0"/>
                      <a:pt x="10714" y="0"/>
                    </a:cubicBezTo>
                    <a:cubicBezTo>
                      <a:pt x="4819" y="0"/>
                      <a:pt x="0" y="2277"/>
                      <a:pt x="0" y="5071"/>
                    </a:cubicBezTo>
                    <a:cubicBezTo>
                      <a:pt x="0" y="7851"/>
                      <a:pt x="4819" y="10128"/>
                      <a:pt x="10714" y="10128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2" name="Google Shape;232;p4"/>
              <p:cNvSpPr/>
              <p:nvPr/>
            </p:nvSpPr>
            <p:spPr>
              <a:xfrm>
                <a:off x="-1528575" y="4229413"/>
                <a:ext cx="465525" cy="204325"/>
              </a:xfrm>
              <a:custGeom>
                <a:avLst/>
                <a:gdLst/>
                <a:ahLst/>
                <a:cxnLst/>
                <a:rect l="l" t="t" r="r" b="b"/>
                <a:pathLst>
                  <a:path w="18621" h="8173" extrusionOk="0">
                    <a:moveTo>
                      <a:pt x="9303" y="8172"/>
                    </a:moveTo>
                    <a:cubicBezTo>
                      <a:pt x="14430" y="8172"/>
                      <a:pt x="18621" y="6328"/>
                      <a:pt x="18621" y="4093"/>
                    </a:cubicBezTo>
                    <a:cubicBezTo>
                      <a:pt x="18621" y="1844"/>
                      <a:pt x="14430" y="0"/>
                      <a:pt x="9303" y="0"/>
                    </a:cubicBezTo>
                    <a:cubicBezTo>
                      <a:pt x="4177" y="0"/>
                      <a:pt x="0" y="1844"/>
                      <a:pt x="0" y="4093"/>
                    </a:cubicBezTo>
                    <a:cubicBezTo>
                      <a:pt x="0" y="6328"/>
                      <a:pt x="4177" y="8172"/>
                      <a:pt x="9303" y="8172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3" name="Google Shape;233;p4"/>
              <p:cNvSpPr/>
              <p:nvPr/>
            </p:nvSpPr>
            <p:spPr>
              <a:xfrm>
                <a:off x="-1375625" y="4262588"/>
                <a:ext cx="159275" cy="137975"/>
              </a:xfrm>
              <a:custGeom>
                <a:avLst/>
                <a:gdLst/>
                <a:ahLst/>
                <a:cxnLst/>
                <a:rect l="l" t="t" r="r" b="b"/>
                <a:pathLst>
                  <a:path w="6371" h="5519" extrusionOk="0">
                    <a:moveTo>
                      <a:pt x="2738" y="978"/>
                    </a:moveTo>
                    <a:lnTo>
                      <a:pt x="2738" y="2054"/>
                    </a:lnTo>
                    <a:cubicBezTo>
                      <a:pt x="2571" y="2012"/>
                      <a:pt x="2431" y="1970"/>
                      <a:pt x="2319" y="1928"/>
                    </a:cubicBezTo>
                    <a:cubicBezTo>
                      <a:pt x="2236" y="1900"/>
                      <a:pt x="2166" y="1858"/>
                      <a:pt x="2096" y="1816"/>
                    </a:cubicBezTo>
                    <a:cubicBezTo>
                      <a:pt x="1956" y="1732"/>
                      <a:pt x="1886" y="1621"/>
                      <a:pt x="1886" y="1523"/>
                    </a:cubicBezTo>
                    <a:cubicBezTo>
                      <a:pt x="1886" y="1397"/>
                      <a:pt x="1970" y="1285"/>
                      <a:pt x="2124" y="1188"/>
                    </a:cubicBezTo>
                    <a:cubicBezTo>
                      <a:pt x="2180" y="1160"/>
                      <a:pt x="2236" y="1118"/>
                      <a:pt x="2319" y="1090"/>
                    </a:cubicBezTo>
                    <a:cubicBezTo>
                      <a:pt x="2431" y="1048"/>
                      <a:pt x="2571" y="1006"/>
                      <a:pt x="2738" y="978"/>
                    </a:cubicBezTo>
                    <a:close/>
                    <a:moveTo>
                      <a:pt x="3674" y="3060"/>
                    </a:moveTo>
                    <a:cubicBezTo>
                      <a:pt x="3898" y="3087"/>
                      <a:pt x="4079" y="3129"/>
                      <a:pt x="4219" y="3171"/>
                    </a:cubicBezTo>
                    <a:cubicBezTo>
                      <a:pt x="4345" y="3199"/>
                      <a:pt x="4443" y="3241"/>
                      <a:pt x="4512" y="3283"/>
                    </a:cubicBezTo>
                    <a:cubicBezTo>
                      <a:pt x="4694" y="3381"/>
                      <a:pt x="4778" y="3507"/>
                      <a:pt x="4778" y="3646"/>
                    </a:cubicBezTo>
                    <a:cubicBezTo>
                      <a:pt x="4778" y="3800"/>
                      <a:pt x="4680" y="3926"/>
                      <a:pt x="4471" y="4037"/>
                    </a:cubicBezTo>
                    <a:cubicBezTo>
                      <a:pt x="4401" y="4079"/>
                      <a:pt x="4317" y="4121"/>
                      <a:pt x="4219" y="4149"/>
                    </a:cubicBezTo>
                    <a:cubicBezTo>
                      <a:pt x="4065" y="4205"/>
                      <a:pt x="3884" y="4233"/>
                      <a:pt x="3674" y="4261"/>
                    </a:cubicBezTo>
                    <a:lnTo>
                      <a:pt x="3674" y="3060"/>
                    </a:lnTo>
                    <a:close/>
                    <a:moveTo>
                      <a:pt x="2738" y="0"/>
                    </a:moveTo>
                    <a:lnTo>
                      <a:pt x="2738" y="308"/>
                    </a:lnTo>
                    <a:cubicBezTo>
                      <a:pt x="2585" y="322"/>
                      <a:pt x="2445" y="322"/>
                      <a:pt x="2319" y="336"/>
                    </a:cubicBezTo>
                    <a:cubicBezTo>
                      <a:pt x="1761" y="405"/>
                      <a:pt x="1300" y="517"/>
                      <a:pt x="936" y="699"/>
                    </a:cubicBezTo>
                    <a:cubicBezTo>
                      <a:pt x="489" y="936"/>
                      <a:pt x="266" y="1216"/>
                      <a:pt x="266" y="1551"/>
                    </a:cubicBezTo>
                    <a:cubicBezTo>
                      <a:pt x="266" y="1886"/>
                      <a:pt x="461" y="2165"/>
                      <a:pt x="867" y="2403"/>
                    </a:cubicBezTo>
                    <a:cubicBezTo>
                      <a:pt x="1188" y="2599"/>
                      <a:pt x="1677" y="2752"/>
                      <a:pt x="2319" y="2864"/>
                    </a:cubicBezTo>
                    <a:cubicBezTo>
                      <a:pt x="2445" y="2878"/>
                      <a:pt x="2585" y="2906"/>
                      <a:pt x="2738" y="2920"/>
                    </a:cubicBezTo>
                    <a:lnTo>
                      <a:pt x="2738" y="4219"/>
                    </a:lnTo>
                    <a:cubicBezTo>
                      <a:pt x="2585" y="4177"/>
                      <a:pt x="2445" y="4135"/>
                      <a:pt x="2319" y="4079"/>
                    </a:cubicBezTo>
                    <a:cubicBezTo>
                      <a:pt x="2236" y="4037"/>
                      <a:pt x="2166" y="3995"/>
                      <a:pt x="2096" y="3954"/>
                    </a:cubicBezTo>
                    <a:cubicBezTo>
                      <a:pt x="1900" y="3842"/>
                      <a:pt x="1775" y="3688"/>
                      <a:pt x="1705" y="3534"/>
                    </a:cubicBezTo>
                    <a:lnTo>
                      <a:pt x="0" y="3618"/>
                    </a:lnTo>
                    <a:cubicBezTo>
                      <a:pt x="140" y="4023"/>
                      <a:pt x="434" y="4331"/>
                      <a:pt x="908" y="4554"/>
                    </a:cubicBezTo>
                    <a:cubicBezTo>
                      <a:pt x="1286" y="4736"/>
                      <a:pt x="1747" y="4862"/>
                      <a:pt x="2319" y="4917"/>
                    </a:cubicBezTo>
                    <a:cubicBezTo>
                      <a:pt x="2445" y="4931"/>
                      <a:pt x="2585" y="4945"/>
                      <a:pt x="2738" y="4959"/>
                    </a:cubicBezTo>
                    <a:lnTo>
                      <a:pt x="2738" y="5518"/>
                    </a:lnTo>
                    <a:lnTo>
                      <a:pt x="3674" y="5518"/>
                    </a:lnTo>
                    <a:lnTo>
                      <a:pt x="3674" y="4931"/>
                    </a:lnTo>
                    <a:cubicBezTo>
                      <a:pt x="3870" y="4931"/>
                      <a:pt x="4051" y="4903"/>
                      <a:pt x="4219" y="4889"/>
                    </a:cubicBezTo>
                    <a:cubicBezTo>
                      <a:pt x="4820" y="4806"/>
                      <a:pt x="5295" y="4666"/>
                      <a:pt x="5658" y="4470"/>
                    </a:cubicBezTo>
                    <a:cubicBezTo>
                      <a:pt x="6133" y="4219"/>
                      <a:pt x="6370" y="3898"/>
                      <a:pt x="6370" y="3534"/>
                    </a:cubicBezTo>
                    <a:cubicBezTo>
                      <a:pt x="6370" y="3199"/>
                      <a:pt x="6175" y="2920"/>
                      <a:pt x="5798" y="2710"/>
                    </a:cubicBezTo>
                    <a:cubicBezTo>
                      <a:pt x="5504" y="2543"/>
                      <a:pt x="4973" y="2389"/>
                      <a:pt x="4219" y="2277"/>
                    </a:cubicBezTo>
                    <a:cubicBezTo>
                      <a:pt x="4051" y="2249"/>
                      <a:pt x="3870" y="2221"/>
                      <a:pt x="3674" y="2193"/>
                    </a:cubicBezTo>
                    <a:lnTo>
                      <a:pt x="3674" y="992"/>
                    </a:lnTo>
                    <a:cubicBezTo>
                      <a:pt x="3912" y="1034"/>
                      <a:pt x="4093" y="1104"/>
                      <a:pt x="4219" y="1202"/>
                    </a:cubicBezTo>
                    <a:cubicBezTo>
                      <a:pt x="4331" y="1285"/>
                      <a:pt x="4415" y="1369"/>
                      <a:pt x="4457" y="1481"/>
                    </a:cubicBezTo>
                    <a:lnTo>
                      <a:pt x="6105" y="1383"/>
                    </a:lnTo>
                    <a:cubicBezTo>
                      <a:pt x="5993" y="1076"/>
                      <a:pt x="5728" y="824"/>
                      <a:pt x="5323" y="643"/>
                    </a:cubicBezTo>
                    <a:cubicBezTo>
                      <a:pt x="5029" y="517"/>
                      <a:pt x="4666" y="419"/>
                      <a:pt x="4219" y="363"/>
                    </a:cubicBezTo>
                    <a:cubicBezTo>
                      <a:pt x="4051" y="336"/>
                      <a:pt x="3870" y="322"/>
                      <a:pt x="3674" y="308"/>
                    </a:cubicBezTo>
                    <a:lnTo>
                      <a:pt x="3674" y="0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4" name="Google Shape;234;p4"/>
              <p:cNvSpPr/>
              <p:nvPr/>
            </p:nvSpPr>
            <p:spPr>
              <a:xfrm>
                <a:off x="-1780025" y="4147688"/>
                <a:ext cx="535375" cy="253550"/>
              </a:xfrm>
              <a:custGeom>
                <a:avLst/>
                <a:gdLst/>
                <a:ahLst/>
                <a:cxnLst/>
                <a:rect l="l" t="t" r="r" b="b"/>
                <a:pathLst>
                  <a:path w="21415" h="10142" extrusionOk="0">
                    <a:moveTo>
                      <a:pt x="10701" y="10142"/>
                    </a:moveTo>
                    <a:cubicBezTo>
                      <a:pt x="16610" y="10142"/>
                      <a:pt x="21415" y="7865"/>
                      <a:pt x="21415" y="5071"/>
                    </a:cubicBezTo>
                    <a:cubicBezTo>
                      <a:pt x="21415" y="2277"/>
                      <a:pt x="16610" y="1"/>
                      <a:pt x="10701" y="1"/>
                    </a:cubicBezTo>
                    <a:cubicBezTo>
                      <a:pt x="4806" y="1"/>
                      <a:pt x="0" y="2277"/>
                      <a:pt x="0" y="5071"/>
                    </a:cubicBezTo>
                    <a:cubicBezTo>
                      <a:pt x="0" y="7865"/>
                      <a:pt x="4806" y="10142"/>
                      <a:pt x="10701" y="10142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5" name="Google Shape;235;p4"/>
              <p:cNvSpPr/>
              <p:nvPr/>
            </p:nvSpPr>
            <p:spPr>
              <a:xfrm>
                <a:off x="-1780025" y="4222413"/>
                <a:ext cx="535375" cy="52075"/>
              </a:xfrm>
              <a:custGeom>
                <a:avLst/>
                <a:gdLst/>
                <a:ahLst/>
                <a:cxnLst/>
                <a:rect l="l" t="t" r="r" b="b"/>
                <a:pathLst>
                  <a:path w="21415" h="2083" extrusionOk="0">
                    <a:moveTo>
                      <a:pt x="0" y="2082"/>
                    </a:moveTo>
                    <a:lnTo>
                      <a:pt x="21415" y="2082"/>
                    </a:lnTo>
                    <a:lnTo>
                      <a:pt x="21415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6" name="Google Shape;236;p4"/>
              <p:cNvSpPr/>
              <p:nvPr/>
            </p:nvSpPr>
            <p:spPr>
              <a:xfrm>
                <a:off x="-1780025" y="4095663"/>
                <a:ext cx="535375" cy="253550"/>
              </a:xfrm>
              <a:custGeom>
                <a:avLst/>
                <a:gdLst/>
                <a:ahLst/>
                <a:cxnLst/>
                <a:rect l="l" t="t" r="r" b="b"/>
                <a:pathLst>
                  <a:path w="21415" h="10142" extrusionOk="0">
                    <a:moveTo>
                      <a:pt x="10701" y="10142"/>
                    </a:moveTo>
                    <a:cubicBezTo>
                      <a:pt x="16610" y="10142"/>
                      <a:pt x="21415" y="7865"/>
                      <a:pt x="21415" y="5071"/>
                    </a:cubicBezTo>
                    <a:cubicBezTo>
                      <a:pt x="21415" y="2277"/>
                      <a:pt x="16610" y="0"/>
                      <a:pt x="10701" y="0"/>
                    </a:cubicBezTo>
                    <a:cubicBezTo>
                      <a:pt x="4806" y="0"/>
                      <a:pt x="0" y="2277"/>
                      <a:pt x="0" y="5071"/>
                    </a:cubicBezTo>
                    <a:cubicBezTo>
                      <a:pt x="0" y="7865"/>
                      <a:pt x="4806" y="10142"/>
                      <a:pt x="10701" y="10142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7" name="Google Shape;237;p4"/>
              <p:cNvSpPr/>
              <p:nvPr/>
            </p:nvSpPr>
            <p:spPr>
              <a:xfrm>
                <a:off x="-1745100" y="4120438"/>
                <a:ext cx="465525" cy="203975"/>
              </a:xfrm>
              <a:custGeom>
                <a:avLst/>
                <a:gdLst/>
                <a:ahLst/>
                <a:cxnLst/>
                <a:rect l="l" t="t" r="r" b="b"/>
                <a:pathLst>
                  <a:path w="18621" h="8159" extrusionOk="0">
                    <a:moveTo>
                      <a:pt x="9304" y="8159"/>
                    </a:moveTo>
                    <a:cubicBezTo>
                      <a:pt x="14430" y="8159"/>
                      <a:pt x="18621" y="6329"/>
                      <a:pt x="18621" y="4080"/>
                    </a:cubicBezTo>
                    <a:cubicBezTo>
                      <a:pt x="18621" y="1831"/>
                      <a:pt x="14430" y="1"/>
                      <a:pt x="9304" y="1"/>
                    </a:cubicBezTo>
                    <a:cubicBezTo>
                      <a:pt x="4177" y="1"/>
                      <a:pt x="0" y="1831"/>
                      <a:pt x="0" y="4080"/>
                    </a:cubicBezTo>
                    <a:cubicBezTo>
                      <a:pt x="0" y="6329"/>
                      <a:pt x="4177" y="8159"/>
                      <a:pt x="9304" y="8159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8" name="Google Shape;238;p4"/>
              <p:cNvSpPr/>
              <p:nvPr/>
            </p:nvSpPr>
            <p:spPr>
              <a:xfrm>
                <a:off x="-1591800" y="4153613"/>
                <a:ext cx="158925" cy="137625"/>
              </a:xfrm>
              <a:custGeom>
                <a:avLst/>
                <a:gdLst/>
                <a:ahLst/>
                <a:cxnLst/>
                <a:rect l="l" t="t" r="r" b="b"/>
                <a:pathLst>
                  <a:path w="6357" h="5505" extrusionOk="0">
                    <a:moveTo>
                      <a:pt x="2725" y="979"/>
                    </a:moveTo>
                    <a:lnTo>
                      <a:pt x="2725" y="2040"/>
                    </a:lnTo>
                    <a:cubicBezTo>
                      <a:pt x="2557" y="1999"/>
                      <a:pt x="2417" y="1971"/>
                      <a:pt x="2306" y="1915"/>
                    </a:cubicBezTo>
                    <a:cubicBezTo>
                      <a:pt x="2222" y="1887"/>
                      <a:pt x="2152" y="1845"/>
                      <a:pt x="2082" y="1817"/>
                    </a:cubicBezTo>
                    <a:cubicBezTo>
                      <a:pt x="1956" y="1719"/>
                      <a:pt x="1886" y="1621"/>
                      <a:pt x="1886" y="1510"/>
                    </a:cubicBezTo>
                    <a:cubicBezTo>
                      <a:pt x="1886" y="1384"/>
                      <a:pt x="1956" y="1286"/>
                      <a:pt x="2110" y="1188"/>
                    </a:cubicBezTo>
                    <a:cubicBezTo>
                      <a:pt x="2166" y="1146"/>
                      <a:pt x="2236" y="1119"/>
                      <a:pt x="2306" y="1091"/>
                    </a:cubicBezTo>
                    <a:cubicBezTo>
                      <a:pt x="2417" y="1035"/>
                      <a:pt x="2557" y="993"/>
                      <a:pt x="2725" y="979"/>
                    </a:cubicBezTo>
                    <a:close/>
                    <a:moveTo>
                      <a:pt x="3661" y="3046"/>
                    </a:moveTo>
                    <a:cubicBezTo>
                      <a:pt x="3884" y="3074"/>
                      <a:pt x="4066" y="3116"/>
                      <a:pt x="4219" y="3158"/>
                    </a:cubicBezTo>
                    <a:cubicBezTo>
                      <a:pt x="4331" y="3200"/>
                      <a:pt x="4429" y="3228"/>
                      <a:pt x="4513" y="3284"/>
                    </a:cubicBezTo>
                    <a:cubicBezTo>
                      <a:pt x="4680" y="3381"/>
                      <a:pt x="4764" y="3493"/>
                      <a:pt x="4764" y="3633"/>
                    </a:cubicBezTo>
                    <a:cubicBezTo>
                      <a:pt x="4764" y="3787"/>
                      <a:pt x="4666" y="3926"/>
                      <a:pt x="4457" y="4038"/>
                    </a:cubicBezTo>
                    <a:cubicBezTo>
                      <a:pt x="4387" y="4080"/>
                      <a:pt x="4303" y="4108"/>
                      <a:pt x="4219" y="4136"/>
                    </a:cubicBezTo>
                    <a:cubicBezTo>
                      <a:pt x="4052" y="4192"/>
                      <a:pt x="3870" y="4234"/>
                      <a:pt x="3661" y="4248"/>
                    </a:cubicBezTo>
                    <a:lnTo>
                      <a:pt x="3661" y="3046"/>
                    </a:lnTo>
                    <a:close/>
                    <a:moveTo>
                      <a:pt x="2725" y="1"/>
                    </a:moveTo>
                    <a:lnTo>
                      <a:pt x="2725" y="308"/>
                    </a:lnTo>
                    <a:cubicBezTo>
                      <a:pt x="2571" y="308"/>
                      <a:pt x="2431" y="322"/>
                      <a:pt x="2306" y="336"/>
                    </a:cubicBezTo>
                    <a:cubicBezTo>
                      <a:pt x="1747" y="392"/>
                      <a:pt x="1286" y="518"/>
                      <a:pt x="923" y="699"/>
                    </a:cubicBezTo>
                    <a:cubicBezTo>
                      <a:pt x="476" y="923"/>
                      <a:pt x="252" y="1216"/>
                      <a:pt x="252" y="1552"/>
                    </a:cubicBezTo>
                    <a:cubicBezTo>
                      <a:pt x="252" y="1873"/>
                      <a:pt x="448" y="2166"/>
                      <a:pt x="853" y="2390"/>
                    </a:cubicBezTo>
                    <a:cubicBezTo>
                      <a:pt x="1174" y="2585"/>
                      <a:pt x="1663" y="2739"/>
                      <a:pt x="2306" y="2851"/>
                    </a:cubicBezTo>
                    <a:cubicBezTo>
                      <a:pt x="2431" y="2879"/>
                      <a:pt x="2571" y="2893"/>
                      <a:pt x="2725" y="2921"/>
                    </a:cubicBezTo>
                    <a:lnTo>
                      <a:pt x="2725" y="4206"/>
                    </a:lnTo>
                    <a:cubicBezTo>
                      <a:pt x="2571" y="4178"/>
                      <a:pt x="2431" y="4122"/>
                      <a:pt x="2306" y="4066"/>
                    </a:cubicBezTo>
                    <a:cubicBezTo>
                      <a:pt x="2222" y="4024"/>
                      <a:pt x="2152" y="3996"/>
                      <a:pt x="2082" y="3954"/>
                    </a:cubicBezTo>
                    <a:cubicBezTo>
                      <a:pt x="1886" y="3828"/>
                      <a:pt x="1761" y="3689"/>
                      <a:pt x="1691" y="3521"/>
                    </a:cubicBezTo>
                    <a:lnTo>
                      <a:pt x="1" y="3605"/>
                    </a:lnTo>
                    <a:cubicBezTo>
                      <a:pt x="126" y="4010"/>
                      <a:pt x="420" y="4331"/>
                      <a:pt x="895" y="4541"/>
                    </a:cubicBezTo>
                    <a:cubicBezTo>
                      <a:pt x="1272" y="4722"/>
                      <a:pt x="1747" y="4848"/>
                      <a:pt x="2306" y="4904"/>
                    </a:cubicBezTo>
                    <a:cubicBezTo>
                      <a:pt x="2431" y="4918"/>
                      <a:pt x="2571" y="4932"/>
                      <a:pt x="2725" y="4946"/>
                    </a:cubicBezTo>
                    <a:lnTo>
                      <a:pt x="2725" y="5505"/>
                    </a:lnTo>
                    <a:lnTo>
                      <a:pt x="3661" y="5505"/>
                    </a:lnTo>
                    <a:lnTo>
                      <a:pt x="3661" y="4932"/>
                    </a:lnTo>
                    <a:cubicBezTo>
                      <a:pt x="3856" y="4918"/>
                      <a:pt x="4038" y="4904"/>
                      <a:pt x="4219" y="4876"/>
                    </a:cubicBezTo>
                    <a:cubicBezTo>
                      <a:pt x="4806" y="4792"/>
                      <a:pt x="5281" y="4653"/>
                      <a:pt x="5644" y="4457"/>
                    </a:cubicBezTo>
                    <a:cubicBezTo>
                      <a:pt x="6119" y="4206"/>
                      <a:pt x="6357" y="3898"/>
                      <a:pt x="6357" y="3521"/>
                    </a:cubicBezTo>
                    <a:cubicBezTo>
                      <a:pt x="6357" y="3186"/>
                      <a:pt x="6175" y="2921"/>
                      <a:pt x="5798" y="2711"/>
                    </a:cubicBezTo>
                    <a:cubicBezTo>
                      <a:pt x="5490" y="2529"/>
                      <a:pt x="4960" y="2390"/>
                      <a:pt x="4219" y="2264"/>
                    </a:cubicBezTo>
                    <a:cubicBezTo>
                      <a:pt x="4038" y="2236"/>
                      <a:pt x="3856" y="2208"/>
                      <a:pt x="3661" y="2180"/>
                    </a:cubicBezTo>
                    <a:lnTo>
                      <a:pt x="3661" y="979"/>
                    </a:lnTo>
                    <a:cubicBezTo>
                      <a:pt x="3898" y="1035"/>
                      <a:pt x="4080" y="1105"/>
                      <a:pt x="4219" y="1202"/>
                    </a:cubicBezTo>
                    <a:cubicBezTo>
                      <a:pt x="4331" y="1272"/>
                      <a:pt x="4401" y="1370"/>
                      <a:pt x="4443" y="1482"/>
                    </a:cubicBezTo>
                    <a:lnTo>
                      <a:pt x="6091" y="1370"/>
                    </a:lnTo>
                    <a:cubicBezTo>
                      <a:pt x="5979" y="1063"/>
                      <a:pt x="5714" y="825"/>
                      <a:pt x="5309" y="630"/>
                    </a:cubicBezTo>
                    <a:cubicBezTo>
                      <a:pt x="5016" y="504"/>
                      <a:pt x="4652" y="406"/>
                      <a:pt x="4219" y="350"/>
                    </a:cubicBezTo>
                    <a:cubicBezTo>
                      <a:pt x="4038" y="336"/>
                      <a:pt x="3856" y="308"/>
                      <a:pt x="3661" y="308"/>
                    </a:cubicBezTo>
                    <a:lnTo>
                      <a:pt x="3661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9" name="Google Shape;239;p4"/>
              <p:cNvSpPr/>
              <p:nvPr/>
            </p:nvSpPr>
            <p:spPr>
              <a:xfrm>
                <a:off x="-1588650" y="4055838"/>
                <a:ext cx="535725" cy="253575"/>
              </a:xfrm>
              <a:custGeom>
                <a:avLst/>
                <a:gdLst/>
                <a:ahLst/>
                <a:cxnLst/>
                <a:rect l="l" t="t" r="r" b="b"/>
                <a:pathLst>
                  <a:path w="21429" h="10143" extrusionOk="0">
                    <a:moveTo>
                      <a:pt x="10715" y="10142"/>
                    </a:moveTo>
                    <a:cubicBezTo>
                      <a:pt x="16610" y="10142"/>
                      <a:pt x="21429" y="7865"/>
                      <a:pt x="21429" y="5071"/>
                    </a:cubicBezTo>
                    <a:cubicBezTo>
                      <a:pt x="21429" y="2278"/>
                      <a:pt x="16610" y="1"/>
                      <a:pt x="10715" y="1"/>
                    </a:cubicBezTo>
                    <a:cubicBezTo>
                      <a:pt x="4820" y="1"/>
                      <a:pt x="0" y="2278"/>
                      <a:pt x="0" y="5071"/>
                    </a:cubicBezTo>
                    <a:cubicBezTo>
                      <a:pt x="0" y="7865"/>
                      <a:pt x="4820" y="10142"/>
                      <a:pt x="10715" y="10142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0" name="Google Shape;240;p4"/>
              <p:cNvSpPr/>
              <p:nvPr/>
            </p:nvSpPr>
            <p:spPr>
              <a:xfrm>
                <a:off x="-1588650" y="4130588"/>
                <a:ext cx="535725" cy="52050"/>
              </a:xfrm>
              <a:custGeom>
                <a:avLst/>
                <a:gdLst/>
                <a:ahLst/>
                <a:cxnLst/>
                <a:rect l="l" t="t" r="r" b="b"/>
                <a:pathLst>
                  <a:path w="21429" h="2082" extrusionOk="0">
                    <a:moveTo>
                      <a:pt x="0" y="2081"/>
                    </a:moveTo>
                    <a:lnTo>
                      <a:pt x="21429" y="2081"/>
                    </a:lnTo>
                    <a:lnTo>
                      <a:pt x="2142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1" name="Google Shape;241;p4"/>
              <p:cNvSpPr/>
              <p:nvPr/>
            </p:nvSpPr>
            <p:spPr>
              <a:xfrm>
                <a:off x="-1588650" y="4003813"/>
                <a:ext cx="535725" cy="253200"/>
              </a:xfrm>
              <a:custGeom>
                <a:avLst/>
                <a:gdLst/>
                <a:ahLst/>
                <a:cxnLst/>
                <a:rect l="l" t="t" r="r" b="b"/>
                <a:pathLst>
                  <a:path w="21429" h="10128" extrusionOk="0">
                    <a:moveTo>
                      <a:pt x="10715" y="10128"/>
                    </a:moveTo>
                    <a:cubicBezTo>
                      <a:pt x="16610" y="10128"/>
                      <a:pt x="21429" y="7865"/>
                      <a:pt x="21429" y="5071"/>
                    </a:cubicBezTo>
                    <a:cubicBezTo>
                      <a:pt x="21429" y="2277"/>
                      <a:pt x="16610" y="0"/>
                      <a:pt x="10715" y="0"/>
                    </a:cubicBezTo>
                    <a:cubicBezTo>
                      <a:pt x="4820" y="0"/>
                      <a:pt x="0" y="2277"/>
                      <a:pt x="0" y="5071"/>
                    </a:cubicBezTo>
                    <a:cubicBezTo>
                      <a:pt x="0" y="7865"/>
                      <a:pt x="4820" y="10128"/>
                      <a:pt x="10715" y="10128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2" name="Google Shape;242;p4"/>
              <p:cNvSpPr/>
              <p:nvPr/>
            </p:nvSpPr>
            <p:spPr>
              <a:xfrm>
                <a:off x="-1553375" y="4028263"/>
                <a:ext cx="465175" cy="204300"/>
              </a:xfrm>
              <a:custGeom>
                <a:avLst/>
                <a:gdLst/>
                <a:ahLst/>
                <a:cxnLst/>
                <a:rect l="l" t="t" r="r" b="b"/>
                <a:pathLst>
                  <a:path w="18607" h="8172" extrusionOk="0">
                    <a:moveTo>
                      <a:pt x="9304" y="8172"/>
                    </a:moveTo>
                    <a:cubicBezTo>
                      <a:pt x="14430" y="8172"/>
                      <a:pt x="18607" y="6342"/>
                      <a:pt x="18607" y="4093"/>
                    </a:cubicBezTo>
                    <a:cubicBezTo>
                      <a:pt x="18607" y="1844"/>
                      <a:pt x="14430" y="0"/>
                      <a:pt x="9304" y="0"/>
                    </a:cubicBezTo>
                    <a:cubicBezTo>
                      <a:pt x="4177" y="0"/>
                      <a:pt x="0" y="1844"/>
                      <a:pt x="0" y="4093"/>
                    </a:cubicBezTo>
                    <a:cubicBezTo>
                      <a:pt x="0" y="6342"/>
                      <a:pt x="4177" y="8172"/>
                      <a:pt x="9304" y="8172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3" name="Google Shape;243;p4"/>
              <p:cNvSpPr/>
              <p:nvPr/>
            </p:nvSpPr>
            <p:spPr>
              <a:xfrm>
                <a:off x="-1400425" y="4061788"/>
                <a:ext cx="159275" cy="137600"/>
              </a:xfrm>
              <a:custGeom>
                <a:avLst/>
                <a:gdLst/>
                <a:ahLst/>
                <a:cxnLst/>
                <a:rect l="l" t="t" r="r" b="b"/>
                <a:pathLst>
                  <a:path w="6371" h="5504" extrusionOk="0">
                    <a:moveTo>
                      <a:pt x="2725" y="964"/>
                    </a:moveTo>
                    <a:lnTo>
                      <a:pt x="2725" y="2040"/>
                    </a:lnTo>
                    <a:cubicBezTo>
                      <a:pt x="2571" y="1998"/>
                      <a:pt x="2431" y="1956"/>
                      <a:pt x="2306" y="1914"/>
                    </a:cubicBezTo>
                    <a:cubicBezTo>
                      <a:pt x="2222" y="1886"/>
                      <a:pt x="2152" y="1844"/>
                      <a:pt x="2096" y="1802"/>
                    </a:cubicBezTo>
                    <a:cubicBezTo>
                      <a:pt x="1956" y="1718"/>
                      <a:pt x="1886" y="1621"/>
                      <a:pt x="1886" y="1509"/>
                    </a:cubicBezTo>
                    <a:cubicBezTo>
                      <a:pt x="1886" y="1383"/>
                      <a:pt x="1970" y="1271"/>
                      <a:pt x="2124" y="1174"/>
                    </a:cubicBezTo>
                    <a:cubicBezTo>
                      <a:pt x="2180" y="1146"/>
                      <a:pt x="2236" y="1104"/>
                      <a:pt x="2306" y="1076"/>
                    </a:cubicBezTo>
                    <a:cubicBezTo>
                      <a:pt x="2431" y="1034"/>
                      <a:pt x="2571" y="992"/>
                      <a:pt x="2725" y="964"/>
                    </a:cubicBezTo>
                    <a:close/>
                    <a:moveTo>
                      <a:pt x="3675" y="3045"/>
                    </a:moveTo>
                    <a:cubicBezTo>
                      <a:pt x="3898" y="3073"/>
                      <a:pt x="4080" y="3115"/>
                      <a:pt x="4219" y="3157"/>
                    </a:cubicBezTo>
                    <a:cubicBezTo>
                      <a:pt x="4345" y="3185"/>
                      <a:pt x="4443" y="3227"/>
                      <a:pt x="4513" y="3269"/>
                    </a:cubicBezTo>
                    <a:cubicBezTo>
                      <a:pt x="4694" y="3381"/>
                      <a:pt x="4778" y="3492"/>
                      <a:pt x="4778" y="3632"/>
                    </a:cubicBezTo>
                    <a:cubicBezTo>
                      <a:pt x="4778" y="3786"/>
                      <a:pt x="4666" y="3911"/>
                      <a:pt x="4471" y="4037"/>
                    </a:cubicBezTo>
                    <a:cubicBezTo>
                      <a:pt x="4401" y="4079"/>
                      <a:pt x="4317" y="4107"/>
                      <a:pt x="4219" y="4135"/>
                    </a:cubicBezTo>
                    <a:cubicBezTo>
                      <a:pt x="4066" y="4191"/>
                      <a:pt x="3884" y="4233"/>
                      <a:pt x="3675" y="4247"/>
                    </a:cubicBezTo>
                    <a:lnTo>
                      <a:pt x="3675" y="3045"/>
                    </a:lnTo>
                    <a:close/>
                    <a:moveTo>
                      <a:pt x="2725" y="0"/>
                    </a:moveTo>
                    <a:lnTo>
                      <a:pt x="2725" y="294"/>
                    </a:lnTo>
                    <a:cubicBezTo>
                      <a:pt x="2585" y="307"/>
                      <a:pt x="2445" y="321"/>
                      <a:pt x="2306" y="335"/>
                    </a:cubicBezTo>
                    <a:cubicBezTo>
                      <a:pt x="1761" y="391"/>
                      <a:pt x="1300" y="503"/>
                      <a:pt x="937" y="699"/>
                    </a:cubicBezTo>
                    <a:cubicBezTo>
                      <a:pt x="490" y="922"/>
                      <a:pt x="266" y="1201"/>
                      <a:pt x="266" y="1537"/>
                    </a:cubicBezTo>
                    <a:cubicBezTo>
                      <a:pt x="266" y="1872"/>
                      <a:pt x="462" y="2151"/>
                      <a:pt x="853" y="2389"/>
                    </a:cubicBezTo>
                    <a:cubicBezTo>
                      <a:pt x="1188" y="2584"/>
                      <a:pt x="1677" y="2738"/>
                      <a:pt x="2306" y="2850"/>
                    </a:cubicBezTo>
                    <a:cubicBezTo>
                      <a:pt x="2445" y="2878"/>
                      <a:pt x="2585" y="2892"/>
                      <a:pt x="2725" y="2920"/>
                    </a:cubicBezTo>
                    <a:lnTo>
                      <a:pt x="2725" y="4205"/>
                    </a:lnTo>
                    <a:cubicBezTo>
                      <a:pt x="2585" y="4163"/>
                      <a:pt x="2445" y="4121"/>
                      <a:pt x="2306" y="4065"/>
                    </a:cubicBezTo>
                    <a:cubicBezTo>
                      <a:pt x="2236" y="4023"/>
                      <a:pt x="2166" y="3981"/>
                      <a:pt x="2096" y="3939"/>
                    </a:cubicBezTo>
                    <a:cubicBezTo>
                      <a:pt x="1900" y="3828"/>
                      <a:pt x="1775" y="3688"/>
                      <a:pt x="1705" y="3520"/>
                    </a:cubicBezTo>
                    <a:lnTo>
                      <a:pt x="1" y="3604"/>
                    </a:lnTo>
                    <a:cubicBezTo>
                      <a:pt x="140" y="4009"/>
                      <a:pt x="434" y="4331"/>
                      <a:pt x="895" y="4540"/>
                    </a:cubicBezTo>
                    <a:cubicBezTo>
                      <a:pt x="1286" y="4722"/>
                      <a:pt x="1747" y="4847"/>
                      <a:pt x="2306" y="4903"/>
                    </a:cubicBezTo>
                    <a:cubicBezTo>
                      <a:pt x="2445" y="4917"/>
                      <a:pt x="2585" y="4931"/>
                      <a:pt x="2725" y="4945"/>
                    </a:cubicBezTo>
                    <a:lnTo>
                      <a:pt x="2725" y="5504"/>
                    </a:lnTo>
                    <a:lnTo>
                      <a:pt x="3675" y="5504"/>
                    </a:lnTo>
                    <a:lnTo>
                      <a:pt x="3675" y="4931"/>
                    </a:lnTo>
                    <a:cubicBezTo>
                      <a:pt x="3870" y="4917"/>
                      <a:pt x="4052" y="4889"/>
                      <a:pt x="4219" y="4875"/>
                    </a:cubicBezTo>
                    <a:cubicBezTo>
                      <a:pt x="4806" y="4792"/>
                      <a:pt x="5295" y="4652"/>
                      <a:pt x="5658" y="4456"/>
                    </a:cubicBezTo>
                    <a:cubicBezTo>
                      <a:pt x="6133" y="4205"/>
                      <a:pt x="6371" y="3897"/>
                      <a:pt x="6371" y="3520"/>
                    </a:cubicBezTo>
                    <a:cubicBezTo>
                      <a:pt x="6371" y="3185"/>
                      <a:pt x="6175" y="2920"/>
                      <a:pt x="5798" y="2696"/>
                    </a:cubicBezTo>
                    <a:cubicBezTo>
                      <a:pt x="5490" y="2529"/>
                      <a:pt x="4974" y="2389"/>
                      <a:pt x="4219" y="2263"/>
                    </a:cubicBezTo>
                    <a:cubicBezTo>
                      <a:pt x="4052" y="2235"/>
                      <a:pt x="3870" y="2207"/>
                      <a:pt x="3675" y="2179"/>
                    </a:cubicBezTo>
                    <a:lnTo>
                      <a:pt x="3675" y="978"/>
                    </a:lnTo>
                    <a:cubicBezTo>
                      <a:pt x="3912" y="1020"/>
                      <a:pt x="4094" y="1104"/>
                      <a:pt x="4219" y="1188"/>
                    </a:cubicBezTo>
                    <a:cubicBezTo>
                      <a:pt x="4331" y="1271"/>
                      <a:pt x="4415" y="1369"/>
                      <a:pt x="4457" y="1467"/>
                    </a:cubicBezTo>
                    <a:lnTo>
                      <a:pt x="6105" y="1369"/>
                    </a:lnTo>
                    <a:cubicBezTo>
                      <a:pt x="5993" y="1062"/>
                      <a:pt x="5728" y="810"/>
                      <a:pt x="5323" y="629"/>
                    </a:cubicBezTo>
                    <a:cubicBezTo>
                      <a:pt x="5030" y="503"/>
                      <a:pt x="4666" y="405"/>
                      <a:pt x="4219" y="349"/>
                    </a:cubicBezTo>
                    <a:cubicBezTo>
                      <a:pt x="4052" y="321"/>
                      <a:pt x="3870" y="307"/>
                      <a:pt x="3675" y="294"/>
                    </a:cubicBezTo>
                    <a:lnTo>
                      <a:pt x="3675" y="0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4" name="Google Shape;244;p4"/>
              <p:cNvSpPr/>
              <p:nvPr/>
            </p:nvSpPr>
            <p:spPr>
              <a:xfrm>
                <a:off x="-1670725" y="3963988"/>
                <a:ext cx="535400" cy="253225"/>
              </a:xfrm>
              <a:custGeom>
                <a:avLst/>
                <a:gdLst/>
                <a:ahLst/>
                <a:cxnLst/>
                <a:rect l="l" t="t" r="r" b="b"/>
                <a:pathLst>
                  <a:path w="21416" h="10129" extrusionOk="0">
                    <a:moveTo>
                      <a:pt x="10715" y="10128"/>
                    </a:moveTo>
                    <a:cubicBezTo>
                      <a:pt x="16610" y="10128"/>
                      <a:pt x="21415" y="7851"/>
                      <a:pt x="21415" y="5058"/>
                    </a:cubicBezTo>
                    <a:cubicBezTo>
                      <a:pt x="21415" y="2278"/>
                      <a:pt x="16610" y="1"/>
                      <a:pt x="10715" y="1"/>
                    </a:cubicBezTo>
                    <a:cubicBezTo>
                      <a:pt x="4806" y="1"/>
                      <a:pt x="1" y="2278"/>
                      <a:pt x="1" y="5058"/>
                    </a:cubicBezTo>
                    <a:cubicBezTo>
                      <a:pt x="1" y="7851"/>
                      <a:pt x="4806" y="10128"/>
                      <a:pt x="10715" y="10128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5" name="Google Shape;245;p4"/>
              <p:cNvSpPr/>
              <p:nvPr/>
            </p:nvSpPr>
            <p:spPr>
              <a:xfrm>
                <a:off x="-1670725" y="4038388"/>
                <a:ext cx="535400" cy="52050"/>
              </a:xfrm>
              <a:custGeom>
                <a:avLst/>
                <a:gdLst/>
                <a:ahLst/>
                <a:cxnLst/>
                <a:rect l="l" t="t" r="r" b="b"/>
                <a:pathLst>
                  <a:path w="21416" h="2082" extrusionOk="0">
                    <a:moveTo>
                      <a:pt x="1" y="2082"/>
                    </a:moveTo>
                    <a:lnTo>
                      <a:pt x="21415" y="2082"/>
                    </a:lnTo>
                    <a:lnTo>
                      <a:pt x="21415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6" name="Google Shape;246;p4"/>
              <p:cNvSpPr/>
              <p:nvPr/>
            </p:nvSpPr>
            <p:spPr>
              <a:xfrm>
                <a:off x="-1670725" y="3911963"/>
                <a:ext cx="535400" cy="253200"/>
              </a:xfrm>
              <a:custGeom>
                <a:avLst/>
                <a:gdLst/>
                <a:ahLst/>
                <a:cxnLst/>
                <a:rect l="l" t="t" r="r" b="b"/>
                <a:pathLst>
                  <a:path w="21416" h="10128" extrusionOk="0">
                    <a:moveTo>
                      <a:pt x="10715" y="10128"/>
                    </a:moveTo>
                    <a:cubicBezTo>
                      <a:pt x="16610" y="10128"/>
                      <a:pt x="21415" y="7851"/>
                      <a:pt x="21415" y="5057"/>
                    </a:cubicBezTo>
                    <a:cubicBezTo>
                      <a:pt x="21415" y="2277"/>
                      <a:pt x="16610" y="0"/>
                      <a:pt x="10715" y="0"/>
                    </a:cubicBezTo>
                    <a:cubicBezTo>
                      <a:pt x="4806" y="0"/>
                      <a:pt x="1" y="2277"/>
                      <a:pt x="1" y="5057"/>
                    </a:cubicBezTo>
                    <a:cubicBezTo>
                      <a:pt x="1" y="7851"/>
                      <a:pt x="4806" y="10128"/>
                      <a:pt x="10715" y="10128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7" name="Google Shape;247;p4"/>
              <p:cNvSpPr/>
              <p:nvPr/>
            </p:nvSpPr>
            <p:spPr>
              <a:xfrm>
                <a:off x="-1635800" y="3936413"/>
                <a:ext cx="465550" cy="204325"/>
              </a:xfrm>
              <a:custGeom>
                <a:avLst/>
                <a:gdLst/>
                <a:ahLst/>
                <a:cxnLst/>
                <a:rect l="l" t="t" r="r" b="b"/>
                <a:pathLst>
                  <a:path w="18622" h="8173" extrusionOk="0">
                    <a:moveTo>
                      <a:pt x="9318" y="8172"/>
                    </a:moveTo>
                    <a:cubicBezTo>
                      <a:pt x="14445" y="8172"/>
                      <a:pt x="18621" y="6328"/>
                      <a:pt x="18621" y="4079"/>
                    </a:cubicBezTo>
                    <a:cubicBezTo>
                      <a:pt x="18621" y="1830"/>
                      <a:pt x="14445" y="0"/>
                      <a:pt x="9318" y="0"/>
                    </a:cubicBezTo>
                    <a:cubicBezTo>
                      <a:pt x="4191" y="0"/>
                      <a:pt x="1" y="1830"/>
                      <a:pt x="1" y="4079"/>
                    </a:cubicBezTo>
                    <a:cubicBezTo>
                      <a:pt x="1" y="6328"/>
                      <a:pt x="4191" y="8172"/>
                      <a:pt x="9318" y="8172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8" name="Google Shape;248;p4"/>
              <p:cNvSpPr/>
              <p:nvPr/>
            </p:nvSpPr>
            <p:spPr>
              <a:xfrm>
                <a:off x="-1482500" y="3969588"/>
                <a:ext cx="158925" cy="137975"/>
              </a:xfrm>
              <a:custGeom>
                <a:avLst/>
                <a:gdLst/>
                <a:ahLst/>
                <a:cxnLst/>
                <a:rect l="l" t="t" r="r" b="b"/>
                <a:pathLst>
                  <a:path w="6357" h="5519" extrusionOk="0">
                    <a:moveTo>
                      <a:pt x="2725" y="978"/>
                    </a:moveTo>
                    <a:lnTo>
                      <a:pt x="2725" y="2040"/>
                    </a:lnTo>
                    <a:cubicBezTo>
                      <a:pt x="2557" y="2012"/>
                      <a:pt x="2418" y="1970"/>
                      <a:pt x="2306" y="1928"/>
                    </a:cubicBezTo>
                    <a:cubicBezTo>
                      <a:pt x="2222" y="1886"/>
                      <a:pt x="2152" y="1858"/>
                      <a:pt x="2096" y="1816"/>
                    </a:cubicBezTo>
                    <a:cubicBezTo>
                      <a:pt x="1957" y="1719"/>
                      <a:pt x="1887" y="1621"/>
                      <a:pt x="1887" y="1509"/>
                    </a:cubicBezTo>
                    <a:cubicBezTo>
                      <a:pt x="1887" y="1397"/>
                      <a:pt x="1957" y="1285"/>
                      <a:pt x="2110" y="1188"/>
                    </a:cubicBezTo>
                    <a:cubicBezTo>
                      <a:pt x="2166" y="1146"/>
                      <a:pt x="2236" y="1118"/>
                      <a:pt x="2306" y="1090"/>
                    </a:cubicBezTo>
                    <a:cubicBezTo>
                      <a:pt x="2432" y="1048"/>
                      <a:pt x="2571" y="1006"/>
                      <a:pt x="2725" y="978"/>
                    </a:cubicBezTo>
                    <a:close/>
                    <a:moveTo>
                      <a:pt x="3675" y="3060"/>
                    </a:moveTo>
                    <a:cubicBezTo>
                      <a:pt x="3884" y="3087"/>
                      <a:pt x="4066" y="3115"/>
                      <a:pt x="4220" y="3171"/>
                    </a:cubicBezTo>
                    <a:cubicBezTo>
                      <a:pt x="4345" y="3199"/>
                      <a:pt x="4443" y="3241"/>
                      <a:pt x="4513" y="3283"/>
                    </a:cubicBezTo>
                    <a:cubicBezTo>
                      <a:pt x="4681" y="3381"/>
                      <a:pt x="4764" y="3507"/>
                      <a:pt x="4764" y="3646"/>
                    </a:cubicBezTo>
                    <a:cubicBezTo>
                      <a:pt x="4764" y="3800"/>
                      <a:pt x="4667" y="3926"/>
                      <a:pt x="4457" y="4037"/>
                    </a:cubicBezTo>
                    <a:cubicBezTo>
                      <a:pt x="4387" y="4079"/>
                      <a:pt x="4303" y="4121"/>
                      <a:pt x="4220" y="4149"/>
                    </a:cubicBezTo>
                    <a:cubicBezTo>
                      <a:pt x="4066" y="4205"/>
                      <a:pt x="3884" y="4233"/>
                      <a:pt x="3675" y="4261"/>
                    </a:cubicBezTo>
                    <a:lnTo>
                      <a:pt x="3675" y="3060"/>
                    </a:lnTo>
                    <a:close/>
                    <a:moveTo>
                      <a:pt x="2725" y="0"/>
                    </a:moveTo>
                    <a:lnTo>
                      <a:pt x="2725" y="308"/>
                    </a:lnTo>
                    <a:cubicBezTo>
                      <a:pt x="2585" y="308"/>
                      <a:pt x="2446" y="322"/>
                      <a:pt x="2306" y="336"/>
                    </a:cubicBezTo>
                    <a:cubicBezTo>
                      <a:pt x="1747" y="391"/>
                      <a:pt x="1300" y="517"/>
                      <a:pt x="937" y="699"/>
                    </a:cubicBezTo>
                    <a:cubicBezTo>
                      <a:pt x="476" y="936"/>
                      <a:pt x="252" y="1216"/>
                      <a:pt x="252" y="1551"/>
                    </a:cubicBezTo>
                    <a:cubicBezTo>
                      <a:pt x="252" y="1886"/>
                      <a:pt x="462" y="2166"/>
                      <a:pt x="853" y="2403"/>
                    </a:cubicBezTo>
                    <a:cubicBezTo>
                      <a:pt x="1188" y="2599"/>
                      <a:pt x="1663" y="2738"/>
                      <a:pt x="2306" y="2864"/>
                    </a:cubicBezTo>
                    <a:cubicBezTo>
                      <a:pt x="2446" y="2878"/>
                      <a:pt x="2585" y="2906"/>
                      <a:pt x="2725" y="2920"/>
                    </a:cubicBezTo>
                    <a:lnTo>
                      <a:pt x="2725" y="4219"/>
                    </a:lnTo>
                    <a:cubicBezTo>
                      <a:pt x="2571" y="4177"/>
                      <a:pt x="2432" y="4135"/>
                      <a:pt x="2306" y="4065"/>
                    </a:cubicBezTo>
                    <a:cubicBezTo>
                      <a:pt x="2236" y="4037"/>
                      <a:pt x="2152" y="3995"/>
                      <a:pt x="2082" y="3954"/>
                    </a:cubicBezTo>
                    <a:cubicBezTo>
                      <a:pt x="1901" y="3828"/>
                      <a:pt x="1761" y="3688"/>
                      <a:pt x="1691" y="3534"/>
                    </a:cubicBezTo>
                    <a:lnTo>
                      <a:pt x="1" y="3618"/>
                    </a:lnTo>
                    <a:cubicBezTo>
                      <a:pt x="127" y="4023"/>
                      <a:pt x="434" y="4331"/>
                      <a:pt x="895" y="4554"/>
                    </a:cubicBezTo>
                    <a:cubicBezTo>
                      <a:pt x="1272" y="4736"/>
                      <a:pt x="1747" y="4848"/>
                      <a:pt x="2306" y="4917"/>
                    </a:cubicBezTo>
                    <a:cubicBezTo>
                      <a:pt x="2446" y="4931"/>
                      <a:pt x="2585" y="4945"/>
                      <a:pt x="2725" y="4945"/>
                    </a:cubicBezTo>
                    <a:lnTo>
                      <a:pt x="2725" y="5518"/>
                    </a:lnTo>
                    <a:lnTo>
                      <a:pt x="3675" y="5518"/>
                    </a:lnTo>
                    <a:lnTo>
                      <a:pt x="3675" y="4931"/>
                    </a:lnTo>
                    <a:cubicBezTo>
                      <a:pt x="3856" y="4917"/>
                      <a:pt x="4052" y="4903"/>
                      <a:pt x="4220" y="4876"/>
                    </a:cubicBezTo>
                    <a:cubicBezTo>
                      <a:pt x="4806" y="4806"/>
                      <a:pt x="5281" y="4666"/>
                      <a:pt x="5658" y="4470"/>
                    </a:cubicBezTo>
                    <a:cubicBezTo>
                      <a:pt x="6119" y="4219"/>
                      <a:pt x="6357" y="3898"/>
                      <a:pt x="6357" y="3534"/>
                    </a:cubicBezTo>
                    <a:cubicBezTo>
                      <a:pt x="6357" y="3199"/>
                      <a:pt x="6175" y="2920"/>
                      <a:pt x="5798" y="2710"/>
                    </a:cubicBezTo>
                    <a:cubicBezTo>
                      <a:pt x="5491" y="2543"/>
                      <a:pt x="4960" y="2389"/>
                      <a:pt x="4220" y="2277"/>
                    </a:cubicBezTo>
                    <a:cubicBezTo>
                      <a:pt x="4052" y="2249"/>
                      <a:pt x="3870" y="2221"/>
                      <a:pt x="3675" y="2193"/>
                    </a:cubicBezTo>
                    <a:lnTo>
                      <a:pt x="3675" y="992"/>
                    </a:lnTo>
                    <a:cubicBezTo>
                      <a:pt x="3898" y="1034"/>
                      <a:pt x="4080" y="1104"/>
                      <a:pt x="4220" y="1202"/>
                    </a:cubicBezTo>
                    <a:cubicBezTo>
                      <a:pt x="4331" y="1285"/>
                      <a:pt x="4401" y="1369"/>
                      <a:pt x="4457" y="1481"/>
                    </a:cubicBezTo>
                    <a:lnTo>
                      <a:pt x="6091" y="1383"/>
                    </a:lnTo>
                    <a:cubicBezTo>
                      <a:pt x="5980" y="1076"/>
                      <a:pt x="5728" y="825"/>
                      <a:pt x="5323" y="643"/>
                    </a:cubicBezTo>
                    <a:cubicBezTo>
                      <a:pt x="5030" y="503"/>
                      <a:pt x="4653" y="419"/>
                      <a:pt x="4220" y="364"/>
                    </a:cubicBezTo>
                    <a:cubicBezTo>
                      <a:pt x="4052" y="336"/>
                      <a:pt x="3870" y="322"/>
                      <a:pt x="3675" y="308"/>
                    </a:cubicBezTo>
                    <a:lnTo>
                      <a:pt x="3675" y="0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9" name="Google Shape;249;p4"/>
              <p:cNvSpPr/>
              <p:nvPr/>
            </p:nvSpPr>
            <p:spPr>
              <a:xfrm>
                <a:off x="-1602275" y="3891363"/>
                <a:ext cx="535400" cy="253550"/>
              </a:xfrm>
              <a:custGeom>
                <a:avLst/>
                <a:gdLst/>
                <a:ahLst/>
                <a:cxnLst/>
                <a:rect l="l" t="t" r="r" b="b"/>
                <a:pathLst>
                  <a:path w="21416" h="10142" extrusionOk="0">
                    <a:moveTo>
                      <a:pt x="10715" y="10142"/>
                    </a:moveTo>
                    <a:cubicBezTo>
                      <a:pt x="16610" y="10142"/>
                      <a:pt x="21415" y="7865"/>
                      <a:pt x="21415" y="5071"/>
                    </a:cubicBezTo>
                    <a:cubicBezTo>
                      <a:pt x="21415" y="2277"/>
                      <a:pt x="16610" y="0"/>
                      <a:pt x="10715" y="0"/>
                    </a:cubicBezTo>
                    <a:cubicBezTo>
                      <a:pt x="4806" y="0"/>
                      <a:pt x="1" y="2277"/>
                      <a:pt x="1" y="5071"/>
                    </a:cubicBezTo>
                    <a:cubicBezTo>
                      <a:pt x="1" y="7865"/>
                      <a:pt x="4806" y="10142"/>
                      <a:pt x="10715" y="10142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0" name="Google Shape;250;p4"/>
              <p:cNvSpPr/>
              <p:nvPr/>
            </p:nvSpPr>
            <p:spPr>
              <a:xfrm>
                <a:off x="-1602275" y="3966088"/>
                <a:ext cx="535400" cy="52075"/>
              </a:xfrm>
              <a:custGeom>
                <a:avLst/>
                <a:gdLst/>
                <a:ahLst/>
                <a:cxnLst/>
                <a:rect l="l" t="t" r="r" b="b"/>
                <a:pathLst>
                  <a:path w="21416" h="2083" extrusionOk="0">
                    <a:moveTo>
                      <a:pt x="1" y="2082"/>
                    </a:moveTo>
                    <a:lnTo>
                      <a:pt x="21415" y="2082"/>
                    </a:lnTo>
                    <a:lnTo>
                      <a:pt x="21415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1" name="Google Shape;251;p4"/>
              <p:cNvSpPr/>
              <p:nvPr/>
            </p:nvSpPr>
            <p:spPr>
              <a:xfrm>
                <a:off x="-1602275" y="3839313"/>
                <a:ext cx="535400" cy="253575"/>
              </a:xfrm>
              <a:custGeom>
                <a:avLst/>
                <a:gdLst/>
                <a:ahLst/>
                <a:cxnLst/>
                <a:rect l="l" t="t" r="r" b="b"/>
                <a:pathLst>
                  <a:path w="21416" h="10143" extrusionOk="0">
                    <a:moveTo>
                      <a:pt x="10715" y="10142"/>
                    </a:moveTo>
                    <a:cubicBezTo>
                      <a:pt x="16610" y="10142"/>
                      <a:pt x="21415" y="7865"/>
                      <a:pt x="21415" y="5072"/>
                    </a:cubicBezTo>
                    <a:cubicBezTo>
                      <a:pt x="21415" y="2278"/>
                      <a:pt x="16610" y="1"/>
                      <a:pt x="10715" y="1"/>
                    </a:cubicBezTo>
                    <a:cubicBezTo>
                      <a:pt x="4806" y="1"/>
                      <a:pt x="1" y="2278"/>
                      <a:pt x="1" y="5072"/>
                    </a:cubicBezTo>
                    <a:cubicBezTo>
                      <a:pt x="1" y="7865"/>
                      <a:pt x="4806" y="10142"/>
                      <a:pt x="10715" y="10142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2" name="Google Shape;252;p4"/>
              <p:cNvSpPr/>
              <p:nvPr/>
            </p:nvSpPr>
            <p:spPr>
              <a:xfrm>
                <a:off x="-1567350" y="3863763"/>
                <a:ext cx="465550" cy="204325"/>
              </a:xfrm>
              <a:custGeom>
                <a:avLst/>
                <a:gdLst/>
                <a:ahLst/>
                <a:cxnLst/>
                <a:rect l="l" t="t" r="r" b="b"/>
                <a:pathLst>
                  <a:path w="18622" h="8173" extrusionOk="0">
                    <a:moveTo>
                      <a:pt x="9318" y="8173"/>
                    </a:moveTo>
                    <a:cubicBezTo>
                      <a:pt x="14444" y="8173"/>
                      <a:pt x="18621" y="6343"/>
                      <a:pt x="18621" y="4094"/>
                    </a:cubicBezTo>
                    <a:cubicBezTo>
                      <a:pt x="18621" y="1845"/>
                      <a:pt x="14444" y="1"/>
                      <a:pt x="9318" y="1"/>
                    </a:cubicBezTo>
                    <a:cubicBezTo>
                      <a:pt x="4191" y="1"/>
                      <a:pt x="0" y="1845"/>
                      <a:pt x="0" y="4094"/>
                    </a:cubicBezTo>
                    <a:cubicBezTo>
                      <a:pt x="0" y="6343"/>
                      <a:pt x="4191" y="8173"/>
                      <a:pt x="9318" y="8173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3" name="Google Shape;253;p4"/>
              <p:cNvSpPr/>
              <p:nvPr/>
            </p:nvSpPr>
            <p:spPr>
              <a:xfrm>
                <a:off x="-1414050" y="3897288"/>
                <a:ext cx="158925" cy="137625"/>
              </a:xfrm>
              <a:custGeom>
                <a:avLst/>
                <a:gdLst/>
                <a:ahLst/>
                <a:cxnLst/>
                <a:rect l="l" t="t" r="r" b="b"/>
                <a:pathLst>
                  <a:path w="6357" h="5505" extrusionOk="0">
                    <a:moveTo>
                      <a:pt x="2725" y="965"/>
                    </a:moveTo>
                    <a:lnTo>
                      <a:pt x="2725" y="2040"/>
                    </a:lnTo>
                    <a:cubicBezTo>
                      <a:pt x="2557" y="1998"/>
                      <a:pt x="2418" y="1970"/>
                      <a:pt x="2306" y="1915"/>
                    </a:cubicBezTo>
                    <a:cubicBezTo>
                      <a:pt x="2222" y="1887"/>
                      <a:pt x="2152" y="1845"/>
                      <a:pt x="2096" y="1817"/>
                    </a:cubicBezTo>
                    <a:cubicBezTo>
                      <a:pt x="1957" y="1719"/>
                      <a:pt x="1887" y="1621"/>
                      <a:pt x="1887" y="1509"/>
                    </a:cubicBezTo>
                    <a:cubicBezTo>
                      <a:pt x="1887" y="1384"/>
                      <a:pt x="1957" y="1286"/>
                      <a:pt x="2110" y="1174"/>
                    </a:cubicBezTo>
                    <a:cubicBezTo>
                      <a:pt x="2166" y="1146"/>
                      <a:pt x="2236" y="1104"/>
                      <a:pt x="2306" y="1076"/>
                    </a:cubicBezTo>
                    <a:cubicBezTo>
                      <a:pt x="2431" y="1034"/>
                      <a:pt x="2571" y="993"/>
                      <a:pt x="2725" y="965"/>
                    </a:cubicBezTo>
                    <a:close/>
                    <a:moveTo>
                      <a:pt x="3675" y="3046"/>
                    </a:moveTo>
                    <a:cubicBezTo>
                      <a:pt x="3884" y="3074"/>
                      <a:pt x="4066" y="3116"/>
                      <a:pt x="4220" y="3158"/>
                    </a:cubicBezTo>
                    <a:cubicBezTo>
                      <a:pt x="4345" y="3186"/>
                      <a:pt x="4443" y="3228"/>
                      <a:pt x="4513" y="3270"/>
                    </a:cubicBezTo>
                    <a:cubicBezTo>
                      <a:pt x="4681" y="3381"/>
                      <a:pt x="4764" y="3493"/>
                      <a:pt x="4764" y="3633"/>
                    </a:cubicBezTo>
                    <a:cubicBezTo>
                      <a:pt x="4764" y="3786"/>
                      <a:pt x="4667" y="3926"/>
                      <a:pt x="4457" y="4038"/>
                    </a:cubicBezTo>
                    <a:cubicBezTo>
                      <a:pt x="4387" y="4080"/>
                      <a:pt x="4303" y="4108"/>
                      <a:pt x="4220" y="4136"/>
                    </a:cubicBezTo>
                    <a:cubicBezTo>
                      <a:pt x="4066" y="4191"/>
                      <a:pt x="3884" y="4233"/>
                      <a:pt x="3675" y="4247"/>
                    </a:cubicBezTo>
                    <a:lnTo>
                      <a:pt x="3675" y="3046"/>
                    </a:lnTo>
                    <a:close/>
                    <a:moveTo>
                      <a:pt x="2725" y="1"/>
                    </a:moveTo>
                    <a:lnTo>
                      <a:pt x="2725" y="294"/>
                    </a:lnTo>
                    <a:cubicBezTo>
                      <a:pt x="2585" y="308"/>
                      <a:pt x="2445" y="322"/>
                      <a:pt x="2306" y="336"/>
                    </a:cubicBezTo>
                    <a:cubicBezTo>
                      <a:pt x="1747" y="392"/>
                      <a:pt x="1300" y="518"/>
                      <a:pt x="937" y="699"/>
                    </a:cubicBezTo>
                    <a:cubicBezTo>
                      <a:pt x="490" y="923"/>
                      <a:pt x="252" y="1202"/>
                      <a:pt x="252" y="1537"/>
                    </a:cubicBezTo>
                    <a:cubicBezTo>
                      <a:pt x="252" y="1873"/>
                      <a:pt x="462" y="2152"/>
                      <a:pt x="853" y="2389"/>
                    </a:cubicBezTo>
                    <a:cubicBezTo>
                      <a:pt x="1188" y="2585"/>
                      <a:pt x="1663" y="2739"/>
                      <a:pt x="2306" y="2850"/>
                    </a:cubicBezTo>
                    <a:cubicBezTo>
                      <a:pt x="2445" y="2878"/>
                      <a:pt x="2585" y="2892"/>
                      <a:pt x="2725" y="2920"/>
                    </a:cubicBezTo>
                    <a:lnTo>
                      <a:pt x="2725" y="4205"/>
                    </a:lnTo>
                    <a:cubicBezTo>
                      <a:pt x="2571" y="4164"/>
                      <a:pt x="2431" y="4122"/>
                      <a:pt x="2306" y="4066"/>
                    </a:cubicBezTo>
                    <a:cubicBezTo>
                      <a:pt x="2236" y="4024"/>
                      <a:pt x="2152" y="3996"/>
                      <a:pt x="2082" y="3940"/>
                    </a:cubicBezTo>
                    <a:cubicBezTo>
                      <a:pt x="1901" y="3828"/>
                      <a:pt x="1761" y="3689"/>
                      <a:pt x="1691" y="3521"/>
                    </a:cubicBezTo>
                    <a:lnTo>
                      <a:pt x="1" y="3605"/>
                    </a:lnTo>
                    <a:cubicBezTo>
                      <a:pt x="127" y="4010"/>
                      <a:pt x="434" y="4331"/>
                      <a:pt x="895" y="4541"/>
                    </a:cubicBezTo>
                    <a:cubicBezTo>
                      <a:pt x="1272" y="4722"/>
                      <a:pt x="1747" y="4848"/>
                      <a:pt x="2306" y="4904"/>
                    </a:cubicBezTo>
                    <a:cubicBezTo>
                      <a:pt x="2445" y="4918"/>
                      <a:pt x="2585" y="4932"/>
                      <a:pt x="2725" y="4946"/>
                    </a:cubicBezTo>
                    <a:lnTo>
                      <a:pt x="2725" y="5505"/>
                    </a:lnTo>
                    <a:lnTo>
                      <a:pt x="3675" y="5505"/>
                    </a:lnTo>
                    <a:lnTo>
                      <a:pt x="3675" y="4932"/>
                    </a:lnTo>
                    <a:cubicBezTo>
                      <a:pt x="3856" y="4918"/>
                      <a:pt x="4052" y="4904"/>
                      <a:pt x="4220" y="4876"/>
                    </a:cubicBezTo>
                    <a:cubicBezTo>
                      <a:pt x="4806" y="4792"/>
                      <a:pt x="5281" y="4652"/>
                      <a:pt x="5658" y="4457"/>
                    </a:cubicBezTo>
                    <a:cubicBezTo>
                      <a:pt x="6119" y="4205"/>
                      <a:pt x="6357" y="3898"/>
                      <a:pt x="6357" y="3521"/>
                    </a:cubicBezTo>
                    <a:cubicBezTo>
                      <a:pt x="6357" y="3186"/>
                      <a:pt x="6175" y="2920"/>
                      <a:pt x="5798" y="2697"/>
                    </a:cubicBezTo>
                    <a:cubicBezTo>
                      <a:pt x="5491" y="2529"/>
                      <a:pt x="4960" y="2389"/>
                      <a:pt x="4220" y="2264"/>
                    </a:cubicBezTo>
                    <a:cubicBezTo>
                      <a:pt x="4052" y="2236"/>
                      <a:pt x="3870" y="2208"/>
                      <a:pt x="3675" y="2180"/>
                    </a:cubicBezTo>
                    <a:lnTo>
                      <a:pt x="3675" y="979"/>
                    </a:lnTo>
                    <a:cubicBezTo>
                      <a:pt x="3898" y="1034"/>
                      <a:pt x="4080" y="1104"/>
                      <a:pt x="4220" y="1188"/>
                    </a:cubicBezTo>
                    <a:cubicBezTo>
                      <a:pt x="4331" y="1272"/>
                      <a:pt x="4401" y="1370"/>
                      <a:pt x="4457" y="1468"/>
                    </a:cubicBezTo>
                    <a:lnTo>
                      <a:pt x="6091" y="1370"/>
                    </a:lnTo>
                    <a:cubicBezTo>
                      <a:pt x="5980" y="1062"/>
                      <a:pt x="5728" y="811"/>
                      <a:pt x="5323" y="629"/>
                    </a:cubicBezTo>
                    <a:cubicBezTo>
                      <a:pt x="5030" y="504"/>
                      <a:pt x="4653" y="406"/>
                      <a:pt x="4220" y="350"/>
                    </a:cubicBezTo>
                    <a:cubicBezTo>
                      <a:pt x="4052" y="322"/>
                      <a:pt x="3870" y="308"/>
                      <a:pt x="3675" y="294"/>
                    </a:cubicBezTo>
                    <a:lnTo>
                      <a:pt x="3675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4" name="Google Shape;254;p4"/>
              <p:cNvSpPr/>
              <p:nvPr/>
            </p:nvSpPr>
            <p:spPr>
              <a:xfrm>
                <a:off x="-1694125" y="3815238"/>
                <a:ext cx="535400" cy="253550"/>
              </a:xfrm>
              <a:custGeom>
                <a:avLst/>
                <a:gdLst/>
                <a:ahLst/>
                <a:cxnLst/>
                <a:rect l="l" t="t" r="r" b="b"/>
                <a:pathLst>
                  <a:path w="21416" h="10142" extrusionOk="0">
                    <a:moveTo>
                      <a:pt x="10701" y="10142"/>
                    </a:moveTo>
                    <a:cubicBezTo>
                      <a:pt x="16610" y="10142"/>
                      <a:pt x="21415" y="7865"/>
                      <a:pt x="21415" y="5071"/>
                    </a:cubicBezTo>
                    <a:cubicBezTo>
                      <a:pt x="21415" y="2277"/>
                      <a:pt x="16610" y="0"/>
                      <a:pt x="10701" y="0"/>
                    </a:cubicBezTo>
                    <a:cubicBezTo>
                      <a:pt x="4806" y="0"/>
                      <a:pt x="1" y="2277"/>
                      <a:pt x="1" y="5071"/>
                    </a:cubicBezTo>
                    <a:cubicBezTo>
                      <a:pt x="1" y="7865"/>
                      <a:pt x="4806" y="10142"/>
                      <a:pt x="10701" y="10142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5" name="Google Shape;255;p4"/>
              <p:cNvSpPr/>
              <p:nvPr/>
            </p:nvSpPr>
            <p:spPr>
              <a:xfrm>
                <a:off x="-1694125" y="3889963"/>
                <a:ext cx="535400" cy="52050"/>
              </a:xfrm>
              <a:custGeom>
                <a:avLst/>
                <a:gdLst/>
                <a:ahLst/>
                <a:cxnLst/>
                <a:rect l="l" t="t" r="r" b="b"/>
                <a:pathLst>
                  <a:path w="21416" h="2082" extrusionOk="0">
                    <a:moveTo>
                      <a:pt x="1" y="2082"/>
                    </a:moveTo>
                    <a:lnTo>
                      <a:pt x="21415" y="2082"/>
                    </a:lnTo>
                    <a:lnTo>
                      <a:pt x="21415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6" name="Google Shape;256;p4"/>
              <p:cNvSpPr/>
              <p:nvPr/>
            </p:nvSpPr>
            <p:spPr>
              <a:xfrm>
                <a:off x="-1694125" y="3763188"/>
                <a:ext cx="535400" cy="253575"/>
              </a:xfrm>
              <a:custGeom>
                <a:avLst/>
                <a:gdLst/>
                <a:ahLst/>
                <a:cxnLst/>
                <a:rect l="l" t="t" r="r" b="b"/>
                <a:pathLst>
                  <a:path w="21416" h="10143" extrusionOk="0">
                    <a:moveTo>
                      <a:pt x="10701" y="10142"/>
                    </a:moveTo>
                    <a:cubicBezTo>
                      <a:pt x="16610" y="10142"/>
                      <a:pt x="21415" y="7865"/>
                      <a:pt x="21415" y="5071"/>
                    </a:cubicBezTo>
                    <a:cubicBezTo>
                      <a:pt x="21415" y="2278"/>
                      <a:pt x="16610" y="1"/>
                      <a:pt x="10701" y="1"/>
                    </a:cubicBezTo>
                    <a:cubicBezTo>
                      <a:pt x="4806" y="1"/>
                      <a:pt x="1" y="2278"/>
                      <a:pt x="1" y="5071"/>
                    </a:cubicBezTo>
                    <a:cubicBezTo>
                      <a:pt x="1" y="7865"/>
                      <a:pt x="4806" y="10142"/>
                      <a:pt x="10701" y="10142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7" name="Google Shape;257;p4"/>
              <p:cNvSpPr/>
              <p:nvPr/>
            </p:nvSpPr>
            <p:spPr>
              <a:xfrm>
                <a:off x="-1659200" y="3787988"/>
                <a:ext cx="465550" cy="203975"/>
              </a:xfrm>
              <a:custGeom>
                <a:avLst/>
                <a:gdLst/>
                <a:ahLst/>
                <a:cxnLst/>
                <a:rect l="l" t="t" r="r" b="b"/>
                <a:pathLst>
                  <a:path w="18622" h="8159" extrusionOk="0">
                    <a:moveTo>
                      <a:pt x="9304" y="8158"/>
                    </a:moveTo>
                    <a:cubicBezTo>
                      <a:pt x="14431" y="8158"/>
                      <a:pt x="18621" y="6328"/>
                      <a:pt x="18621" y="4079"/>
                    </a:cubicBezTo>
                    <a:cubicBezTo>
                      <a:pt x="18621" y="1830"/>
                      <a:pt x="14431" y="0"/>
                      <a:pt x="9304" y="0"/>
                    </a:cubicBezTo>
                    <a:cubicBezTo>
                      <a:pt x="4177" y="0"/>
                      <a:pt x="1" y="1830"/>
                      <a:pt x="1" y="4079"/>
                    </a:cubicBezTo>
                    <a:cubicBezTo>
                      <a:pt x="1" y="6328"/>
                      <a:pt x="4177" y="8158"/>
                      <a:pt x="9304" y="8158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8" name="Google Shape;258;p4"/>
              <p:cNvSpPr/>
              <p:nvPr/>
            </p:nvSpPr>
            <p:spPr>
              <a:xfrm>
                <a:off x="-1506225" y="3821163"/>
                <a:ext cx="159250" cy="137625"/>
              </a:xfrm>
              <a:custGeom>
                <a:avLst/>
                <a:gdLst/>
                <a:ahLst/>
                <a:cxnLst/>
                <a:rect l="l" t="t" r="r" b="b"/>
                <a:pathLst>
                  <a:path w="6370" h="5505" extrusionOk="0">
                    <a:moveTo>
                      <a:pt x="2738" y="978"/>
                    </a:moveTo>
                    <a:lnTo>
                      <a:pt x="2738" y="2040"/>
                    </a:lnTo>
                    <a:cubicBezTo>
                      <a:pt x="2570" y="2012"/>
                      <a:pt x="2431" y="1970"/>
                      <a:pt x="2319" y="1928"/>
                    </a:cubicBezTo>
                    <a:cubicBezTo>
                      <a:pt x="2235" y="1886"/>
                      <a:pt x="2165" y="1858"/>
                      <a:pt x="2095" y="1817"/>
                    </a:cubicBezTo>
                    <a:cubicBezTo>
                      <a:pt x="1970" y="1719"/>
                      <a:pt x="1900" y="1621"/>
                      <a:pt x="1900" y="1509"/>
                    </a:cubicBezTo>
                    <a:cubicBezTo>
                      <a:pt x="1900" y="1397"/>
                      <a:pt x="1970" y="1286"/>
                      <a:pt x="2123" y="1188"/>
                    </a:cubicBezTo>
                    <a:cubicBezTo>
                      <a:pt x="2179" y="1146"/>
                      <a:pt x="2249" y="1118"/>
                      <a:pt x="2319" y="1090"/>
                    </a:cubicBezTo>
                    <a:cubicBezTo>
                      <a:pt x="2431" y="1034"/>
                      <a:pt x="2570" y="1006"/>
                      <a:pt x="2738" y="978"/>
                    </a:cubicBezTo>
                    <a:close/>
                    <a:moveTo>
                      <a:pt x="3674" y="3046"/>
                    </a:moveTo>
                    <a:cubicBezTo>
                      <a:pt x="3897" y="3074"/>
                      <a:pt x="4079" y="3116"/>
                      <a:pt x="4233" y="3158"/>
                    </a:cubicBezTo>
                    <a:cubicBezTo>
                      <a:pt x="4344" y="3199"/>
                      <a:pt x="4442" y="3241"/>
                      <a:pt x="4526" y="3283"/>
                    </a:cubicBezTo>
                    <a:cubicBezTo>
                      <a:pt x="4694" y="3381"/>
                      <a:pt x="4777" y="3493"/>
                      <a:pt x="4777" y="3632"/>
                    </a:cubicBezTo>
                    <a:cubicBezTo>
                      <a:pt x="4777" y="3786"/>
                      <a:pt x="4680" y="3926"/>
                      <a:pt x="4470" y="4038"/>
                    </a:cubicBezTo>
                    <a:cubicBezTo>
                      <a:pt x="4400" y="4079"/>
                      <a:pt x="4316" y="4107"/>
                      <a:pt x="4233" y="4149"/>
                    </a:cubicBezTo>
                    <a:cubicBezTo>
                      <a:pt x="4065" y="4191"/>
                      <a:pt x="3883" y="4233"/>
                      <a:pt x="3674" y="4247"/>
                    </a:cubicBezTo>
                    <a:lnTo>
                      <a:pt x="3674" y="3046"/>
                    </a:lnTo>
                    <a:close/>
                    <a:moveTo>
                      <a:pt x="2738" y="1"/>
                    </a:moveTo>
                    <a:lnTo>
                      <a:pt x="2738" y="308"/>
                    </a:lnTo>
                    <a:cubicBezTo>
                      <a:pt x="2584" y="308"/>
                      <a:pt x="2445" y="322"/>
                      <a:pt x="2319" y="336"/>
                    </a:cubicBezTo>
                    <a:cubicBezTo>
                      <a:pt x="1760" y="392"/>
                      <a:pt x="1299" y="517"/>
                      <a:pt x="936" y="699"/>
                    </a:cubicBezTo>
                    <a:cubicBezTo>
                      <a:pt x="489" y="922"/>
                      <a:pt x="265" y="1216"/>
                      <a:pt x="265" y="1551"/>
                    </a:cubicBezTo>
                    <a:cubicBezTo>
                      <a:pt x="265" y="1886"/>
                      <a:pt x="461" y="2166"/>
                      <a:pt x="866" y="2389"/>
                    </a:cubicBezTo>
                    <a:cubicBezTo>
                      <a:pt x="1187" y="2585"/>
                      <a:pt x="1676" y="2738"/>
                      <a:pt x="2319" y="2850"/>
                    </a:cubicBezTo>
                    <a:cubicBezTo>
                      <a:pt x="2445" y="2878"/>
                      <a:pt x="2584" y="2892"/>
                      <a:pt x="2738" y="2920"/>
                    </a:cubicBezTo>
                    <a:lnTo>
                      <a:pt x="2738" y="4205"/>
                    </a:lnTo>
                    <a:cubicBezTo>
                      <a:pt x="2584" y="4177"/>
                      <a:pt x="2445" y="4121"/>
                      <a:pt x="2319" y="4066"/>
                    </a:cubicBezTo>
                    <a:cubicBezTo>
                      <a:pt x="2235" y="4038"/>
                      <a:pt x="2165" y="3996"/>
                      <a:pt x="2095" y="3954"/>
                    </a:cubicBezTo>
                    <a:cubicBezTo>
                      <a:pt x="1900" y="3828"/>
                      <a:pt x="1774" y="3688"/>
                      <a:pt x="1704" y="3521"/>
                    </a:cubicBezTo>
                    <a:lnTo>
                      <a:pt x="0" y="3605"/>
                    </a:lnTo>
                    <a:cubicBezTo>
                      <a:pt x="140" y="4010"/>
                      <a:pt x="433" y="4331"/>
                      <a:pt x="908" y="4554"/>
                    </a:cubicBezTo>
                    <a:cubicBezTo>
                      <a:pt x="1285" y="4722"/>
                      <a:pt x="1746" y="4848"/>
                      <a:pt x="2319" y="4918"/>
                    </a:cubicBezTo>
                    <a:cubicBezTo>
                      <a:pt x="2445" y="4932"/>
                      <a:pt x="2584" y="4946"/>
                      <a:pt x="2738" y="4946"/>
                    </a:cubicBezTo>
                    <a:lnTo>
                      <a:pt x="2738" y="5504"/>
                    </a:lnTo>
                    <a:lnTo>
                      <a:pt x="3674" y="5504"/>
                    </a:lnTo>
                    <a:lnTo>
                      <a:pt x="3674" y="4932"/>
                    </a:lnTo>
                    <a:cubicBezTo>
                      <a:pt x="3869" y="4918"/>
                      <a:pt x="4051" y="4904"/>
                      <a:pt x="4233" y="4876"/>
                    </a:cubicBezTo>
                    <a:cubicBezTo>
                      <a:pt x="4819" y="4792"/>
                      <a:pt x="5294" y="4666"/>
                      <a:pt x="5658" y="4471"/>
                    </a:cubicBezTo>
                    <a:cubicBezTo>
                      <a:pt x="6132" y="4205"/>
                      <a:pt x="6370" y="3898"/>
                      <a:pt x="6370" y="3521"/>
                    </a:cubicBezTo>
                    <a:cubicBezTo>
                      <a:pt x="6370" y="3185"/>
                      <a:pt x="6188" y="2920"/>
                      <a:pt x="5811" y="2711"/>
                    </a:cubicBezTo>
                    <a:cubicBezTo>
                      <a:pt x="5504" y="2529"/>
                      <a:pt x="4973" y="2389"/>
                      <a:pt x="4233" y="2264"/>
                    </a:cubicBezTo>
                    <a:cubicBezTo>
                      <a:pt x="4051" y="2236"/>
                      <a:pt x="3869" y="2208"/>
                      <a:pt x="3674" y="2194"/>
                    </a:cubicBezTo>
                    <a:lnTo>
                      <a:pt x="3674" y="978"/>
                    </a:lnTo>
                    <a:cubicBezTo>
                      <a:pt x="3911" y="1034"/>
                      <a:pt x="4093" y="1104"/>
                      <a:pt x="4233" y="1202"/>
                    </a:cubicBezTo>
                    <a:cubicBezTo>
                      <a:pt x="4330" y="1272"/>
                      <a:pt x="4414" y="1370"/>
                      <a:pt x="4456" y="1481"/>
                    </a:cubicBezTo>
                    <a:lnTo>
                      <a:pt x="6105" y="1370"/>
                    </a:lnTo>
                    <a:cubicBezTo>
                      <a:pt x="5993" y="1062"/>
                      <a:pt x="5727" y="825"/>
                      <a:pt x="5322" y="643"/>
                    </a:cubicBezTo>
                    <a:cubicBezTo>
                      <a:pt x="5029" y="503"/>
                      <a:pt x="4666" y="406"/>
                      <a:pt x="4233" y="350"/>
                    </a:cubicBezTo>
                    <a:cubicBezTo>
                      <a:pt x="4051" y="336"/>
                      <a:pt x="3869" y="308"/>
                      <a:pt x="3674" y="308"/>
                    </a:cubicBezTo>
                    <a:lnTo>
                      <a:pt x="3674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9" name="Google Shape;259;p4"/>
              <p:cNvSpPr/>
              <p:nvPr/>
            </p:nvSpPr>
            <p:spPr>
              <a:xfrm>
                <a:off x="-1760825" y="3745038"/>
                <a:ext cx="535400" cy="253550"/>
              </a:xfrm>
              <a:custGeom>
                <a:avLst/>
                <a:gdLst/>
                <a:ahLst/>
                <a:cxnLst/>
                <a:rect l="l" t="t" r="r" b="b"/>
                <a:pathLst>
                  <a:path w="21416" h="10142" extrusionOk="0">
                    <a:moveTo>
                      <a:pt x="10701" y="10142"/>
                    </a:moveTo>
                    <a:cubicBezTo>
                      <a:pt x="16610" y="10142"/>
                      <a:pt x="21415" y="7865"/>
                      <a:pt x="21415" y="5071"/>
                    </a:cubicBezTo>
                    <a:cubicBezTo>
                      <a:pt x="21415" y="2277"/>
                      <a:pt x="16610" y="0"/>
                      <a:pt x="10701" y="0"/>
                    </a:cubicBezTo>
                    <a:cubicBezTo>
                      <a:pt x="4806" y="0"/>
                      <a:pt x="1" y="2277"/>
                      <a:pt x="1" y="5071"/>
                    </a:cubicBezTo>
                    <a:cubicBezTo>
                      <a:pt x="1" y="7865"/>
                      <a:pt x="4806" y="10142"/>
                      <a:pt x="10701" y="10142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0" name="Google Shape;260;p4"/>
              <p:cNvSpPr/>
              <p:nvPr/>
            </p:nvSpPr>
            <p:spPr>
              <a:xfrm>
                <a:off x="-1760825" y="3819763"/>
                <a:ext cx="535400" cy="52075"/>
              </a:xfrm>
              <a:custGeom>
                <a:avLst/>
                <a:gdLst/>
                <a:ahLst/>
                <a:cxnLst/>
                <a:rect l="l" t="t" r="r" b="b"/>
                <a:pathLst>
                  <a:path w="21416" h="2083" extrusionOk="0">
                    <a:moveTo>
                      <a:pt x="1" y="2082"/>
                    </a:moveTo>
                    <a:lnTo>
                      <a:pt x="21415" y="2082"/>
                    </a:lnTo>
                    <a:lnTo>
                      <a:pt x="21415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1" name="Google Shape;261;p4"/>
              <p:cNvSpPr/>
              <p:nvPr/>
            </p:nvSpPr>
            <p:spPr>
              <a:xfrm>
                <a:off x="-1760825" y="3692988"/>
                <a:ext cx="535400" cy="253575"/>
              </a:xfrm>
              <a:custGeom>
                <a:avLst/>
                <a:gdLst/>
                <a:ahLst/>
                <a:cxnLst/>
                <a:rect l="l" t="t" r="r" b="b"/>
                <a:pathLst>
                  <a:path w="21416" h="10143" extrusionOk="0">
                    <a:moveTo>
                      <a:pt x="10701" y="10142"/>
                    </a:moveTo>
                    <a:cubicBezTo>
                      <a:pt x="16610" y="10142"/>
                      <a:pt x="21415" y="7865"/>
                      <a:pt x="21415" y="5072"/>
                    </a:cubicBezTo>
                    <a:cubicBezTo>
                      <a:pt x="21415" y="2278"/>
                      <a:pt x="16610" y="1"/>
                      <a:pt x="10701" y="1"/>
                    </a:cubicBezTo>
                    <a:cubicBezTo>
                      <a:pt x="4806" y="1"/>
                      <a:pt x="1" y="2278"/>
                      <a:pt x="1" y="5072"/>
                    </a:cubicBezTo>
                    <a:cubicBezTo>
                      <a:pt x="1" y="7865"/>
                      <a:pt x="4806" y="10142"/>
                      <a:pt x="10701" y="10142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2" name="Google Shape;262;p4"/>
              <p:cNvSpPr/>
              <p:nvPr/>
            </p:nvSpPr>
            <p:spPr>
              <a:xfrm>
                <a:off x="-1725900" y="3717788"/>
                <a:ext cx="465550" cy="203975"/>
              </a:xfrm>
              <a:custGeom>
                <a:avLst/>
                <a:gdLst/>
                <a:ahLst/>
                <a:cxnLst/>
                <a:rect l="l" t="t" r="r" b="b"/>
                <a:pathLst>
                  <a:path w="18622" h="8159" extrusionOk="0">
                    <a:moveTo>
                      <a:pt x="9304" y="8159"/>
                    </a:moveTo>
                    <a:cubicBezTo>
                      <a:pt x="14431" y="8159"/>
                      <a:pt x="18621" y="6329"/>
                      <a:pt x="18621" y="4080"/>
                    </a:cubicBezTo>
                    <a:cubicBezTo>
                      <a:pt x="18621" y="1831"/>
                      <a:pt x="14431" y="1"/>
                      <a:pt x="9304" y="1"/>
                    </a:cubicBezTo>
                    <a:cubicBezTo>
                      <a:pt x="4177" y="1"/>
                      <a:pt x="1" y="1831"/>
                      <a:pt x="1" y="4080"/>
                    </a:cubicBezTo>
                    <a:cubicBezTo>
                      <a:pt x="1" y="6329"/>
                      <a:pt x="4177" y="8159"/>
                      <a:pt x="9304" y="8159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3" name="Google Shape;263;p4"/>
              <p:cNvSpPr/>
              <p:nvPr/>
            </p:nvSpPr>
            <p:spPr>
              <a:xfrm>
                <a:off x="-1572600" y="3750963"/>
                <a:ext cx="158925" cy="137625"/>
              </a:xfrm>
              <a:custGeom>
                <a:avLst/>
                <a:gdLst/>
                <a:ahLst/>
                <a:cxnLst/>
                <a:rect l="l" t="t" r="r" b="b"/>
                <a:pathLst>
                  <a:path w="6357" h="5505" extrusionOk="0">
                    <a:moveTo>
                      <a:pt x="2725" y="979"/>
                    </a:moveTo>
                    <a:lnTo>
                      <a:pt x="2725" y="2040"/>
                    </a:lnTo>
                    <a:cubicBezTo>
                      <a:pt x="2557" y="2012"/>
                      <a:pt x="2418" y="1970"/>
                      <a:pt x="2306" y="1915"/>
                    </a:cubicBezTo>
                    <a:cubicBezTo>
                      <a:pt x="2222" y="1887"/>
                      <a:pt x="2152" y="1845"/>
                      <a:pt x="2082" y="1817"/>
                    </a:cubicBezTo>
                    <a:cubicBezTo>
                      <a:pt x="1957" y="1719"/>
                      <a:pt x="1887" y="1621"/>
                      <a:pt x="1887" y="1509"/>
                    </a:cubicBezTo>
                    <a:cubicBezTo>
                      <a:pt x="1887" y="1398"/>
                      <a:pt x="1957" y="1286"/>
                      <a:pt x="2110" y="1188"/>
                    </a:cubicBezTo>
                    <a:cubicBezTo>
                      <a:pt x="2166" y="1146"/>
                      <a:pt x="2236" y="1118"/>
                      <a:pt x="2306" y="1090"/>
                    </a:cubicBezTo>
                    <a:cubicBezTo>
                      <a:pt x="2418" y="1034"/>
                      <a:pt x="2557" y="993"/>
                      <a:pt x="2725" y="979"/>
                    </a:cubicBezTo>
                    <a:close/>
                    <a:moveTo>
                      <a:pt x="3661" y="3046"/>
                    </a:moveTo>
                    <a:cubicBezTo>
                      <a:pt x="3884" y="3074"/>
                      <a:pt x="4066" y="3116"/>
                      <a:pt x="4220" y="3158"/>
                    </a:cubicBezTo>
                    <a:cubicBezTo>
                      <a:pt x="4331" y="3200"/>
                      <a:pt x="4429" y="3228"/>
                      <a:pt x="4513" y="3283"/>
                    </a:cubicBezTo>
                    <a:cubicBezTo>
                      <a:pt x="4681" y="3381"/>
                      <a:pt x="4764" y="3493"/>
                      <a:pt x="4764" y="3633"/>
                    </a:cubicBezTo>
                    <a:cubicBezTo>
                      <a:pt x="4764" y="3786"/>
                      <a:pt x="4667" y="3926"/>
                      <a:pt x="4457" y="4038"/>
                    </a:cubicBezTo>
                    <a:cubicBezTo>
                      <a:pt x="4387" y="4080"/>
                      <a:pt x="4303" y="4108"/>
                      <a:pt x="4220" y="4150"/>
                    </a:cubicBezTo>
                    <a:cubicBezTo>
                      <a:pt x="4052" y="4191"/>
                      <a:pt x="3870" y="4233"/>
                      <a:pt x="3661" y="4247"/>
                    </a:cubicBezTo>
                    <a:lnTo>
                      <a:pt x="3661" y="3046"/>
                    </a:lnTo>
                    <a:close/>
                    <a:moveTo>
                      <a:pt x="2725" y="1"/>
                    </a:moveTo>
                    <a:lnTo>
                      <a:pt x="2725" y="308"/>
                    </a:lnTo>
                    <a:cubicBezTo>
                      <a:pt x="2571" y="308"/>
                      <a:pt x="2432" y="322"/>
                      <a:pt x="2306" y="336"/>
                    </a:cubicBezTo>
                    <a:cubicBezTo>
                      <a:pt x="1747" y="392"/>
                      <a:pt x="1286" y="518"/>
                      <a:pt x="923" y="699"/>
                    </a:cubicBezTo>
                    <a:cubicBezTo>
                      <a:pt x="476" y="923"/>
                      <a:pt x="252" y="1216"/>
                      <a:pt x="252" y="1551"/>
                    </a:cubicBezTo>
                    <a:cubicBezTo>
                      <a:pt x="252" y="1873"/>
                      <a:pt x="448" y="2166"/>
                      <a:pt x="853" y="2389"/>
                    </a:cubicBezTo>
                    <a:cubicBezTo>
                      <a:pt x="1174" y="2585"/>
                      <a:pt x="1663" y="2739"/>
                      <a:pt x="2306" y="2850"/>
                    </a:cubicBezTo>
                    <a:cubicBezTo>
                      <a:pt x="2432" y="2878"/>
                      <a:pt x="2571" y="2892"/>
                      <a:pt x="2725" y="2920"/>
                    </a:cubicBezTo>
                    <a:lnTo>
                      <a:pt x="2725" y="4205"/>
                    </a:lnTo>
                    <a:cubicBezTo>
                      <a:pt x="2571" y="4178"/>
                      <a:pt x="2432" y="4122"/>
                      <a:pt x="2306" y="4066"/>
                    </a:cubicBezTo>
                    <a:cubicBezTo>
                      <a:pt x="2222" y="4038"/>
                      <a:pt x="2152" y="3996"/>
                      <a:pt x="2082" y="3954"/>
                    </a:cubicBezTo>
                    <a:cubicBezTo>
                      <a:pt x="1887" y="3828"/>
                      <a:pt x="1761" y="3689"/>
                      <a:pt x="1691" y="3521"/>
                    </a:cubicBezTo>
                    <a:lnTo>
                      <a:pt x="1" y="3605"/>
                    </a:lnTo>
                    <a:cubicBezTo>
                      <a:pt x="127" y="4010"/>
                      <a:pt x="420" y="4331"/>
                      <a:pt x="895" y="4555"/>
                    </a:cubicBezTo>
                    <a:cubicBezTo>
                      <a:pt x="1272" y="4722"/>
                      <a:pt x="1747" y="4848"/>
                      <a:pt x="2306" y="4904"/>
                    </a:cubicBezTo>
                    <a:cubicBezTo>
                      <a:pt x="2432" y="4932"/>
                      <a:pt x="2571" y="4932"/>
                      <a:pt x="2725" y="4946"/>
                    </a:cubicBezTo>
                    <a:lnTo>
                      <a:pt x="2725" y="5505"/>
                    </a:lnTo>
                    <a:lnTo>
                      <a:pt x="3661" y="5505"/>
                    </a:lnTo>
                    <a:lnTo>
                      <a:pt x="3661" y="4932"/>
                    </a:lnTo>
                    <a:cubicBezTo>
                      <a:pt x="3856" y="4918"/>
                      <a:pt x="4038" y="4904"/>
                      <a:pt x="4220" y="4876"/>
                    </a:cubicBezTo>
                    <a:cubicBezTo>
                      <a:pt x="4806" y="4792"/>
                      <a:pt x="5281" y="4652"/>
                      <a:pt x="5644" y="4457"/>
                    </a:cubicBezTo>
                    <a:cubicBezTo>
                      <a:pt x="6119" y="4205"/>
                      <a:pt x="6357" y="3898"/>
                      <a:pt x="6357" y="3521"/>
                    </a:cubicBezTo>
                    <a:cubicBezTo>
                      <a:pt x="6357" y="3186"/>
                      <a:pt x="6175" y="2920"/>
                      <a:pt x="5798" y="2711"/>
                    </a:cubicBezTo>
                    <a:cubicBezTo>
                      <a:pt x="5491" y="2529"/>
                      <a:pt x="4960" y="2389"/>
                      <a:pt x="4220" y="2264"/>
                    </a:cubicBezTo>
                    <a:cubicBezTo>
                      <a:pt x="4038" y="2236"/>
                      <a:pt x="3856" y="2208"/>
                      <a:pt x="3661" y="2180"/>
                    </a:cubicBezTo>
                    <a:lnTo>
                      <a:pt x="3661" y="979"/>
                    </a:lnTo>
                    <a:cubicBezTo>
                      <a:pt x="3898" y="1034"/>
                      <a:pt x="4080" y="1104"/>
                      <a:pt x="4220" y="1202"/>
                    </a:cubicBezTo>
                    <a:cubicBezTo>
                      <a:pt x="4331" y="1272"/>
                      <a:pt x="4401" y="1370"/>
                      <a:pt x="4443" y="1481"/>
                    </a:cubicBezTo>
                    <a:lnTo>
                      <a:pt x="6091" y="1370"/>
                    </a:lnTo>
                    <a:cubicBezTo>
                      <a:pt x="5980" y="1062"/>
                      <a:pt x="5714" y="825"/>
                      <a:pt x="5309" y="629"/>
                    </a:cubicBezTo>
                    <a:cubicBezTo>
                      <a:pt x="5016" y="504"/>
                      <a:pt x="4653" y="406"/>
                      <a:pt x="4220" y="350"/>
                    </a:cubicBezTo>
                    <a:cubicBezTo>
                      <a:pt x="4038" y="336"/>
                      <a:pt x="3856" y="308"/>
                      <a:pt x="3661" y="308"/>
                    </a:cubicBezTo>
                    <a:lnTo>
                      <a:pt x="3661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4" name="Google Shape;264;p4"/>
              <p:cNvSpPr/>
              <p:nvPr/>
            </p:nvSpPr>
            <p:spPr>
              <a:xfrm>
                <a:off x="-1640000" y="3653538"/>
                <a:ext cx="535750" cy="253550"/>
              </a:xfrm>
              <a:custGeom>
                <a:avLst/>
                <a:gdLst/>
                <a:ahLst/>
                <a:cxnLst/>
                <a:rect l="l" t="t" r="r" b="b"/>
                <a:pathLst>
                  <a:path w="21430" h="10142" extrusionOk="0">
                    <a:moveTo>
                      <a:pt x="10715" y="10142"/>
                    </a:moveTo>
                    <a:cubicBezTo>
                      <a:pt x="16610" y="10142"/>
                      <a:pt x="21429" y="7865"/>
                      <a:pt x="21429" y="5071"/>
                    </a:cubicBezTo>
                    <a:cubicBezTo>
                      <a:pt x="21429" y="2277"/>
                      <a:pt x="16610" y="0"/>
                      <a:pt x="10715" y="0"/>
                    </a:cubicBezTo>
                    <a:cubicBezTo>
                      <a:pt x="4820" y="0"/>
                      <a:pt x="1" y="2277"/>
                      <a:pt x="1" y="5071"/>
                    </a:cubicBezTo>
                    <a:cubicBezTo>
                      <a:pt x="1" y="7865"/>
                      <a:pt x="4820" y="10142"/>
                      <a:pt x="10715" y="10142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5" name="Google Shape;265;p4"/>
              <p:cNvSpPr/>
              <p:nvPr/>
            </p:nvSpPr>
            <p:spPr>
              <a:xfrm>
                <a:off x="-1640000" y="3728263"/>
                <a:ext cx="535750" cy="52075"/>
              </a:xfrm>
              <a:custGeom>
                <a:avLst/>
                <a:gdLst/>
                <a:ahLst/>
                <a:cxnLst/>
                <a:rect l="l" t="t" r="r" b="b"/>
                <a:pathLst>
                  <a:path w="21430" h="2083" extrusionOk="0">
                    <a:moveTo>
                      <a:pt x="1" y="2082"/>
                    </a:moveTo>
                    <a:lnTo>
                      <a:pt x="21429" y="2082"/>
                    </a:lnTo>
                    <a:lnTo>
                      <a:pt x="21429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6" name="Google Shape;266;p4"/>
              <p:cNvSpPr/>
              <p:nvPr/>
            </p:nvSpPr>
            <p:spPr>
              <a:xfrm>
                <a:off x="-1640000" y="3601513"/>
                <a:ext cx="535750" cy="253550"/>
              </a:xfrm>
              <a:custGeom>
                <a:avLst/>
                <a:gdLst/>
                <a:ahLst/>
                <a:cxnLst/>
                <a:rect l="l" t="t" r="r" b="b"/>
                <a:pathLst>
                  <a:path w="21430" h="10142" extrusionOk="0">
                    <a:moveTo>
                      <a:pt x="10715" y="10142"/>
                    </a:moveTo>
                    <a:cubicBezTo>
                      <a:pt x="16610" y="10142"/>
                      <a:pt x="21429" y="7865"/>
                      <a:pt x="21429" y="5071"/>
                    </a:cubicBezTo>
                    <a:cubicBezTo>
                      <a:pt x="21429" y="2277"/>
                      <a:pt x="16610" y="0"/>
                      <a:pt x="10715" y="0"/>
                    </a:cubicBezTo>
                    <a:cubicBezTo>
                      <a:pt x="4820" y="0"/>
                      <a:pt x="1" y="2277"/>
                      <a:pt x="1" y="5071"/>
                    </a:cubicBezTo>
                    <a:cubicBezTo>
                      <a:pt x="1" y="7865"/>
                      <a:pt x="4820" y="10142"/>
                      <a:pt x="10715" y="10142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7" name="Google Shape;267;p4"/>
              <p:cNvSpPr/>
              <p:nvPr/>
            </p:nvSpPr>
            <p:spPr>
              <a:xfrm>
                <a:off x="-1604725" y="3626288"/>
                <a:ext cx="465550" cy="203975"/>
              </a:xfrm>
              <a:custGeom>
                <a:avLst/>
                <a:gdLst/>
                <a:ahLst/>
                <a:cxnLst/>
                <a:rect l="l" t="t" r="r" b="b"/>
                <a:pathLst>
                  <a:path w="18622" h="8159" extrusionOk="0">
                    <a:moveTo>
                      <a:pt x="9304" y="8159"/>
                    </a:moveTo>
                    <a:cubicBezTo>
                      <a:pt x="14431" y="8159"/>
                      <a:pt x="18621" y="6329"/>
                      <a:pt x="18621" y="4080"/>
                    </a:cubicBezTo>
                    <a:cubicBezTo>
                      <a:pt x="18621" y="1831"/>
                      <a:pt x="14431" y="1"/>
                      <a:pt x="9304" y="1"/>
                    </a:cubicBezTo>
                    <a:cubicBezTo>
                      <a:pt x="4178" y="1"/>
                      <a:pt x="1" y="1831"/>
                      <a:pt x="1" y="4080"/>
                    </a:cubicBezTo>
                    <a:cubicBezTo>
                      <a:pt x="1" y="6329"/>
                      <a:pt x="4178" y="8159"/>
                      <a:pt x="9304" y="8159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8" name="Google Shape;268;p4"/>
              <p:cNvSpPr/>
              <p:nvPr/>
            </p:nvSpPr>
            <p:spPr>
              <a:xfrm>
                <a:off x="-1451750" y="3659463"/>
                <a:ext cx="159275" cy="137625"/>
              </a:xfrm>
              <a:custGeom>
                <a:avLst/>
                <a:gdLst/>
                <a:ahLst/>
                <a:cxnLst/>
                <a:rect l="l" t="t" r="r" b="b"/>
                <a:pathLst>
                  <a:path w="6371" h="5505" extrusionOk="0">
                    <a:moveTo>
                      <a:pt x="2738" y="979"/>
                    </a:moveTo>
                    <a:lnTo>
                      <a:pt x="2738" y="2040"/>
                    </a:lnTo>
                    <a:cubicBezTo>
                      <a:pt x="2571" y="2012"/>
                      <a:pt x="2431" y="1971"/>
                      <a:pt x="2319" y="1915"/>
                    </a:cubicBezTo>
                    <a:cubicBezTo>
                      <a:pt x="2235" y="1887"/>
                      <a:pt x="2151" y="1859"/>
                      <a:pt x="2096" y="1817"/>
                    </a:cubicBezTo>
                    <a:cubicBezTo>
                      <a:pt x="1956" y="1719"/>
                      <a:pt x="1886" y="1621"/>
                      <a:pt x="1886" y="1510"/>
                    </a:cubicBezTo>
                    <a:cubicBezTo>
                      <a:pt x="1886" y="1398"/>
                      <a:pt x="1970" y="1286"/>
                      <a:pt x="2124" y="1188"/>
                    </a:cubicBezTo>
                    <a:cubicBezTo>
                      <a:pt x="2179" y="1146"/>
                      <a:pt x="2235" y="1118"/>
                      <a:pt x="2319" y="1090"/>
                    </a:cubicBezTo>
                    <a:cubicBezTo>
                      <a:pt x="2431" y="1035"/>
                      <a:pt x="2571" y="1007"/>
                      <a:pt x="2738" y="979"/>
                    </a:cubicBezTo>
                    <a:close/>
                    <a:moveTo>
                      <a:pt x="3674" y="3046"/>
                    </a:moveTo>
                    <a:cubicBezTo>
                      <a:pt x="3898" y="3074"/>
                      <a:pt x="4079" y="3116"/>
                      <a:pt x="4233" y="3158"/>
                    </a:cubicBezTo>
                    <a:cubicBezTo>
                      <a:pt x="4345" y="3200"/>
                      <a:pt x="4442" y="3242"/>
                      <a:pt x="4526" y="3284"/>
                    </a:cubicBezTo>
                    <a:cubicBezTo>
                      <a:pt x="4694" y="3381"/>
                      <a:pt x="4778" y="3493"/>
                      <a:pt x="4778" y="3633"/>
                    </a:cubicBezTo>
                    <a:cubicBezTo>
                      <a:pt x="4778" y="3787"/>
                      <a:pt x="4680" y="3926"/>
                      <a:pt x="4470" y="4038"/>
                    </a:cubicBezTo>
                    <a:cubicBezTo>
                      <a:pt x="4400" y="4080"/>
                      <a:pt x="4317" y="4108"/>
                      <a:pt x="4233" y="4150"/>
                    </a:cubicBezTo>
                    <a:cubicBezTo>
                      <a:pt x="4065" y="4192"/>
                      <a:pt x="3884" y="4234"/>
                      <a:pt x="3674" y="4247"/>
                    </a:cubicBezTo>
                    <a:lnTo>
                      <a:pt x="3674" y="3046"/>
                    </a:lnTo>
                    <a:close/>
                    <a:moveTo>
                      <a:pt x="2738" y="1"/>
                    </a:moveTo>
                    <a:lnTo>
                      <a:pt x="2738" y="308"/>
                    </a:lnTo>
                    <a:cubicBezTo>
                      <a:pt x="2584" y="308"/>
                      <a:pt x="2445" y="322"/>
                      <a:pt x="2319" y="336"/>
                    </a:cubicBezTo>
                    <a:cubicBezTo>
                      <a:pt x="1760" y="392"/>
                      <a:pt x="1299" y="518"/>
                      <a:pt x="936" y="699"/>
                    </a:cubicBezTo>
                    <a:cubicBezTo>
                      <a:pt x="489" y="923"/>
                      <a:pt x="266" y="1216"/>
                      <a:pt x="266" y="1551"/>
                    </a:cubicBezTo>
                    <a:cubicBezTo>
                      <a:pt x="266" y="1887"/>
                      <a:pt x="461" y="2166"/>
                      <a:pt x="866" y="2390"/>
                    </a:cubicBezTo>
                    <a:cubicBezTo>
                      <a:pt x="1188" y="2585"/>
                      <a:pt x="1677" y="2739"/>
                      <a:pt x="2319" y="2851"/>
                    </a:cubicBezTo>
                    <a:cubicBezTo>
                      <a:pt x="2445" y="2879"/>
                      <a:pt x="2584" y="2892"/>
                      <a:pt x="2738" y="2920"/>
                    </a:cubicBezTo>
                    <a:lnTo>
                      <a:pt x="2738" y="4206"/>
                    </a:lnTo>
                    <a:cubicBezTo>
                      <a:pt x="2584" y="4178"/>
                      <a:pt x="2445" y="4122"/>
                      <a:pt x="2319" y="4066"/>
                    </a:cubicBezTo>
                    <a:cubicBezTo>
                      <a:pt x="2235" y="4038"/>
                      <a:pt x="2165" y="3996"/>
                      <a:pt x="2096" y="3954"/>
                    </a:cubicBezTo>
                    <a:cubicBezTo>
                      <a:pt x="1900" y="3828"/>
                      <a:pt x="1774" y="3689"/>
                      <a:pt x="1704" y="3521"/>
                    </a:cubicBezTo>
                    <a:lnTo>
                      <a:pt x="0" y="3605"/>
                    </a:lnTo>
                    <a:cubicBezTo>
                      <a:pt x="140" y="4010"/>
                      <a:pt x="433" y="4331"/>
                      <a:pt x="908" y="4555"/>
                    </a:cubicBezTo>
                    <a:cubicBezTo>
                      <a:pt x="1285" y="4722"/>
                      <a:pt x="1746" y="4848"/>
                      <a:pt x="2319" y="4918"/>
                    </a:cubicBezTo>
                    <a:cubicBezTo>
                      <a:pt x="2445" y="4932"/>
                      <a:pt x="2584" y="4932"/>
                      <a:pt x="2738" y="4946"/>
                    </a:cubicBezTo>
                    <a:lnTo>
                      <a:pt x="2738" y="5505"/>
                    </a:lnTo>
                    <a:lnTo>
                      <a:pt x="3674" y="5505"/>
                    </a:lnTo>
                    <a:lnTo>
                      <a:pt x="3674" y="4932"/>
                    </a:lnTo>
                    <a:cubicBezTo>
                      <a:pt x="3870" y="4918"/>
                      <a:pt x="4051" y="4904"/>
                      <a:pt x="4233" y="4876"/>
                    </a:cubicBezTo>
                    <a:cubicBezTo>
                      <a:pt x="4820" y="4792"/>
                      <a:pt x="5294" y="4667"/>
                      <a:pt x="5658" y="4457"/>
                    </a:cubicBezTo>
                    <a:cubicBezTo>
                      <a:pt x="6133" y="4206"/>
                      <a:pt x="6370" y="3898"/>
                      <a:pt x="6370" y="3521"/>
                    </a:cubicBezTo>
                    <a:cubicBezTo>
                      <a:pt x="6370" y="3186"/>
                      <a:pt x="6175" y="2920"/>
                      <a:pt x="5797" y="2711"/>
                    </a:cubicBezTo>
                    <a:cubicBezTo>
                      <a:pt x="5504" y="2529"/>
                      <a:pt x="4973" y="2390"/>
                      <a:pt x="4233" y="2264"/>
                    </a:cubicBezTo>
                    <a:cubicBezTo>
                      <a:pt x="4051" y="2236"/>
                      <a:pt x="3870" y="2208"/>
                      <a:pt x="3674" y="2194"/>
                    </a:cubicBezTo>
                    <a:lnTo>
                      <a:pt x="3674" y="979"/>
                    </a:lnTo>
                    <a:cubicBezTo>
                      <a:pt x="3912" y="1035"/>
                      <a:pt x="4093" y="1104"/>
                      <a:pt x="4233" y="1202"/>
                    </a:cubicBezTo>
                    <a:cubicBezTo>
                      <a:pt x="4331" y="1272"/>
                      <a:pt x="4414" y="1370"/>
                      <a:pt x="4456" y="1482"/>
                    </a:cubicBezTo>
                    <a:lnTo>
                      <a:pt x="6105" y="1370"/>
                    </a:lnTo>
                    <a:cubicBezTo>
                      <a:pt x="5993" y="1063"/>
                      <a:pt x="5728" y="825"/>
                      <a:pt x="5322" y="643"/>
                    </a:cubicBezTo>
                    <a:cubicBezTo>
                      <a:pt x="5029" y="504"/>
                      <a:pt x="4666" y="406"/>
                      <a:pt x="4233" y="350"/>
                    </a:cubicBezTo>
                    <a:cubicBezTo>
                      <a:pt x="4051" y="336"/>
                      <a:pt x="3870" y="308"/>
                      <a:pt x="3674" y="308"/>
                    </a:cubicBezTo>
                    <a:lnTo>
                      <a:pt x="3674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9" name="Google Shape;269;p4"/>
              <p:cNvSpPr/>
              <p:nvPr/>
            </p:nvSpPr>
            <p:spPr>
              <a:xfrm>
                <a:off x="-1292850" y="4165838"/>
                <a:ext cx="535375" cy="535400"/>
              </a:xfrm>
              <a:custGeom>
                <a:avLst/>
                <a:gdLst/>
                <a:ahLst/>
                <a:cxnLst/>
                <a:rect l="l" t="t" r="r" b="b"/>
                <a:pathLst>
                  <a:path w="21415" h="21416" extrusionOk="0">
                    <a:moveTo>
                      <a:pt x="10700" y="21415"/>
                    </a:moveTo>
                    <a:cubicBezTo>
                      <a:pt x="16609" y="21415"/>
                      <a:pt x="21415" y="16610"/>
                      <a:pt x="21415" y="10715"/>
                    </a:cubicBezTo>
                    <a:cubicBezTo>
                      <a:pt x="21415" y="4806"/>
                      <a:pt x="16609" y="1"/>
                      <a:pt x="10700" y="1"/>
                    </a:cubicBezTo>
                    <a:cubicBezTo>
                      <a:pt x="4805" y="1"/>
                      <a:pt x="0" y="4806"/>
                      <a:pt x="0" y="10715"/>
                    </a:cubicBezTo>
                    <a:cubicBezTo>
                      <a:pt x="0" y="16610"/>
                      <a:pt x="4805" y="21415"/>
                      <a:pt x="10700" y="21415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0" name="Google Shape;270;p4"/>
              <p:cNvSpPr/>
              <p:nvPr/>
            </p:nvSpPr>
            <p:spPr>
              <a:xfrm>
                <a:off x="-1240825" y="4217888"/>
                <a:ext cx="431325" cy="431300"/>
              </a:xfrm>
              <a:custGeom>
                <a:avLst/>
                <a:gdLst/>
                <a:ahLst/>
                <a:cxnLst/>
                <a:rect l="l" t="t" r="r" b="b"/>
                <a:pathLst>
                  <a:path w="17253" h="17252" extrusionOk="0">
                    <a:moveTo>
                      <a:pt x="8619" y="17252"/>
                    </a:moveTo>
                    <a:cubicBezTo>
                      <a:pt x="13383" y="17252"/>
                      <a:pt x="17252" y="13383"/>
                      <a:pt x="17252" y="8633"/>
                    </a:cubicBezTo>
                    <a:cubicBezTo>
                      <a:pt x="17252" y="3870"/>
                      <a:pt x="13383" y="0"/>
                      <a:pt x="8619" y="0"/>
                    </a:cubicBezTo>
                    <a:cubicBezTo>
                      <a:pt x="3870" y="0"/>
                      <a:pt x="1" y="3870"/>
                      <a:pt x="1" y="8633"/>
                    </a:cubicBezTo>
                    <a:cubicBezTo>
                      <a:pt x="1" y="13383"/>
                      <a:pt x="3870" y="17252"/>
                      <a:pt x="8619" y="17252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1" name="Google Shape;271;p4"/>
              <p:cNvSpPr/>
              <p:nvPr/>
            </p:nvSpPr>
            <p:spPr>
              <a:xfrm>
                <a:off x="-1104625" y="4288088"/>
                <a:ext cx="158925" cy="290925"/>
              </a:xfrm>
              <a:custGeom>
                <a:avLst/>
                <a:gdLst/>
                <a:ahLst/>
                <a:cxnLst/>
                <a:rect l="l" t="t" r="r" b="b"/>
                <a:pathLst>
                  <a:path w="6357" h="11637" extrusionOk="0">
                    <a:moveTo>
                      <a:pt x="2724" y="2053"/>
                    </a:moveTo>
                    <a:lnTo>
                      <a:pt x="2724" y="4316"/>
                    </a:lnTo>
                    <a:cubicBezTo>
                      <a:pt x="2557" y="4247"/>
                      <a:pt x="2417" y="4163"/>
                      <a:pt x="2305" y="4065"/>
                    </a:cubicBezTo>
                    <a:cubicBezTo>
                      <a:pt x="2221" y="3995"/>
                      <a:pt x="2152" y="3911"/>
                      <a:pt x="2096" y="3828"/>
                    </a:cubicBezTo>
                    <a:cubicBezTo>
                      <a:pt x="1956" y="3632"/>
                      <a:pt x="1886" y="3422"/>
                      <a:pt x="1886" y="3199"/>
                    </a:cubicBezTo>
                    <a:cubicBezTo>
                      <a:pt x="1886" y="2947"/>
                      <a:pt x="1956" y="2710"/>
                      <a:pt x="2110" y="2500"/>
                    </a:cubicBezTo>
                    <a:cubicBezTo>
                      <a:pt x="2166" y="2431"/>
                      <a:pt x="2235" y="2361"/>
                      <a:pt x="2305" y="2291"/>
                    </a:cubicBezTo>
                    <a:cubicBezTo>
                      <a:pt x="2417" y="2193"/>
                      <a:pt x="2557" y="2109"/>
                      <a:pt x="2724" y="2053"/>
                    </a:cubicBezTo>
                    <a:close/>
                    <a:moveTo>
                      <a:pt x="3660" y="6454"/>
                    </a:moveTo>
                    <a:cubicBezTo>
                      <a:pt x="3884" y="6510"/>
                      <a:pt x="4065" y="6593"/>
                      <a:pt x="4219" y="6677"/>
                    </a:cubicBezTo>
                    <a:cubicBezTo>
                      <a:pt x="4331" y="6761"/>
                      <a:pt x="4429" y="6845"/>
                      <a:pt x="4512" y="6929"/>
                    </a:cubicBezTo>
                    <a:cubicBezTo>
                      <a:pt x="4680" y="7138"/>
                      <a:pt x="4764" y="7390"/>
                      <a:pt x="4764" y="7683"/>
                    </a:cubicBezTo>
                    <a:cubicBezTo>
                      <a:pt x="4764" y="8004"/>
                      <a:pt x="4666" y="8298"/>
                      <a:pt x="4457" y="8535"/>
                    </a:cubicBezTo>
                    <a:cubicBezTo>
                      <a:pt x="4387" y="8619"/>
                      <a:pt x="4303" y="8689"/>
                      <a:pt x="4219" y="8759"/>
                    </a:cubicBezTo>
                    <a:cubicBezTo>
                      <a:pt x="4051" y="8870"/>
                      <a:pt x="3870" y="8940"/>
                      <a:pt x="3660" y="8982"/>
                    </a:cubicBezTo>
                    <a:lnTo>
                      <a:pt x="3660" y="6454"/>
                    </a:lnTo>
                    <a:close/>
                    <a:moveTo>
                      <a:pt x="2724" y="0"/>
                    </a:moveTo>
                    <a:lnTo>
                      <a:pt x="2724" y="643"/>
                    </a:lnTo>
                    <a:cubicBezTo>
                      <a:pt x="2571" y="657"/>
                      <a:pt x="2431" y="671"/>
                      <a:pt x="2305" y="712"/>
                    </a:cubicBezTo>
                    <a:cubicBezTo>
                      <a:pt x="1747" y="838"/>
                      <a:pt x="1286" y="1090"/>
                      <a:pt x="922" y="1481"/>
                    </a:cubicBezTo>
                    <a:cubicBezTo>
                      <a:pt x="475" y="1956"/>
                      <a:pt x="252" y="2556"/>
                      <a:pt x="252" y="3269"/>
                    </a:cubicBezTo>
                    <a:cubicBezTo>
                      <a:pt x="252" y="3967"/>
                      <a:pt x="447" y="4568"/>
                      <a:pt x="853" y="5057"/>
                    </a:cubicBezTo>
                    <a:cubicBezTo>
                      <a:pt x="1174" y="5476"/>
                      <a:pt x="1663" y="5797"/>
                      <a:pt x="2305" y="6035"/>
                    </a:cubicBezTo>
                    <a:cubicBezTo>
                      <a:pt x="2431" y="6077"/>
                      <a:pt x="2571" y="6132"/>
                      <a:pt x="2724" y="6174"/>
                    </a:cubicBezTo>
                    <a:lnTo>
                      <a:pt x="2724" y="8898"/>
                    </a:lnTo>
                    <a:cubicBezTo>
                      <a:pt x="2571" y="8828"/>
                      <a:pt x="2431" y="8717"/>
                      <a:pt x="2305" y="8591"/>
                    </a:cubicBezTo>
                    <a:cubicBezTo>
                      <a:pt x="2221" y="8521"/>
                      <a:pt x="2152" y="8437"/>
                      <a:pt x="2082" y="8353"/>
                    </a:cubicBezTo>
                    <a:cubicBezTo>
                      <a:pt x="1900" y="8102"/>
                      <a:pt x="1761" y="7795"/>
                      <a:pt x="1691" y="7445"/>
                    </a:cubicBezTo>
                    <a:lnTo>
                      <a:pt x="0" y="7627"/>
                    </a:lnTo>
                    <a:cubicBezTo>
                      <a:pt x="126" y="8493"/>
                      <a:pt x="419" y="9150"/>
                      <a:pt x="894" y="9611"/>
                    </a:cubicBezTo>
                    <a:cubicBezTo>
                      <a:pt x="1272" y="9988"/>
                      <a:pt x="1747" y="10253"/>
                      <a:pt x="2305" y="10379"/>
                    </a:cubicBezTo>
                    <a:cubicBezTo>
                      <a:pt x="2431" y="10407"/>
                      <a:pt x="2571" y="10435"/>
                      <a:pt x="2724" y="10449"/>
                    </a:cubicBezTo>
                    <a:lnTo>
                      <a:pt x="2724" y="11636"/>
                    </a:lnTo>
                    <a:lnTo>
                      <a:pt x="3660" y="11636"/>
                    </a:lnTo>
                    <a:lnTo>
                      <a:pt x="3660" y="10421"/>
                    </a:lnTo>
                    <a:cubicBezTo>
                      <a:pt x="3856" y="10393"/>
                      <a:pt x="4037" y="10351"/>
                      <a:pt x="4219" y="10309"/>
                    </a:cubicBezTo>
                    <a:cubicBezTo>
                      <a:pt x="4806" y="10142"/>
                      <a:pt x="5281" y="9848"/>
                      <a:pt x="5644" y="9429"/>
                    </a:cubicBezTo>
                    <a:cubicBezTo>
                      <a:pt x="6119" y="8898"/>
                      <a:pt x="6356" y="8228"/>
                      <a:pt x="6356" y="7445"/>
                    </a:cubicBezTo>
                    <a:cubicBezTo>
                      <a:pt x="6356" y="6747"/>
                      <a:pt x="6175" y="6174"/>
                      <a:pt x="5798" y="5727"/>
                    </a:cubicBezTo>
                    <a:cubicBezTo>
                      <a:pt x="5490" y="5350"/>
                      <a:pt x="4959" y="5043"/>
                      <a:pt x="4219" y="4791"/>
                    </a:cubicBezTo>
                    <a:cubicBezTo>
                      <a:pt x="4037" y="4736"/>
                      <a:pt x="3856" y="4680"/>
                      <a:pt x="3660" y="4624"/>
                    </a:cubicBezTo>
                    <a:lnTo>
                      <a:pt x="3660" y="2081"/>
                    </a:lnTo>
                    <a:cubicBezTo>
                      <a:pt x="3898" y="2179"/>
                      <a:pt x="4079" y="2333"/>
                      <a:pt x="4219" y="2528"/>
                    </a:cubicBezTo>
                    <a:cubicBezTo>
                      <a:pt x="4331" y="2696"/>
                      <a:pt x="4401" y="2892"/>
                      <a:pt x="4443" y="3115"/>
                    </a:cubicBezTo>
                    <a:lnTo>
                      <a:pt x="6091" y="2906"/>
                    </a:lnTo>
                    <a:cubicBezTo>
                      <a:pt x="5979" y="2249"/>
                      <a:pt x="5714" y="1732"/>
                      <a:pt x="5309" y="1341"/>
                    </a:cubicBezTo>
                    <a:cubicBezTo>
                      <a:pt x="5015" y="1062"/>
                      <a:pt x="4652" y="866"/>
                      <a:pt x="4219" y="754"/>
                    </a:cubicBezTo>
                    <a:cubicBezTo>
                      <a:pt x="4037" y="698"/>
                      <a:pt x="3856" y="671"/>
                      <a:pt x="3660" y="643"/>
                    </a:cubicBezTo>
                    <a:lnTo>
                      <a:pt x="3660" y="0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52146792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3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18" name="Google Shape;318;p6"/>
          <p:cNvGrpSpPr/>
          <p:nvPr/>
        </p:nvGrpSpPr>
        <p:grpSpPr>
          <a:xfrm>
            <a:off x="-184227" y="-399294"/>
            <a:ext cx="13152739" cy="7397993"/>
            <a:chOff x="238125" y="822050"/>
            <a:chExt cx="7136850" cy="4051475"/>
          </a:xfrm>
        </p:grpSpPr>
        <p:sp>
          <p:nvSpPr>
            <p:cNvPr id="319" name="Google Shape;319;p6"/>
            <p:cNvSpPr/>
            <p:nvPr/>
          </p:nvSpPr>
          <p:spPr>
            <a:xfrm>
              <a:off x="238125" y="114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0" name="Google Shape;320;p6"/>
            <p:cNvSpPr/>
            <p:nvPr/>
          </p:nvSpPr>
          <p:spPr>
            <a:xfrm>
              <a:off x="238125" y="27590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1" name="Google Shape;321;p6"/>
            <p:cNvSpPr/>
            <p:nvPr/>
          </p:nvSpPr>
          <p:spPr>
            <a:xfrm>
              <a:off x="238125" y="250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2" name="Google Shape;322;p6"/>
            <p:cNvSpPr/>
            <p:nvPr/>
          </p:nvSpPr>
          <p:spPr>
            <a:xfrm>
              <a:off x="238125" y="22460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3" name="Google Shape;323;p6"/>
            <p:cNvSpPr/>
            <p:nvPr/>
          </p:nvSpPr>
          <p:spPr>
            <a:xfrm>
              <a:off x="238125" y="1971075"/>
              <a:ext cx="7136850" cy="0"/>
            </a:xfrm>
            <a:custGeom>
              <a:avLst/>
              <a:gdLst/>
              <a:ahLst/>
              <a:cxnLst/>
              <a:rect l="l" t="t" r="r" b="b"/>
              <a:pathLst>
                <a:path w="285474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4" name="Google Shape;324;p6"/>
            <p:cNvSpPr/>
            <p:nvPr/>
          </p:nvSpPr>
          <p:spPr>
            <a:xfrm>
              <a:off x="238125" y="169607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5" name="Google Shape;325;p6"/>
            <p:cNvSpPr/>
            <p:nvPr/>
          </p:nvSpPr>
          <p:spPr>
            <a:xfrm>
              <a:off x="238125" y="1420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6" name="Google Shape;326;p6"/>
            <p:cNvSpPr/>
            <p:nvPr/>
          </p:nvSpPr>
          <p:spPr>
            <a:xfrm>
              <a:off x="238125" y="33092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7" name="Google Shape;327;p6"/>
            <p:cNvSpPr/>
            <p:nvPr/>
          </p:nvSpPr>
          <p:spPr>
            <a:xfrm>
              <a:off x="238125" y="30155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8" name="Google Shape;328;p6"/>
            <p:cNvSpPr/>
            <p:nvPr/>
          </p:nvSpPr>
          <p:spPr>
            <a:xfrm>
              <a:off x="238125" y="47439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9" name="Google Shape;329;p6"/>
            <p:cNvSpPr/>
            <p:nvPr/>
          </p:nvSpPr>
          <p:spPr>
            <a:xfrm>
              <a:off x="238125" y="44549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0" name="Google Shape;330;p6"/>
            <p:cNvSpPr/>
            <p:nvPr/>
          </p:nvSpPr>
          <p:spPr>
            <a:xfrm>
              <a:off x="238125" y="4167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1" name="Google Shape;331;p6"/>
            <p:cNvSpPr/>
            <p:nvPr/>
          </p:nvSpPr>
          <p:spPr>
            <a:xfrm>
              <a:off x="238125" y="38817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2" name="Google Shape;332;p6"/>
            <p:cNvSpPr/>
            <p:nvPr/>
          </p:nvSpPr>
          <p:spPr>
            <a:xfrm>
              <a:off x="238125" y="35953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3" name="Google Shape;333;p6"/>
            <p:cNvSpPr/>
            <p:nvPr/>
          </p:nvSpPr>
          <p:spPr>
            <a:xfrm>
              <a:off x="5075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4" name="Google Shape;334;p6"/>
            <p:cNvSpPr/>
            <p:nvPr/>
          </p:nvSpPr>
          <p:spPr>
            <a:xfrm>
              <a:off x="3244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5" name="Google Shape;335;p6"/>
            <p:cNvSpPr/>
            <p:nvPr/>
          </p:nvSpPr>
          <p:spPr>
            <a:xfrm>
              <a:off x="29400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6" name="Google Shape;336;p6"/>
            <p:cNvSpPr/>
            <p:nvPr/>
          </p:nvSpPr>
          <p:spPr>
            <a:xfrm>
              <a:off x="2635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7" name="Google Shape;337;p6"/>
            <p:cNvSpPr/>
            <p:nvPr/>
          </p:nvSpPr>
          <p:spPr>
            <a:xfrm>
              <a:off x="2331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8" name="Google Shape;338;p6"/>
            <p:cNvSpPr/>
            <p:nvPr/>
          </p:nvSpPr>
          <p:spPr>
            <a:xfrm>
              <a:off x="20279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9" name="Google Shape;339;p6"/>
            <p:cNvSpPr/>
            <p:nvPr/>
          </p:nvSpPr>
          <p:spPr>
            <a:xfrm>
              <a:off x="17239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0" name="Google Shape;340;p6"/>
            <p:cNvSpPr/>
            <p:nvPr/>
          </p:nvSpPr>
          <p:spPr>
            <a:xfrm>
              <a:off x="14197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1" name="Google Shape;341;p6"/>
            <p:cNvSpPr/>
            <p:nvPr/>
          </p:nvSpPr>
          <p:spPr>
            <a:xfrm>
              <a:off x="1115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2" name="Google Shape;342;p6"/>
            <p:cNvSpPr/>
            <p:nvPr/>
          </p:nvSpPr>
          <p:spPr>
            <a:xfrm>
              <a:off x="811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3" name="Google Shape;343;p6"/>
            <p:cNvSpPr/>
            <p:nvPr/>
          </p:nvSpPr>
          <p:spPr>
            <a:xfrm>
              <a:off x="3548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4" name="Google Shape;344;p6"/>
            <p:cNvSpPr/>
            <p:nvPr/>
          </p:nvSpPr>
          <p:spPr>
            <a:xfrm>
              <a:off x="62845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5" name="Google Shape;345;p6"/>
            <p:cNvSpPr/>
            <p:nvPr/>
          </p:nvSpPr>
          <p:spPr>
            <a:xfrm>
              <a:off x="5980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6" name="Google Shape;346;p6"/>
            <p:cNvSpPr/>
            <p:nvPr/>
          </p:nvSpPr>
          <p:spPr>
            <a:xfrm>
              <a:off x="5676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7" name="Google Shape;347;p6"/>
            <p:cNvSpPr/>
            <p:nvPr/>
          </p:nvSpPr>
          <p:spPr>
            <a:xfrm>
              <a:off x="53724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8" name="Google Shape;348;p6"/>
            <p:cNvSpPr/>
            <p:nvPr/>
          </p:nvSpPr>
          <p:spPr>
            <a:xfrm>
              <a:off x="50684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9" name="Google Shape;349;p6"/>
            <p:cNvSpPr/>
            <p:nvPr/>
          </p:nvSpPr>
          <p:spPr>
            <a:xfrm>
              <a:off x="47644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0" name="Google Shape;350;p6"/>
            <p:cNvSpPr/>
            <p:nvPr/>
          </p:nvSpPr>
          <p:spPr>
            <a:xfrm>
              <a:off x="4460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1" name="Google Shape;351;p6"/>
            <p:cNvSpPr/>
            <p:nvPr/>
          </p:nvSpPr>
          <p:spPr>
            <a:xfrm>
              <a:off x="4156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2" name="Google Shape;352;p6"/>
            <p:cNvSpPr/>
            <p:nvPr/>
          </p:nvSpPr>
          <p:spPr>
            <a:xfrm>
              <a:off x="38522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3" name="Google Shape;353;p6"/>
            <p:cNvSpPr/>
            <p:nvPr/>
          </p:nvSpPr>
          <p:spPr>
            <a:xfrm>
              <a:off x="65885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4" name="Google Shape;354;p6"/>
            <p:cNvSpPr/>
            <p:nvPr/>
          </p:nvSpPr>
          <p:spPr>
            <a:xfrm>
              <a:off x="71967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5" name="Google Shape;355;p6"/>
            <p:cNvSpPr/>
            <p:nvPr/>
          </p:nvSpPr>
          <p:spPr>
            <a:xfrm>
              <a:off x="68927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356" name="Google Shape;356;p6"/>
          <p:cNvSpPr/>
          <p:nvPr/>
        </p:nvSpPr>
        <p:spPr>
          <a:xfrm>
            <a:off x="950967" y="641533"/>
            <a:ext cx="10290000" cy="919200"/>
          </a:xfrm>
          <a:prstGeom prst="roundRect">
            <a:avLst>
              <a:gd name="adj" fmla="val 16667"/>
            </a:avLst>
          </a:prstGeom>
          <a:solidFill>
            <a:schemeClr val="accent1"/>
          </a:solidFill>
          <a:ln w="762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57" name="Google Shape;357;p6"/>
          <p:cNvSpPr txBox="1">
            <a:spLocks noGrp="1"/>
          </p:cNvSpPr>
          <p:nvPr>
            <p:ph type="title"/>
          </p:nvPr>
        </p:nvSpPr>
        <p:spPr>
          <a:xfrm>
            <a:off x="950967" y="719333"/>
            <a:ext cx="10290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7902942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bg>
      <p:bgPr>
        <a:solidFill>
          <a:schemeClr val="dk1"/>
        </a:solidFill>
        <a:effectLst/>
      </p:bgPr>
    </p:bg>
    <p:spTree>
      <p:nvGrpSpPr>
        <p:cNvPr id="1" name="Shape 4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40" name="Google Shape;440;p8"/>
          <p:cNvGrpSpPr/>
          <p:nvPr/>
        </p:nvGrpSpPr>
        <p:grpSpPr>
          <a:xfrm>
            <a:off x="-184227" y="-399294"/>
            <a:ext cx="13152739" cy="7397993"/>
            <a:chOff x="238125" y="822050"/>
            <a:chExt cx="7136850" cy="4051475"/>
          </a:xfrm>
        </p:grpSpPr>
        <p:sp>
          <p:nvSpPr>
            <p:cNvPr id="441" name="Google Shape;441;p8"/>
            <p:cNvSpPr/>
            <p:nvPr/>
          </p:nvSpPr>
          <p:spPr>
            <a:xfrm>
              <a:off x="238125" y="114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2" name="Google Shape;442;p8"/>
            <p:cNvSpPr/>
            <p:nvPr/>
          </p:nvSpPr>
          <p:spPr>
            <a:xfrm>
              <a:off x="238125" y="27590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3" name="Google Shape;443;p8"/>
            <p:cNvSpPr/>
            <p:nvPr/>
          </p:nvSpPr>
          <p:spPr>
            <a:xfrm>
              <a:off x="238125" y="250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4" name="Google Shape;444;p8"/>
            <p:cNvSpPr/>
            <p:nvPr/>
          </p:nvSpPr>
          <p:spPr>
            <a:xfrm>
              <a:off x="238125" y="22460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5" name="Google Shape;445;p8"/>
            <p:cNvSpPr/>
            <p:nvPr/>
          </p:nvSpPr>
          <p:spPr>
            <a:xfrm>
              <a:off x="238125" y="1971075"/>
              <a:ext cx="7136850" cy="0"/>
            </a:xfrm>
            <a:custGeom>
              <a:avLst/>
              <a:gdLst/>
              <a:ahLst/>
              <a:cxnLst/>
              <a:rect l="l" t="t" r="r" b="b"/>
              <a:pathLst>
                <a:path w="285474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6" name="Google Shape;446;p8"/>
            <p:cNvSpPr/>
            <p:nvPr/>
          </p:nvSpPr>
          <p:spPr>
            <a:xfrm>
              <a:off x="238125" y="169607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7" name="Google Shape;447;p8"/>
            <p:cNvSpPr/>
            <p:nvPr/>
          </p:nvSpPr>
          <p:spPr>
            <a:xfrm>
              <a:off x="238125" y="1420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8" name="Google Shape;448;p8"/>
            <p:cNvSpPr/>
            <p:nvPr/>
          </p:nvSpPr>
          <p:spPr>
            <a:xfrm>
              <a:off x="238125" y="33092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9" name="Google Shape;449;p8"/>
            <p:cNvSpPr/>
            <p:nvPr/>
          </p:nvSpPr>
          <p:spPr>
            <a:xfrm>
              <a:off x="238125" y="30155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0" name="Google Shape;450;p8"/>
            <p:cNvSpPr/>
            <p:nvPr/>
          </p:nvSpPr>
          <p:spPr>
            <a:xfrm>
              <a:off x="238125" y="47439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1" name="Google Shape;451;p8"/>
            <p:cNvSpPr/>
            <p:nvPr/>
          </p:nvSpPr>
          <p:spPr>
            <a:xfrm>
              <a:off x="238125" y="44549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2" name="Google Shape;452;p8"/>
            <p:cNvSpPr/>
            <p:nvPr/>
          </p:nvSpPr>
          <p:spPr>
            <a:xfrm>
              <a:off x="238125" y="4167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3" name="Google Shape;453;p8"/>
            <p:cNvSpPr/>
            <p:nvPr/>
          </p:nvSpPr>
          <p:spPr>
            <a:xfrm>
              <a:off x="238125" y="38817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4" name="Google Shape;454;p8"/>
            <p:cNvSpPr/>
            <p:nvPr/>
          </p:nvSpPr>
          <p:spPr>
            <a:xfrm>
              <a:off x="238125" y="35953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" name="Google Shape;455;p8"/>
            <p:cNvSpPr/>
            <p:nvPr/>
          </p:nvSpPr>
          <p:spPr>
            <a:xfrm>
              <a:off x="5075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" name="Google Shape;456;p8"/>
            <p:cNvSpPr/>
            <p:nvPr/>
          </p:nvSpPr>
          <p:spPr>
            <a:xfrm>
              <a:off x="3244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" name="Google Shape;457;p8"/>
            <p:cNvSpPr/>
            <p:nvPr/>
          </p:nvSpPr>
          <p:spPr>
            <a:xfrm>
              <a:off x="29400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" name="Google Shape;458;p8"/>
            <p:cNvSpPr/>
            <p:nvPr/>
          </p:nvSpPr>
          <p:spPr>
            <a:xfrm>
              <a:off x="2635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" name="Google Shape;459;p8"/>
            <p:cNvSpPr/>
            <p:nvPr/>
          </p:nvSpPr>
          <p:spPr>
            <a:xfrm>
              <a:off x="2331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" name="Google Shape;460;p8"/>
            <p:cNvSpPr/>
            <p:nvPr/>
          </p:nvSpPr>
          <p:spPr>
            <a:xfrm>
              <a:off x="20279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" name="Google Shape;461;p8"/>
            <p:cNvSpPr/>
            <p:nvPr/>
          </p:nvSpPr>
          <p:spPr>
            <a:xfrm>
              <a:off x="17239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" name="Google Shape;462;p8"/>
            <p:cNvSpPr/>
            <p:nvPr/>
          </p:nvSpPr>
          <p:spPr>
            <a:xfrm>
              <a:off x="14197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" name="Google Shape;463;p8"/>
            <p:cNvSpPr/>
            <p:nvPr/>
          </p:nvSpPr>
          <p:spPr>
            <a:xfrm>
              <a:off x="1115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" name="Google Shape;464;p8"/>
            <p:cNvSpPr/>
            <p:nvPr/>
          </p:nvSpPr>
          <p:spPr>
            <a:xfrm>
              <a:off x="811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" name="Google Shape;465;p8"/>
            <p:cNvSpPr/>
            <p:nvPr/>
          </p:nvSpPr>
          <p:spPr>
            <a:xfrm>
              <a:off x="3548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" name="Google Shape;466;p8"/>
            <p:cNvSpPr/>
            <p:nvPr/>
          </p:nvSpPr>
          <p:spPr>
            <a:xfrm>
              <a:off x="62845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" name="Google Shape;467;p8"/>
            <p:cNvSpPr/>
            <p:nvPr/>
          </p:nvSpPr>
          <p:spPr>
            <a:xfrm>
              <a:off x="5980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8" name="Google Shape;468;p8"/>
            <p:cNvSpPr/>
            <p:nvPr/>
          </p:nvSpPr>
          <p:spPr>
            <a:xfrm>
              <a:off x="5676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9" name="Google Shape;469;p8"/>
            <p:cNvSpPr/>
            <p:nvPr/>
          </p:nvSpPr>
          <p:spPr>
            <a:xfrm>
              <a:off x="53724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0" name="Google Shape;470;p8"/>
            <p:cNvSpPr/>
            <p:nvPr/>
          </p:nvSpPr>
          <p:spPr>
            <a:xfrm>
              <a:off x="50684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1" name="Google Shape;471;p8"/>
            <p:cNvSpPr/>
            <p:nvPr/>
          </p:nvSpPr>
          <p:spPr>
            <a:xfrm>
              <a:off x="47644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2" name="Google Shape;472;p8"/>
            <p:cNvSpPr/>
            <p:nvPr/>
          </p:nvSpPr>
          <p:spPr>
            <a:xfrm>
              <a:off x="4460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3" name="Google Shape;473;p8"/>
            <p:cNvSpPr/>
            <p:nvPr/>
          </p:nvSpPr>
          <p:spPr>
            <a:xfrm>
              <a:off x="4156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4" name="Google Shape;474;p8"/>
            <p:cNvSpPr/>
            <p:nvPr/>
          </p:nvSpPr>
          <p:spPr>
            <a:xfrm>
              <a:off x="38522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5" name="Google Shape;475;p8"/>
            <p:cNvSpPr/>
            <p:nvPr/>
          </p:nvSpPr>
          <p:spPr>
            <a:xfrm>
              <a:off x="65885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6" name="Google Shape;476;p8"/>
            <p:cNvSpPr/>
            <p:nvPr/>
          </p:nvSpPr>
          <p:spPr>
            <a:xfrm>
              <a:off x="71967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7" name="Google Shape;477;p8"/>
            <p:cNvSpPr/>
            <p:nvPr/>
          </p:nvSpPr>
          <p:spPr>
            <a:xfrm>
              <a:off x="68927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478" name="Google Shape;478;p8"/>
          <p:cNvSpPr/>
          <p:nvPr/>
        </p:nvSpPr>
        <p:spPr>
          <a:xfrm>
            <a:off x="1693533" y="1056467"/>
            <a:ext cx="8887200" cy="4527200"/>
          </a:xfrm>
          <a:prstGeom prst="roundRect">
            <a:avLst>
              <a:gd name="adj" fmla="val 4928"/>
            </a:avLst>
          </a:prstGeom>
          <a:solidFill>
            <a:schemeClr val="lt1"/>
          </a:solidFill>
          <a:ln w="76200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79" name="Google Shape;479;p8"/>
          <p:cNvSpPr txBox="1">
            <a:spLocks noGrp="1"/>
          </p:cNvSpPr>
          <p:nvPr>
            <p:ph type="title"/>
          </p:nvPr>
        </p:nvSpPr>
        <p:spPr>
          <a:xfrm>
            <a:off x="1999400" y="1056600"/>
            <a:ext cx="8193200" cy="452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13333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endParaRPr/>
          </a:p>
        </p:txBody>
      </p:sp>
      <p:grpSp>
        <p:nvGrpSpPr>
          <p:cNvPr id="480" name="Google Shape;480;p8"/>
          <p:cNvGrpSpPr/>
          <p:nvPr/>
        </p:nvGrpSpPr>
        <p:grpSpPr>
          <a:xfrm flipH="1">
            <a:off x="1012087" y="4413213"/>
            <a:ext cx="1623928" cy="1170579"/>
            <a:chOff x="7783413" y="3715033"/>
            <a:chExt cx="1091839" cy="786961"/>
          </a:xfrm>
        </p:grpSpPr>
        <p:sp>
          <p:nvSpPr>
            <p:cNvPr id="481" name="Google Shape;481;p8"/>
            <p:cNvSpPr/>
            <p:nvPr/>
          </p:nvSpPr>
          <p:spPr>
            <a:xfrm>
              <a:off x="7897928" y="3729311"/>
              <a:ext cx="977324" cy="385808"/>
            </a:xfrm>
            <a:custGeom>
              <a:avLst/>
              <a:gdLst/>
              <a:ahLst/>
              <a:cxnLst/>
              <a:rect l="l" t="t" r="r" b="b"/>
              <a:pathLst>
                <a:path w="21046" h="8309" extrusionOk="0">
                  <a:moveTo>
                    <a:pt x="21045" y="0"/>
                  </a:moveTo>
                  <a:lnTo>
                    <a:pt x="21045" y="4155"/>
                  </a:lnTo>
                  <a:lnTo>
                    <a:pt x="17781" y="4155"/>
                  </a:lnTo>
                  <a:lnTo>
                    <a:pt x="17781" y="8309"/>
                  </a:lnTo>
                  <a:lnTo>
                    <a:pt x="0" y="8309"/>
                  </a:lnTo>
                  <a:lnTo>
                    <a:pt x="0" y="4155"/>
                  </a:lnTo>
                  <a:lnTo>
                    <a:pt x="3264" y="4155"/>
                  </a:lnTo>
                  <a:lnTo>
                    <a:pt x="3264" y="0"/>
                  </a:lnTo>
                  <a:close/>
                </a:path>
              </a:pathLst>
            </a:custGeom>
            <a:solidFill>
              <a:srgbClr val="FFFFFF"/>
            </a:solidFill>
            <a:ln w="1143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2" name="Google Shape;482;p8"/>
            <p:cNvSpPr/>
            <p:nvPr/>
          </p:nvSpPr>
          <p:spPr>
            <a:xfrm>
              <a:off x="7783459" y="4115073"/>
              <a:ext cx="976256" cy="386922"/>
            </a:xfrm>
            <a:custGeom>
              <a:avLst/>
              <a:gdLst/>
              <a:ahLst/>
              <a:cxnLst/>
              <a:rect l="l" t="t" r="r" b="b"/>
              <a:pathLst>
                <a:path w="21023" h="8333" extrusionOk="0">
                  <a:moveTo>
                    <a:pt x="21022" y="1"/>
                  </a:moveTo>
                  <a:lnTo>
                    <a:pt x="21022" y="4178"/>
                  </a:lnTo>
                  <a:lnTo>
                    <a:pt x="17758" y="4178"/>
                  </a:lnTo>
                  <a:lnTo>
                    <a:pt x="17758" y="8332"/>
                  </a:lnTo>
                  <a:lnTo>
                    <a:pt x="0" y="8332"/>
                  </a:lnTo>
                  <a:lnTo>
                    <a:pt x="0" y="4178"/>
                  </a:lnTo>
                  <a:lnTo>
                    <a:pt x="3264" y="4178"/>
                  </a:lnTo>
                  <a:lnTo>
                    <a:pt x="3264" y="1"/>
                  </a:lnTo>
                  <a:close/>
                </a:path>
              </a:pathLst>
            </a:custGeom>
            <a:solidFill>
              <a:srgbClr val="FFFFFF"/>
            </a:solidFill>
            <a:ln w="1143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3" name="Google Shape;483;p8"/>
            <p:cNvSpPr/>
            <p:nvPr/>
          </p:nvSpPr>
          <p:spPr>
            <a:xfrm>
              <a:off x="7783413" y="4294743"/>
              <a:ext cx="825752" cy="192927"/>
            </a:xfrm>
            <a:custGeom>
              <a:avLst/>
              <a:gdLst/>
              <a:ahLst/>
              <a:cxnLst/>
              <a:rect l="l" t="t" r="r" b="b"/>
              <a:pathLst>
                <a:path w="17782" h="4155" extrusionOk="0">
                  <a:moveTo>
                    <a:pt x="17782" y="4155"/>
                  </a:moveTo>
                  <a:lnTo>
                    <a:pt x="1" y="4155"/>
                  </a:lnTo>
                  <a:lnTo>
                    <a:pt x="1" y="1"/>
                  </a:lnTo>
                  <a:lnTo>
                    <a:pt x="17782" y="1"/>
                  </a:lnTo>
                  <a:close/>
                </a:path>
              </a:pathLst>
            </a:custGeom>
            <a:solidFill>
              <a:srgbClr val="FEAE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4" name="Google Shape;484;p8"/>
            <p:cNvSpPr/>
            <p:nvPr/>
          </p:nvSpPr>
          <p:spPr>
            <a:xfrm>
              <a:off x="7783413" y="4294743"/>
              <a:ext cx="825752" cy="27627"/>
            </a:xfrm>
            <a:custGeom>
              <a:avLst/>
              <a:gdLst/>
              <a:ahLst/>
              <a:cxnLst/>
              <a:rect l="l" t="t" r="r" b="b"/>
              <a:pathLst>
                <a:path w="17782" h="595" extrusionOk="0">
                  <a:moveTo>
                    <a:pt x="1" y="1"/>
                  </a:moveTo>
                  <a:lnTo>
                    <a:pt x="1" y="594"/>
                  </a:lnTo>
                  <a:lnTo>
                    <a:pt x="17782" y="594"/>
                  </a:lnTo>
                  <a:lnTo>
                    <a:pt x="17782" y="1"/>
                  </a:lnTo>
                  <a:close/>
                </a:path>
              </a:pathLst>
            </a:custGeom>
            <a:solidFill>
              <a:srgbClr val="FCCC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5" name="Google Shape;485;p8"/>
            <p:cNvSpPr/>
            <p:nvPr/>
          </p:nvSpPr>
          <p:spPr>
            <a:xfrm>
              <a:off x="7853394" y="429474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0" y="1"/>
                  </a:moveTo>
                  <a:lnTo>
                    <a:pt x="0" y="4155"/>
                  </a:lnTo>
                  <a:lnTo>
                    <a:pt x="776" y="4155"/>
                  </a:lnTo>
                  <a:lnTo>
                    <a:pt x="776" y="1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6" name="Google Shape;486;p8"/>
            <p:cNvSpPr/>
            <p:nvPr/>
          </p:nvSpPr>
          <p:spPr>
            <a:xfrm>
              <a:off x="7961500" y="429474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0" y="1"/>
                  </a:moveTo>
                  <a:lnTo>
                    <a:pt x="0" y="4155"/>
                  </a:lnTo>
                  <a:lnTo>
                    <a:pt x="776" y="4155"/>
                  </a:lnTo>
                  <a:lnTo>
                    <a:pt x="776" y="1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7" name="Google Shape;487;p8"/>
            <p:cNvSpPr/>
            <p:nvPr/>
          </p:nvSpPr>
          <p:spPr>
            <a:xfrm>
              <a:off x="8070675" y="4294743"/>
              <a:ext cx="35014" cy="192927"/>
            </a:xfrm>
            <a:custGeom>
              <a:avLst/>
              <a:gdLst/>
              <a:ahLst/>
              <a:cxnLst/>
              <a:rect l="l" t="t" r="r" b="b"/>
              <a:pathLst>
                <a:path w="754" h="4155" extrusionOk="0">
                  <a:moveTo>
                    <a:pt x="0" y="1"/>
                  </a:moveTo>
                  <a:lnTo>
                    <a:pt x="0" y="4155"/>
                  </a:lnTo>
                  <a:lnTo>
                    <a:pt x="754" y="4155"/>
                  </a:lnTo>
                  <a:lnTo>
                    <a:pt x="754" y="1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8" name="Google Shape;488;p8"/>
            <p:cNvSpPr/>
            <p:nvPr/>
          </p:nvSpPr>
          <p:spPr>
            <a:xfrm>
              <a:off x="8178782" y="429474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0" y="1"/>
                  </a:moveTo>
                  <a:lnTo>
                    <a:pt x="0" y="4155"/>
                  </a:lnTo>
                  <a:lnTo>
                    <a:pt x="777" y="4155"/>
                  </a:lnTo>
                  <a:lnTo>
                    <a:pt x="777" y="1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9" name="Google Shape;489;p8"/>
            <p:cNvSpPr/>
            <p:nvPr/>
          </p:nvSpPr>
          <p:spPr>
            <a:xfrm>
              <a:off x="8286888" y="429474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1" y="1"/>
                  </a:moveTo>
                  <a:lnTo>
                    <a:pt x="1" y="4155"/>
                  </a:lnTo>
                  <a:lnTo>
                    <a:pt x="777" y="4155"/>
                  </a:lnTo>
                  <a:lnTo>
                    <a:pt x="777" y="1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0" name="Google Shape;490;p8"/>
            <p:cNvSpPr/>
            <p:nvPr/>
          </p:nvSpPr>
          <p:spPr>
            <a:xfrm>
              <a:off x="8394995" y="429474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1" y="1"/>
                  </a:moveTo>
                  <a:lnTo>
                    <a:pt x="1" y="4155"/>
                  </a:lnTo>
                  <a:lnTo>
                    <a:pt x="777" y="4155"/>
                  </a:lnTo>
                  <a:lnTo>
                    <a:pt x="777" y="1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1" name="Google Shape;491;p8"/>
            <p:cNvSpPr/>
            <p:nvPr/>
          </p:nvSpPr>
          <p:spPr>
            <a:xfrm>
              <a:off x="8503147" y="429474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0" y="1"/>
                  </a:moveTo>
                  <a:lnTo>
                    <a:pt x="0" y="4155"/>
                  </a:lnTo>
                  <a:lnTo>
                    <a:pt x="776" y="4155"/>
                  </a:lnTo>
                  <a:lnTo>
                    <a:pt x="776" y="1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2" name="Google Shape;492;p8"/>
            <p:cNvSpPr/>
            <p:nvPr/>
          </p:nvSpPr>
          <p:spPr>
            <a:xfrm>
              <a:off x="8101417" y="4294743"/>
              <a:ext cx="451558" cy="192927"/>
            </a:xfrm>
            <a:custGeom>
              <a:avLst/>
              <a:gdLst/>
              <a:ahLst/>
              <a:cxnLst/>
              <a:rect l="l" t="t" r="r" b="b"/>
              <a:pathLst>
                <a:path w="9724" h="4155" extrusionOk="0">
                  <a:moveTo>
                    <a:pt x="0" y="1"/>
                  </a:moveTo>
                  <a:lnTo>
                    <a:pt x="0" y="4155"/>
                  </a:lnTo>
                  <a:lnTo>
                    <a:pt x="9724" y="4155"/>
                  </a:lnTo>
                  <a:lnTo>
                    <a:pt x="9724" y="1"/>
                  </a:lnTo>
                  <a:close/>
                </a:path>
              </a:pathLst>
            </a:custGeom>
            <a:solidFill>
              <a:srgbClr val="FFE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3" name="Google Shape;493;p8"/>
            <p:cNvSpPr/>
            <p:nvPr/>
          </p:nvSpPr>
          <p:spPr>
            <a:xfrm>
              <a:off x="8438460" y="4294743"/>
              <a:ext cx="114515" cy="192927"/>
            </a:xfrm>
            <a:custGeom>
              <a:avLst/>
              <a:gdLst/>
              <a:ahLst/>
              <a:cxnLst/>
              <a:rect l="l" t="t" r="r" b="b"/>
              <a:pathLst>
                <a:path w="2466" h="4155" extrusionOk="0">
                  <a:moveTo>
                    <a:pt x="1" y="1"/>
                  </a:moveTo>
                  <a:lnTo>
                    <a:pt x="1" y="4155"/>
                  </a:lnTo>
                  <a:lnTo>
                    <a:pt x="2466" y="4155"/>
                  </a:lnTo>
                  <a:lnTo>
                    <a:pt x="2466" y="1"/>
                  </a:lnTo>
                  <a:close/>
                </a:path>
              </a:pathLst>
            </a:custGeom>
            <a:solidFill>
              <a:srgbClr val="FCE8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4" name="Google Shape;494;p8"/>
            <p:cNvSpPr/>
            <p:nvPr/>
          </p:nvSpPr>
          <p:spPr>
            <a:xfrm>
              <a:off x="7934985" y="4101862"/>
              <a:ext cx="825752" cy="192927"/>
            </a:xfrm>
            <a:custGeom>
              <a:avLst/>
              <a:gdLst/>
              <a:ahLst/>
              <a:cxnLst/>
              <a:rect l="l" t="t" r="r" b="b"/>
              <a:pathLst>
                <a:path w="17782" h="4155" extrusionOk="0">
                  <a:moveTo>
                    <a:pt x="1" y="4155"/>
                  </a:moveTo>
                  <a:lnTo>
                    <a:pt x="17782" y="4155"/>
                  </a:lnTo>
                  <a:lnTo>
                    <a:pt x="17782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EAE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5" name="Google Shape;495;p8"/>
            <p:cNvSpPr/>
            <p:nvPr/>
          </p:nvSpPr>
          <p:spPr>
            <a:xfrm>
              <a:off x="7934985" y="4101862"/>
              <a:ext cx="825752" cy="27581"/>
            </a:xfrm>
            <a:custGeom>
              <a:avLst/>
              <a:gdLst/>
              <a:ahLst/>
              <a:cxnLst/>
              <a:rect l="l" t="t" r="r" b="b"/>
              <a:pathLst>
                <a:path w="17782" h="594" extrusionOk="0">
                  <a:moveTo>
                    <a:pt x="1" y="0"/>
                  </a:moveTo>
                  <a:lnTo>
                    <a:pt x="1" y="594"/>
                  </a:lnTo>
                  <a:lnTo>
                    <a:pt x="17782" y="594"/>
                  </a:lnTo>
                  <a:lnTo>
                    <a:pt x="17782" y="0"/>
                  </a:lnTo>
                  <a:close/>
                </a:path>
              </a:pathLst>
            </a:custGeom>
            <a:solidFill>
              <a:srgbClr val="FCCC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6" name="Google Shape;496;p8"/>
            <p:cNvSpPr/>
            <p:nvPr/>
          </p:nvSpPr>
          <p:spPr>
            <a:xfrm>
              <a:off x="8004966" y="4101862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6" y="4155"/>
                  </a:moveTo>
                  <a:lnTo>
                    <a:pt x="0" y="4155"/>
                  </a:lnTo>
                  <a:lnTo>
                    <a:pt x="0" y="0"/>
                  </a:lnTo>
                  <a:lnTo>
                    <a:pt x="776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7" name="Google Shape;497;p8"/>
            <p:cNvSpPr/>
            <p:nvPr/>
          </p:nvSpPr>
          <p:spPr>
            <a:xfrm>
              <a:off x="8113072" y="4101862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6" y="4155"/>
                  </a:moveTo>
                  <a:lnTo>
                    <a:pt x="0" y="4155"/>
                  </a:lnTo>
                  <a:lnTo>
                    <a:pt x="0" y="0"/>
                  </a:lnTo>
                  <a:lnTo>
                    <a:pt x="776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8" name="Google Shape;498;p8"/>
            <p:cNvSpPr/>
            <p:nvPr/>
          </p:nvSpPr>
          <p:spPr>
            <a:xfrm>
              <a:off x="8221179" y="4101862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5"/>
                  </a:moveTo>
                  <a:lnTo>
                    <a:pt x="0" y="4155"/>
                  </a:lnTo>
                  <a:lnTo>
                    <a:pt x="0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9" name="Google Shape;499;p8"/>
            <p:cNvSpPr/>
            <p:nvPr/>
          </p:nvSpPr>
          <p:spPr>
            <a:xfrm>
              <a:off x="8330354" y="4101862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5"/>
                  </a:moveTo>
                  <a:lnTo>
                    <a:pt x="0" y="4155"/>
                  </a:lnTo>
                  <a:lnTo>
                    <a:pt x="0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0" name="Google Shape;500;p8"/>
            <p:cNvSpPr/>
            <p:nvPr/>
          </p:nvSpPr>
          <p:spPr>
            <a:xfrm>
              <a:off x="8438460" y="4101862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5"/>
                  </a:moveTo>
                  <a:lnTo>
                    <a:pt x="1" y="4155"/>
                  </a:lnTo>
                  <a:lnTo>
                    <a:pt x="1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1" name="Google Shape;501;p8"/>
            <p:cNvSpPr/>
            <p:nvPr/>
          </p:nvSpPr>
          <p:spPr>
            <a:xfrm>
              <a:off x="8546567" y="4101862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5"/>
                  </a:moveTo>
                  <a:lnTo>
                    <a:pt x="1" y="4155"/>
                  </a:lnTo>
                  <a:lnTo>
                    <a:pt x="1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2" name="Google Shape;502;p8"/>
            <p:cNvSpPr/>
            <p:nvPr/>
          </p:nvSpPr>
          <p:spPr>
            <a:xfrm>
              <a:off x="8654719" y="4101862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6" y="4155"/>
                  </a:moveTo>
                  <a:lnTo>
                    <a:pt x="0" y="4155"/>
                  </a:lnTo>
                  <a:lnTo>
                    <a:pt x="0" y="0"/>
                  </a:lnTo>
                  <a:lnTo>
                    <a:pt x="776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3" name="Google Shape;503;p8"/>
            <p:cNvSpPr/>
            <p:nvPr/>
          </p:nvSpPr>
          <p:spPr>
            <a:xfrm>
              <a:off x="8252989" y="4101862"/>
              <a:ext cx="451558" cy="192927"/>
            </a:xfrm>
            <a:custGeom>
              <a:avLst/>
              <a:gdLst/>
              <a:ahLst/>
              <a:cxnLst/>
              <a:rect l="l" t="t" r="r" b="b"/>
              <a:pathLst>
                <a:path w="9724" h="4155" extrusionOk="0">
                  <a:moveTo>
                    <a:pt x="9724" y="4155"/>
                  </a:moveTo>
                  <a:lnTo>
                    <a:pt x="0" y="4155"/>
                  </a:lnTo>
                  <a:lnTo>
                    <a:pt x="0" y="0"/>
                  </a:lnTo>
                  <a:lnTo>
                    <a:pt x="9724" y="0"/>
                  </a:lnTo>
                  <a:close/>
                </a:path>
              </a:pathLst>
            </a:custGeom>
            <a:solidFill>
              <a:srgbClr val="FFE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4" name="Google Shape;504;p8"/>
            <p:cNvSpPr/>
            <p:nvPr/>
          </p:nvSpPr>
          <p:spPr>
            <a:xfrm>
              <a:off x="8590032" y="4101862"/>
              <a:ext cx="114515" cy="192927"/>
            </a:xfrm>
            <a:custGeom>
              <a:avLst/>
              <a:gdLst/>
              <a:ahLst/>
              <a:cxnLst/>
              <a:rect l="l" t="t" r="r" b="b"/>
              <a:pathLst>
                <a:path w="2466" h="4155" extrusionOk="0">
                  <a:moveTo>
                    <a:pt x="2466" y="4155"/>
                  </a:moveTo>
                  <a:lnTo>
                    <a:pt x="1" y="4155"/>
                  </a:lnTo>
                  <a:lnTo>
                    <a:pt x="1" y="0"/>
                  </a:lnTo>
                  <a:lnTo>
                    <a:pt x="2466" y="0"/>
                  </a:lnTo>
                  <a:close/>
                </a:path>
              </a:pathLst>
            </a:custGeom>
            <a:solidFill>
              <a:srgbClr val="FCE8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5" name="Google Shape;505;p8"/>
            <p:cNvSpPr/>
            <p:nvPr/>
          </p:nvSpPr>
          <p:spPr>
            <a:xfrm>
              <a:off x="7898949" y="3907914"/>
              <a:ext cx="825752" cy="192927"/>
            </a:xfrm>
            <a:custGeom>
              <a:avLst/>
              <a:gdLst/>
              <a:ahLst/>
              <a:cxnLst/>
              <a:rect l="l" t="t" r="r" b="b"/>
              <a:pathLst>
                <a:path w="17782" h="4155" extrusionOk="0">
                  <a:moveTo>
                    <a:pt x="1" y="4155"/>
                  </a:moveTo>
                  <a:lnTo>
                    <a:pt x="17782" y="4155"/>
                  </a:lnTo>
                  <a:lnTo>
                    <a:pt x="17782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EAE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6" name="Google Shape;506;p8"/>
            <p:cNvSpPr/>
            <p:nvPr/>
          </p:nvSpPr>
          <p:spPr>
            <a:xfrm>
              <a:off x="7898949" y="3907914"/>
              <a:ext cx="825752" cy="27581"/>
            </a:xfrm>
            <a:custGeom>
              <a:avLst/>
              <a:gdLst/>
              <a:ahLst/>
              <a:cxnLst/>
              <a:rect l="l" t="t" r="r" b="b"/>
              <a:pathLst>
                <a:path w="17782" h="594" extrusionOk="0">
                  <a:moveTo>
                    <a:pt x="1" y="0"/>
                  </a:moveTo>
                  <a:lnTo>
                    <a:pt x="1" y="594"/>
                  </a:lnTo>
                  <a:lnTo>
                    <a:pt x="17782" y="594"/>
                  </a:lnTo>
                  <a:lnTo>
                    <a:pt x="17782" y="0"/>
                  </a:lnTo>
                  <a:close/>
                </a:path>
              </a:pathLst>
            </a:custGeom>
            <a:solidFill>
              <a:srgbClr val="FCCC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7" name="Google Shape;507;p8"/>
            <p:cNvSpPr/>
            <p:nvPr/>
          </p:nvSpPr>
          <p:spPr>
            <a:xfrm>
              <a:off x="7968930" y="3907914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6" y="4155"/>
                  </a:moveTo>
                  <a:lnTo>
                    <a:pt x="0" y="4155"/>
                  </a:lnTo>
                  <a:lnTo>
                    <a:pt x="0" y="0"/>
                  </a:lnTo>
                  <a:lnTo>
                    <a:pt x="776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8" name="Google Shape;508;p8"/>
            <p:cNvSpPr/>
            <p:nvPr/>
          </p:nvSpPr>
          <p:spPr>
            <a:xfrm>
              <a:off x="8077037" y="3907914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6" y="4155"/>
                  </a:moveTo>
                  <a:lnTo>
                    <a:pt x="0" y="4155"/>
                  </a:lnTo>
                  <a:lnTo>
                    <a:pt x="0" y="0"/>
                  </a:lnTo>
                  <a:lnTo>
                    <a:pt x="776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9" name="Google Shape;509;p8"/>
            <p:cNvSpPr/>
            <p:nvPr/>
          </p:nvSpPr>
          <p:spPr>
            <a:xfrm>
              <a:off x="8185143" y="3907914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6" y="4155"/>
                  </a:moveTo>
                  <a:lnTo>
                    <a:pt x="0" y="4155"/>
                  </a:lnTo>
                  <a:lnTo>
                    <a:pt x="0" y="0"/>
                  </a:lnTo>
                  <a:lnTo>
                    <a:pt x="776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0" name="Google Shape;510;p8"/>
            <p:cNvSpPr/>
            <p:nvPr/>
          </p:nvSpPr>
          <p:spPr>
            <a:xfrm>
              <a:off x="8293250" y="3907914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5"/>
                  </a:moveTo>
                  <a:lnTo>
                    <a:pt x="1" y="4155"/>
                  </a:lnTo>
                  <a:lnTo>
                    <a:pt x="1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1" name="Google Shape;511;p8"/>
            <p:cNvSpPr/>
            <p:nvPr/>
          </p:nvSpPr>
          <p:spPr>
            <a:xfrm>
              <a:off x="8402425" y="3907914"/>
              <a:ext cx="35014" cy="192927"/>
            </a:xfrm>
            <a:custGeom>
              <a:avLst/>
              <a:gdLst/>
              <a:ahLst/>
              <a:cxnLst/>
              <a:rect l="l" t="t" r="r" b="b"/>
              <a:pathLst>
                <a:path w="754" h="4155" extrusionOk="0">
                  <a:moveTo>
                    <a:pt x="754" y="4155"/>
                  </a:moveTo>
                  <a:lnTo>
                    <a:pt x="1" y="4155"/>
                  </a:lnTo>
                  <a:lnTo>
                    <a:pt x="1" y="0"/>
                  </a:lnTo>
                  <a:lnTo>
                    <a:pt x="754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2" name="Google Shape;512;p8"/>
            <p:cNvSpPr/>
            <p:nvPr/>
          </p:nvSpPr>
          <p:spPr>
            <a:xfrm>
              <a:off x="8510531" y="3907914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5"/>
                  </a:moveTo>
                  <a:lnTo>
                    <a:pt x="1" y="4155"/>
                  </a:lnTo>
                  <a:lnTo>
                    <a:pt x="1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3" name="Google Shape;513;p8"/>
            <p:cNvSpPr/>
            <p:nvPr/>
          </p:nvSpPr>
          <p:spPr>
            <a:xfrm>
              <a:off x="8618638" y="3907914"/>
              <a:ext cx="36128" cy="192927"/>
            </a:xfrm>
            <a:custGeom>
              <a:avLst/>
              <a:gdLst/>
              <a:ahLst/>
              <a:cxnLst/>
              <a:rect l="l" t="t" r="r" b="b"/>
              <a:pathLst>
                <a:path w="778" h="4155" extrusionOk="0">
                  <a:moveTo>
                    <a:pt x="777" y="4155"/>
                  </a:moveTo>
                  <a:lnTo>
                    <a:pt x="1" y="4155"/>
                  </a:lnTo>
                  <a:lnTo>
                    <a:pt x="1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4" name="Google Shape;514;p8"/>
            <p:cNvSpPr/>
            <p:nvPr/>
          </p:nvSpPr>
          <p:spPr>
            <a:xfrm>
              <a:off x="8216953" y="3907914"/>
              <a:ext cx="451558" cy="192927"/>
            </a:xfrm>
            <a:custGeom>
              <a:avLst/>
              <a:gdLst/>
              <a:ahLst/>
              <a:cxnLst/>
              <a:rect l="l" t="t" r="r" b="b"/>
              <a:pathLst>
                <a:path w="9724" h="4155" extrusionOk="0">
                  <a:moveTo>
                    <a:pt x="9724" y="4155"/>
                  </a:moveTo>
                  <a:lnTo>
                    <a:pt x="0" y="4155"/>
                  </a:lnTo>
                  <a:lnTo>
                    <a:pt x="0" y="0"/>
                  </a:lnTo>
                  <a:lnTo>
                    <a:pt x="9724" y="0"/>
                  </a:lnTo>
                  <a:close/>
                </a:path>
              </a:pathLst>
            </a:custGeom>
            <a:solidFill>
              <a:srgbClr val="FFE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5" name="Google Shape;515;p8"/>
            <p:cNvSpPr/>
            <p:nvPr/>
          </p:nvSpPr>
          <p:spPr>
            <a:xfrm>
              <a:off x="8553997" y="3907914"/>
              <a:ext cx="114515" cy="192927"/>
            </a:xfrm>
            <a:custGeom>
              <a:avLst/>
              <a:gdLst/>
              <a:ahLst/>
              <a:cxnLst/>
              <a:rect l="l" t="t" r="r" b="b"/>
              <a:pathLst>
                <a:path w="2466" h="4155" extrusionOk="0">
                  <a:moveTo>
                    <a:pt x="2466" y="4155"/>
                  </a:moveTo>
                  <a:lnTo>
                    <a:pt x="1" y="4155"/>
                  </a:lnTo>
                  <a:lnTo>
                    <a:pt x="1" y="0"/>
                  </a:lnTo>
                  <a:lnTo>
                    <a:pt x="2466" y="0"/>
                  </a:lnTo>
                  <a:close/>
                </a:path>
              </a:pathLst>
            </a:custGeom>
            <a:solidFill>
              <a:srgbClr val="FCE8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6" name="Google Shape;516;p8"/>
            <p:cNvSpPr/>
            <p:nvPr/>
          </p:nvSpPr>
          <p:spPr>
            <a:xfrm>
              <a:off x="8050521" y="3715033"/>
              <a:ext cx="824684" cy="192927"/>
            </a:xfrm>
            <a:custGeom>
              <a:avLst/>
              <a:gdLst/>
              <a:ahLst/>
              <a:cxnLst/>
              <a:rect l="l" t="t" r="r" b="b"/>
              <a:pathLst>
                <a:path w="17759" h="4155" extrusionOk="0">
                  <a:moveTo>
                    <a:pt x="1" y="4154"/>
                  </a:moveTo>
                  <a:lnTo>
                    <a:pt x="17759" y="4154"/>
                  </a:lnTo>
                  <a:lnTo>
                    <a:pt x="17759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EAE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7" name="Google Shape;517;p8"/>
            <p:cNvSpPr/>
            <p:nvPr/>
          </p:nvSpPr>
          <p:spPr>
            <a:xfrm>
              <a:off x="8050521" y="3715033"/>
              <a:ext cx="824684" cy="27581"/>
            </a:xfrm>
            <a:custGeom>
              <a:avLst/>
              <a:gdLst/>
              <a:ahLst/>
              <a:cxnLst/>
              <a:rect l="l" t="t" r="r" b="b"/>
              <a:pathLst>
                <a:path w="17759" h="594" extrusionOk="0">
                  <a:moveTo>
                    <a:pt x="1" y="0"/>
                  </a:moveTo>
                  <a:lnTo>
                    <a:pt x="1" y="594"/>
                  </a:lnTo>
                  <a:lnTo>
                    <a:pt x="17759" y="594"/>
                  </a:lnTo>
                  <a:lnTo>
                    <a:pt x="17759" y="0"/>
                  </a:lnTo>
                  <a:close/>
                </a:path>
              </a:pathLst>
            </a:custGeom>
            <a:solidFill>
              <a:srgbClr val="FCCC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8" name="Google Shape;518;p8"/>
            <p:cNvSpPr/>
            <p:nvPr/>
          </p:nvSpPr>
          <p:spPr>
            <a:xfrm>
              <a:off x="8120502" y="371503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6" y="4154"/>
                  </a:moveTo>
                  <a:lnTo>
                    <a:pt x="0" y="4154"/>
                  </a:lnTo>
                  <a:lnTo>
                    <a:pt x="0" y="0"/>
                  </a:lnTo>
                  <a:lnTo>
                    <a:pt x="776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9" name="Google Shape;519;p8"/>
            <p:cNvSpPr/>
            <p:nvPr/>
          </p:nvSpPr>
          <p:spPr>
            <a:xfrm>
              <a:off x="8228609" y="371503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6" y="4154"/>
                  </a:moveTo>
                  <a:lnTo>
                    <a:pt x="0" y="4154"/>
                  </a:lnTo>
                  <a:lnTo>
                    <a:pt x="0" y="0"/>
                  </a:lnTo>
                  <a:lnTo>
                    <a:pt x="776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0" name="Google Shape;520;p8"/>
            <p:cNvSpPr/>
            <p:nvPr/>
          </p:nvSpPr>
          <p:spPr>
            <a:xfrm>
              <a:off x="8336715" y="371503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4"/>
                  </a:moveTo>
                  <a:lnTo>
                    <a:pt x="0" y="4154"/>
                  </a:lnTo>
                  <a:lnTo>
                    <a:pt x="0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1" name="Google Shape;521;p8"/>
            <p:cNvSpPr/>
            <p:nvPr/>
          </p:nvSpPr>
          <p:spPr>
            <a:xfrm>
              <a:off x="8444822" y="371503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4"/>
                  </a:moveTo>
                  <a:lnTo>
                    <a:pt x="1" y="4154"/>
                  </a:lnTo>
                  <a:lnTo>
                    <a:pt x="1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2" name="Google Shape;522;p8"/>
            <p:cNvSpPr/>
            <p:nvPr/>
          </p:nvSpPr>
          <p:spPr>
            <a:xfrm>
              <a:off x="8552928" y="371503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4"/>
                  </a:moveTo>
                  <a:lnTo>
                    <a:pt x="1" y="4154"/>
                  </a:lnTo>
                  <a:lnTo>
                    <a:pt x="1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3" name="Google Shape;523;p8"/>
            <p:cNvSpPr/>
            <p:nvPr/>
          </p:nvSpPr>
          <p:spPr>
            <a:xfrm>
              <a:off x="8662103" y="371503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4"/>
                  </a:moveTo>
                  <a:lnTo>
                    <a:pt x="1" y="4154"/>
                  </a:lnTo>
                  <a:lnTo>
                    <a:pt x="1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4" name="Google Shape;524;p8"/>
            <p:cNvSpPr/>
            <p:nvPr/>
          </p:nvSpPr>
          <p:spPr>
            <a:xfrm>
              <a:off x="8770210" y="3715033"/>
              <a:ext cx="36128" cy="192927"/>
            </a:xfrm>
            <a:custGeom>
              <a:avLst/>
              <a:gdLst/>
              <a:ahLst/>
              <a:cxnLst/>
              <a:rect l="l" t="t" r="r" b="b"/>
              <a:pathLst>
                <a:path w="778" h="4155" extrusionOk="0">
                  <a:moveTo>
                    <a:pt x="777" y="4154"/>
                  </a:moveTo>
                  <a:lnTo>
                    <a:pt x="1" y="4154"/>
                  </a:lnTo>
                  <a:lnTo>
                    <a:pt x="1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5" name="Google Shape;525;p8"/>
            <p:cNvSpPr/>
            <p:nvPr/>
          </p:nvSpPr>
          <p:spPr>
            <a:xfrm>
              <a:off x="8368525" y="3715033"/>
              <a:ext cx="451558" cy="192927"/>
            </a:xfrm>
            <a:custGeom>
              <a:avLst/>
              <a:gdLst/>
              <a:ahLst/>
              <a:cxnLst/>
              <a:rect l="l" t="t" r="r" b="b"/>
              <a:pathLst>
                <a:path w="9724" h="4155" extrusionOk="0">
                  <a:moveTo>
                    <a:pt x="9724" y="4154"/>
                  </a:moveTo>
                  <a:lnTo>
                    <a:pt x="0" y="4154"/>
                  </a:lnTo>
                  <a:lnTo>
                    <a:pt x="0" y="0"/>
                  </a:lnTo>
                  <a:lnTo>
                    <a:pt x="9724" y="0"/>
                  </a:lnTo>
                  <a:close/>
                </a:path>
              </a:pathLst>
            </a:custGeom>
            <a:solidFill>
              <a:srgbClr val="FFE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6" name="Google Shape;526;p8"/>
            <p:cNvSpPr/>
            <p:nvPr/>
          </p:nvSpPr>
          <p:spPr>
            <a:xfrm>
              <a:off x="8705569" y="3715033"/>
              <a:ext cx="114515" cy="192927"/>
            </a:xfrm>
            <a:custGeom>
              <a:avLst/>
              <a:gdLst/>
              <a:ahLst/>
              <a:cxnLst/>
              <a:rect l="l" t="t" r="r" b="b"/>
              <a:pathLst>
                <a:path w="2466" h="4155" extrusionOk="0">
                  <a:moveTo>
                    <a:pt x="2466" y="4154"/>
                  </a:moveTo>
                  <a:lnTo>
                    <a:pt x="1" y="4154"/>
                  </a:lnTo>
                  <a:lnTo>
                    <a:pt x="1" y="0"/>
                  </a:lnTo>
                  <a:lnTo>
                    <a:pt x="2466" y="0"/>
                  </a:lnTo>
                  <a:close/>
                </a:path>
              </a:pathLst>
            </a:custGeom>
            <a:solidFill>
              <a:srgbClr val="FCE8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527" name="Google Shape;527;p8"/>
          <p:cNvSpPr/>
          <p:nvPr/>
        </p:nvSpPr>
        <p:spPr>
          <a:xfrm>
            <a:off x="869030" y="2337764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28" name="Google Shape;528;p8"/>
          <p:cNvSpPr/>
          <p:nvPr/>
        </p:nvSpPr>
        <p:spPr>
          <a:xfrm>
            <a:off x="1023630" y="3446431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529" name="Google Shape;529;p8"/>
          <p:cNvGrpSpPr/>
          <p:nvPr/>
        </p:nvGrpSpPr>
        <p:grpSpPr>
          <a:xfrm>
            <a:off x="9799365" y="3446429"/>
            <a:ext cx="1169808" cy="1170627"/>
            <a:chOff x="6076688" y="1982663"/>
            <a:chExt cx="564797" cy="565193"/>
          </a:xfrm>
        </p:grpSpPr>
        <p:sp>
          <p:nvSpPr>
            <p:cNvPr id="530" name="Google Shape;530;p8"/>
            <p:cNvSpPr/>
            <p:nvPr/>
          </p:nvSpPr>
          <p:spPr>
            <a:xfrm>
              <a:off x="6076688" y="1982677"/>
              <a:ext cx="564797" cy="565178"/>
            </a:xfrm>
            <a:custGeom>
              <a:avLst/>
              <a:gdLst/>
              <a:ahLst/>
              <a:cxnLst/>
              <a:rect l="l" t="t" r="r" b="b"/>
              <a:pathLst>
                <a:path w="19278" h="19291" extrusionOk="0">
                  <a:moveTo>
                    <a:pt x="9645" y="19290"/>
                  </a:moveTo>
                  <a:cubicBezTo>
                    <a:pt x="14952" y="19290"/>
                    <a:pt x="19277" y="14952"/>
                    <a:pt x="19277" y="9645"/>
                  </a:cubicBezTo>
                  <a:cubicBezTo>
                    <a:pt x="19277" y="4339"/>
                    <a:pt x="14952" y="1"/>
                    <a:pt x="9645" y="1"/>
                  </a:cubicBezTo>
                  <a:cubicBezTo>
                    <a:pt x="4326" y="1"/>
                    <a:pt x="0" y="4339"/>
                    <a:pt x="0" y="9645"/>
                  </a:cubicBezTo>
                  <a:cubicBezTo>
                    <a:pt x="0" y="14952"/>
                    <a:pt x="4326" y="19290"/>
                    <a:pt x="9645" y="19290"/>
                  </a:cubicBezTo>
                  <a:close/>
                </a:path>
              </a:pathLst>
            </a:custGeom>
            <a:solidFill>
              <a:srgbClr val="F2A900"/>
            </a:solidFill>
            <a:ln w="1143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1" name="Google Shape;531;p8"/>
            <p:cNvSpPr/>
            <p:nvPr/>
          </p:nvSpPr>
          <p:spPr>
            <a:xfrm>
              <a:off x="6076688" y="1982663"/>
              <a:ext cx="564797" cy="565178"/>
            </a:xfrm>
            <a:custGeom>
              <a:avLst/>
              <a:gdLst/>
              <a:ahLst/>
              <a:cxnLst/>
              <a:rect l="l" t="t" r="r" b="b"/>
              <a:pathLst>
                <a:path w="19278" h="19291" extrusionOk="0">
                  <a:moveTo>
                    <a:pt x="9645" y="19290"/>
                  </a:moveTo>
                  <a:cubicBezTo>
                    <a:pt x="14952" y="19290"/>
                    <a:pt x="19277" y="14952"/>
                    <a:pt x="19277" y="9645"/>
                  </a:cubicBezTo>
                  <a:cubicBezTo>
                    <a:pt x="19277" y="4339"/>
                    <a:pt x="14952" y="1"/>
                    <a:pt x="9645" y="1"/>
                  </a:cubicBezTo>
                  <a:cubicBezTo>
                    <a:pt x="4326" y="1"/>
                    <a:pt x="0" y="4339"/>
                    <a:pt x="0" y="9645"/>
                  </a:cubicBezTo>
                  <a:cubicBezTo>
                    <a:pt x="0" y="14952"/>
                    <a:pt x="4326" y="19290"/>
                    <a:pt x="9645" y="19290"/>
                  </a:cubicBezTo>
                  <a:close/>
                </a:path>
              </a:pathLst>
            </a:custGeom>
            <a:solidFill>
              <a:srgbClr val="F2A9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2" name="Google Shape;532;p8"/>
            <p:cNvSpPr/>
            <p:nvPr/>
          </p:nvSpPr>
          <p:spPr>
            <a:xfrm>
              <a:off x="6131561" y="2037567"/>
              <a:ext cx="455019" cy="455371"/>
            </a:xfrm>
            <a:custGeom>
              <a:avLst/>
              <a:gdLst/>
              <a:ahLst/>
              <a:cxnLst/>
              <a:rect l="l" t="t" r="r" b="b"/>
              <a:pathLst>
                <a:path w="15531" h="15543" extrusionOk="0">
                  <a:moveTo>
                    <a:pt x="7772" y="15543"/>
                  </a:moveTo>
                  <a:cubicBezTo>
                    <a:pt x="12048" y="15543"/>
                    <a:pt x="15531" y="12047"/>
                    <a:pt x="15531" y="7771"/>
                  </a:cubicBezTo>
                  <a:cubicBezTo>
                    <a:pt x="15531" y="3496"/>
                    <a:pt x="12048" y="0"/>
                    <a:pt x="7772" y="0"/>
                  </a:cubicBezTo>
                  <a:cubicBezTo>
                    <a:pt x="3484" y="0"/>
                    <a:pt x="1" y="3496"/>
                    <a:pt x="1" y="7771"/>
                  </a:cubicBezTo>
                  <a:cubicBezTo>
                    <a:pt x="1" y="12047"/>
                    <a:pt x="3484" y="15543"/>
                    <a:pt x="7772" y="15543"/>
                  </a:cubicBezTo>
                  <a:close/>
                </a:path>
              </a:pathLst>
            </a:custGeom>
            <a:solidFill>
              <a:srgbClr val="FFD5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3" name="Google Shape;533;p8"/>
            <p:cNvSpPr/>
            <p:nvPr/>
          </p:nvSpPr>
          <p:spPr>
            <a:xfrm>
              <a:off x="6275263" y="2111602"/>
              <a:ext cx="167640" cy="307301"/>
            </a:xfrm>
            <a:custGeom>
              <a:avLst/>
              <a:gdLst/>
              <a:ahLst/>
              <a:cxnLst/>
              <a:rect l="l" t="t" r="r" b="b"/>
              <a:pathLst>
                <a:path w="5722" h="10489" extrusionOk="0">
                  <a:moveTo>
                    <a:pt x="2452" y="1862"/>
                  </a:moveTo>
                  <a:lnTo>
                    <a:pt x="2452" y="3886"/>
                  </a:lnTo>
                  <a:cubicBezTo>
                    <a:pt x="2301" y="3824"/>
                    <a:pt x="2176" y="3748"/>
                    <a:pt x="2075" y="3660"/>
                  </a:cubicBezTo>
                  <a:cubicBezTo>
                    <a:pt x="1999" y="3597"/>
                    <a:pt x="1937" y="3534"/>
                    <a:pt x="1886" y="3459"/>
                  </a:cubicBezTo>
                  <a:cubicBezTo>
                    <a:pt x="1761" y="3283"/>
                    <a:pt x="1698" y="3082"/>
                    <a:pt x="1698" y="2880"/>
                  </a:cubicBezTo>
                  <a:cubicBezTo>
                    <a:pt x="1698" y="2654"/>
                    <a:pt x="1761" y="2440"/>
                    <a:pt x="1899" y="2252"/>
                  </a:cubicBezTo>
                  <a:cubicBezTo>
                    <a:pt x="1949" y="2189"/>
                    <a:pt x="2012" y="2126"/>
                    <a:pt x="2075" y="2076"/>
                  </a:cubicBezTo>
                  <a:cubicBezTo>
                    <a:pt x="2188" y="1975"/>
                    <a:pt x="2301" y="1912"/>
                    <a:pt x="2452" y="1862"/>
                  </a:cubicBezTo>
                  <a:close/>
                  <a:moveTo>
                    <a:pt x="3295" y="5810"/>
                  </a:moveTo>
                  <a:cubicBezTo>
                    <a:pt x="3496" y="5861"/>
                    <a:pt x="3659" y="5936"/>
                    <a:pt x="3798" y="6024"/>
                  </a:cubicBezTo>
                  <a:cubicBezTo>
                    <a:pt x="3898" y="6087"/>
                    <a:pt x="3986" y="6162"/>
                    <a:pt x="4062" y="6250"/>
                  </a:cubicBezTo>
                  <a:cubicBezTo>
                    <a:pt x="4213" y="6439"/>
                    <a:pt x="4288" y="6653"/>
                    <a:pt x="4288" y="6917"/>
                  </a:cubicBezTo>
                  <a:cubicBezTo>
                    <a:pt x="4288" y="7219"/>
                    <a:pt x="4200" y="7470"/>
                    <a:pt x="4011" y="7684"/>
                  </a:cubicBezTo>
                  <a:cubicBezTo>
                    <a:pt x="3949" y="7759"/>
                    <a:pt x="3873" y="7835"/>
                    <a:pt x="3798" y="7885"/>
                  </a:cubicBezTo>
                  <a:cubicBezTo>
                    <a:pt x="3659" y="7986"/>
                    <a:pt x="3483" y="8061"/>
                    <a:pt x="3295" y="8086"/>
                  </a:cubicBezTo>
                  <a:lnTo>
                    <a:pt x="3295" y="5810"/>
                  </a:lnTo>
                  <a:close/>
                  <a:moveTo>
                    <a:pt x="2452" y="1"/>
                  </a:moveTo>
                  <a:lnTo>
                    <a:pt x="2452" y="579"/>
                  </a:lnTo>
                  <a:cubicBezTo>
                    <a:pt x="2326" y="592"/>
                    <a:pt x="2201" y="617"/>
                    <a:pt x="2075" y="642"/>
                  </a:cubicBezTo>
                  <a:cubicBezTo>
                    <a:pt x="1572" y="755"/>
                    <a:pt x="1157" y="982"/>
                    <a:pt x="843" y="1334"/>
                  </a:cubicBezTo>
                  <a:cubicBezTo>
                    <a:pt x="428" y="1774"/>
                    <a:pt x="226" y="2315"/>
                    <a:pt x="226" y="2943"/>
                  </a:cubicBezTo>
                  <a:cubicBezTo>
                    <a:pt x="226" y="3585"/>
                    <a:pt x="415" y="4113"/>
                    <a:pt x="767" y="4565"/>
                  </a:cubicBezTo>
                  <a:cubicBezTo>
                    <a:pt x="1069" y="4930"/>
                    <a:pt x="1496" y="5219"/>
                    <a:pt x="2075" y="5433"/>
                  </a:cubicBezTo>
                  <a:cubicBezTo>
                    <a:pt x="2188" y="5483"/>
                    <a:pt x="2326" y="5521"/>
                    <a:pt x="2452" y="5559"/>
                  </a:cubicBezTo>
                  <a:lnTo>
                    <a:pt x="2452" y="8011"/>
                  </a:lnTo>
                  <a:cubicBezTo>
                    <a:pt x="2314" y="7948"/>
                    <a:pt x="2188" y="7860"/>
                    <a:pt x="2075" y="7747"/>
                  </a:cubicBezTo>
                  <a:cubicBezTo>
                    <a:pt x="2012" y="7671"/>
                    <a:pt x="1937" y="7596"/>
                    <a:pt x="1874" y="7520"/>
                  </a:cubicBezTo>
                  <a:cubicBezTo>
                    <a:pt x="1710" y="7294"/>
                    <a:pt x="1585" y="7018"/>
                    <a:pt x="1522" y="6716"/>
                  </a:cubicBezTo>
                  <a:lnTo>
                    <a:pt x="0" y="6879"/>
                  </a:lnTo>
                  <a:cubicBezTo>
                    <a:pt x="113" y="7646"/>
                    <a:pt x="377" y="8237"/>
                    <a:pt x="805" y="8665"/>
                  </a:cubicBezTo>
                  <a:cubicBezTo>
                    <a:pt x="1144" y="9004"/>
                    <a:pt x="1572" y="9231"/>
                    <a:pt x="2075" y="9344"/>
                  </a:cubicBezTo>
                  <a:cubicBezTo>
                    <a:pt x="2201" y="9382"/>
                    <a:pt x="2326" y="9407"/>
                    <a:pt x="2452" y="9419"/>
                  </a:cubicBezTo>
                  <a:lnTo>
                    <a:pt x="2452" y="10488"/>
                  </a:lnTo>
                  <a:lnTo>
                    <a:pt x="3295" y="10488"/>
                  </a:lnTo>
                  <a:lnTo>
                    <a:pt x="3295" y="9394"/>
                  </a:lnTo>
                  <a:cubicBezTo>
                    <a:pt x="3471" y="9369"/>
                    <a:pt x="3634" y="9331"/>
                    <a:pt x="3798" y="9281"/>
                  </a:cubicBezTo>
                  <a:cubicBezTo>
                    <a:pt x="4326" y="9130"/>
                    <a:pt x="4753" y="8866"/>
                    <a:pt x="5080" y="8501"/>
                  </a:cubicBezTo>
                  <a:cubicBezTo>
                    <a:pt x="5508" y="8011"/>
                    <a:pt x="5722" y="7420"/>
                    <a:pt x="5722" y="6716"/>
                  </a:cubicBezTo>
                  <a:cubicBezTo>
                    <a:pt x="5722" y="6074"/>
                    <a:pt x="5558" y="5559"/>
                    <a:pt x="5219" y="5156"/>
                  </a:cubicBezTo>
                  <a:cubicBezTo>
                    <a:pt x="4942" y="4829"/>
                    <a:pt x="4464" y="4553"/>
                    <a:pt x="3798" y="4314"/>
                  </a:cubicBezTo>
                  <a:cubicBezTo>
                    <a:pt x="3647" y="4264"/>
                    <a:pt x="3471" y="4213"/>
                    <a:pt x="3295" y="4163"/>
                  </a:cubicBezTo>
                  <a:lnTo>
                    <a:pt x="3295" y="1874"/>
                  </a:lnTo>
                  <a:cubicBezTo>
                    <a:pt x="3508" y="1962"/>
                    <a:pt x="3672" y="2101"/>
                    <a:pt x="3798" y="2289"/>
                  </a:cubicBezTo>
                  <a:cubicBezTo>
                    <a:pt x="3898" y="2428"/>
                    <a:pt x="3961" y="2604"/>
                    <a:pt x="3999" y="2818"/>
                  </a:cubicBezTo>
                  <a:lnTo>
                    <a:pt x="5483" y="2616"/>
                  </a:lnTo>
                  <a:cubicBezTo>
                    <a:pt x="5382" y="2038"/>
                    <a:pt x="5156" y="1573"/>
                    <a:pt x="4779" y="1221"/>
                  </a:cubicBezTo>
                  <a:cubicBezTo>
                    <a:pt x="4514" y="969"/>
                    <a:pt x="4187" y="780"/>
                    <a:pt x="3798" y="680"/>
                  </a:cubicBezTo>
                  <a:cubicBezTo>
                    <a:pt x="3647" y="630"/>
                    <a:pt x="3471" y="604"/>
                    <a:pt x="3295" y="579"/>
                  </a:cubicBezTo>
                  <a:lnTo>
                    <a:pt x="3295" y="1"/>
                  </a:lnTo>
                  <a:close/>
                </a:path>
              </a:pathLst>
            </a:custGeom>
            <a:solidFill>
              <a:srgbClr val="F2A9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34" name="Google Shape;534;p8"/>
          <p:cNvGrpSpPr/>
          <p:nvPr/>
        </p:nvGrpSpPr>
        <p:grpSpPr>
          <a:xfrm>
            <a:off x="9370401" y="4743989"/>
            <a:ext cx="1870641" cy="916764"/>
            <a:chOff x="490825" y="1364150"/>
            <a:chExt cx="636850" cy="312150"/>
          </a:xfrm>
        </p:grpSpPr>
        <p:grpSp>
          <p:nvGrpSpPr>
            <p:cNvPr id="535" name="Google Shape;535;p8"/>
            <p:cNvGrpSpPr/>
            <p:nvPr/>
          </p:nvGrpSpPr>
          <p:grpSpPr>
            <a:xfrm>
              <a:off x="490825" y="1364150"/>
              <a:ext cx="636850" cy="312150"/>
              <a:chOff x="2858450" y="2652350"/>
              <a:chExt cx="636850" cy="312150"/>
            </a:xfrm>
          </p:grpSpPr>
          <p:sp>
            <p:nvSpPr>
              <p:cNvPr id="536" name="Google Shape;536;p8"/>
              <p:cNvSpPr/>
              <p:nvPr/>
            </p:nvSpPr>
            <p:spPr>
              <a:xfrm>
                <a:off x="2858450" y="2756775"/>
                <a:ext cx="636850" cy="207725"/>
              </a:xfrm>
              <a:custGeom>
                <a:avLst/>
                <a:gdLst/>
                <a:ahLst/>
                <a:cxnLst/>
                <a:rect l="l" t="t" r="r" b="b"/>
                <a:pathLst>
                  <a:path w="25474" h="8309" extrusionOk="0">
                    <a:moveTo>
                      <a:pt x="25474" y="0"/>
                    </a:moveTo>
                    <a:lnTo>
                      <a:pt x="25474" y="4155"/>
                    </a:lnTo>
                    <a:lnTo>
                      <a:pt x="17759" y="4155"/>
                    </a:lnTo>
                    <a:lnTo>
                      <a:pt x="17759" y="8309"/>
                    </a:lnTo>
                    <a:lnTo>
                      <a:pt x="1" y="8309"/>
                    </a:lnTo>
                    <a:lnTo>
                      <a:pt x="1" y="4155"/>
                    </a:lnTo>
                    <a:lnTo>
                      <a:pt x="7716" y="4155"/>
                    </a:lnTo>
                    <a:lnTo>
                      <a:pt x="7716" y="0"/>
                    </a:lnTo>
                    <a:close/>
                  </a:path>
                </a:pathLst>
              </a:custGeom>
              <a:solidFill>
                <a:srgbClr val="FFFFFF"/>
              </a:solidFill>
              <a:ln w="114300" cap="flat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blurRad="57150" dist="19050" dir="5400000" algn="bl" rotWithShape="0">
                  <a:srgbClr val="000000">
                    <a:alpha val="50000"/>
                  </a:srgb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37" name="Google Shape;537;p8"/>
              <p:cNvSpPr/>
              <p:nvPr/>
            </p:nvSpPr>
            <p:spPr>
              <a:xfrm>
                <a:off x="2983425" y="2652350"/>
                <a:ext cx="443975" cy="104450"/>
              </a:xfrm>
              <a:custGeom>
                <a:avLst/>
                <a:gdLst/>
                <a:ahLst/>
                <a:cxnLst/>
                <a:rect l="l" t="t" r="r" b="b"/>
                <a:pathLst>
                  <a:path w="17759" h="4178" extrusionOk="0">
                    <a:moveTo>
                      <a:pt x="1" y="0"/>
                    </a:moveTo>
                    <a:lnTo>
                      <a:pt x="17759" y="0"/>
                    </a:lnTo>
                    <a:lnTo>
                      <a:pt x="17759" y="4177"/>
                    </a:lnTo>
                    <a:lnTo>
                      <a:pt x="1" y="4177"/>
                    </a:lnTo>
                    <a:close/>
                  </a:path>
                </a:pathLst>
              </a:custGeom>
              <a:solidFill>
                <a:srgbClr val="FFFFFF"/>
              </a:solidFill>
              <a:ln w="114300" cap="flat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blurRad="57150" dist="19050" dir="5400000" algn="bl" rotWithShape="0">
                  <a:srgbClr val="000000">
                    <a:alpha val="50000"/>
                  </a:srgb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538" name="Google Shape;538;p8"/>
            <p:cNvGrpSpPr/>
            <p:nvPr/>
          </p:nvGrpSpPr>
          <p:grpSpPr>
            <a:xfrm>
              <a:off x="490825" y="1364425"/>
              <a:ext cx="636850" cy="311600"/>
              <a:chOff x="1721750" y="2408675"/>
              <a:chExt cx="636850" cy="311600"/>
            </a:xfrm>
          </p:grpSpPr>
          <p:sp>
            <p:nvSpPr>
              <p:cNvPr id="539" name="Google Shape;539;p8"/>
              <p:cNvSpPr/>
              <p:nvPr/>
            </p:nvSpPr>
            <p:spPr>
              <a:xfrm>
                <a:off x="1721750" y="2616400"/>
                <a:ext cx="443975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17759" h="4155" extrusionOk="0">
                    <a:moveTo>
                      <a:pt x="1" y="4155"/>
                    </a:moveTo>
                    <a:lnTo>
                      <a:pt x="17759" y="4155"/>
                    </a:lnTo>
                    <a:lnTo>
                      <a:pt x="17759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EAE0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40" name="Google Shape;540;p8"/>
              <p:cNvSpPr/>
              <p:nvPr/>
            </p:nvSpPr>
            <p:spPr>
              <a:xfrm>
                <a:off x="1721750" y="2616400"/>
                <a:ext cx="443975" cy="14850"/>
              </a:xfrm>
              <a:custGeom>
                <a:avLst/>
                <a:gdLst/>
                <a:ahLst/>
                <a:cxnLst/>
                <a:rect l="l" t="t" r="r" b="b"/>
                <a:pathLst>
                  <a:path w="17759" h="594" extrusionOk="0">
                    <a:moveTo>
                      <a:pt x="1" y="0"/>
                    </a:moveTo>
                    <a:lnTo>
                      <a:pt x="1" y="594"/>
                    </a:lnTo>
                    <a:lnTo>
                      <a:pt x="17759" y="594"/>
                    </a:lnTo>
                    <a:lnTo>
                      <a:pt x="17759" y="0"/>
                    </a:lnTo>
                    <a:close/>
                  </a:path>
                </a:pathLst>
              </a:custGeom>
              <a:solidFill>
                <a:srgbClr val="FCCC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41" name="Google Shape;541;p8"/>
              <p:cNvSpPr/>
              <p:nvPr/>
            </p:nvSpPr>
            <p:spPr>
              <a:xfrm>
                <a:off x="1758850" y="2616400"/>
                <a:ext cx="19425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5" extrusionOk="0">
                    <a:moveTo>
                      <a:pt x="777" y="4155"/>
                    </a:moveTo>
                    <a:lnTo>
                      <a:pt x="0" y="4155"/>
                    </a:lnTo>
                    <a:lnTo>
                      <a:pt x="0" y="0"/>
                    </a:lnTo>
                    <a:lnTo>
                      <a:pt x="777" y="0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42" name="Google Shape;542;p8"/>
              <p:cNvSpPr/>
              <p:nvPr/>
            </p:nvSpPr>
            <p:spPr>
              <a:xfrm>
                <a:off x="1817625" y="2616400"/>
                <a:ext cx="19425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5" extrusionOk="0">
                    <a:moveTo>
                      <a:pt x="777" y="4155"/>
                    </a:moveTo>
                    <a:lnTo>
                      <a:pt x="0" y="4155"/>
                    </a:lnTo>
                    <a:lnTo>
                      <a:pt x="0" y="0"/>
                    </a:lnTo>
                    <a:lnTo>
                      <a:pt x="777" y="0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43" name="Google Shape;543;p8"/>
              <p:cNvSpPr/>
              <p:nvPr/>
            </p:nvSpPr>
            <p:spPr>
              <a:xfrm>
                <a:off x="1875825" y="2616400"/>
                <a:ext cx="19425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5" extrusionOk="0">
                    <a:moveTo>
                      <a:pt x="777" y="4155"/>
                    </a:moveTo>
                    <a:lnTo>
                      <a:pt x="1" y="4155"/>
                    </a:lnTo>
                    <a:lnTo>
                      <a:pt x="1" y="0"/>
                    </a:lnTo>
                    <a:lnTo>
                      <a:pt x="777" y="0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44" name="Google Shape;544;p8"/>
              <p:cNvSpPr/>
              <p:nvPr/>
            </p:nvSpPr>
            <p:spPr>
              <a:xfrm>
                <a:off x="1934025" y="2616400"/>
                <a:ext cx="19425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5" extrusionOk="0">
                    <a:moveTo>
                      <a:pt x="777" y="4155"/>
                    </a:moveTo>
                    <a:lnTo>
                      <a:pt x="1" y="4155"/>
                    </a:lnTo>
                    <a:lnTo>
                      <a:pt x="1" y="0"/>
                    </a:lnTo>
                    <a:lnTo>
                      <a:pt x="777" y="0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45" name="Google Shape;545;p8"/>
              <p:cNvSpPr/>
              <p:nvPr/>
            </p:nvSpPr>
            <p:spPr>
              <a:xfrm>
                <a:off x="1992225" y="2616400"/>
                <a:ext cx="19450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778" h="4155" extrusionOk="0">
                    <a:moveTo>
                      <a:pt x="777" y="4155"/>
                    </a:moveTo>
                    <a:lnTo>
                      <a:pt x="1" y="4155"/>
                    </a:lnTo>
                    <a:lnTo>
                      <a:pt x="1" y="0"/>
                    </a:lnTo>
                    <a:lnTo>
                      <a:pt x="777" y="0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46" name="Google Shape;546;p8"/>
              <p:cNvSpPr/>
              <p:nvPr/>
            </p:nvSpPr>
            <p:spPr>
              <a:xfrm>
                <a:off x="2050450" y="2616400"/>
                <a:ext cx="19425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5" extrusionOk="0">
                    <a:moveTo>
                      <a:pt x="776" y="4155"/>
                    </a:moveTo>
                    <a:lnTo>
                      <a:pt x="0" y="4155"/>
                    </a:lnTo>
                    <a:lnTo>
                      <a:pt x="0" y="0"/>
                    </a:lnTo>
                    <a:lnTo>
                      <a:pt x="776" y="0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47" name="Google Shape;547;p8"/>
              <p:cNvSpPr/>
              <p:nvPr/>
            </p:nvSpPr>
            <p:spPr>
              <a:xfrm>
                <a:off x="2109225" y="2616400"/>
                <a:ext cx="18850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754" h="4155" extrusionOk="0">
                    <a:moveTo>
                      <a:pt x="753" y="4155"/>
                    </a:moveTo>
                    <a:lnTo>
                      <a:pt x="0" y="4155"/>
                    </a:lnTo>
                    <a:lnTo>
                      <a:pt x="0" y="0"/>
                    </a:lnTo>
                    <a:lnTo>
                      <a:pt x="753" y="0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48" name="Google Shape;548;p8"/>
              <p:cNvSpPr/>
              <p:nvPr/>
            </p:nvSpPr>
            <p:spPr>
              <a:xfrm>
                <a:off x="1892950" y="2616400"/>
                <a:ext cx="243100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9724" h="4155" extrusionOk="0">
                    <a:moveTo>
                      <a:pt x="9724" y="4155"/>
                    </a:moveTo>
                    <a:lnTo>
                      <a:pt x="0" y="4155"/>
                    </a:lnTo>
                    <a:lnTo>
                      <a:pt x="0" y="0"/>
                    </a:lnTo>
                    <a:lnTo>
                      <a:pt x="9724" y="0"/>
                    </a:lnTo>
                    <a:close/>
                  </a:path>
                </a:pathLst>
              </a:custGeom>
              <a:solidFill>
                <a:srgbClr val="FFE6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49" name="Google Shape;549;p8"/>
              <p:cNvSpPr/>
              <p:nvPr/>
            </p:nvSpPr>
            <p:spPr>
              <a:xfrm>
                <a:off x="2074400" y="2616400"/>
                <a:ext cx="61650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4155" extrusionOk="0">
                    <a:moveTo>
                      <a:pt x="2466" y="4155"/>
                    </a:moveTo>
                    <a:lnTo>
                      <a:pt x="1" y="4155"/>
                    </a:lnTo>
                    <a:lnTo>
                      <a:pt x="1" y="0"/>
                    </a:lnTo>
                    <a:lnTo>
                      <a:pt x="2466" y="0"/>
                    </a:lnTo>
                    <a:close/>
                  </a:path>
                </a:pathLst>
              </a:custGeom>
              <a:solidFill>
                <a:srgbClr val="FCE8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0" name="Google Shape;550;p8"/>
              <p:cNvSpPr/>
              <p:nvPr/>
            </p:nvSpPr>
            <p:spPr>
              <a:xfrm>
                <a:off x="1914625" y="2512550"/>
                <a:ext cx="443975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17759" h="4155" extrusionOk="0">
                    <a:moveTo>
                      <a:pt x="1" y="4154"/>
                    </a:moveTo>
                    <a:lnTo>
                      <a:pt x="17759" y="4154"/>
                    </a:lnTo>
                    <a:lnTo>
                      <a:pt x="17759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EAE0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1" name="Google Shape;551;p8"/>
              <p:cNvSpPr/>
              <p:nvPr/>
            </p:nvSpPr>
            <p:spPr>
              <a:xfrm>
                <a:off x="1914625" y="2512550"/>
                <a:ext cx="443975" cy="14850"/>
              </a:xfrm>
              <a:custGeom>
                <a:avLst/>
                <a:gdLst/>
                <a:ahLst/>
                <a:cxnLst/>
                <a:rect l="l" t="t" r="r" b="b"/>
                <a:pathLst>
                  <a:path w="17759" h="594" extrusionOk="0">
                    <a:moveTo>
                      <a:pt x="1" y="0"/>
                    </a:moveTo>
                    <a:lnTo>
                      <a:pt x="1" y="594"/>
                    </a:lnTo>
                    <a:lnTo>
                      <a:pt x="17759" y="594"/>
                    </a:lnTo>
                    <a:lnTo>
                      <a:pt x="17759" y="0"/>
                    </a:lnTo>
                    <a:close/>
                  </a:path>
                </a:pathLst>
              </a:custGeom>
              <a:solidFill>
                <a:srgbClr val="FCCC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2" name="Google Shape;552;p8"/>
              <p:cNvSpPr/>
              <p:nvPr/>
            </p:nvSpPr>
            <p:spPr>
              <a:xfrm>
                <a:off x="1951725" y="2512550"/>
                <a:ext cx="19425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5" extrusionOk="0">
                    <a:moveTo>
                      <a:pt x="776" y="4154"/>
                    </a:moveTo>
                    <a:lnTo>
                      <a:pt x="0" y="4154"/>
                    </a:lnTo>
                    <a:lnTo>
                      <a:pt x="0" y="0"/>
                    </a:lnTo>
                    <a:lnTo>
                      <a:pt x="776" y="0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3" name="Google Shape;553;p8"/>
              <p:cNvSpPr/>
              <p:nvPr/>
            </p:nvSpPr>
            <p:spPr>
              <a:xfrm>
                <a:off x="2010500" y="2512550"/>
                <a:ext cx="18850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754" h="4155" extrusionOk="0">
                    <a:moveTo>
                      <a:pt x="754" y="4154"/>
                    </a:moveTo>
                    <a:lnTo>
                      <a:pt x="0" y="4154"/>
                    </a:lnTo>
                    <a:lnTo>
                      <a:pt x="0" y="0"/>
                    </a:lnTo>
                    <a:lnTo>
                      <a:pt x="754" y="0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4" name="Google Shape;554;p8"/>
              <p:cNvSpPr/>
              <p:nvPr/>
            </p:nvSpPr>
            <p:spPr>
              <a:xfrm>
                <a:off x="2068700" y="2512550"/>
                <a:ext cx="19425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5" extrusionOk="0">
                    <a:moveTo>
                      <a:pt x="777" y="4154"/>
                    </a:moveTo>
                    <a:lnTo>
                      <a:pt x="1" y="4154"/>
                    </a:lnTo>
                    <a:lnTo>
                      <a:pt x="1" y="0"/>
                    </a:lnTo>
                    <a:lnTo>
                      <a:pt x="777" y="0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5" name="Google Shape;555;p8"/>
              <p:cNvSpPr/>
              <p:nvPr/>
            </p:nvSpPr>
            <p:spPr>
              <a:xfrm>
                <a:off x="2126900" y="2512550"/>
                <a:ext cx="19425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5" extrusionOk="0">
                    <a:moveTo>
                      <a:pt x="777" y="4154"/>
                    </a:moveTo>
                    <a:lnTo>
                      <a:pt x="1" y="4154"/>
                    </a:lnTo>
                    <a:lnTo>
                      <a:pt x="1" y="0"/>
                    </a:lnTo>
                    <a:lnTo>
                      <a:pt x="777" y="0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6" name="Google Shape;556;p8"/>
              <p:cNvSpPr/>
              <p:nvPr/>
            </p:nvSpPr>
            <p:spPr>
              <a:xfrm>
                <a:off x="2185100" y="2512550"/>
                <a:ext cx="19425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5" extrusionOk="0">
                    <a:moveTo>
                      <a:pt x="777" y="4154"/>
                    </a:moveTo>
                    <a:lnTo>
                      <a:pt x="1" y="4154"/>
                    </a:lnTo>
                    <a:lnTo>
                      <a:pt x="1" y="0"/>
                    </a:lnTo>
                    <a:lnTo>
                      <a:pt x="777" y="0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7" name="Google Shape;557;p8"/>
              <p:cNvSpPr/>
              <p:nvPr/>
            </p:nvSpPr>
            <p:spPr>
              <a:xfrm>
                <a:off x="2243325" y="2512550"/>
                <a:ext cx="19425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5" extrusionOk="0">
                    <a:moveTo>
                      <a:pt x="776" y="4154"/>
                    </a:moveTo>
                    <a:lnTo>
                      <a:pt x="0" y="4154"/>
                    </a:lnTo>
                    <a:lnTo>
                      <a:pt x="0" y="0"/>
                    </a:lnTo>
                    <a:lnTo>
                      <a:pt x="776" y="0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8" name="Google Shape;558;p8"/>
              <p:cNvSpPr/>
              <p:nvPr/>
            </p:nvSpPr>
            <p:spPr>
              <a:xfrm>
                <a:off x="2302100" y="2512550"/>
                <a:ext cx="18850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754" h="4155" extrusionOk="0">
                    <a:moveTo>
                      <a:pt x="753" y="4154"/>
                    </a:moveTo>
                    <a:lnTo>
                      <a:pt x="0" y="4154"/>
                    </a:lnTo>
                    <a:lnTo>
                      <a:pt x="0" y="0"/>
                    </a:lnTo>
                    <a:lnTo>
                      <a:pt x="753" y="0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9" name="Google Shape;559;p8"/>
              <p:cNvSpPr/>
              <p:nvPr/>
            </p:nvSpPr>
            <p:spPr>
              <a:xfrm>
                <a:off x="2085825" y="2512550"/>
                <a:ext cx="243100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9724" h="4155" extrusionOk="0">
                    <a:moveTo>
                      <a:pt x="9724" y="4154"/>
                    </a:moveTo>
                    <a:lnTo>
                      <a:pt x="0" y="4154"/>
                    </a:lnTo>
                    <a:lnTo>
                      <a:pt x="0" y="0"/>
                    </a:lnTo>
                    <a:lnTo>
                      <a:pt x="9724" y="0"/>
                    </a:lnTo>
                    <a:close/>
                  </a:path>
                </a:pathLst>
              </a:custGeom>
              <a:solidFill>
                <a:srgbClr val="FFE6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60" name="Google Shape;560;p8"/>
              <p:cNvSpPr/>
              <p:nvPr/>
            </p:nvSpPr>
            <p:spPr>
              <a:xfrm>
                <a:off x="2267275" y="2512550"/>
                <a:ext cx="61650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4155" extrusionOk="0">
                    <a:moveTo>
                      <a:pt x="2466" y="4154"/>
                    </a:moveTo>
                    <a:lnTo>
                      <a:pt x="1" y="4154"/>
                    </a:lnTo>
                    <a:lnTo>
                      <a:pt x="1" y="0"/>
                    </a:lnTo>
                    <a:lnTo>
                      <a:pt x="2466" y="0"/>
                    </a:lnTo>
                    <a:close/>
                  </a:path>
                </a:pathLst>
              </a:custGeom>
              <a:solidFill>
                <a:srgbClr val="FCE8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61" name="Google Shape;561;p8"/>
              <p:cNvSpPr/>
              <p:nvPr/>
            </p:nvSpPr>
            <p:spPr>
              <a:xfrm>
                <a:off x="1846725" y="2408675"/>
                <a:ext cx="443975" cy="103900"/>
              </a:xfrm>
              <a:custGeom>
                <a:avLst/>
                <a:gdLst/>
                <a:ahLst/>
                <a:cxnLst/>
                <a:rect l="l" t="t" r="r" b="b"/>
                <a:pathLst>
                  <a:path w="17759" h="4156" extrusionOk="0">
                    <a:moveTo>
                      <a:pt x="1" y="4155"/>
                    </a:moveTo>
                    <a:lnTo>
                      <a:pt x="17759" y="4155"/>
                    </a:lnTo>
                    <a:lnTo>
                      <a:pt x="17759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EAE0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62" name="Google Shape;562;p8"/>
              <p:cNvSpPr/>
              <p:nvPr/>
            </p:nvSpPr>
            <p:spPr>
              <a:xfrm>
                <a:off x="1846725" y="2408675"/>
                <a:ext cx="443975" cy="14875"/>
              </a:xfrm>
              <a:custGeom>
                <a:avLst/>
                <a:gdLst/>
                <a:ahLst/>
                <a:cxnLst/>
                <a:rect l="l" t="t" r="r" b="b"/>
                <a:pathLst>
                  <a:path w="17759" h="595" extrusionOk="0">
                    <a:moveTo>
                      <a:pt x="1" y="1"/>
                    </a:moveTo>
                    <a:lnTo>
                      <a:pt x="1" y="594"/>
                    </a:lnTo>
                    <a:lnTo>
                      <a:pt x="17759" y="594"/>
                    </a:lnTo>
                    <a:lnTo>
                      <a:pt x="17759" y="1"/>
                    </a:lnTo>
                    <a:close/>
                  </a:path>
                </a:pathLst>
              </a:custGeom>
              <a:solidFill>
                <a:srgbClr val="FCCC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63" name="Google Shape;563;p8"/>
              <p:cNvSpPr/>
              <p:nvPr/>
            </p:nvSpPr>
            <p:spPr>
              <a:xfrm>
                <a:off x="1883825" y="2408675"/>
                <a:ext cx="19425" cy="103900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6" extrusionOk="0">
                    <a:moveTo>
                      <a:pt x="776" y="4155"/>
                    </a:moveTo>
                    <a:lnTo>
                      <a:pt x="0" y="4155"/>
                    </a:lnTo>
                    <a:lnTo>
                      <a:pt x="0" y="1"/>
                    </a:lnTo>
                    <a:lnTo>
                      <a:pt x="776" y="1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64" name="Google Shape;564;p8"/>
              <p:cNvSpPr/>
              <p:nvPr/>
            </p:nvSpPr>
            <p:spPr>
              <a:xfrm>
                <a:off x="1942600" y="2408675"/>
                <a:ext cx="18850" cy="103900"/>
              </a:xfrm>
              <a:custGeom>
                <a:avLst/>
                <a:gdLst/>
                <a:ahLst/>
                <a:cxnLst/>
                <a:rect l="l" t="t" r="r" b="b"/>
                <a:pathLst>
                  <a:path w="754" h="4156" extrusionOk="0">
                    <a:moveTo>
                      <a:pt x="753" y="4155"/>
                    </a:moveTo>
                    <a:lnTo>
                      <a:pt x="0" y="4155"/>
                    </a:lnTo>
                    <a:lnTo>
                      <a:pt x="0" y="1"/>
                    </a:lnTo>
                    <a:lnTo>
                      <a:pt x="753" y="1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65" name="Google Shape;565;p8"/>
              <p:cNvSpPr/>
              <p:nvPr/>
            </p:nvSpPr>
            <p:spPr>
              <a:xfrm>
                <a:off x="2000800" y="2408675"/>
                <a:ext cx="19425" cy="103900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6" extrusionOk="0">
                    <a:moveTo>
                      <a:pt x="776" y="4155"/>
                    </a:moveTo>
                    <a:lnTo>
                      <a:pt x="0" y="4155"/>
                    </a:lnTo>
                    <a:lnTo>
                      <a:pt x="0" y="1"/>
                    </a:lnTo>
                    <a:lnTo>
                      <a:pt x="776" y="1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66" name="Google Shape;566;p8"/>
              <p:cNvSpPr/>
              <p:nvPr/>
            </p:nvSpPr>
            <p:spPr>
              <a:xfrm>
                <a:off x="2059000" y="2408675"/>
                <a:ext cx="19425" cy="103900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6" extrusionOk="0">
                    <a:moveTo>
                      <a:pt x="777" y="4155"/>
                    </a:moveTo>
                    <a:lnTo>
                      <a:pt x="1" y="4155"/>
                    </a:lnTo>
                    <a:lnTo>
                      <a:pt x="1" y="1"/>
                    </a:lnTo>
                    <a:lnTo>
                      <a:pt x="777" y="1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67" name="Google Shape;567;p8"/>
              <p:cNvSpPr/>
              <p:nvPr/>
            </p:nvSpPr>
            <p:spPr>
              <a:xfrm>
                <a:off x="2117200" y="2408675"/>
                <a:ext cx="19425" cy="103900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6" extrusionOk="0">
                    <a:moveTo>
                      <a:pt x="777" y="4155"/>
                    </a:moveTo>
                    <a:lnTo>
                      <a:pt x="1" y="4155"/>
                    </a:lnTo>
                    <a:lnTo>
                      <a:pt x="1" y="1"/>
                    </a:lnTo>
                    <a:lnTo>
                      <a:pt x="777" y="1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68" name="Google Shape;568;p8"/>
              <p:cNvSpPr/>
              <p:nvPr/>
            </p:nvSpPr>
            <p:spPr>
              <a:xfrm>
                <a:off x="2175400" y="2408675"/>
                <a:ext cx="19425" cy="103900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6" extrusionOk="0">
                    <a:moveTo>
                      <a:pt x="777" y="4155"/>
                    </a:moveTo>
                    <a:lnTo>
                      <a:pt x="1" y="4155"/>
                    </a:lnTo>
                    <a:lnTo>
                      <a:pt x="1" y="1"/>
                    </a:lnTo>
                    <a:lnTo>
                      <a:pt x="777" y="1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69" name="Google Shape;569;p8"/>
              <p:cNvSpPr/>
              <p:nvPr/>
            </p:nvSpPr>
            <p:spPr>
              <a:xfrm>
                <a:off x="2233625" y="2408675"/>
                <a:ext cx="19425" cy="103900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6" extrusionOk="0">
                    <a:moveTo>
                      <a:pt x="776" y="4155"/>
                    </a:moveTo>
                    <a:lnTo>
                      <a:pt x="0" y="4155"/>
                    </a:lnTo>
                    <a:lnTo>
                      <a:pt x="0" y="1"/>
                    </a:lnTo>
                    <a:lnTo>
                      <a:pt x="776" y="1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70" name="Google Shape;570;p8"/>
              <p:cNvSpPr/>
              <p:nvPr/>
            </p:nvSpPr>
            <p:spPr>
              <a:xfrm>
                <a:off x="2017925" y="2408675"/>
                <a:ext cx="243100" cy="103900"/>
              </a:xfrm>
              <a:custGeom>
                <a:avLst/>
                <a:gdLst/>
                <a:ahLst/>
                <a:cxnLst/>
                <a:rect l="l" t="t" r="r" b="b"/>
                <a:pathLst>
                  <a:path w="9724" h="4156" extrusionOk="0">
                    <a:moveTo>
                      <a:pt x="9724" y="4155"/>
                    </a:moveTo>
                    <a:lnTo>
                      <a:pt x="0" y="4155"/>
                    </a:lnTo>
                    <a:lnTo>
                      <a:pt x="0" y="1"/>
                    </a:lnTo>
                    <a:lnTo>
                      <a:pt x="9724" y="1"/>
                    </a:lnTo>
                    <a:close/>
                  </a:path>
                </a:pathLst>
              </a:custGeom>
              <a:solidFill>
                <a:srgbClr val="FFE6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71" name="Google Shape;571;p8"/>
              <p:cNvSpPr/>
              <p:nvPr/>
            </p:nvSpPr>
            <p:spPr>
              <a:xfrm>
                <a:off x="2198800" y="2408675"/>
                <a:ext cx="62225" cy="103900"/>
              </a:xfrm>
              <a:custGeom>
                <a:avLst/>
                <a:gdLst/>
                <a:ahLst/>
                <a:cxnLst/>
                <a:rect l="l" t="t" r="r" b="b"/>
                <a:pathLst>
                  <a:path w="2489" h="4156" extrusionOk="0">
                    <a:moveTo>
                      <a:pt x="2489" y="4155"/>
                    </a:moveTo>
                    <a:lnTo>
                      <a:pt x="1" y="4155"/>
                    </a:lnTo>
                    <a:lnTo>
                      <a:pt x="1" y="1"/>
                    </a:lnTo>
                    <a:lnTo>
                      <a:pt x="2489" y="1"/>
                    </a:lnTo>
                    <a:close/>
                  </a:path>
                </a:pathLst>
              </a:custGeom>
              <a:solidFill>
                <a:srgbClr val="FCE8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572" name="Google Shape;572;p8"/>
          <p:cNvSpPr/>
          <p:nvPr/>
        </p:nvSpPr>
        <p:spPr>
          <a:xfrm>
            <a:off x="10580730" y="3767748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73" name="Google Shape;573;p8"/>
          <p:cNvSpPr/>
          <p:nvPr/>
        </p:nvSpPr>
        <p:spPr>
          <a:xfrm>
            <a:off x="10825263" y="1912231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94341346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bg>
      <p:bgPr>
        <a:solidFill>
          <a:schemeClr val="dk1"/>
        </a:solidFill>
        <a:effectLst/>
      </p:bgPr>
    </p:bg>
    <p:spTree>
      <p:nvGrpSpPr>
        <p:cNvPr id="1" name="Shape 5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75" name="Google Shape;575;p9"/>
          <p:cNvGrpSpPr/>
          <p:nvPr/>
        </p:nvGrpSpPr>
        <p:grpSpPr>
          <a:xfrm>
            <a:off x="-184227" y="-399294"/>
            <a:ext cx="13152739" cy="7397993"/>
            <a:chOff x="238125" y="822050"/>
            <a:chExt cx="7136850" cy="4051475"/>
          </a:xfrm>
        </p:grpSpPr>
        <p:sp>
          <p:nvSpPr>
            <p:cNvPr id="576" name="Google Shape;576;p9"/>
            <p:cNvSpPr/>
            <p:nvPr/>
          </p:nvSpPr>
          <p:spPr>
            <a:xfrm>
              <a:off x="238125" y="114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7" name="Google Shape;577;p9"/>
            <p:cNvSpPr/>
            <p:nvPr/>
          </p:nvSpPr>
          <p:spPr>
            <a:xfrm>
              <a:off x="238125" y="27590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8" name="Google Shape;578;p9"/>
            <p:cNvSpPr/>
            <p:nvPr/>
          </p:nvSpPr>
          <p:spPr>
            <a:xfrm>
              <a:off x="238125" y="250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9" name="Google Shape;579;p9"/>
            <p:cNvSpPr/>
            <p:nvPr/>
          </p:nvSpPr>
          <p:spPr>
            <a:xfrm>
              <a:off x="238125" y="22460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0" name="Google Shape;580;p9"/>
            <p:cNvSpPr/>
            <p:nvPr/>
          </p:nvSpPr>
          <p:spPr>
            <a:xfrm>
              <a:off x="238125" y="1971075"/>
              <a:ext cx="7136850" cy="0"/>
            </a:xfrm>
            <a:custGeom>
              <a:avLst/>
              <a:gdLst/>
              <a:ahLst/>
              <a:cxnLst/>
              <a:rect l="l" t="t" r="r" b="b"/>
              <a:pathLst>
                <a:path w="285474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1" name="Google Shape;581;p9"/>
            <p:cNvSpPr/>
            <p:nvPr/>
          </p:nvSpPr>
          <p:spPr>
            <a:xfrm>
              <a:off x="238125" y="169607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2" name="Google Shape;582;p9"/>
            <p:cNvSpPr/>
            <p:nvPr/>
          </p:nvSpPr>
          <p:spPr>
            <a:xfrm>
              <a:off x="238125" y="1420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3" name="Google Shape;583;p9"/>
            <p:cNvSpPr/>
            <p:nvPr/>
          </p:nvSpPr>
          <p:spPr>
            <a:xfrm>
              <a:off x="238125" y="33092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4" name="Google Shape;584;p9"/>
            <p:cNvSpPr/>
            <p:nvPr/>
          </p:nvSpPr>
          <p:spPr>
            <a:xfrm>
              <a:off x="238125" y="30155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5" name="Google Shape;585;p9"/>
            <p:cNvSpPr/>
            <p:nvPr/>
          </p:nvSpPr>
          <p:spPr>
            <a:xfrm>
              <a:off x="238125" y="47439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6" name="Google Shape;586;p9"/>
            <p:cNvSpPr/>
            <p:nvPr/>
          </p:nvSpPr>
          <p:spPr>
            <a:xfrm>
              <a:off x="238125" y="44549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7" name="Google Shape;587;p9"/>
            <p:cNvSpPr/>
            <p:nvPr/>
          </p:nvSpPr>
          <p:spPr>
            <a:xfrm>
              <a:off x="238125" y="4167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8" name="Google Shape;588;p9"/>
            <p:cNvSpPr/>
            <p:nvPr/>
          </p:nvSpPr>
          <p:spPr>
            <a:xfrm>
              <a:off x="238125" y="38817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9" name="Google Shape;589;p9"/>
            <p:cNvSpPr/>
            <p:nvPr/>
          </p:nvSpPr>
          <p:spPr>
            <a:xfrm>
              <a:off x="238125" y="35953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0" name="Google Shape;590;p9"/>
            <p:cNvSpPr/>
            <p:nvPr/>
          </p:nvSpPr>
          <p:spPr>
            <a:xfrm>
              <a:off x="5075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1" name="Google Shape;591;p9"/>
            <p:cNvSpPr/>
            <p:nvPr/>
          </p:nvSpPr>
          <p:spPr>
            <a:xfrm>
              <a:off x="3244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2" name="Google Shape;592;p9"/>
            <p:cNvSpPr/>
            <p:nvPr/>
          </p:nvSpPr>
          <p:spPr>
            <a:xfrm>
              <a:off x="29400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3" name="Google Shape;593;p9"/>
            <p:cNvSpPr/>
            <p:nvPr/>
          </p:nvSpPr>
          <p:spPr>
            <a:xfrm>
              <a:off x="2635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4" name="Google Shape;594;p9"/>
            <p:cNvSpPr/>
            <p:nvPr/>
          </p:nvSpPr>
          <p:spPr>
            <a:xfrm>
              <a:off x="2331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5" name="Google Shape;595;p9"/>
            <p:cNvSpPr/>
            <p:nvPr/>
          </p:nvSpPr>
          <p:spPr>
            <a:xfrm>
              <a:off x="20279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6" name="Google Shape;596;p9"/>
            <p:cNvSpPr/>
            <p:nvPr/>
          </p:nvSpPr>
          <p:spPr>
            <a:xfrm>
              <a:off x="17239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7" name="Google Shape;597;p9"/>
            <p:cNvSpPr/>
            <p:nvPr/>
          </p:nvSpPr>
          <p:spPr>
            <a:xfrm>
              <a:off x="14197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8" name="Google Shape;598;p9"/>
            <p:cNvSpPr/>
            <p:nvPr/>
          </p:nvSpPr>
          <p:spPr>
            <a:xfrm>
              <a:off x="1115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9" name="Google Shape;599;p9"/>
            <p:cNvSpPr/>
            <p:nvPr/>
          </p:nvSpPr>
          <p:spPr>
            <a:xfrm>
              <a:off x="811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0" name="Google Shape;600;p9"/>
            <p:cNvSpPr/>
            <p:nvPr/>
          </p:nvSpPr>
          <p:spPr>
            <a:xfrm>
              <a:off x="3548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1" name="Google Shape;601;p9"/>
            <p:cNvSpPr/>
            <p:nvPr/>
          </p:nvSpPr>
          <p:spPr>
            <a:xfrm>
              <a:off x="62845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2" name="Google Shape;602;p9"/>
            <p:cNvSpPr/>
            <p:nvPr/>
          </p:nvSpPr>
          <p:spPr>
            <a:xfrm>
              <a:off x="5980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3" name="Google Shape;603;p9"/>
            <p:cNvSpPr/>
            <p:nvPr/>
          </p:nvSpPr>
          <p:spPr>
            <a:xfrm>
              <a:off x="5676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4" name="Google Shape;604;p9"/>
            <p:cNvSpPr/>
            <p:nvPr/>
          </p:nvSpPr>
          <p:spPr>
            <a:xfrm>
              <a:off x="53724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5" name="Google Shape;605;p9"/>
            <p:cNvSpPr/>
            <p:nvPr/>
          </p:nvSpPr>
          <p:spPr>
            <a:xfrm>
              <a:off x="50684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6" name="Google Shape;606;p9"/>
            <p:cNvSpPr/>
            <p:nvPr/>
          </p:nvSpPr>
          <p:spPr>
            <a:xfrm>
              <a:off x="47644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7" name="Google Shape;607;p9"/>
            <p:cNvSpPr/>
            <p:nvPr/>
          </p:nvSpPr>
          <p:spPr>
            <a:xfrm>
              <a:off x="4460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8" name="Google Shape;608;p9"/>
            <p:cNvSpPr/>
            <p:nvPr/>
          </p:nvSpPr>
          <p:spPr>
            <a:xfrm>
              <a:off x="4156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9" name="Google Shape;609;p9"/>
            <p:cNvSpPr/>
            <p:nvPr/>
          </p:nvSpPr>
          <p:spPr>
            <a:xfrm>
              <a:off x="38522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0" name="Google Shape;610;p9"/>
            <p:cNvSpPr/>
            <p:nvPr/>
          </p:nvSpPr>
          <p:spPr>
            <a:xfrm>
              <a:off x="65885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1" name="Google Shape;611;p9"/>
            <p:cNvSpPr/>
            <p:nvPr/>
          </p:nvSpPr>
          <p:spPr>
            <a:xfrm>
              <a:off x="71967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2" name="Google Shape;612;p9"/>
            <p:cNvSpPr/>
            <p:nvPr/>
          </p:nvSpPr>
          <p:spPr>
            <a:xfrm>
              <a:off x="68927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613" name="Google Shape;613;p9"/>
          <p:cNvSpPr/>
          <p:nvPr/>
        </p:nvSpPr>
        <p:spPr>
          <a:xfrm>
            <a:off x="921767" y="1644233"/>
            <a:ext cx="5145200" cy="2093200"/>
          </a:xfrm>
          <a:prstGeom prst="roundRect">
            <a:avLst>
              <a:gd name="adj" fmla="val 16667"/>
            </a:avLst>
          </a:prstGeom>
          <a:solidFill>
            <a:schemeClr val="lt1"/>
          </a:solidFill>
          <a:ln w="76200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14" name="Google Shape;614;p9"/>
          <p:cNvSpPr/>
          <p:nvPr/>
        </p:nvSpPr>
        <p:spPr>
          <a:xfrm>
            <a:off x="936367" y="4148333"/>
            <a:ext cx="5145200" cy="1146000"/>
          </a:xfrm>
          <a:prstGeom prst="roundRect">
            <a:avLst>
              <a:gd name="adj" fmla="val 16667"/>
            </a:avLst>
          </a:prstGeom>
          <a:solidFill>
            <a:schemeClr val="accent1"/>
          </a:solidFill>
          <a:ln w="762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15" name="Google Shape;615;p9"/>
          <p:cNvSpPr txBox="1">
            <a:spLocks noGrp="1"/>
          </p:cNvSpPr>
          <p:nvPr>
            <p:ph type="title"/>
          </p:nvPr>
        </p:nvSpPr>
        <p:spPr>
          <a:xfrm>
            <a:off x="950967" y="1801233"/>
            <a:ext cx="5116000" cy="177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667"/>
            </a:lvl1pPr>
            <a:lvl2pPr lvl="1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2pPr>
            <a:lvl3pPr lvl="2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3pPr>
            <a:lvl4pPr lvl="3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4pPr>
            <a:lvl5pPr lvl="4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5pPr>
            <a:lvl6pPr lvl="5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6pPr>
            <a:lvl7pPr lvl="6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7pPr>
            <a:lvl8pPr lvl="7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8pPr>
            <a:lvl9pPr lvl="8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9pPr>
          </a:lstStyle>
          <a:p>
            <a:endParaRPr/>
          </a:p>
        </p:txBody>
      </p:sp>
      <p:sp>
        <p:nvSpPr>
          <p:cNvPr id="616" name="Google Shape;616;p9"/>
          <p:cNvSpPr txBox="1">
            <a:spLocks noGrp="1"/>
          </p:cNvSpPr>
          <p:nvPr>
            <p:ph type="subTitle" idx="1"/>
          </p:nvPr>
        </p:nvSpPr>
        <p:spPr>
          <a:xfrm>
            <a:off x="950967" y="4189933"/>
            <a:ext cx="5116000" cy="1062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grpSp>
        <p:nvGrpSpPr>
          <p:cNvPr id="617" name="Google Shape;617;p9"/>
          <p:cNvGrpSpPr/>
          <p:nvPr/>
        </p:nvGrpSpPr>
        <p:grpSpPr>
          <a:xfrm rot="-4500389">
            <a:off x="5490929" y="5016493"/>
            <a:ext cx="675800" cy="675843"/>
            <a:chOff x="3312800" y="1179225"/>
            <a:chExt cx="473725" cy="473700"/>
          </a:xfrm>
        </p:grpSpPr>
        <p:sp>
          <p:nvSpPr>
            <p:cNvPr id="618" name="Google Shape;618;p9"/>
            <p:cNvSpPr/>
            <p:nvPr/>
          </p:nvSpPr>
          <p:spPr>
            <a:xfrm>
              <a:off x="3312800" y="1179225"/>
              <a:ext cx="473725" cy="473700"/>
            </a:xfrm>
            <a:custGeom>
              <a:avLst/>
              <a:gdLst/>
              <a:ahLst/>
              <a:cxnLst/>
              <a:rect l="l" t="t" r="r" b="b"/>
              <a:pathLst>
                <a:path w="18949" h="18948" extrusionOk="0">
                  <a:moveTo>
                    <a:pt x="9474" y="0"/>
                  </a:moveTo>
                  <a:cubicBezTo>
                    <a:pt x="4236" y="0"/>
                    <a:pt x="1" y="4236"/>
                    <a:pt x="1" y="9474"/>
                  </a:cubicBezTo>
                  <a:cubicBezTo>
                    <a:pt x="1" y="14712"/>
                    <a:pt x="4236" y="18948"/>
                    <a:pt x="9474" y="18948"/>
                  </a:cubicBezTo>
                  <a:cubicBezTo>
                    <a:pt x="14713" y="18948"/>
                    <a:pt x="18948" y="14712"/>
                    <a:pt x="18948" y="9474"/>
                  </a:cubicBezTo>
                  <a:cubicBezTo>
                    <a:pt x="18948" y="4236"/>
                    <a:pt x="14713" y="0"/>
                    <a:pt x="9474" y="0"/>
                  </a:cubicBezTo>
                  <a:close/>
                </a:path>
              </a:pathLst>
            </a:custGeom>
            <a:solidFill>
              <a:schemeClr val="lt2"/>
            </a:solidFill>
            <a:ln w="762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9" name="Google Shape;619;p9"/>
            <p:cNvSpPr/>
            <p:nvPr/>
          </p:nvSpPr>
          <p:spPr>
            <a:xfrm>
              <a:off x="3366075" y="1255250"/>
              <a:ext cx="367175" cy="321750"/>
            </a:xfrm>
            <a:custGeom>
              <a:avLst/>
              <a:gdLst/>
              <a:ahLst/>
              <a:cxnLst/>
              <a:rect l="l" t="t" r="r" b="b"/>
              <a:pathLst>
                <a:path w="14687" h="12870" extrusionOk="0">
                  <a:moveTo>
                    <a:pt x="7320" y="1"/>
                  </a:moveTo>
                  <a:cubicBezTo>
                    <a:pt x="6348" y="1"/>
                    <a:pt x="5362" y="223"/>
                    <a:pt x="4436" y="694"/>
                  </a:cubicBezTo>
                  <a:cubicBezTo>
                    <a:pt x="1253" y="2323"/>
                    <a:pt x="0" y="6182"/>
                    <a:pt x="1604" y="9340"/>
                  </a:cubicBezTo>
                  <a:cubicBezTo>
                    <a:pt x="2753" y="11585"/>
                    <a:pt x="5011" y="12870"/>
                    <a:pt x="7350" y="12870"/>
                  </a:cubicBezTo>
                  <a:cubicBezTo>
                    <a:pt x="8328" y="12870"/>
                    <a:pt x="9320" y="12645"/>
                    <a:pt x="10251" y="12172"/>
                  </a:cubicBezTo>
                  <a:cubicBezTo>
                    <a:pt x="13409" y="10543"/>
                    <a:pt x="14687" y="6684"/>
                    <a:pt x="13058" y="3526"/>
                  </a:cubicBezTo>
                  <a:cubicBezTo>
                    <a:pt x="11924" y="1294"/>
                    <a:pt x="9664" y="1"/>
                    <a:pt x="732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0" name="Google Shape;620;p9"/>
            <p:cNvSpPr/>
            <p:nvPr/>
          </p:nvSpPr>
          <p:spPr>
            <a:xfrm>
              <a:off x="3424950" y="1327400"/>
              <a:ext cx="249400" cy="180100"/>
            </a:xfrm>
            <a:custGeom>
              <a:avLst/>
              <a:gdLst/>
              <a:ahLst/>
              <a:cxnLst/>
              <a:rect l="l" t="t" r="r" b="b"/>
              <a:pathLst>
                <a:path w="9976" h="7204" extrusionOk="0">
                  <a:moveTo>
                    <a:pt x="6917" y="1"/>
                  </a:moveTo>
                  <a:cubicBezTo>
                    <a:pt x="6507" y="1"/>
                    <a:pt x="6115" y="101"/>
                    <a:pt x="5740" y="289"/>
                  </a:cubicBezTo>
                  <a:cubicBezTo>
                    <a:pt x="5289" y="514"/>
                    <a:pt x="4913" y="865"/>
                    <a:pt x="4663" y="1316"/>
                  </a:cubicBezTo>
                  <a:cubicBezTo>
                    <a:pt x="4462" y="1667"/>
                    <a:pt x="4287" y="2118"/>
                    <a:pt x="4161" y="2695"/>
                  </a:cubicBezTo>
                  <a:cubicBezTo>
                    <a:pt x="3986" y="3397"/>
                    <a:pt x="3886" y="3923"/>
                    <a:pt x="3810" y="4224"/>
                  </a:cubicBezTo>
                  <a:cubicBezTo>
                    <a:pt x="3710" y="4575"/>
                    <a:pt x="3560" y="4800"/>
                    <a:pt x="3359" y="4900"/>
                  </a:cubicBezTo>
                  <a:cubicBezTo>
                    <a:pt x="3184" y="4976"/>
                    <a:pt x="3109" y="4976"/>
                    <a:pt x="3084" y="4976"/>
                  </a:cubicBezTo>
                  <a:cubicBezTo>
                    <a:pt x="2908" y="4951"/>
                    <a:pt x="2783" y="4875"/>
                    <a:pt x="2708" y="4725"/>
                  </a:cubicBezTo>
                  <a:cubicBezTo>
                    <a:pt x="2658" y="4625"/>
                    <a:pt x="2658" y="4550"/>
                    <a:pt x="2683" y="4424"/>
                  </a:cubicBezTo>
                  <a:cubicBezTo>
                    <a:pt x="2733" y="4249"/>
                    <a:pt x="2933" y="4048"/>
                    <a:pt x="3234" y="3848"/>
                  </a:cubicBezTo>
                  <a:lnTo>
                    <a:pt x="3585" y="3622"/>
                  </a:lnTo>
                  <a:lnTo>
                    <a:pt x="2482" y="1743"/>
                  </a:lnTo>
                  <a:lnTo>
                    <a:pt x="2106" y="1968"/>
                  </a:lnTo>
                  <a:cubicBezTo>
                    <a:pt x="1605" y="2269"/>
                    <a:pt x="1204" y="2670"/>
                    <a:pt x="953" y="3121"/>
                  </a:cubicBezTo>
                  <a:cubicBezTo>
                    <a:pt x="678" y="3597"/>
                    <a:pt x="577" y="4098"/>
                    <a:pt x="627" y="4625"/>
                  </a:cubicBezTo>
                  <a:lnTo>
                    <a:pt x="1" y="4951"/>
                  </a:lnTo>
                  <a:lnTo>
                    <a:pt x="928" y="6755"/>
                  </a:lnTo>
                  <a:lnTo>
                    <a:pt x="1505" y="6454"/>
                  </a:lnTo>
                  <a:cubicBezTo>
                    <a:pt x="1755" y="6705"/>
                    <a:pt x="2006" y="6905"/>
                    <a:pt x="2307" y="7031"/>
                  </a:cubicBezTo>
                  <a:cubicBezTo>
                    <a:pt x="2588" y="7146"/>
                    <a:pt x="2879" y="7204"/>
                    <a:pt x="3174" y="7204"/>
                  </a:cubicBezTo>
                  <a:cubicBezTo>
                    <a:pt x="3589" y="7204"/>
                    <a:pt x="4013" y="7089"/>
                    <a:pt x="4437" y="6855"/>
                  </a:cubicBezTo>
                  <a:cubicBezTo>
                    <a:pt x="4813" y="6655"/>
                    <a:pt x="5164" y="6304"/>
                    <a:pt x="5440" y="5803"/>
                  </a:cubicBezTo>
                  <a:cubicBezTo>
                    <a:pt x="5640" y="5502"/>
                    <a:pt x="5790" y="5076"/>
                    <a:pt x="5916" y="4600"/>
                  </a:cubicBezTo>
                  <a:cubicBezTo>
                    <a:pt x="5966" y="4474"/>
                    <a:pt x="6016" y="4174"/>
                    <a:pt x="6091" y="3773"/>
                  </a:cubicBezTo>
                  <a:cubicBezTo>
                    <a:pt x="6141" y="3447"/>
                    <a:pt x="6191" y="3221"/>
                    <a:pt x="6242" y="3071"/>
                  </a:cubicBezTo>
                  <a:cubicBezTo>
                    <a:pt x="6392" y="2695"/>
                    <a:pt x="6592" y="2419"/>
                    <a:pt x="6818" y="2319"/>
                  </a:cubicBezTo>
                  <a:cubicBezTo>
                    <a:pt x="6943" y="2244"/>
                    <a:pt x="7069" y="2219"/>
                    <a:pt x="7169" y="2219"/>
                  </a:cubicBezTo>
                  <a:cubicBezTo>
                    <a:pt x="7244" y="2244"/>
                    <a:pt x="7294" y="2269"/>
                    <a:pt x="7369" y="2369"/>
                  </a:cubicBezTo>
                  <a:cubicBezTo>
                    <a:pt x="7420" y="2469"/>
                    <a:pt x="7420" y="2545"/>
                    <a:pt x="7420" y="2595"/>
                  </a:cubicBezTo>
                  <a:cubicBezTo>
                    <a:pt x="7344" y="2745"/>
                    <a:pt x="7219" y="2895"/>
                    <a:pt x="7019" y="3046"/>
                  </a:cubicBezTo>
                  <a:lnTo>
                    <a:pt x="6668" y="3271"/>
                  </a:lnTo>
                  <a:lnTo>
                    <a:pt x="7946" y="5051"/>
                  </a:lnTo>
                  <a:lnTo>
                    <a:pt x="8272" y="4850"/>
                  </a:lnTo>
                  <a:cubicBezTo>
                    <a:pt x="8873" y="4474"/>
                    <a:pt x="9249" y="3973"/>
                    <a:pt x="9399" y="3296"/>
                  </a:cubicBezTo>
                  <a:cubicBezTo>
                    <a:pt x="9450" y="3021"/>
                    <a:pt x="9450" y="2745"/>
                    <a:pt x="9399" y="2444"/>
                  </a:cubicBezTo>
                  <a:lnTo>
                    <a:pt x="9976" y="2144"/>
                  </a:lnTo>
                  <a:lnTo>
                    <a:pt x="9049" y="339"/>
                  </a:lnTo>
                  <a:lnTo>
                    <a:pt x="8497" y="640"/>
                  </a:lnTo>
                  <a:cubicBezTo>
                    <a:pt x="8121" y="289"/>
                    <a:pt x="7670" y="63"/>
                    <a:pt x="7169" y="13"/>
                  </a:cubicBezTo>
                  <a:cubicBezTo>
                    <a:pt x="7084" y="5"/>
                    <a:pt x="7000" y="1"/>
                    <a:pt x="69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621" name="Google Shape;621;p9"/>
          <p:cNvSpPr/>
          <p:nvPr/>
        </p:nvSpPr>
        <p:spPr>
          <a:xfrm>
            <a:off x="4793263" y="5484331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16965532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spTree>
      <p:nvGrpSpPr>
        <p:cNvPr id="1" name="Shape 21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66" name="Google Shape;2166;p34"/>
          <p:cNvGrpSpPr/>
          <p:nvPr/>
        </p:nvGrpSpPr>
        <p:grpSpPr>
          <a:xfrm>
            <a:off x="-184227" y="-399294"/>
            <a:ext cx="13152739" cy="7397993"/>
            <a:chOff x="238125" y="822050"/>
            <a:chExt cx="7136850" cy="4051475"/>
          </a:xfrm>
        </p:grpSpPr>
        <p:sp>
          <p:nvSpPr>
            <p:cNvPr id="2167" name="Google Shape;2167;p34"/>
            <p:cNvSpPr/>
            <p:nvPr/>
          </p:nvSpPr>
          <p:spPr>
            <a:xfrm>
              <a:off x="238125" y="114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8" name="Google Shape;2168;p34"/>
            <p:cNvSpPr/>
            <p:nvPr/>
          </p:nvSpPr>
          <p:spPr>
            <a:xfrm>
              <a:off x="238125" y="27590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9" name="Google Shape;2169;p34"/>
            <p:cNvSpPr/>
            <p:nvPr/>
          </p:nvSpPr>
          <p:spPr>
            <a:xfrm>
              <a:off x="238125" y="250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0" name="Google Shape;2170;p34"/>
            <p:cNvSpPr/>
            <p:nvPr/>
          </p:nvSpPr>
          <p:spPr>
            <a:xfrm>
              <a:off x="238125" y="22460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1" name="Google Shape;2171;p34"/>
            <p:cNvSpPr/>
            <p:nvPr/>
          </p:nvSpPr>
          <p:spPr>
            <a:xfrm>
              <a:off x="238125" y="1971075"/>
              <a:ext cx="7136850" cy="0"/>
            </a:xfrm>
            <a:custGeom>
              <a:avLst/>
              <a:gdLst/>
              <a:ahLst/>
              <a:cxnLst/>
              <a:rect l="l" t="t" r="r" b="b"/>
              <a:pathLst>
                <a:path w="285474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2" name="Google Shape;2172;p34"/>
            <p:cNvSpPr/>
            <p:nvPr/>
          </p:nvSpPr>
          <p:spPr>
            <a:xfrm>
              <a:off x="238125" y="169607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3" name="Google Shape;2173;p34"/>
            <p:cNvSpPr/>
            <p:nvPr/>
          </p:nvSpPr>
          <p:spPr>
            <a:xfrm>
              <a:off x="238125" y="1420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4" name="Google Shape;2174;p34"/>
            <p:cNvSpPr/>
            <p:nvPr/>
          </p:nvSpPr>
          <p:spPr>
            <a:xfrm>
              <a:off x="238125" y="33092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5" name="Google Shape;2175;p34"/>
            <p:cNvSpPr/>
            <p:nvPr/>
          </p:nvSpPr>
          <p:spPr>
            <a:xfrm>
              <a:off x="238125" y="30155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6" name="Google Shape;2176;p34"/>
            <p:cNvSpPr/>
            <p:nvPr/>
          </p:nvSpPr>
          <p:spPr>
            <a:xfrm>
              <a:off x="238125" y="47439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7" name="Google Shape;2177;p34"/>
            <p:cNvSpPr/>
            <p:nvPr/>
          </p:nvSpPr>
          <p:spPr>
            <a:xfrm>
              <a:off x="238125" y="44549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8" name="Google Shape;2178;p34"/>
            <p:cNvSpPr/>
            <p:nvPr/>
          </p:nvSpPr>
          <p:spPr>
            <a:xfrm>
              <a:off x="238125" y="4167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9" name="Google Shape;2179;p34"/>
            <p:cNvSpPr/>
            <p:nvPr/>
          </p:nvSpPr>
          <p:spPr>
            <a:xfrm>
              <a:off x="238125" y="38817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0" name="Google Shape;2180;p34"/>
            <p:cNvSpPr/>
            <p:nvPr/>
          </p:nvSpPr>
          <p:spPr>
            <a:xfrm>
              <a:off x="238125" y="35953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1" name="Google Shape;2181;p34"/>
            <p:cNvSpPr/>
            <p:nvPr/>
          </p:nvSpPr>
          <p:spPr>
            <a:xfrm>
              <a:off x="5075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2" name="Google Shape;2182;p34"/>
            <p:cNvSpPr/>
            <p:nvPr/>
          </p:nvSpPr>
          <p:spPr>
            <a:xfrm>
              <a:off x="3244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3" name="Google Shape;2183;p34"/>
            <p:cNvSpPr/>
            <p:nvPr/>
          </p:nvSpPr>
          <p:spPr>
            <a:xfrm>
              <a:off x="29400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4" name="Google Shape;2184;p34"/>
            <p:cNvSpPr/>
            <p:nvPr/>
          </p:nvSpPr>
          <p:spPr>
            <a:xfrm>
              <a:off x="2635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5" name="Google Shape;2185;p34"/>
            <p:cNvSpPr/>
            <p:nvPr/>
          </p:nvSpPr>
          <p:spPr>
            <a:xfrm>
              <a:off x="2331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6" name="Google Shape;2186;p34"/>
            <p:cNvSpPr/>
            <p:nvPr/>
          </p:nvSpPr>
          <p:spPr>
            <a:xfrm>
              <a:off x="20279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7" name="Google Shape;2187;p34"/>
            <p:cNvSpPr/>
            <p:nvPr/>
          </p:nvSpPr>
          <p:spPr>
            <a:xfrm>
              <a:off x="17239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8" name="Google Shape;2188;p34"/>
            <p:cNvSpPr/>
            <p:nvPr/>
          </p:nvSpPr>
          <p:spPr>
            <a:xfrm>
              <a:off x="14197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9" name="Google Shape;2189;p34"/>
            <p:cNvSpPr/>
            <p:nvPr/>
          </p:nvSpPr>
          <p:spPr>
            <a:xfrm>
              <a:off x="1115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0" name="Google Shape;2190;p34"/>
            <p:cNvSpPr/>
            <p:nvPr/>
          </p:nvSpPr>
          <p:spPr>
            <a:xfrm>
              <a:off x="811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1" name="Google Shape;2191;p34"/>
            <p:cNvSpPr/>
            <p:nvPr/>
          </p:nvSpPr>
          <p:spPr>
            <a:xfrm>
              <a:off x="3548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2" name="Google Shape;2192;p34"/>
            <p:cNvSpPr/>
            <p:nvPr/>
          </p:nvSpPr>
          <p:spPr>
            <a:xfrm>
              <a:off x="62845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3" name="Google Shape;2193;p34"/>
            <p:cNvSpPr/>
            <p:nvPr/>
          </p:nvSpPr>
          <p:spPr>
            <a:xfrm>
              <a:off x="5980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4" name="Google Shape;2194;p34"/>
            <p:cNvSpPr/>
            <p:nvPr/>
          </p:nvSpPr>
          <p:spPr>
            <a:xfrm>
              <a:off x="5676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5" name="Google Shape;2195;p34"/>
            <p:cNvSpPr/>
            <p:nvPr/>
          </p:nvSpPr>
          <p:spPr>
            <a:xfrm>
              <a:off x="53724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6" name="Google Shape;2196;p34"/>
            <p:cNvSpPr/>
            <p:nvPr/>
          </p:nvSpPr>
          <p:spPr>
            <a:xfrm>
              <a:off x="50684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7" name="Google Shape;2197;p34"/>
            <p:cNvSpPr/>
            <p:nvPr/>
          </p:nvSpPr>
          <p:spPr>
            <a:xfrm>
              <a:off x="47644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8" name="Google Shape;2198;p34"/>
            <p:cNvSpPr/>
            <p:nvPr/>
          </p:nvSpPr>
          <p:spPr>
            <a:xfrm>
              <a:off x="4460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9" name="Google Shape;2199;p34"/>
            <p:cNvSpPr/>
            <p:nvPr/>
          </p:nvSpPr>
          <p:spPr>
            <a:xfrm>
              <a:off x="4156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0" name="Google Shape;2200;p34"/>
            <p:cNvSpPr/>
            <p:nvPr/>
          </p:nvSpPr>
          <p:spPr>
            <a:xfrm>
              <a:off x="38522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1" name="Google Shape;2201;p34"/>
            <p:cNvSpPr/>
            <p:nvPr/>
          </p:nvSpPr>
          <p:spPr>
            <a:xfrm>
              <a:off x="65885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2" name="Google Shape;2202;p34"/>
            <p:cNvSpPr/>
            <p:nvPr/>
          </p:nvSpPr>
          <p:spPr>
            <a:xfrm>
              <a:off x="71967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3" name="Google Shape;2203;p34"/>
            <p:cNvSpPr/>
            <p:nvPr/>
          </p:nvSpPr>
          <p:spPr>
            <a:xfrm>
              <a:off x="68927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204" name="Google Shape;2204;p34"/>
          <p:cNvGrpSpPr/>
          <p:nvPr/>
        </p:nvGrpSpPr>
        <p:grpSpPr>
          <a:xfrm>
            <a:off x="9370200" y="4206167"/>
            <a:ext cx="1691933" cy="1691967"/>
            <a:chOff x="94500" y="533550"/>
            <a:chExt cx="1268950" cy="1268975"/>
          </a:xfrm>
        </p:grpSpPr>
        <p:sp>
          <p:nvSpPr>
            <p:cNvPr id="2205" name="Google Shape;2205;p34"/>
            <p:cNvSpPr/>
            <p:nvPr/>
          </p:nvSpPr>
          <p:spPr>
            <a:xfrm>
              <a:off x="94500" y="533550"/>
              <a:ext cx="1268950" cy="1268975"/>
            </a:xfrm>
            <a:custGeom>
              <a:avLst/>
              <a:gdLst/>
              <a:ahLst/>
              <a:cxnLst/>
              <a:rect l="l" t="t" r="r" b="b"/>
              <a:pathLst>
                <a:path w="50758" h="50759" extrusionOk="0">
                  <a:moveTo>
                    <a:pt x="25389" y="1"/>
                  </a:moveTo>
                  <a:cubicBezTo>
                    <a:pt x="11370" y="1"/>
                    <a:pt x="1" y="11370"/>
                    <a:pt x="1" y="25369"/>
                  </a:cubicBezTo>
                  <a:cubicBezTo>
                    <a:pt x="1" y="39389"/>
                    <a:pt x="11370" y="50758"/>
                    <a:pt x="25389" y="50758"/>
                  </a:cubicBezTo>
                  <a:cubicBezTo>
                    <a:pt x="39409" y="50758"/>
                    <a:pt x="50758" y="39389"/>
                    <a:pt x="50758" y="25369"/>
                  </a:cubicBezTo>
                  <a:cubicBezTo>
                    <a:pt x="50758" y="11370"/>
                    <a:pt x="39409" y="1"/>
                    <a:pt x="25389" y="1"/>
                  </a:cubicBezTo>
                  <a:close/>
                </a:path>
              </a:pathLst>
            </a:custGeom>
            <a:solidFill>
              <a:srgbClr val="FFFFFF"/>
            </a:solidFill>
            <a:ln w="1143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2206" name="Google Shape;2206;p34"/>
            <p:cNvGrpSpPr/>
            <p:nvPr/>
          </p:nvGrpSpPr>
          <p:grpSpPr>
            <a:xfrm>
              <a:off x="94500" y="533550"/>
              <a:ext cx="1268950" cy="1268975"/>
              <a:chOff x="756000" y="1451225"/>
              <a:chExt cx="1268950" cy="1268975"/>
            </a:xfrm>
          </p:grpSpPr>
          <p:sp>
            <p:nvSpPr>
              <p:cNvPr id="2207" name="Google Shape;2207;p34"/>
              <p:cNvSpPr/>
              <p:nvPr/>
            </p:nvSpPr>
            <p:spPr>
              <a:xfrm>
                <a:off x="756000" y="1451225"/>
                <a:ext cx="1268950" cy="1268975"/>
              </a:xfrm>
              <a:custGeom>
                <a:avLst/>
                <a:gdLst/>
                <a:ahLst/>
                <a:cxnLst/>
                <a:rect l="l" t="t" r="r" b="b"/>
                <a:pathLst>
                  <a:path w="50758" h="50759" extrusionOk="0">
                    <a:moveTo>
                      <a:pt x="25389" y="1"/>
                    </a:moveTo>
                    <a:cubicBezTo>
                      <a:pt x="11370" y="1"/>
                      <a:pt x="1" y="11370"/>
                      <a:pt x="1" y="25369"/>
                    </a:cubicBezTo>
                    <a:cubicBezTo>
                      <a:pt x="1" y="39389"/>
                      <a:pt x="11370" y="50758"/>
                      <a:pt x="25389" y="50758"/>
                    </a:cubicBezTo>
                    <a:cubicBezTo>
                      <a:pt x="39409" y="50758"/>
                      <a:pt x="50758" y="39389"/>
                      <a:pt x="50758" y="25369"/>
                    </a:cubicBezTo>
                    <a:cubicBezTo>
                      <a:pt x="50758" y="11370"/>
                      <a:pt x="39409" y="1"/>
                      <a:pt x="2538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08" name="Google Shape;2208;p34"/>
              <p:cNvSpPr/>
              <p:nvPr/>
            </p:nvSpPr>
            <p:spPr>
              <a:xfrm>
                <a:off x="773700" y="1805000"/>
                <a:ext cx="922525" cy="911650"/>
              </a:xfrm>
              <a:custGeom>
                <a:avLst/>
                <a:gdLst/>
                <a:ahLst/>
                <a:cxnLst/>
                <a:rect l="l" t="t" r="r" b="b"/>
                <a:pathLst>
                  <a:path w="36901" h="36466" extrusionOk="0">
                    <a:moveTo>
                      <a:pt x="24631" y="0"/>
                    </a:moveTo>
                    <a:cubicBezTo>
                      <a:pt x="16210" y="0"/>
                      <a:pt x="5583" y="3149"/>
                      <a:pt x="1" y="17166"/>
                    </a:cubicBezTo>
                    <a:cubicBezTo>
                      <a:pt x="2469" y="27463"/>
                      <a:pt x="11228" y="35333"/>
                      <a:pt x="22011" y="36465"/>
                    </a:cubicBezTo>
                    <a:cubicBezTo>
                      <a:pt x="27878" y="31529"/>
                      <a:pt x="36111" y="21252"/>
                      <a:pt x="36900" y="2095"/>
                    </a:cubicBezTo>
                    <a:cubicBezTo>
                      <a:pt x="36900" y="2095"/>
                      <a:pt x="31500" y="0"/>
                      <a:pt x="24631" y="0"/>
                    </a:cubicBezTo>
                    <a:close/>
                  </a:path>
                </a:pathLst>
              </a:custGeom>
              <a:solidFill>
                <a:srgbClr val="7AAF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09" name="Google Shape;2209;p34"/>
              <p:cNvSpPr/>
              <p:nvPr/>
            </p:nvSpPr>
            <p:spPr>
              <a:xfrm>
                <a:off x="969425" y="1451225"/>
                <a:ext cx="796075" cy="404625"/>
              </a:xfrm>
              <a:custGeom>
                <a:avLst/>
                <a:gdLst/>
                <a:ahLst/>
                <a:cxnLst/>
                <a:rect l="l" t="t" r="r" b="b"/>
                <a:pathLst>
                  <a:path w="31843" h="16185" extrusionOk="0">
                    <a:moveTo>
                      <a:pt x="16852" y="1"/>
                    </a:moveTo>
                    <a:cubicBezTo>
                      <a:pt x="10379" y="1"/>
                      <a:pt x="4492" y="2429"/>
                      <a:pt x="1" y="6394"/>
                    </a:cubicBezTo>
                    <a:cubicBezTo>
                      <a:pt x="2553" y="5483"/>
                      <a:pt x="5031" y="5099"/>
                      <a:pt x="7397" y="5099"/>
                    </a:cubicBezTo>
                    <a:cubicBezTo>
                      <a:pt x="20104" y="5099"/>
                      <a:pt x="29537" y="16185"/>
                      <a:pt x="29537" y="16185"/>
                    </a:cubicBezTo>
                    <a:cubicBezTo>
                      <a:pt x="31843" y="11573"/>
                      <a:pt x="31398" y="7223"/>
                      <a:pt x="30083" y="3723"/>
                    </a:cubicBezTo>
                    <a:cubicBezTo>
                      <a:pt x="26219" y="1356"/>
                      <a:pt x="21687" y="1"/>
                      <a:pt x="16852" y="1"/>
                    </a:cubicBezTo>
                    <a:close/>
                  </a:path>
                </a:pathLst>
              </a:custGeom>
              <a:solidFill>
                <a:srgbClr val="E51F2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10" name="Google Shape;2210;p34"/>
              <p:cNvSpPr/>
              <p:nvPr/>
            </p:nvSpPr>
            <p:spPr>
              <a:xfrm>
                <a:off x="1710350" y="1862325"/>
                <a:ext cx="314600" cy="548850"/>
              </a:xfrm>
              <a:custGeom>
                <a:avLst/>
                <a:gdLst/>
                <a:ahLst/>
                <a:cxnLst/>
                <a:rect l="l" t="t" r="r" b="b"/>
                <a:pathLst>
                  <a:path w="12584" h="21954" extrusionOk="0">
                    <a:moveTo>
                      <a:pt x="2088" y="1"/>
                    </a:moveTo>
                    <a:cubicBezTo>
                      <a:pt x="801" y="1"/>
                      <a:pt x="1" y="146"/>
                      <a:pt x="1" y="146"/>
                    </a:cubicBezTo>
                    <a:cubicBezTo>
                      <a:pt x="1" y="146"/>
                      <a:pt x="8477" y="10362"/>
                      <a:pt x="9003" y="21954"/>
                    </a:cubicBezTo>
                    <a:cubicBezTo>
                      <a:pt x="11269" y="18130"/>
                      <a:pt x="12584" y="13679"/>
                      <a:pt x="12584" y="8925"/>
                    </a:cubicBezTo>
                    <a:cubicBezTo>
                      <a:pt x="12584" y="6923"/>
                      <a:pt x="12341" y="4960"/>
                      <a:pt x="11896" y="3079"/>
                    </a:cubicBezTo>
                    <a:cubicBezTo>
                      <a:pt x="8272" y="468"/>
                      <a:pt x="4397" y="1"/>
                      <a:pt x="2088" y="1"/>
                    </a:cubicBezTo>
                    <a:close/>
                  </a:path>
                </a:pathLst>
              </a:custGeom>
              <a:solidFill>
                <a:srgbClr val="FFC1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11" name="Google Shape;2211;p34"/>
              <p:cNvSpPr/>
              <p:nvPr/>
            </p:nvSpPr>
            <p:spPr>
              <a:xfrm>
                <a:off x="1561150" y="1745925"/>
                <a:ext cx="239750" cy="222375"/>
              </a:xfrm>
              <a:custGeom>
                <a:avLst/>
                <a:gdLst/>
                <a:ahLst/>
                <a:cxnLst/>
                <a:rect l="l" t="t" r="r" b="b"/>
                <a:pathLst>
                  <a:path w="9590" h="8895" extrusionOk="0">
                    <a:moveTo>
                      <a:pt x="4215" y="1"/>
                    </a:moveTo>
                    <a:cubicBezTo>
                      <a:pt x="3347" y="1"/>
                      <a:pt x="2506" y="272"/>
                      <a:pt x="1822" y="837"/>
                    </a:cubicBezTo>
                    <a:cubicBezTo>
                      <a:pt x="82" y="2273"/>
                      <a:pt x="1" y="5065"/>
                      <a:pt x="1640" y="7047"/>
                    </a:cubicBezTo>
                    <a:cubicBezTo>
                      <a:pt x="2634" y="8250"/>
                      <a:pt x="4037" y="8894"/>
                      <a:pt x="5376" y="8894"/>
                    </a:cubicBezTo>
                    <a:cubicBezTo>
                      <a:pt x="6244" y="8894"/>
                      <a:pt x="7085" y="8624"/>
                      <a:pt x="7769" y="8059"/>
                    </a:cubicBezTo>
                    <a:cubicBezTo>
                      <a:pt x="9509" y="6622"/>
                      <a:pt x="9590" y="3831"/>
                      <a:pt x="7951" y="1848"/>
                    </a:cubicBezTo>
                    <a:cubicBezTo>
                      <a:pt x="6957" y="645"/>
                      <a:pt x="5553" y="1"/>
                      <a:pt x="4215" y="1"/>
                    </a:cubicBezTo>
                    <a:close/>
                  </a:path>
                </a:pathLst>
              </a:custGeom>
              <a:solidFill>
                <a:srgbClr val="DCEAF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12" name="Google Shape;2212;p34"/>
              <p:cNvSpPr/>
              <p:nvPr/>
            </p:nvSpPr>
            <p:spPr>
              <a:xfrm>
                <a:off x="1667875" y="1778000"/>
                <a:ext cx="101175" cy="79350"/>
              </a:xfrm>
              <a:custGeom>
                <a:avLst/>
                <a:gdLst/>
                <a:ahLst/>
                <a:cxnLst/>
                <a:rect l="l" t="t" r="r" b="b"/>
                <a:pathLst>
                  <a:path w="4047" h="3174" extrusionOk="0">
                    <a:moveTo>
                      <a:pt x="1255" y="0"/>
                    </a:moveTo>
                    <a:cubicBezTo>
                      <a:pt x="910" y="0"/>
                      <a:pt x="613" y="112"/>
                      <a:pt x="425" y="342"/>
                    </a:cubicBezTo>
                    <a:cubicBezTo>
                      <a:pt x="0" y="889"/>
                      <a:pt x="365" y="1880"/>
                      <a:pt x="1255" y="2568"/>
                    </a:cubicBezTo>
                    <a:cubicBezTo>
                      <a:pt x="1757" y="2965"/>
                      <a:pt x="2327" y="3173"/>
                      <a:pt x="2800" y="3173"/>
                    </a:cubicBezTo>
                    <a:cubicBezTo>
                      <a:pt x="3147" y="3173"/>
                      <a:pt x="3442" y="3062"/>
                      <a:pt x="3622" y="2831"/>
                    </a:cubicBezTo>
                    <a:cubicBezTo>
                      <a:pt x="4046" y="2305"/>
                      <a:pt x="3682" y="1293"/>
                      <a:pt x="2792" y="605"/>
                    </a:cubicBezTo>
                    <a:cubicBezTo>
                      <a:pt x="2290" y="208"/>
                      <a:pt x="1727" y="0"/>
                      <a:pt x="125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2213" name="Google Shape;2213;p34"/>
          <p:cNvGrpSpPr/>
          <p:nvPr/>
        </p:nvGrpSpPr>
        <p:grpSpPr>
          <a:xfrm>
            <a:off x="8614017" y="4653258"/>
            <a:ext cx="840907" cy="841473"/>
            <a:chOff x="1300400" y="1688700"/>
            <a:chExt cx="481950" cy="482275"/>
          </a:xfrm>
        </p:grpSpPr>
        <p:sp>
          <p:nvSpPr>
            <p:cNvPr id="2214" name="Google Shape;2214;p34"/>
            <p:cNvSpPr/>
            <p:nvPr/>
          </p:nvSpPr>
          <p:spPr>
            <a:xfrm>
              <a:off x="1300400" y="1688700"/>
              <a:ext cx="481950" cy="482275"/>
            </a:xfrm>
            <a:custGeom>
              <a:avLst/>
              <a:gdLst/>
              <a:ahLst/>
              <a:cxnLst/>
              <a:rect l="l" t="t" r="r" b="b"/>
              <a:pathLst>
                <a:path w="19278" h="19291" extrusionOk="0">
                  <a:moveTo>
                    <a:pt x="9645" y="19290"/>
                  </a:moveTo>
                  <a:cubicBezTo>
                    <a:pt x="14952" y="19290"/>
                    <a:pt x="19277" y="14952"/>
                    <a:pt x="19277" y="9645"/>
                  </a:cubicBezTo>
                  <a:cubicBezTo>
                    <a:pt x="19277" y="4339"/>
                    <a:pt x="14952" y="1"/>
                    <a:pt x="9645" y="1"/>
                  </a:cubicBezTo>
                  <a:cubicBezTo>
                    <a:pt x="4326" y="1"/>
                    <a:pt x="0" y="4339"/>
                    <a:pt x="0" y="9645"/>
                  </a:cubicBezTo>
                  <a:cubicBezTo>
                    <a:pt x="0" y="14952"/>
                    <a:pt x="4326" y="19290"/>
                    <a:pt x="9645" y="19290"/>
                  </a:cubicBezTo>
                  <a:close/>
                </a:path>
              </a:pathLst>
            </a:custGeom>
            <a:solidFill>
              <a:srgbClr val="A54D05"/>
            </a:solidFill>
            <a:ln w="762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ct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A54D05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5" name="Google Shape;2215;p34"/>
            <p:cNvSpPr/>
            <p:nvPr/>
          </p:nvSpPr>
          <p:spPr>
            <a:xfrm>
              <a:off x="1347225" y="1735550"/>
              <a:ext cx="388275" cy="388575"/>
            </a:xfrm>
            <a:custGeom>
              <a:avLst/>
              <a:gdLst/>
              <a:ahLst/>
              <a:cxnLst/>
              <a:rect l="l" t="t" r="r" b="b"/>
              <a:pathLst>
                <a:path w="15531" h="15543" extrusionOk="0">
                  <a:moveTo>
                    <a:pt x="7772" y="15543"/>
                  </a:moveTo>
                  <a:cubicBezTo>
                    <a:pt x="12048" y="15543"/>
                    <a:pt x="15531" y="12047"/>
                    <a:pt x="15531" y="7771"/>
                  </a:cubicBezTo>
                  <a:cubicBezTo>
                    <a:pt x="15531" y="3496"/>
                    <a:pt x="12048" y="0"/>
                    <a:pt x="7772" y="0"/>
                  </a:cubicBezTo>
                  <a:cubicBezTo>
                    <a:pt x="3484" y="0"/>
                    <a:pt x="1" y="3496"/>
                    <a:pt x="1" y="7771"/>
                  </a:cubicBezTo>
                  <a:cubicBezTo>
                    <a:pt x="1" y="12047"/>
                    <a:pt x="3484" y="15543"/>
                    <a:pt x="7772" y="15543"/>
                  </a:cubicBezTo>
                  <a:close/>
                </a:path>
              </a:pathLst>
            </a:custGeom>
            <a:solidFill>
              <a:srgbClr val="E69138"/>
            </a:solidFill>
            <a:ln w="76200" cap="flat" cmpd="sng">
              <a:solidFill>
                <a:srgbClr val="A54D0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ct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r>
                <a:rPr kumimoji="0" lang="en" sz="3067" b="1" i="0" u="none" strike="noStrike" kern="0" cap="none" spc="0" normalizeH="0" baseline="0" noProof="0">
                  <a:ln>
                    <a:noFill/>
                  </a:ln>
                  <a:solidFill>
                    <a:srgbClr val="A54D05"/>
                  </a:solidFill>
                  <a:effectLst/>
                  <a:uLnTx/>
                  <a:uFillTx/>
                  <a:latin typeface="Dosis"/>
                  <a:ea typeface="Dosis"/>
                  <a:cs typeface="Dosis"/>
                  <a:sym typeface="Dosis"/>
                </a:rPr>
                <a:t>1¢</a:t>
              </a:r>
              <a:endParaRPr kumimoji="0" sz="3067" b="1" i="0" u="none" strike="noStrike" kern="0" cap="none" spc="0" normalizeH="0" baseline="0" noProof="0">
                <a:ln>
                  <a:noFill/>
                </a:ln>
                <a:solidFill>
                  <a:srgbClr val="A54D05"/>
                </a:solidFill>
                <a:effectLst/>
                <a:uLnTx/>
                <a:uFillTx/>
                <a:latin typeface="Dosis"/>
                <a:ea typeface="Dosis"/>
                <a:cs typeface="Dosis"/>
                <a:sym typeface="Dosis"/>
              </a:endParaRPr>
            </a:p>
          </p:txBody>
        </p:sp>
      </p:grpSp>
      <p:grpSp>
        <p:nvGrpSpPr>
          <p:cNvPr id="2216" name="Google Shape;2216;p34"/>
          <p:cNvGrpSpPr/>
          <p:nvPr/>
        </p:nvGrpSpPr>
        <p:grpSpPr>
          <a:xfrm>
            <a:off x="8833733" y="5056658"/>
            <a:ext cx="840907" cy="841473"/>
            <a:chOff x="1300400" y="1688700"/>
            <a:chExt cx="481950" cy="482275"/>
          </a:xfrm>
        </p:grpSpPr>
        <p:sp>
          <p:nvSpPr>
            <p:cNvPr id="2217" name="Google Shape;2217;p34"/>
            <p:cNvSpPr/>
            <p:nvPr/>
          </p:nvSpPr>
          <p:spPr>
            <a:xfrm>
              <a:off x="1300400" y="1688700"/>
              <a:ext cx="481950" cy="482275"/>
            </a:xfrm>
            <a:custGeom>
              <a:avLst/>
              <a:gdLst/>
              <a:ahLst/>
              <a:cxnLst/>
              <a:rect l="l" t="t" r="r" b="b"/>
              <a:pathLst>
                <a:path w="19278" h="19291" extrusionOk="0">
                  <a:moveTo>
                    <a:pt x="9645" y="19290"/>
                  </a:moveTo>
                  <a:cubicBezTo>
                    <a:pt x="14952" y="19290"/>
                    <a:pt x="19277" y="14952"/>
                    <a:pt x="19277" y="9645"/>
                  </a:cubicBezTo>
                  <a:cubicBezTo>
                    <a:pt x="19277" y="4339"/>
                    <a:pt x="14952" y="1"/>
                    <a:pt x="9645" y="1"/>
                  </a:cubicBezTo>
                  <a:cubicBezTo>
                    <a:pt x="4326" y="1"/>
                    <a:pt x="0" y="4339"/>
                    <a:pt x="0" y="9645"/>
                  </a:cubicBezTo>
                  <a:cubicBezTo>
                    <a:pt x="0" y="14952"/>
                    <a:pt x="4326" y="19290"/>
                    <a:pt x="9645" y="19290"/>
                  </a:cubicBezTo>
                  <a:close/>
                </a:path>
              </a:pathLst>
            </a:custGeom>
            <a:solidFill>
              <a:srgbClr val="A54D05"/>
            </a:solidFill>
            <a:ln w="762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ct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A54D05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8" name="Google Shape;2218;p34"/>
            <p:cNvSpPr/>
            <p:nvPr/>
          </p:nvSpPr>
          <p:spPr>
            <a:xfrm>
              <a:off x="1347225" y="1735550"/>
              <a:ext cx="388275" cy="388575"/>
            </a:xfrm>
            <a:custGeom>
              <a:avLst/>
              <a:gdLst/>
              <a:ahLst/>
              <a:cxnLst/>
              <a:rect l="l" t="t" r="r" b="b"/>
              <a:pathLst>
                <a:path w="15531" h="15543" extrusionOk="0">
                  <a:moveTo>
                    <a:pt x="7772" y="15543"/>
                  </a:moveTo>
                  <a:cubicBezTo>
                    <a:pt x="12048" y="15543"/>
                    <a:pt x="15531" y="12047"/>
                    <a:pt x="15531" y="7771"/>
                  </a:cubicBezTo>
                  <a:cubicBezTo>
                    <a:pt x="15531" y="3496"/>
                    <a:pt x="12048" y="0"/>
                    <a:pt x="7772" y="0"/>
                  </a:cubicBezTo>
                  <a:cubicBezTo>
                    <a:pt x="3484" y="0"/>
                    <a:pt x="1" y="3496"/>
                    <a:pt x="1" y="7771"/>
                  </a:cubicBezTo>
                  <a:cubicBezTo>
                    <a:pt x="1" y="12047"/>
                    <a:pt x="3484" y="15543"/>
                    <a:pt x="7772" y="15543"/>
                  </a:cubicBezTo>
                  <a:close/>
                </a:path>
              </a:pathLst>
            </a:custGeom>
            <a:solidFill>
              <a:srgbClr val="E69138"/>
            </a:solidFill>
            <a:ln w="76200" cap="flat" cmpd="sng">
              <a:solidFill>
                <a:srgbClr val="A54D0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ct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r>
                <a:rPr kumimoji="0" lang="en" sz="3067" b="1" i="0" u="none" strike="noStrike" kern="0" cap="none" spc="0" normalizeH="0" baseline="0" noProof="0">
                  <a:ln>
                    <a:noFill/>
                  </a:ln>
                  <a:solidFill>
                    <a:srgbClr val="A54D05"/>
                  </a:solidFill>
                  <a:effectLst/>
                  <a:uLnTx/>
                  <a:uFillTx/>
                  <a:latin typeface="Dosis"/>
                  <a:ea typeface="Dosis"/>
                  <a:cs typeface="Dosis"/>
                  <a:sym typeface="Dosis"/>
                </a:rPr>
                <a:t>1¢</a:t>
              </a:r>
              <a:endParaRPr kumimoji="0" sz="3067" b="1" i="0" u="none" strike="noStrike" kern="0" cap="none" spc="0" normalizeH="0" baseline="0" noProof="0">
                <a:ln>
                  <a:noFill/>
                </a:ln>
                <a:solidFill>
                  <a:srgbClr val="A54D05"/>
                </a:solidFill>
                <a:effectLst/>
                <a:uLnTx/>
                <a:uFillTx/>
                <a:latin typeface="Dosis"/>
                <a:ea typeface="Dosis"/>
                <a:cs typeface="Dosis"/>
                <a:sym typeface="Dosis"/>
              </a:endParaRPr>
            </a:p>
          </p:txBody>
        </p:sp>
      </p:grpSp>
      <p:sp>
        <p:nvSpPr>
          <p:cNvPr id="2219" name="Google Shape;2219;p34"/>
          <p:cNvSpPr/>
          <p:nvPr/>
        </p:nvSpPr>
        <p:spPr>
          <a:xfrm>
            <a:off x="8614030" y="4358664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BE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220" name="Google Shape;2220;p34"/>
          <p:cNvSpPr/>
          <p:nvPr/>
        </p:nvSpPr>
        <p:spPr>
          <a:xfrm>
            <a:off x="9046347" y="3021164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BE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221" name="Google Shape;2221;p34"/>
          <p:cNvSpPr/>
          <p:nvPr/>
        </p:nvSpPr>
        <p:spPr>
          <a:xfrm>
            <a:off x="10747763" y="2886164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BE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21048512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1219170">
              <a:buClr>
                <a:srgbClr val="000000"/>
              </a:buClr>
            </a:pPr>
            <a:fld id="{D2D769DF-72D7-400B-8D46-2CA7E227B53C}" type="datetimeFigureOut">
              <a:rPr lang="en-US" sz="1867" kern="0" smtClean="0">
                <a:solidFill>
                  <a:srgbClr val="000000"/>
                </a:solidFill>
                <a:cs typeface="Arial"/>
                <a:sym typeface="Arial"/>
              </a:rPr>
              <a:pPr defTabSz="1219170">
                <a:buClr>
                  <a:srgbClr val="000000"/>
                </a:buClr>
              </a:pPr>
              <a:t>1/8/2025</a:t>
            </a:fld>
            <a:endParaRPr lang="en-US"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1219170">
              <a:buClr>
                <a:srgbClr val="000000"/>
              </a:buClr>
            </a:pPr>
            <a:endParaRPr lang="en-US"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1219170">
              <a:buClr>
                <a:srgbClr val="000000"/>
              </a:buClr>
            </a:pPr>
            <a:fld id="{69B50EDA-12E8-486B-B293-B7EEEFB6F524}" type="slidenum">
              <a:rPr lang="en-US" sz="1867" kern="0" smtClean="0">
                <a:solidFill>
                  <a:srgbClr val="000000"/>
                </a:solidFill>
                <a:cs typeface="Arial"/>
                <a:sym typeface="Arial"/>
              </a:rPr>
              <a:pPr defTabSz="1219170">
                <a:buClr>
                  <a:srgbClr val="000000"/>
                </a:buClr>
              </a:pPr>
              <a:t>‹#›</a:t>
            </a:fld>
            <a:endParaRPr lang="en-US"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08429483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3">
  <p:cSld name="Section header 3">
    <p:bg>
      <p:bgPr>
        <a:solidFill>
          <a:schemeClr val="dk1"/>
        </a:solidFill>
        <a:effectLst/>
      </p:bgPr>
    </p:bg>
    <p:spTree>
      <p:nvGrpSpPr>
        <p:cNvPr id="1" name="Shape 10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16" name="Google Shape;1016;p16"/>
          <p:cNvGrpSpPr/>
          <p:nvPr/>
        </p:nvGrpSpPr>
        <p:grpSpPr>
          <a:xfrm>
            <a:off x="-184227" y="-399294"/>
            <a:ext cx="13152739" cy="7397993"/>
            <a:chOff x="238125" y="822050"/>
            <a:chExt cx="7136850" cy="4051475"/>
          </a:xfrm>
        </p:grpSpPr>
        <p:sp>
          <p:nvSpPr>
            <p:cNvPr id="1017" name="Google Shape;1017;p16"/>
            <p:cNvSpPr/>
            <p:nvPr/>
          </p:nvSpPr>
          <p:spPr>
            <a:xfrm>
              <a:off x="238125" y="114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8" name="Google Shape;1018;p16"/>
            <p:cNvSpPr/>
            <p:nvPr/>
          </p:nvSpPr>
          <p:spPr>
            <a:xfrm>
              <a:off x="238125" y="27590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9" name="Google Shape;1019;p16"/>
            <p:cNvSpPr/>
            <p:nvPr/>
          </p:nvSpPr>
          <p:spPr>
            <a:xfrm>
              <a:off x="238125" y="250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0" name="Google Shape;1020;p16"/>
            <p:cNvSpPr/>
            <p:nvPr/>
          </p:nvSpPr>
          <p:spPr>
            <a:xfrm>
              <a:off x="238125" y="22460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1" name="Google Shape;1021;p16"/>
            <p:cNvSpPr/>
            <p:nvPr/>
          </p:nvSpPr>
          <p:spPr>
            <a:xfrm>
              <a:off x="238125" y="1971075"/>
              <a:ext cx="7136850" cy="0"/>
            </a:xfrm>
            <a:custGeom>
              <a:avLst/>
              <a:gdLst/>
              <a:ahLst/>
              <a:cxnLst/>
              <a:rect l="l" t="t" r="r" b="b"/>
              <a:pathLst>
                <a:path w="285474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2" name="Google Shape;1022;p16"/>
            <p:cNvSpPr/>
            <p:nvPr/>
          </p:nvSpPr>
          <p:spPr>
            <a:xfrm>
              <a:off x="238125" y="169607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3" name="Google Shape;1023;p16"/>
            <p:cNvSpPr/>
            <p:nvPr/>
          </p:nvSpPr>
          <p:spPr>
            <a:xfrm>
              <a:off x="238125" y="1420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4" name="Google Shape;1024;p16"/>
            <p:cNvSpPr/>
            <p:nvPr/>
          </p:nvSpPr>
          <p:spPr>
            <a:xfrm>
              <a:off x="238125" y="33092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5" name="Google Shape;1025;p16"/>
            <p:cNvSpPr/>
            <p:nvPr/>
          </p:nvSpPr>
          <p:spPr>
            <a:xfrm>
              <a:off x="238125" y="30155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6" name="Google Shape;1026;p16"/>
            <p:cNvSpPr/>
            <p:nvPr/>
          </p:nvSpPr>
          <p:spPr>
            <a:xfrm>
              <a:off x="238125" y="47439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7" name="Google Shape;1027;p16"/>
            <p:cNvSpPr/>
            <p:nvPr/>
          </p:nvSpPr>
          <p:spPr>
            <a:xfrm>
              <a:off x="238125" y="44549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8" name="Google Shape;1028;p16"/>
            <p:cNvSpPr/>
            <p:nvPr/>
          </p:nvSpPr>
          <p:spPr>
            <a:xfrm>
              <a:off x="238125" y="4167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9" name="Google Shape;1029;p16"/>
            <p:cNvSpPr/>
            <p:nvPr/>
          </p:nvSpPr>
          <p:spPr>
            <a:xfrm>
              <a:off x="238125" y="38817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0" name="Google Shape;1030;p16"/>
            <p:cNvSpPr/>
            <p:nvPr/>
          </p:nvSpPr>
          <p:spPr>
            <a:xfrm>
              <a:off x="238125" y="35953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1" name="Google Shape;1031;p16"/>
            <p:cNvSpPr/>
            <p:nvPr/>
          </p:nvSpPr>
          <p:spPr>
            <a:xfrm>
              <a:off x="5075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2" name="Google Shape;1032;p16"/>
            <p:cNvSpPr/>
            <p:nvPr/>
          </p:nvSpPr>
          <p:spPr>
            <a:xfrm>
              <a:off x="3244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3" name="Google Shape;1033;p16"/>
            <p:cNvSpPr/>
            <p:nvPr/>
          </p:nvSpPr>
          <p:spPr>
            <a:xfrm>
              <a:off x="29400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4" name="Google Shape;1034;p16"/>
            <p:cNvSpPr/>
            <p:nvPr/>
          </p:nvSpPr>
          <p:spPr>
            <a:xfrm>
              <a:off x="2635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5" name="Google Shape;1035;p16"/>
            <p:cNvSpPr/>
            <p:nvPr/>
          </p:nvSpPr>
          <p:spPr>
            <a:xfrm>
              <a:off x="2331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6" name="Google Shape;1036;p16"/>
            <p:cNvSpPr/>
            <p:nvPr/>
          </p:nvSpPr>
          <p:spPr>
            <a:xfrm>
              <a:off x="20279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7" name="Google Shape;1037;p16"/>
            <p:cNvSpPr/>
            <p:nvPr/>
          </p:nvSpPr>
          <p:spPr>
            <a:xfrm>
              <a:off x="17239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8" name="Google Shape;1038;p16"/>
            <p:cNvSpPr/>
            <p:nvPr/>
          </p:nvSpPr>
          <p:spPr>
            <a:xfrm>
              <a:off x="14197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9" name="Google Shape;1039;p16"/>
            <p:cNvSpPr/>
            <p:nvPr/>
          </p:nvSpPr>
          <p:spPr>
            <a:xfrm>
              <a:off x="1115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0" name="Google Shape;1040;p16"/>
            <p:cNvSpPr/>
            <p:nvPr/>
          </p:nvSpPr>
          <p:spPr>
            <a:xfrm>
              <a:off x="811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1" name="Google Shape;1041;p16"/>
            <p:cNvSpPr/>
            <p:nvPr/>
          </p:nvSpPr>
          <p:spPr>
            <a:xfrm>
              <a:off x="3548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2" name="Google Shape;1042;p16"/>
            <p:cNvSpPr/>
            <p:nvPr/>
          </p:nvSpPr>
          <p:spPr>
            <a:xfrm>
              <a:off x="62845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3" name="Google Shape;1043;p16"/>
            <p:cNvSpPr/>
            <p:nvPr/>
          </p:nvSpPr>
          <p:spPr>
            <a:xfrm>
              <a:off x="5980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4" name="Google Shape;1044;p16"/>
            <p:cNvSpPr/>
            <p:nvPr/>
          </p:nvSpPr>
          <p:spPr>
            <a:xfrm>
              <a:off x="5676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5" name="Google Shape;1045;p16"/>
            <p:cNvSpPr/>
            <p:nvPr/>
          </p:nvSpPr>
          <p:spPr>
            <a:xfrm>
              <a:off x="53724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6" name="Google Shape;1046;p16"/>
            <p:cNvSpPr/>
            <p:nvPr/>
          </p:nvSpPr>
          <p:spPr>
            <a:xfrm>
              <a:off x="50684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7" name="Google Shape;1047;p16"/>
            <p:cNvSpPr/>
            <p:nvPr/>
          </p:nvSpPr>
          <p:spPr>
            <a:xfrm>
              <a:off x="47644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8" name="Google Shape;1048;p16"/>
            <p:cNvSpPr/>
            <p:nvPr/>
          </p:nvSpPr>
          <p:spPr>
            <a:xfrm>
              <a:off x="4460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9" name="Google Shape;1049;p16"/>
            <p:cNvSpPr/>
            <p:nvPr/>
          </p:nvSpPr>
          <p:spPr>
            <a:xfrm>
              <a:off x="4156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0" name="Google Shape;1050;p16"/>
            <p:cNvSpPr/>
            <p:nvPr/>
          </p:nvSpPr>
          <p:spPr>
            <a:xfrm>
              <a:off x="38522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1" name="Google Shape;1051;p16"/>
            <p:cNvSpPr/>
            <p:nvPr/>
          </p:nvSpPr>
          <p:spPr>
            <a:xfrm>
              <a:off x="65885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2" name="Google Shape;1052;p16"/>
            <p:cNvSpPr/>
            <p:nvPr/>
          </p:nvSpPr>
          <p:spPr>
            <a:xfrm>
              <a:off x="71967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3" name="Google Shape;1053;p16"/>
            <p:cNvSpPr/>
            <p:nvPr/>
          </p:nvSpPr>
          <p:spPr>
            <a:xfrm>
              <a:off x="68927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054" name="Google Shape;1054;p16"/>
          <p:cNvSpPr txBox="1">
            <a:spLocks noGrp="1"/>
          </p:cNvSpPr>
          <p:nvPr>
            <p:ph type="title"/>
          </p:nvPr>
        </p:nvSpPr>
        <p:spPr>
          <a:xfrm>
            <a:off x="1014933" y="3029067"/>
            <a:ext cx="7366000" cy="166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200"/>
              <a:buNone/>
              <a:defRPr sz="7333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9pPr>
          </a:lstStyle>
          <a:p>
            <a:endParaRPr/>
          </a:p>
        </p:txBody>
      </p:sp>
      <p:sp>
        <p:nvSpPr>
          <p:cNvPr id="1055" name="Google Shape;1055;p16"/>
          <p:cNvSpPr txBox="1">
            <a:spLocks noGrp="1"/>
          </p:cNvSpPr>
          <p:nvPr>
            <p:ph type="subTitle" idx="1"/>
          </p:nvPr>
        </p:nvSpPr>
        <p:spPr>
          <a:xfrm>
            <a:off x="1014933" y="5379133"/>
            <a:ext cx="7366000" cy="59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1056" name="Google Shape;1056;p16"/>
          <p:cNvSpPr txBox="1">
            <a:spLocks noGrp="1"/>
          </p:cNvSpPr>
          <p:nvPr>
            <p:ph type="title" idx="2" hasCustomPrompt="1"/>
          </p:nvPr>
        </p:nvSpPr>
        <p:spPr>
          <a:xfrm>
            <a:off x="1083967" y="998433"/>
            <a:ext cx="1715200" cy="166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3333" b="1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grpSp>
        <p:nvGrpSpPr>
          <p:cNvPr id="1057" name="Google Shape;1057;p16"/>
          <p:cNvGrpSpPr/>
          <p:nvPr/>
        </p:nvGrpSpPr>
        <p:grpSpPr>
          <a:xfrm>
            <a:off x="8937103" y="3438280"/>
            <a:ext cx="2087215" cy="2626781"/>
            <a:chOff x="7667575" y="2133515"/>
            <a:chExt cx="359600" cy="452550"/>
          </a:xfrm>
        </p:grpSpPr>
        <p:sp>
          <p:nvSpPr>
            <p:cNvPr id="1058" name="Google Shape;1058;p16"/>
            <p:cNvSpPr/>
            <p:nvPr/>
          </p:nvSpPr>
          <p:spPr>
            <a:xfrm>
              <a:off x="7667950" y="2133515"/>
              <a:ext cx="359225" cy="452550"/>
            </a:xfrm>
            <a:custGeom>
              <a:avLst/>
              <a:gdLst/>
              <a:ahLst/>
              <a:cxnLst/>
              <a:rect l="l" t="t" r="r" b="b"/>
              <a:pathLst>
                <a:path w="14369" h="18102" extrusionOk="0">
                  <a:moveTo>
                    <a:pt x="7214" y="0"/>
                  </a:moveTo>
                  <a:cubicBezTo>
                    <a:pt x="7095" y="0"/>
                    <a:pt x="7005" y="90"/>
                    <a:pt x="6990" y="194"/>
                  </a:cubicBezTo>
                  <a:lnTo>
                    <a:pt x="1420" y="194"/>
                  </a:lnTo>
                  <a:lnTo>
                    <a:pt x="1420" y="7423"/>
                  </a:lnTo>
                  <a:lnTo>
                    <a:pt x="6990" y="7423"/>
                  </a:lnTo>
                  <a:lnTo>
                    <a:pt x="6990" y="7438"/>
                  </a:lnTo>
                  <a:lnTo>
                    <a:pt x="449" y="7438"/>
                  </a:lnTo>
                  <a:lnTo>
                    <a:pt x="449" y="9962"/>
                  </a:lnTo>
                  <a:lnTo>
                    <a:pt x="285" y="9962"/>
                  </a:lnTo>
                  <a:cubicBezTo>
                    <a:pt x="135" y="9962"/>
                    <a:pt x="1" y="10081"/>
                    <a:pt x="1" y="10245"/>
                  </a:cubicBezTo>
                  <a:cubicBezTo>
                    <a:pt x="1" y="10395"/>
                    <a:pt x="135" y="10514"/>
                    <a:pt x="285" y="10514"/>
                  </a:cubicBezTo>
                  <a:lnTo>
                    <a:pt x="449" y="10514"/>
                  </a:lnTo>
                  <a:lnTo>
                    <a:pt x="449" y="17549"/>
                  </a:lnTo>
                  <a:lnTo>
                    <a:pt x="6990" y="17549"/>
                  </a:lnTo>
                  <a:lnTo>
                    <a:pt x="6990" y="17892"/>
                  </a:lnTo>
                  <a:cubicBezTo>
                    <a:pt x="6990" y="17997"/>
                    <a:pt x="7095" y="18101"/>
                    <a:pt x="7214" y="18101"/>
                  </a:cubicBezTo>
                  <a:cubicBezTo>
                    <a:pt x="7334" y="18101"/>
                    <a:pt x="7424" y="17997"/>
                    <a:pt x="7424" y="17892"/>
                  </a:cubicBezTo>
                  <a:lnTo>
                    <a:pt x="7424" y="17549"/>
                  </a:lnTo>
                  <a:lnTo>
                    <a:pt x="13905" y="17549"/>
                  </a:lnTo>
                  <a:lnTo>
                    <a:pt x="13905" y="10514"/>
                  </a:lnTo>
                  <a:lnTo>
                    <a:pt x="14085" y="10514"/>
                  </a:lnTo>
                  <a:cubicBezTo>
                    <a:pt x="14249" y="10514"/>
                    <a:pt x="14368" y="10395"/>
                    <a:pt x="14368" y="10245"/>
                  </a:cubicBezTo>
                  <a:cubicBezTo>
                    <a:pt x="14368" y="10081"/>
                    <a:pt x="14249" y="9962"/>
                    <a:pt x="14085" y="9962"/>
                  </a:cubicBezTo>
                  <a:lnTo>
                    <a:pt x="13905" y="9962"/>
                  </a:lnTo>
                  <a:lnTo>
                    <a:pt x="13905" y="7438"/>
                  </a:lnTo>
                  <a:lnTo>
                    <a:pt x="7424" y="7438"/>
                  </a:lnTo>
                  <a:lnTo>
                    <a:pt x="7424" y="7423"/>
                  </a:lnTo>
                  <a:lnTo>
                    <a:pt x="12307" y="7423"/>
                  </a:lnTo>
                  <a:lnTo>
                    <a:pt x="12307" y="194"/>
                  </a:lnTo>
                  <a:lnTo>
                    <a:pt x="7424" y="194"/>
                  </a:lnTo>
                  <a:cubicBezTo>
                    <a:pt x="7409" y="90"/>
                    <a:pt x="7319" y="0"/>
                    <a:pt x="7214" y="0"/>
                  </a:cubicBezTo>
                  <a:close/>
                </a:path>
              </a:pathLst>
            </a:custGeom>
            <a:solidFill>
              <a:srgbClr val="FFFFFF"/>
            </a:solidFill>
            <a:ln w="2286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9" name="Google Shape;1059;p16"/>
            <p:cNvSpPr/>
            <p:nvPr/>
          </p:nvSpPr>
          <p:spPr>
            <a:xfrm>
              <a:off x="7678775" y="2319625"/>
              <a:ext cx="336075" cy="252425"/>
            </a:xfrm>
            <a:custGeom>
              <a:avLst/>
              <a:gdLst/>
              <a:ahLst/>
              <a:cxnLst/>
              <a:rect l="l" t="t" r="r" b="b"/>
              <a:pathLst>
                <a:path w="13443" h="10097" extrusionOk="0">
                  <a:moveTo>
                    <a:pt x="1" y="1"/>
                  </a:moveTo>
                  <a:lnTo>
                    <a:pt x="1" y="10097"/>
                  </a:lnTo>
                  <a:lnTo>
                    <a:pt x="13442" y="10097"/>
                  </a:lnTo>
                  <a:lnTo>
                    <a:pt x="13442" y="1"/>
                  </a:lnTo>
                  <a:close/>
                </a:path>
              </a:pathLst>
            </a:custGeom>
            <a:solidFill>
              <a:srgbClr val="FAA0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0" name="Google Shape;1060;p16"/>
            <p:cNvSpPr/>
            <p:nvPr/>
          </p:nvSpPr>
          <p:spPr>
            <a:xfrm>
              <a:off x="7716875" y="2354350"/>
              <a:ext cx="72825" cy="72850"/>
            </a:xfrm>
            <a:custGeom>
              <a:avLst/>
              <a:gdLst/>
              <a:ahLst/>
              <a:cxnLst/>
              <a:rect l="l" t="t" r="r" b="b"/>
              <a:pathLst>
                <a:path w="2913" h="2914" extrusionOk="0">
                  <a:moveTo>
                    <a:pt x="0" y="1"/>
                  </a:moveTo>
                  <a:lnTo>
                    <a:pt x="0" y="2913"/>
                  </a:lnTo>
                  <a:lnTo>
                    <a:pt x="2912" y="2913"/>
                  </a:lnTo>
                  <a:lnTo>
                    <a:pt x="2912" y="1"/>
                  </a:lnTo>
                  <a:close/>
                </a:path>
              </a:pathLst>
            </a:custGeom>
            <a:solidFill>
              <a:srgbClr val="6146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1" name="Google Shape;1061;p16"/>
            <p:cNvSpPr/>
            <p:nvPr/>
          </p:nvSpPr>
          <p:spPr>
            <a:xfrm>
              <a:off x="7829250" y="2478700"/>
              <a:ext cx="147875" cy="19050"/>
            </a:xfrm>
            <a:custGeom>
              <a:avLst/>
              <a:gdLst/>
              <a:ahLst/>
              <a:cxnLst/>
              <a:rect l="l" t="t" r="r" b="b"/>
              <a:pathLst>
                <a:path w="5915" h="762" extrusionOk="0">
                  <a:moveTo>
                    <a:pt x="1" y="0"/>
                  </a:moveTo>
                  <a:lnTo>
                    <a:pt x="1" y="762"/>
                  </a:lnTo>
                  <a:lnTo>
                    <a:pt x="5915" y="762"/>
                  </a:lnTo>
                  <a:lnTo>
                    <a:pt x="5915" y="0"/>
                  </a:lnTo>
                  <a:close/>
                </a:path>
              </a:pathLst>
            </a:custGeom>
            <a:solidFill>
              <a:srgbClr val="FFC0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2" name="Google Shape;1062;p16"/>
            <p:cNvSpPr/>
            <p:nvPr/>
          </p:nvSpPr>
          <p:spPr>
            <a:xfrm>
              <a:off x="7829250" y="2516400"/>
              <a:ext cx="147875" cy="18700"/>
            </a:xfrm>
            <a:custGeom>
              <a:avLst/>
              <a:gdLst/>
              <a:ahLst/>
              <a:cxnLst/>
              <a:rect l="l" t="t" r="r" b="b"/>
              <a:pathLst>
                <a:path w="5915" h="748" extrusionOk="0">
                  <a:moveTo>
                    <a:pt x="1" y="1"/>
                  </a:moveTo>
                  <a:lnTo>
                    <a:pt x="1" y="747"/>
                  </a:lnTo>
                  <a:lnTo>
                    <a:pt x="5915" y="747"/>
                  </a:lnTo>
                  <a:lnTo>
                    <a:pt x="5915" y="1"/>
                  </a:lnTo>
                  <a:close/>
                </a:path>
              </a:pathLst>
            </a:custGeom>
            <a:solidFill>
              <a:srgbClr val="FFC0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3" name="Google Shape;1063;p16"/>
            <p:cNvSpPr/>
            <p:nvPr/>
          </p:nvSpPr>
          <p:spPr>
            <a:xfrm>
              <a:off x="7702675" y="2138550"/>
              <a:ext cx="272225" cy="180750"/>
            </a:xfrm>
            <a:custGeom>
              <a:avLst/>
              <a:gdLst/>
              <a:ahLst/>
              <a:cxnLst/>
              <a:rect l="l" t="t" r="r" b="b"/>
              <a:pathLst>
                <a:path w="10889" h="7230" extrusionOk="0">
                  <a:moveTo>
                    <a:pt x="1" y="1"/>
                  </a:moveTo>
                  <a:lnTo>
                    <a:pt x="1" y="7229"/>
                  </a:lnTo>
                  <a:lnTo>
                    <a:pt x="10888" y="7229"/>
                  </a:lnTo>
                  <a:lnTo>
                    <a:pt x="10888" y="1"/>
                  </a:lnTo>
                  <a:close/>
                </a:path>
              </a:pathLst>
            </a:custGeom>
            <a:solidFill>
              <a:srgbClr val="F28B0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4" name="Google Shape;1064;p16"/>
            <p:cNvSpPr/>
            <p:nvPr/>
          </p:nvSpPr>
          <p:spPr>
            <a:xfrm>
              <a:off x="7726200" y="2185225"/>
              <a:ext cx="98600" cy="14200"/>
            </a:xfrm>
            <a:custGeom>
              <a:avLst/>
              <a:gdLst/>
              <a:ahLst/>
              <a:cxnLst/>
              <a:rect l="l" t="t" r="r" b="b"/>
              <a:pathLst>
                <a:path w="3944" h="568" extrusionOk="0">
                  <a:moveTo>
                    <a:pt x="1" y="0"/>
                  </a:moveTo>
                  <a:lnTo>
                    <a:pt x="1" y="568"/>
                  </a:lnTo>
                  <a:lnTo>
                    <a:pt x="3943" y="568"/>
                  </a:lnTo>
                  <a:lnTo>
                    <a:pt x="3943" y="0"/>
                  </a:lnTo>
                  <a:close/>
                </a:path>
              </a:pathLst>
            </a:custGeom>
            <a:solidFill>
              <a:srgbClr val="FFC0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5" name="Google Shape;1065;p16"/>
            <p:cNvSpPr/>
            <p:nvPr/>
          </p:nvSpPr>
          <p:spPr>
            <a:xfrm>
              <a:off x="7723575" y="2218075"/>
              <a:ext cx="98975" cy="14225"/>
            </a:xfrm>
            <a:custGeom>
              <a:avLst/>
              <a:gdLst/>
              <a:ahLst/>
              <a:cxnLst/>
              <a:rect l="l" t="t" r="r" b="b"/>
              <a:pathLst>
                <a:path w="3959" h="569" extrusionOk="0">
                  <a:moveTo>
                    <a:pt x="1" y="1"/>
                  </a:moveTo>
                  <a:lnTo>
                    <a:pt x="1" y="568"/>
                  </a:lnTo>
                  <a:lnTo>
                    <a:pt x="3959" y="568"/>
                  </a:lnTo>
                  <a:lnTo>
                    <a:pt x="3959" y="1"/>
                  </a:lnTo>
                  <a:close/>
                </a:path>
              </a:pathLst>
            </a:custGeom>
            <a:solidFill>
              <a:srgbClr val="FFC0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6" name="Google Shape;1066;p16"/>
            <p:cNvSpPr/>
            <p:nvPr/>
          </p:nvSpPr>
          <p:spPr>
            <a:xfrm>
              <a:off x="7871825" y="2178500"/>
              <a:ext cx="82150" cy="121750"/>
            </a:xfrm>
            <a:custGeom>
              <a:avLst/>
              <a:gdLst/>
              <a:ahLst/>
              <a:cxnLst/>
              <a:rect l="l" t="t" r="r" b="b"/>
              <a:pathLst>
                <a:path w="3286" h="4870" extrusionOk="0">
                  <a:moveTo>
                    <a:pt x="0" y="1"/>
                  </a:moveTo>
                  <a:lnTo>
                    <a:pt x="0" y="4869"/>
                  </a:lnTo>
                  <a:lnTo>
                    <a:pt x="3286" y="4869"/>
                  </a:lnTo>
                  <a:lnTo>
                    <a:pt x="3286" y="1"/>
                  </a:lnTo>
                  <a:close/>
                </a:path>
              </a:pathLst>
            </a:custGeom>
            <a:solidFill>
              <a:srgbClr val="FFC0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7" name="Google Shape;1067;p16"/>
            <p:cNvSpPr/>
            <p:nvPr/>
          </p:nvSpPr>
          <p:spPr>
            <a:xfrm>
              <a:off x="7842325" y="2133700"/>
              <a:ext cx="10475" cy="452175"/>
            </a:xfrm>
            <a:custGeom>
              <a:avLst/>
              <a:gdLst/>
              <a:ahLst/>
              <a:cxnLst/>
              <a:rect l="l" t="t" r="r" b="b"/>
              <a:pathLst>
                <a:path w="419" h="18087" extrusionOk="0">
                  <a:moveTo>
                    <a:pt x="209" y="0"/>
                  </a:moveTo>
                  <a:cubicBezTo>
                    <a:pt x="90" y="0"/>
                    <a:pt x="0" y="90"/>
                    <a:pt x="0" y="209"/>
                  </a:cubicBezTo>
                  <a:lnTo>
                    <a:pt x="0" y="17892"/>
                  </a:lnTo>
                  <a:cubicBezTo>
                    <a:pt x="0" y="17997"/>
                    <a:pt x="90" y="18087"/>
                    <a:pt x="209" y="18087"/>
                  </a:cubicBezTo>
                  <a:cubicBezTo>
                    <a:pt x="329" y="18087"/>
                    <a:pt x="418" y="17997"/>
                    <a:pt x="418" y="17892"/>
                  </a:cubicBezTo>
                  <a:lnTo>
                    <a:pt x="418" y="209"/>
                  </a:lnTo>
                  <a:cubicBezTo>
                    <a:pt x="418" y="90"/>
                    <a:pt x="329" y="0"/>
                    <a:pt x="209" y="0"/>
                  </a:cubicBezTo>
                  <a:close/>
                </a:path>
              </a:pathLst>
            </a:custGeom>
            <a:solidFill>
              <a:srgbClr val="FCD1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8" name="Google Shape;1068;p16"/>
            <p:cNvSpPr/>
            <p:nvPr/>
          </p:nvSpPr>
          <p:spPr>
            <a:xfrm>
              <a:off x="7667575" y="2382375"/>
              <a:ext cx="358850" cy="14200"/>
            </a:xfrm>
            <a:custGeom>
              <a:avLst/>
              <a:gdLst/>
              <a:ahLst/>
              <a:cxnLst/>
              <a:rect l="l" t="t" r="r" b="b"/>
              <a:pathLst>
                <a:path w="14354" h="568" extrusionOk="0">
                  <a:moveTo>
                    <a:pt x="270" y="0"/>
                  </a:moveTo>
                  <a:cubicBezTo>
                    <a:pt x="120" y="0"/>
                    <a:pt x="1" y="134"/>
                    <a:pt x="1" y="284"/>
                  </a:cubicBezTo>
                  <a:cubicBezTo>
                    <a:pt x="1" y="448"/>
                    <a:pt x="120" y="568"/>
                    <a:pt x="270" y="568"/>
                  </a:cubicBezTo>
                  <a:lnTo>
                    <a:pt x="14084" y="568"/>
                  </a:lnTo>
                  <a:cubicBezTo>
                    <a:pt x="14234" y="568"/>
                    <a:pt x="14353" y="448"/>
                    <a:pt x="14353" y="284"/>
                  </a:cubicBezTo>
                  <a:cubicBezTo>
                    <a:pt x="14353" y="134"/>
                    <a:pt x="14234" y="0"/>
                    <a:pt x="14084" y="0"/>
                  </a:cubicBezTo>
                  <a:close/>
                </a:path>
              </a:pathLst>
            </a:custGeom>
            <a:solidFill>
              <a:srgbClr val="FFC0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69" name="Google Shape;1069;p16"/>
          <p:cNvGrpSpPr/>
          <p:nvPr/>
        </p:nvGrpSpPr>
        <p:grpSpPr>
          <a:xfrm>
            <a:off x="9171199" y="1568962"/>
            <a:ext cx="863885" cy="863903"/>
            <a:chOff x="3312800" y="1179225"/>
            <a:chExt cx="473725" cy="473700"/>
          </a:xfrm>
        </p:grpSpPr>
        <p:sp>
          <p:nvSpPr>
            <p:cNvPr id="1070" name="Google Shape;1070;p16"/>
            <p:cNvSpPr/>
            <p:nvPr/>
          </p:nvSpPr>
          <p:spPr>
            <a:xfrm>
              <a:off x="3312800" y="1179225"/>
              <a:ext cx="473725" cy="473700"/>
            </a:xfrm>
            <a:custGeom>
              <a:avLst/>
              <a:gdLst/>
              <a:ahLst/>
              <a:cxnLst/>
              <a:rect l="l" t="t" r="r" b="b"/>
              <a:pathLst>
                <a:path w="18949" h="18948" extrusionOk="0">
                  <a:moveTo>
                    <a:pt x="9474" y="0"/>
                  </a:moveTo>
                  <a:cubicBezTo>
                    <a:pt x="4236" y="0"/>
                    <a:pt x="1" y="4236"/>
                    <a:pt x="1" y="9474"/>
                  </a:cubicBezTo>
                  <a:cubicBezTo>
                    <a:pt x="1" y="14712"/>
                    <a:pt x="4236" y="18948"/>
                    <a:pt x="9474" y="18948"/>
                  </a:cubicBezTo>
                  <a:cubicBezTo>
                    <a:pt x="14713" y="18948"/>
                    <a:pt x="18948" y="14712"/>
                    <a:pt x="18948" y="9474"/>
                  </a:cubicBezTo>
                  <a:cubicBezTo>
                    <a:pt x="18948" y="4236"/>
                    <a:pt x="14713" y="0"/>
                    <a:pt x="9474" y="0"/>
                  </a:cubicBezTo>
                  <a:close/>
                </a:path>
              </a:pathLst>
            </a:custGeom>
            <a:solidFill>
              <a:schemeClr val="lt2"/>
            </a:solidFill>
            <a:ln w="762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1" name="Google Shape;1071;p16"/>
            <p:cNvSpPr/>
            <p:nvPr/>
          </p:nvSpPr>
          <p:spPr>
            <a:xfrm>
              <a:off x="3366075" y="1255250"/>
              <a:ext cx="367175" cy="321750"/>
            </a:xfrm>
            <a:custGeom>
              <a:avLst/>
              <a:gdLst/>
              <a:ahLst/>
              <a:cxnLst/>
              <a:rect l="l" t="t" r="r" b="b"/>
              <a:pathLst>
                <a:path w="14687" h="12870" extrusionOk="0">
                  <a:moveTo>
                    <a:pt x="7320" y="1"/>
                  </a:moveTo>
                  <a:cubicBezTo>
                    <a:pt x="6348" y="1"/>
                    <a:pt x="5362" y="223"/>
                    <a:pt x="4436" y="694"/>
                  </a:cubicBezTo>
                  <a:cubicBezTo>
                    <a:pt x="1253" y="2323"/>
                    <a:pt x="0" y="6182"/>
                    <a:pt x="1604" y="9340"/>
                  </a:cubicBezTo>
                  <a:cubicBezTo>
                    <a:pt x="2753" y="11585"/>
                    <a:pt x="5011" y="12870"/>
                    <a:pt x="7350" y="12870"/>
                  </a:cubicBezTo>
                  <a:cubicBezTo>
                    <a:pt x="8328" y="12870"/>
                    <a:pt x="9320" y="12645"/>
                    <a:pt x="10251" y="12172"/>
                  </a:cubicBezTo>
                  <a:cubicBezTo>
                    <a:pt x="13409" y="10543"/>
                    <a:pt x="14687" y="6684"/>
                    <a:pt x="13058" y="3526"/>
                  </a:cubicBezTo>
                  <a:cubicBezTo>
                    <a:pt x="11924" y="1294"/>
                    <a:pt x="9664" y="1"/>
                    <a:pt x="732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2" name="Google Shape;1072;p16"/>
            <p:cNvSpPr/>
            <p:nvPr/>
          </p:nvSpPr>
          <p:spPr>
            <a:xfrm>
              <a:off x="3424950" y="1327400"/>
              <a:ext cx="249400" cy="180100"/>
            </a:xfrm>
            <a:custGeom>
              <a:avLst/>
              <a:gdLst/>
              <a:ahLst/>
              <a:cxnLst/>
              <a:rect l="l" t="t" r="r" b="b"/>
              <a:pathLst>
                <a:path w="9976" h="7204" extrusionOk="0">
                  <a:moveTo>
                    <a:pt x="6917" y="1"/>
                  </a:moveTo>
                  <a:cubicBezTo>
                    <a:pt x="6507" y="1"/>
                    <a:pt x="6115" y="101"/>
                    <a:pt x="5740" y="289"/>
                  </a:cubicBezTo>
                  <a:cubicBezTo>
                    <a:pt x="5289" y="514"/>
                    <a:pt x="4913" y="865"/>
                    <a:pt x="4663" y="1316"/>
                  </a:cubicBezTo>
                  <a:cubicBezTo>
                    <a:pt x="4462" y="1667"/>
                    <a:pt x="4287" y="2118"/>
                    <a:pt x="4161" y="2695"/>
                  </a:cubicBezTo>
                  <a:cubicBezTo>
                    <a:pt x="3986" y="3397"/>
                    <a:pt x="3886" y="3923"/>
                    <a:pt x="3810" y="4224"/>
                  </a:cubicBezTo>
                  <a:cubicBezTo>
                    <a:pt x="3710" y="4575"/>
                    <a:pt x="3560" y="4800"/>
                    <a:pt x="3359" y="4900"/>
                  </a:cubicBezTo>
                  <a:cubicBezTo>
                    <a:pt x="3184" y="4976"/>
                    <a:pt x="3109" y="4976"/>
                    <a:pt x="3084" y="4976"/>
                  </a:cubicBezTo>
                  <a:cubicBezTo>
                    <a:pt x="2908" y="4951"/>
                    <a:pt x="2783" y="4875"/>
                    <a:pt x="2708" y="4725"/>
                  </a:cubicBezTo>
                  <a:cubicBezTo>
                    <a:pt x="2658" y="4625"/>
                    <a:pt x="2658" y="4550"/>
                    <a:pt x="2683" y="4424"/>
                  </a:cubicBezTo>
                  <a:cubicBezTo>
                    <a:pt x="2733" y="4249"/>
                    <a:pt x="2933" y="4048"/>
                    <a:pt x="3234" y="3848"/>
                  </a:cubicBezTo>
                  <a:lnTo>
                    <a:pt x="3585" y="3622"/>
                  </a:lnTo>
                  <a:lnTo>
                    <a:pt x="2482" y="1743"/>
                  </a:lnTo>
                  <a:lnTo>
                    <a:pt x="2106" y="1968"/>
                  </a:lnTo>
                  <a:cubicBezTo>
                    <a:pt x="1605" y="2269"/>
                    <a:pt x="1204" y="2670"/>
                    <a:pt x="953" y="3121"/>
                  </a:cubicBezTo>
                  <a:cubicBezTo>
                    <a:pt x="678" y="3597"/>
                    <a:pt x="577" y="4098"/>
                    <a:pt x="627" y="4625"/>
                  </a:cubicBezTo>
                  <a:lnTo>
                    <a:pt x="1" y="4951"/>
                  </a:lnTo>
                  <a:lnTo>
                    <a:pt x="928" y="6755"/>
                  </a:lnTo>
                  <a:lnTo>
                    <a:pt x="1505" y="6454"/>
                  </a:lnTo>
                  <a:cubicBezTo>
                    <a:pt x="1755" y="6705"/>
                    <a:pt x="2006" y="6905"/>
                    <a:pt x="2307" y="7031"/>
                  </a:cubicBezTo>
                  <a:cubicBezTo>
                    <a:pt x="2588" y="7146"/>
                    <a:pt x="2879" y="7204"/>
                    <a:pt x="3174" y="7204"/>
                  </a:cubicBezTo>
                  <a:cubicBezTo>
                    <a:pt x="3589" y="7204"/>
                    <a:pt x="4013" y="7089"/>
                    <a:pt x="4437" y="6855"/>
                  </a:cubicBezTo>
                  <a:cubicBezTo>
                    <a:pt x="4813" y="6655"/>
                    <a:pt x="5164" y="6304"/>
                    <a:pt x="5440" y="5803"/>
                  </a:cubicBezTo>
                  <a:cubicBezTo>
                    <a:pt x="5640" y="5502"/>
                    <a:pt x="5790" y="5076"/>
                    <a:pt x="5916" y="4600"/>
                  </a:cubicBezTo>
                  <a:cubicBezTo>
                    <a:pt x="5966" y="4474"/>
                    <a:pt x="6016" y="4174"/>
                    <a:pt x="6091" y="3773"/>
                  </a:cubicBezTo>
                  <a:cubicBezTo>
                    <a:pt x="6141" y="3447"/>
                    <a:pt x="6191" y="3221"/>
                    <a:pt x="6242" y="3071"/>
                  </a:cubicBezTo>
                  <a:cubicBezTo>
                    <a:pt x="6392" y="2695"/>
                    <a:pt x="6592" y="2419"/>
                    <a:pt x="6818" y="2319"/>
                  </a:cubicBezTo>
                  <a:cubicBezTo>
                    <a:pt x="6943" y="2244"/>
                    <a:pt x="7069" y="2219"/>
                    <a:pt x="7169" y="2219"/>
                  </a:cubicBezTo>
                  <a:cubicBezTo>
                    <a:pt x="7244" y="2244"/>
                    <a:pt x="7294" y="2269"/>
                    <a:pt x="7369" y="2369"/>
                  </a:cubicBezTo>
                  <a:cubicBezTo>
                    <a:pt x="7420" y="2469"/>
                    <a:pt x="7420" y="2545"/>
                    <a:pt x="7420" y="2595"/>
                  </a:cubicBezTo>
                  <a:cubicBezTo>
                    <a:pt x="7344" y="2745"/>
                    <a:pt x="7219" y="2895"/>
                    <a:pt x="7019" y="3046"/>
                  </a:cubicBezTo>
                  <a:lnTo>
                    <a:pt x="6668" y="3271"/>
                  </a:lnTo>
                  <a:lnTo>
                    <a:pt x="7946" y="5051"/>
                  </a:lnTo>
                  <a:lnTo>
                    <a:pt x="8272" y="4850"/>
                  </a:lnTo>
                  <a:cubicBezTo>
                    <a:pt x="8873" y="4474"/>
                    <a:pt x="9249" y="3973"/>
                    <a:pt x="9399" y="3296"/>
                  </a:cubicBezTo>
                  <a:cubicBezTo>
                    <a:pt x="9450" y="3021"/>
                    <a:pt x="9450" y="2745"/>
                    <a:pt x="9399" y="2444"/>
                  </a:cubicBezTo>
                  <a:lnTo>
                    <a:pt x="9976" y="2144"/>
                  </a:lnTo>
                  <a:lnTo>
                    <a:pt x="9049" y="339"/>
                  </a:lnTo>
                  <a:lnTo>
                    <a:pt x="8497" y="640"/>
                  </a:lnTo>
                  <a:cubicBezTo>
                    <a:pt x="8121" y="289"/>
                    <a:pt x="7670" y="63"/>
                    <a:pt x="7169" y="13"/>
                  </a:cubicBezTo>
                  <a:cubicBezTo>
                    <a:pt x="7084" y="5"/>
                    <a:pt x="7000" y="1"/>
                    <a:pt x="69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73" name="Google Shape;1073;p16"/>
          <p:cNvGrpSpPr/>
          <p:nvPr/>
        </p:nvGrpSpPr>
        <p:grpSpPr>
          <a:xfrm rot="-2700000">
            <a:off x="10410610" y="2366297"/>
            <a:ext cx="404381" cy="404449"/>
            <a:chOff x="3312800" y="1179225"/>
            <a:chExt cx="473725" cy="473700"/>
          </a:xfrm>
        </p:grpSpPr>
        <p:sp>
          <p:nvSpPr>
            <p:cNvPr id="1074" name="Google Shape;1074;p16"/>
            <p:cNvSpPr/>
            <p:nvPr/>
          </p:nvSpPr>
          <p:spPr>
            <a:xfrm>
              <a:off x="3312800" y="1179225"/>
              <a:ext cx="473725" cy="473700"/>
            </a:xfrm>
            <a:custGeom>
              <a:avLst/>
              <a:gdLst/>
              <a:ahLst/>
              <a:cxnLst/>
              <a:rect l="l" t="t" r="r" b="b"/>
              <a:pathLst>
                <a:path w="18949" h="18948" extrusionOk="0">
                  <a:moveTo>
                    <a:pt x="9474" y="0"/>
                  </a:moveTo>
                  <a:cubicBezTo>
                    <a:pt x="4236" y="0"/>
                    <a:pt x="1" y="4236"/>
                    <a:pt x="1" y="9474"/>
                  </a:cubicBezTo>
                  <a:cubicBezTo>
                    <a:pt x="1" y="14712"/>
                    <a:pt x="4236" y="18948"/>
                    <a:pt x="9474" y="18948"/>
                  </a:cubicBezTo>
                  <a:cubicBezTo>
                    <a:pt x="14713" y="18948"/>
                    <a:pt x="18948" y="14712"/>
                    <a:pt x="18948" y="9474"/>
                  </a:cubicBezTo>
                  <a:cubicBezTo>
                    <a:pt x="18948" y="4236"/>
                    <a:pt x="14713" y="0"/>
                    <a:pt x="9474" y="0"/>
                  </a:cubicBezTo>
                  <a:close/>
                </a:path>
              </a:pathLst>
            </a:custGeom>
            <a:solidFill>
              <a:schemeClr val="lt2"/>
            </a:solidFill>
            <a:ln w="381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5" name="Google Shape;1075;p16"/>
            <p:cNvSpPr/>
            <p:nvPr/>
          </p:nvSpPr>
          <p:spPr>
            <a:xfrm>
              <a:off x="3394319" y="1278762"/>
              <a:ext cx="312099" cy="273488"/>
            </a:xfrm>
            <a:custGeom>
              <a:avLst/>
              <a:gdLst/>
              <a:ahLst/>
              <a:cxnLst/>
              <a:rect l="l" t="t" r="r" b="b"/>
              <a:pathLst>
                <a:path w="14687" h="12870" extrusionOk="0">
                  <a:moveTo>
                    <a:pt x="7320" y="1"/>
                  </a:moveTo>
                  <a:cubicBezTo>
                    <a:pt x="6348" y="1"/>
                    <a:pt x="5362" y="223"/>
                    <a:pt x="4436" y="694"/>
                  </a:cubicBezTo>
                  <a:cubicBezTo>
                    <a:pt x="1253" y="2323"/>
                    <a:pt x="0" y="6182"/>
                    <a:pt x="1604" y="9340"/>
                  </a:cubicBezTo>
                  <a:cubicBezTo>
                    <a:pt x="2753" y="11585"/>
                    <a:pt x="5011" y="12870"/>
                    <a:pt x="7350" y="12870"/>
                  </a:cubicBezTo>
                  <a:cubicBezTo>
                    <a:pt x="8328" y="12870"/>
                    <a:pt x="9320" y="12645"/>
                    <a:pt x="10251" y="12172"/>
                  </a:cubicBezTo>
                  <a:cubicBezTo>
                    <a:pt x="13409" y="10543"/>
                    <a:pt x="14687" y="6684"/>
                    <a:pt x="13058" y="3526"/>
                  </a:cubicBezTo>
                  <a:cubicBezTo>
                    <a:pt x="11924" y="1294"/>
                    <a:pt x="9664" y="1"/>
                    <a:pt x="732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6" name="Google Shape;1076;p16"/>
            <p:cNvSpPr/>
            <p:nvPr/>
          </p:nvSpPr>
          <p:spPr>
            <a:xfrm>
              <a:off x="3439806" y="1335618"/>
              <a:ext cx="220794" cy="159443"/>
            </a:xfrm>
            <a:custGeom>
              <a:avLst/>
              <a:gdLst/>
              <a:ahLst/>
              <a:cxnLst/>
              <a:rect l="l" t="t" r="r" b="b"/>
              <a:pathLst>
                <a:path w="9976" h="7204" extrusionOk="0">
                  <a:moveTo>
                    <a:pt x="6917" y="1"/>
                  </a:moveTo>
                  <a:cubicBezTo>
                    <a:pt x="6507" y="1"/>
                    <a:pt x="6115" y="101"/>
                    <a:pt x="5740" y="289"/>
                  </a:cubicBezTo>
                  <a:cubicBezTo>
                    <a:pt x="5289" y="514"/>
                    <a:pt x="4913" y="865"/>
                    <a:pt x="4663" y="1316"/>
                  </a:cubicBezTo>
                  <a:cubicBezTo>
                    <a:pt x="4462" y="1667"/>
                    <a:pt x="4287" y="2118"/>
                    <a:pt x="4161" y="2695"/>
                  </a:cubicBezTo>
                  <a:cubicBezTo>
                    <a:pt x="3986" y="3397"/>
                    <a:pt x="3886" y="3923"/>
                    <a:pt x="3810" y="4224"/>
                  </a:cubicBezTo>
                  <a:cubicBezTo>
                    <a:pt x="3710" y="4575"/>
                    <a:pt x="3560" y="4800"/>
                    <a:pt x="3359" y="4900"/>
                  </a:cubicBezTo>
                  <a:cubicBezTo>
                    <a:pt x="3184" y="4976"/>
                    <a:pt x="3109" y="4976"/>
                    <a:pt x="3084" y="4976"/>
                  </a:cubicBezTo>
                  <a:cubicBezTo>
                    <a:pt x="2908" y="4951"/>
                    <a:pt x="2783" y="4875"/>
                    <a:pt x="2708" y="4725"/>
                  </a:cubicBezTo>
                  <a:cubicBezTo>
                    <a:pt x="2658" y="4625"/>
                    <a:pt x="2658" y="4550"/>
                    <a:pt x="2683" y="4424"/>
                  </a:cubicBezTo>
                  <a:cubicBezTo>
                    <a:pt x="2733" y="4249"/>
                    <a:pt x="2933" y="4048"/>
                    <a:pt x="3234" y="3848"/>
                  </a:cubicBezTo>
                  <a:lnTo>
                    <a:pt x="3585" y="3622"/>
                  </a:lnTo>
                  <a:lnTo>
                    <a:pt x="2482" y="1743"/>
                  </a:lnTo>
                  <a:lnTo>
                    <a:pt x="2106" y="1968"/>
                  </a:lnTo>
                  <a:cubicBezTo>
                    <a:pt x="1605" y="2269"/>
                    <a:pt x="1204" y="2670"/>
                    <a:pt x="953" y="3121"/>
                  </a:cubicBezTo>
                  <a:cubicBezTo>
                    <a:pt x="678" y="3597"/>
                    <a:pt x="577" y="4098"/>
                    <a:pt x="627" y="4625"/>
                  </a:cubicBezTo>
                  <a:lnTo>
                    <a:pt x="1" y="4951"/>
                  </a:lnTo>
                  <a:lnTo>
                    <a:pt x="928" y="6755"/>
                  </a:lnTo>
                  <a:lnTo>
                    <a:pt x="1505" y="6454"/>
                  </a:lnTo>
                  <a:cubicBezTo>
                    <a:pt x="1755" y="6705"/>
                    <a:pt x="2006" y="6905"/>
                    <a:pt x="2307" y="7031"/>
                  </a:cubicBezTo>
                  <a:cubicBezTo>
                    <a:pt x="2588" y="7146"/>
                    <a:pt x="2879" y="7204"/>
                    <a:pt x="3174" y="7204"/>
                  </a:cubicBezTo>
                  <a:cubicBezTo>
                    <a:pt x="3589" y="7204"/>
                    <a:pt x="4013" y="7089"/>
                    <a:pt x="4437" y="6855"/>
                  </a:cubicBezTo>
                  <a:cubicBezTo>
                    <a:pt x="4813" y="6655"/>
                    <a:pt x="5164" y="6304"/>
                    <a:pt x="5440" y="5803"/>
                  </a:cubicBezTo>
                  <a:cubicBezTo>
                    <a:pt x="5640" y="5502"/>
                    <a:pt x="5790" y="5076"/>
                    <a:pt x="5916" y="4600"/>
                  </a:cubicBezTo>
                  <a:cubicBezTo>
                    <a:pt x="5966" y="4474"/>
                    <a:pt x="6016" y="4174"/>
                    <a:pt x="6091" y="3773"/>
                  </a:cubicBezTo>
                  <a:cubicBezTo>
                    <a:pt x="6141" y="3447"/>
                    <a:pt x="6191" y="3221"/>
                    <a:pt x="6242" y="3071"/>
                  </a:cubicBezTo>
                  <a:cubicBezTo>
                    <a:pt x="6392" y="2695"/>
                    <a:pt x="6592" y="2419"/>
                    <a:pt x="6818" y="2319"/>
                  </a:cubicBezTo>
                  <a:cubicBezTo>
                    <a:pt x="6943" y="2244"/>
                    <a:pt x="7069" y="2219"/>
                    <a:pt x="7169" y="2219"/>
                  </a:cubicBezTo>
                  <a:cubicBezTo>
                    <a:pt x="7244" y="2244"/>
                    <a:pt x="7294" y="2269"/>
                    <a:pt x="7369" y="2369"/>
                  </a:cubicBezTo>
                  <a:cubicBezTo>
                    <a:pt x="7420" y="2469"/>
                    <a:pt x="7420" y="2545"/>
                    <a:pt x="7420" y="2595"/>
                  </a:cubicBezTo>
                  <a:cubicBezTo>
                    <a:pt x="7344" y="2745"/>
                    <a:pt x="7219" y="2895"/>
                    <a:pt x="7019" y="3046"/>
                  </a:cubicBezTo>
                  <a:lnTo>
                    <a:pt x="6668" y="3271"/>
                  </a:lnTo>
                  <a:lnTo>
                    <a:pt x="7946" y="5051"/>
                  </a:lnTo>
                  <a:lnTo>
                    <a:pt x="8272" y="4850"/>
                  </a:lnTo>
                  <a:cubicBezTo>
                    <a:pt x="8873" y="4474"/>
                    <a:pt x="9249" y="3973"/>
                    <a:pt x="9399" y="3296"/>
                  </a:cubicBezTo>
                  <a:cubicBezTo>
                    <a:pt x="9450" y="3021"/>
                    <a:pt x="9450" y="2745"/>
                    <a:pt x="9399" y="2444"/>
                  </a:cubicBezTo>
                  <a:lnTo>
                    <a:pt x="9976" y="2144"/>
                  </a:lnTo>
                  <a:lnTo>
                    <a:pt x="9049" y="339"/>
                  </a:lnTo>
                  <a:lnTo>
                    <a:pt x="8497" y="640"/>
                  </a:lnTo>
                  <a:cubicBezTo>
                    <a:pt x="8121" y="289"/>
                    <a:pt x="7670" y="63"/>
                    <a:pt x="7169" y="13"/>
                  </a:cubicBezTo>
                  <a:cubicBezTo>
                    <a:pt x="7084" y="5"/>
                    <a:pt x="7000" y="1"/>
                    <a:pt x="69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77" name="Google Shape;1077;p16"/>
          <p:cNvGrpSpPr/>
          <p:nvPr/>
        </p:nvGrpSpPr>
        <p:grpSpPr>
          <a:xfrm rot="-4500389">
            <a:off x="10533296" y="5452727"/>
            <a:ext cx="675800" cy="675843"/>
            <a:chOff x="3312800" y="1179225"/>
            <a:chExt cx="473725" cy="473700"/>
          </a:xfrm>
        </p:grpSpPr>
        <p:sp>
          <p:nvSpPr>
            <p:cNvPr id="1078" name="Google Shape;1078;p16"/>
            <p:cNvSpPr/>
            <p:nvPr/>
          </p:nvSpPr>
          <p:spPr>
            <a:xfrm>
              <a:off x="3312800" y="1179225"/>
              <a:ext cx="473725" cy="473700"/>
            </a:xfrm>
            <a:custGeom>
              <a:avLst/>
              <a:gdLst/>
              <a:ahLst/>
              <a:cxnLst/>
              <a:rect l="l" t="t" r="r" b="b"/>
              <a:pathLst>
                <a:path w="18949" h="18948" extrusionOk="0">
                  <a:moveTo>
                    <a:pt x="9474" y="0"/>
                  </a:moveTo>
                  <a:cubicBezTo>
                    <a:pt x="4236" y="0"/>
                    <a:pt x="1" y="4236"/>
                    <a:pt x="1" y="9474"/>
                  </a:cubicBezTo>
                  <a:cubicBezTo>
                    <a:pt x="1" y="14712"/>
                    <a:pt x="4236" y="18948"/>
                    <a:pt x="9474" y="18948"/>
                  </a:cubicBezTo>
                  <a:cubicBezTo>
                    <a:pt x="14713" y="18948"/>
                    <a:pt x="18948" y="14712"/>
                    <a:pt x="18948" y="9474"/>
                  </a:cubicBezTo>
                  <a:cubicBezTo>
                    <a:pt x="18948" y="4236"/>
                    <a:pt x="14713" y="0"/>
                    <a:pt x="9474" y="0"/>
                  </a:cubicBezTo>
                  <a:close/>
                </a:path>
              </a:pathLst>
            </a:custGeom>
            <a:solidFill>
              <a:schemeClr val="lt2"/>
            </a:solidFill>
            <a:ln w="762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9" name="Google Shape;1079;p16"/>
            <p:cNvSpPr/>
            <p:nvPr/>
          </p:nvSpPr>
          <p:spPr>
            <a:xfrm>
              <a:off x="3366075" y="1255250"/>
              <a:ext cx="367175" cy="321750"/>
            </a:xfrm>
            <a:custGeom>
              <a:avLst/>
              <a:gdLst/>
              <a:ahLst/>
              <a:cxnLst/>
              <a:rect l="l" t="t" r="r" b="b"/>
              <a:pathLst>
                <a:path w="14687" h="12870" extrusionOk="0">
                  <a:moveTo>
                    <a:pt x="7320" y="1"/>
                  </a:moveTo>
                  <a:cubicBezTo>
                    <a:pt x="6348" y="1"/>
                    <a:pt x="5362" y="223"/>
                    <a:pt x="4436" y="694"/>
                  </a:cubicBezTo>
                  <a:cubicBezTo>
                    <a:pt x="1253" y="2323"/>
                    <a:pt x="0" y="6182"/>
                    <a:pt x="1604" y="9340"/>
                  </a:cubicBezTo>
                  <a:cubicBezTo>
                    <a:pt x="2753" y="11585"/>
                    <a:pt x="5011" y="12870"/>
                    <a:pt x="7350" y="12870"/>
                  </a:cubicBezTo>
                  <a:cubicBezTo>
                    <a:pt x="8328" y="12870"/>
                    <a:pt x="9320" y="12645"/>
                    <a:pt x="10251" y="12172"/>
                  </a:cubicBezTo>
                  <a:cubicBezTo>
                    <a:pt x="13409" y="10543"/>
                    <a:pt x="14687" y="6684"/>
                    <a:pt x="13058" y="3526"/>
                  </a:cubicBezTo>
                  <a:cubicBezTo>
                    <a:pt x="11924" y="1294"/>
                    <a:pt x="9664" y="1"/>
                    <a:pt x="732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0" name="Google Shape;1080;p16"/>
            <p:cNvSpPr/>
            <p:nvPr/>
          </p:nvSpPr>
          <p:spPr>
            <a:xfrm>
              <a:off x="3424950" y="1327400"/>
              <a:ext cx="249400" cy="180100"/>
            </a:xfrm>
            <a:custGeom>
              <a:avLst/>
              <a:gdLst/>
              <a:ahLst/>
              <a:cxnLst/>
              <a:rect l="l" t="t" r="r" b="b"/>
              <a:pathLst>
                <a:path w="9976" h="7204" extrusionOk="0">
                  <a:moveTo>
                    <a:pt x="6917" y="1"/>
                  </a:moveTo>
                  <a:cubicBezTo>
                    <a:pt x="6507" y="1"/>
                    <a:pt x="6115" y="101"/>
                    <a:pt x="5740" y="289"/>
                  </a:cubicBezTo>
                  <a:cubicBezTo>
                    <a:pt x="5289" y="514"/>
                    <a:pt x="4913" y="865"/>
                    <a:pt x="4663" y="1316"/>
                  </a:cubicBezTo>
                  <a:cubicBezTo>
                    <a:pt x="4462" y="1667"/>
                    <a:pt x="4287" y="2118"/>
                    <a:pt x="4161" y="2695"/>
                  </a:cubicBezTo>
                  <a:cubicBezTo>
                    <a:pt x="3986" y="3397"/>
                    <a:pt x="3886" y="3923"/>
                    <a:pt x="3810" y="4224"/>
                  </a:cubicBezTo>
                  <a:cubicBezTo>
                    <a:pt x="3710" y="4575"/>
                    <a:pt x="3560" y="4800"/>
                    <a:pt x="3359" y="4900"/>
                  </a:cubicBezTo>
                  <a:cubicBezTo>
                    <a:pt x="3184" y="4976"/>
                    <a:pt x="3109" y="4976"/>
                    <a:pt x="3084" y="4976"/>
                  </a:cubicBezTo>
                  <a:cubicBezTo>
                    <a:pt x="2908" y="4951"/>
                    <a:pt x="2783" y="4875"/>
                    <a:pt x="2708" y="4725"/>
                  </a:cubicBezTo>
                  <a:cubicBezTo>
                    <a:pt x="2658" y="4625"/>
                    <a:pt x="2658" y="4550"/>
                    <a:pt x="2683" y="4424"/>
                  </a:cubicBezTo>
                  <a:cubicBezTo>
                    <a:pt x="2733" y="4249"/>
                    <a:pt x="2933" y="4048"/>
                    <a:pt x="3234" y="3848"/>
                  </a:cubicBezTo>
                  <a:lnTo>
                    <a:pt x="3585" y="3622"/>
                  </a:lnTo>
                  <a:lnTo>
                    <a:pt x="2482" y="1743"/>
                  </a:lnTo>
                  <a:lnTo>
                    <a:pt x="2106" y="1968"/>
                  </a:lnTo>
                  <a:cubicBezTo>
                    <a:pt x="1605" y="2269"/>
                    <a:pt x="1204" y="2670"/>
                    <a:pt x="953" y="3121"/>
                  </a:cubicBezTo>
                  <a:cubicBezTo>
                    <a:pt x="678" y="3597"/>
                    <a:pt x="577" y="4098"/>
                    <a:pt x="627" y="4625"/>
                  </a:cubicBezTo>
                  <a:lnTo>
                    <a:pt x="1" y="4951"/>
                  </a:lnTo>
                  <a:lnTo>
                    <a:pt x="928" y="6755"/>
                  </a:lnTo>
                  <a:lnTo>
                    <a:pt x="1505" y="6454"/>
                  </a:lnTo>
                  <a:cubicBezTo>
                    <a:pt x="1755" y="6705"/>
                    <a:pt x="2006" y="6905"/>
                    <a:pt x="2307" y="7031"/>
                  </a:cubicBezTo>
                  <a:cubicBezTo>
                    <a:pt x="2588" y="7146"/>
                    <a:pt x="2879" y="7204"/>
                    <a:pt x="3174" y="7204"/>
                  </a:cubicBezTo>
                  <a:cubicBezTo>
                    <a:pt x="3589" y="7204"/>
                    <a:pt x="4013" y="7089"/>
                    <a:pt x="4437" y="6855"/>
                  </a:cubicBezTo>
                  <a:cubicBezTo>
                    <a:pt x="4813" y="6655"/>
                    <a:pt x="5164" y="6304"/>
                    <a:pt x="5440" y="5803"/>
                  </a:cubicBezTo>
                  <a:cubicBezTo>
                    <a:pt x="5640" y="5502"/>
                    <a:pt x="5790" y="5076"/>
                    <a:pt x="5916" y="4600"/>
                  </a:cubicBezTo>
                  <a:cubicBezTo>
                    <a:pt x="5966" y="4474"/>
                    <a:pt x="6016" y="4174"/>
                    <a:pt x="6091" y="3773"/>
                  </a:cubicBezTo>
                  <a:cubicBezTo>
                    <a:pt x="6141" y="3447"/>
                    <a:pt x="6191" y="3221"/>
                    <a:pt x="6242" y="3071"/>
                  </a:cubicBezTo>
                  <a:cubicBezTo>
                    <a:pt x="6392" y="2695"/>
                    <a:pt x="6592" y="2419"/>
                    <a:pt x="6818" y="2319"/>
                  </a:cubicBezTo>
                  <a:cubicBezTo>
                    <a:pt x="6943" y="2244"/>
                    <a:pt x="7069" y="2219"/>
                    <a:pt x="7169" y="2219"/>
                  </a:cubicBezTo>
                  <a:cubicBezTo>
                    <a:pt x="7244" y="2244"/>
                    <a:pt x="7294" y="2269"/>
                    <a:pt x="7369" y="2369"/>
                  </a:cubicBezTo>
                  <a:cubicBezTo>
                    <a:pt x="7420" y="2469"/>
                    <a:pt x="7420" y="2545"/>
                    <a:pt x="7420" y="2595"/>
                  </a:cubicBezTo>
                  <a:cubicBezTo>
                    <a:pt x="7344" y="2745"/>
                    <a:pt x="7219" y="2895"/>
                    <a:pt x="7019" y="3046"/>
                  </a:cubicBezTo>
                  <a:lnTo>
                    <a:pt x="6668" y="3271"/>
                  </a:lnTo>
                  <a:lnTo>
                    <a:pt x="7946" y="5051"/>
                  </a:lnTo>
                  <a:lnTo>
                    <a:pt x="8272" y="4850"/>
                  </a:lnTo>
                  <a:cubicBezTo>
                    <a:pt x="8873" y="4474"/>
                    <a:pt x="9249" y="3973"/>
                    <a:pt x="9399" y="3296"/>
                  </a:cubicBezTo>
                  <a:cubicBezTo>
                    <a:pt x="9450" y="3021"/>
                    <a:pt x="9450" y="2745"/>
                    <a:pt x="9399" y="2444"/>
                  </a:cubicBezTo>
                  <a:lnTo>
                    <a:pt x="9976" y="2144"/>
                  </a:lnTo>
                  <a:lnTo>
                    <a:pt x="9049" y="339"/>
                  </a:lnTo>
                  <a:lnTo>
                    <a:pt x="8497" y="640"/>
                  </a:lnTo>
                  <a:cubicBezTo>
                    <a:pt x="8121" y="289"/>
                    <a:pt x="7670" y="63"/>
                    <a:pt x="7169" y="13"/>
                  </a:cubicBezTo>
                  <a:cubicBezTo>
                    <a:pt x="7084" y="5"/>
                    <a:pt x="7000" y="1"/>
                    <a:pt x="69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081" name="Google Shape;1081;p16"/>
          <p:cNvSpPr/>
          <p:nvPr/>
        </p:nvSpPr>
        <p:spPr>
          <a:xfrm>
            <a:off x="8444930" y="719331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82" name="Google Shape;1082;p16"/>
          <p:cNvSpPr/>
          <p:nvPr/>
        </p:nvSpPr>
        <p:spPr>
          <a:xfrm>
            <a:off x="10404963" y="891031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83" name="Google Shape;1083;p16"/>
          <p:cNvSpPr/>
          <p:nvPr/>
        </p:nvSpPr>
        <p:spPr>
          <a:xfrm>
            <a:off x="950933" y="2657233"/>
            <a:ext cx="7494000" cy="2458400"/>
          </a:xfrm>
          <a:prstGeom prst="roundRect">
            <a:avLst>
              <a:gd name="adj" fmla="val 16667"/>
            </a:avLst>
          </a:prstGeom>
          <a:solidFill>
            <a:schemeClr val="lt1"/>
          </a:solidFill>
          <a:ln w="76200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84" name="Google Shape;1084;p16"/>
          <p:cNvSpPr/>
          <p:nvPr/>
        </p:nvSpPr>
        <p:spPr>
          <a:xfrm>
            <a:off x="950933" y="5333967"/>
            <a:ext cx="7494000" cy="760000"/>
          </a:xfrm>
          <a:prstGeom prst="roundRect">
            <a:avLst>
              <a:gd name="adj" fmla="val 16667"/>
            </a:avLst>
          </a:prstGeom>
          <a:solidFill>
            <a:schemeClr val="accent1"/>
          </a:solidFill>
          <a:ln w="762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85" name="Google Shape;1085;p16"/>
          <p:cNvSpPr/>
          <p:nvPr/>
        </p:nvSpPr>
        <p:spPr>
          <a:xfrm>
            <a:off x="950967" y="745084"/>
            <a:ext cx="1981200" cy="1981200"/>
          </a:xfrm>
          <a:prstGeom prst="ellipse">
            <a:avLst/>
          </a:prstGeom>
          <a:solidFill>
            <a:schemeClr val="accent2"/>
          </a:solidFill>
          <a:ln w="762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37138535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 1">
  <p:cSld name="Title and three columns 1">
    <p:spTree>
      <p:nvGrpSpPr>
        <p:cNvPr id="1" name="Shape 13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43" name="Google Shape;1343;p20"/>
          <p:cNvGrpSpPr/>
          <p:nvPr/>
        </p:nvGrpSpPr>
        <p:grpSpPr>
          <a:xfrm>
            <a:off x="-184227" y="-399294"/>
            <a:ext cx="13152739" cy="7397993"/>
            <a:chOff x="238125" y="822050"/>
            <a:chExt cx="7136850" cy="4051475"/>
          </a:xfrm>
        </p:grpSpPr>
        <p:sp>
          <p:nvSpPr>
            <p:cNvPr id="1344" name="Google Shape;1344;p20"/>
            <p:cNvSpPr/>
            <p:nvPr/>
          </p:nvSpPr>
          <p:spPr>
            <a:xfrm>
              <a:off x="238125" y="114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5" name="Google Shape;1345;p20"/>
            <p:cNvSpPr/>
            <p:nvPr/>
          </p:nvSpPr>
          <p:spPr>
            <a:xfrm>
              <a:off x="238125" y="27590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6" name="Google Shape;1346;p20"/>
            <p:cNvSpPr/>
            <p:nvPr/>
          </p:nvSpPr>
          <p:spPr>
            <a:xfrm>
              <a:off x="238125" y="250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7" name="Google Shape;1347;p20"/>
            <p:cNvSpPr/>
            <p:nvPr/>
          </p:nvSpPr>
          <p:spPr>
            <a:xfrm>
              <a:off x="238125" y="22460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8" name="Google Shape;1348;p20"/>
            <p:cNvSpPr/>
            <p:nvPr/>
          </p:nvSpPr>
          <p:spPr>
            <a:xfrm>
              <a:off x="238125" y="1971075"/>
              <a:ext cx="7136850" cy="0"/>
            </a:xfrm>
            <a:custGeom>
              <a:avLst/>
              <a:gdLst/>
              <a:ahLst/>
              <a:cxnLst/>
              <a:rect l="l" t="t" r="r" b="b"/>
              <a:pathLst>
                <a:path w="285474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9" name="Google Shape;1349;p20"/>
            <p:cNvSpPr/>
            <p:nvPr/>
          </p:nvSpPr>
          <p:spPr>
            <a:xfrm>
              <a:off x="238125" y="169607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0" name="Google Shape;1350;p20"/>
            <p:cNvSpPr/>
            <p:nvPr/>
          </p:nvSpPr>
          <p:spPr>
            <a:xfrm>
              <a:off x="238125" y="1420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1" name="Google Shape;1351;p20"/>
            <p:cNvSpPr/>
            <p:nvPr/>
          </p:nvSpPr>
          <p:spPr>
            <a:xfrm>
              <a:off x="238125" y="33092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2" name="Google Shape;1352;p20"/>
            <p:cNvSpPr/>
            <p:nvPr/>
          </p:nvSpPr>
          <p:spPr>
            <a:xfrm>
              <a:off x="238125" y="30155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3" name="Google Shape;1353;p20"/>
            <p:cNvSpPr/>
            <p:nvPr/>
          </p:nvSpPr>
          <p:spPr>
            <a:xfrm>
              <a:off x="238125" y="47439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4" name="Google Shape;1354;p20"/>
            <p:cNvSpPr/>
            <p:nvPr/>
          </p:nvSpPr>
          <p:spPr>
            <a:xfrm>
              <a:off x="238125" y="44549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5" name="Google Shape;1355;p20"/>
            <p:cNvSpPr/>
            <p:nvPr/>
          </p:nvSpPr>
          <p:spPr>
            <a:xfrm>
              <a:off x="238125" y="4167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6" name="Google Shape;1356;p20"/>
            <p:cNvSpPr/>
            <p:nvPr/>
          </p:nvSpPr>
          <p:spPr>
            <a:xfrm>
              <a:off x="238125" y="38817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7" name="Google Shape;1357;p20"/>
            <p:cNvSpPr/>
            <p:nvPr/>
          </p:nvSpPr>
          <p:spPr>
            <a:xfrm>
              <a:off x="238125" y="35953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8" name="Google Shape;1358;p20"/>
            <p:cNvSpPr/>
            <p:nvPr/>
          </p:nvSpPr>
          <p:spPr>
            <a:xfrm>
              <a:off x="5075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9" name="Google Shape;1359;p20"/>
            <p:cNvSpPr/>
            <p:nvPr/>
          </p:nvSpPr>
          <p:spPr>
            <a:xfrm>
              <a:off x="3244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0" name="Google Shape;1360;p20"/>
            <p:cNvSpPr/>
            <p:nvPr/>
          </p:nvSpPr>
          <p:spPr>
            <a:xfrm>
              <a:off x="29400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1" name="Google Shape;1361;p20"/>
            <p:cNvSpPr/>
            <p:nvPr/>
          </p:nvSpPr>
          <p:spPr>
            <a:xfrm>
              <a:off x="2635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2" name="Google Shape;1362;p20"/>
            <p:cNvSpPr/>
            <p:nvPr/>
          </p:nvSpPr>
          <p:spPr>
            <a:xfrm>
              <a:off x="2331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3" name="Google Shape;1363;p20"/>
            <p:cNvSpPr/>
            <p:nvPr/>
          </p:nvSpPr>
          <p:spPr>
            <a:xfrm>
              <a:off x="20279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4" name="Google Shape;1364;p20"/>
            <p:cNvSpPr/>
            <p:nvPr/>
          </p:nvSpPr>
          <p:spPr>
            <a:xfrm>
              <a:off x="17239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5" name="Google Shape;1365;p20"/>
            <p:cNvSpPr/>
            <p:nvPr/>
          </p:nvSpPr>
          <p:spPr>
            <a:xfrm>
              <a:off x="14197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6" name="Google Shape;1366;p20"/>
            <p:cNvSpPr/>
            <p:nvPr/>
          </p:nvSpPr>
          <p:spPr>
            <a:xfrm>
              <a:off x="1115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7" name="Google Shape;1367;p20"/>
            <p:cNvSpPr/>
            <p:nvPr/>
          </p:nvSpPr>
          <p:spPr>
            <a:xfrm>
              <a:off x="811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8" name="Google Shape;1368;p20"/>
            <p:cNvSpPr/>
            <p:nvPr/>
          </p:nvSpPr>
          <p:spPr>
            <a:xfrm>
              <a:off x="3548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9" name="Google Shape;1369;p20"/>
            <p:cNvSpPr/>
            <p:nvPr/>
          </p:nvSpPr>
          <p:spPr>
            <a:xfrm>
              <a:off x="62845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0" name="Google Shape;1370;p20"/>
            <p:cNvSpPr/>
            <p:nvPr/>
          </p:nvSpPr>
          <p:spPr>
            <a:xfrm>
              <a:off x="5980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1" name="Google Shape;1371;p20"/>
            <p:cNvSpPr/>
            <p:nvPr/>
          </p:nvSpPr>
          <p:spPr>
            <a:xfrm>
              <a:off x="5676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2" name="Google Shape;1372;p20"/>
            <p:cNvSpPr/>
            <p:nvPr/>
          </p:nvSpPr>
          <p:spPr>
            <a:xfrm>
              <a:off x="53724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3" name="Google Shape;1373;p20"/>
            <p:cNvSpPr/>
            <p:nvPr/>
          </p:nvSpPr>
          <p:spPr>
            <a:xfrm>
              <a:off x="50684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4" name="Google Shape;1374;p20"/>
            <p:cNvSpPr/>
            <p:nvPr/>
          </p:nvSpPr>
          <p:spPr>
            <a:xfrm>
              <a:off x="47644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5" name="Google Shape;1375;p20"/>
            <p:cNvSpPr/>
            <p:nvPr/>
          </p:nvSpPr>
          <p:spPr>
            <a:xfrm>
              <a:off x="4460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6" name="Google Shape;1376;p20"/>
            <p:cNvSpPr/>
            <p:nvPr/>
          </p:nvSpPr>
          <p:spPr>
            <a:xfrm>
              <a:off x="4156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7" name="Google Shape;1377;p20"/>
            <p:cNvSpPr/>
            <p:nvPr/>
          </p:nvSpPr>
          <p:spPr>
            <a:xfrm>
              <a:off x="38522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8" name="Google Shape;1378;p20"/>
            <p:cNvSpPr/>
            <p:nvPr/>
          </p:nvSpPr>
          <p:spPr>
            <a:xfrm>
              <a:off x="65885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9" name="Google Shape;1379;p20"/>
            <p:cNvSpPr/>
            <p:nvPr/>
          </p:nvSpPr>
          <p:spPr>
            <a:xfrm>
              <a:off x="71967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0" name="Google Shape;1380;p20"/>
            <p:cNvSpPr/>
            <p:nvPr/>
          </p:nvSpPr>
          <p:spPr>
            <a:xfrm>
              <a:off x="68927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381" name="Google Shape;1381;p20"/>
          <p:cNvSpPr/>
          <p:nvPr/>
        </p:nvSpPr>
        <p:spPr>
          <a:xfrm>
            <a:off x="950967" y="641533"/>
            <a:ext cx="10290000" cy="919200"/>
          </a:xfrm>
          <a:prstGeom prst="roundRect">
            <a:avLst>
              <a:gd name="adj" fmla="val 16667"/>
            </a:avLst>
          </a:prstGeom>
          <a:solidFill>
            <a:srgbClr val="FFBE00"/>
          </a:solidFill>
          <a:ln w="762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82" name="Google Shape;1382;p20"/>
          <p:cNvSpPr txBox="1">
            <a:spLocks noGrp="1"/>
          </p:cNvSpPr>
          <p:nvPr>
            <p:ph type="title"/>
          </p:nvPr>
        </p:nvSpPr>
        <p:spPr>
          <a:xfrm>
            <a:off x="960000" y="4139335"/>
            <a:ext cx="3115200" cy="8744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383" name="Google Shape;1383;p20"/>
          <p:cNvSpPr txBox="1">
            <a:spLocks noGrp="1"/>
          </p:cNvSpPr>
          <p:nvPr>
            <p:ph type="subTitle" idx="1"/>
          </p:nvPr>
        </p:nvSpPr>
        <p:spPr>
          <a:xfrm>
            <a:off x="959967" y="4973133"/>
            <a:ext cx="3115200" cy="94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84" name="Google Shape;1384;p20"/>
          <p:cNvSpPr txBox="1">
            <a:spLocks noGrp="1"/>
          </p:cNvSpPr>
          <p:nvPr>
            <p:ph type="title" idx="2"/>
          </p:nvPr>
        </p:nvSpPr>
        <p:spPr>
          <a:xfrm>
            <a:off x="4538400" y="4139649"/>
            <a:ext cx="3115200" cy="8744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385" name="Google Shape;1385;p20"/>
          <p:cNvSpPr txBox="1">
            <a:spLocks noGrp="1"/>
          </p:cNvSpPr>
          <p:nvPr>
            <p:ph type="subTitle" idx="3"/>
          </p:nvPr>
        </p:nvSpPr>
        <p:spPr>
          <a:xfrm>
            <a:off x="4538367" y="4973133"/>
            <a:ext cx="3115200" cy="94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86" name="Google Shape;1386;p20"/>
          <p:cNvSpPr txBox="1">
            <a:spLocks noGrp="1"/>
          </p:cNvSpPr>
          <p:nvPr>
            <p:ph type="title" idx="4"/>
          </p:nvPr>
        </p:nvSpPr>
        <p:spPr>
          <a:xfrm>
            <a:off x="8116800" y="4139653"/>
            <a:ext cx="3115200" cy="8744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387" name="Google Shape;1387;p20"/>
          <p:cNvSpPr txBox="1">
            <a:spLocks noGrp="1"/>
          </p:cNvSpPr>
          <p:nvPr>
            <p:ph type="subTitle" idx="5"/>
          </p:nvPr>
        </p:nvSpPr>
        <p:spPr>
          <a:xfrm>
            <a:off x="8116767" y="4973133"/>
            <a:ext cx="3115200" cy="94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88" name="Google Shape;1388;p20"/>
          <p:cNvSpPr txBox="1">
            <a:spLocks noGrp="1"/>
          </p:cNvSpPr>
          <p:nvPr>
            <p:ph type="title" idx="6" hasCustomPrompt="1"/>
          </p:nvPr>
        </p:nvSpPr>
        <p:spPr>
          <a:xfrm>
            <a:off x="959633" y="3500059"/>
            <a:ext cx="3115200" cy="702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9pPr>
          </a:lstStyle>
          <a:p>
            <a:r>
              <a:t>xx%</a:t>
            </a:r>
          </a:p>
        </p:txBody>
      </p:sp>
      <p:sp>
        <p:nvSpPr>
          <p:cNvPr id="1389" name="Google Shape;1389;p20"/>
          <p:cNvSpPr txBox="1">
            <a:spLocks noGrp="1"/>
          </p:cNvSpPr>
          <p:nvPr>
            <p:ph type="title" idx="7" hasCustomPrompt="1"/>
          </p:nvPr>
        </p:nvSpPr>
        <p:spPr>
          <a:xfrm>
            <a:off x="8116767" y="3500059"/>
            <a:ext cx="3115200" cy="702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9pPr>
          </a:lstStyle>
          <a:p>
            <a:r>
              <a:t>xx%</a:t>
            </a:r>
          </a:p>
        </p:txBody>
      </p:sp>
      <p:sp>
        <p:nvSpPr>
          <p:cNvPr id="1390" name="Google Shape;1390;p20"/>
          <p:cNvSpPr txBox="1">
            <a:spLocks noGrp="1"/>
          </p:cNvSpPr>
          <p:nvPr>
            <p:ph type="title" idx="8" hasCustomPrompt="1"/>
          </p:nvPr>
        </p:nvSpPr>
        <p:spPr>
          <a:xfrm>
            <a:off x="4538200" y="3500059"/>
            <a:ext cx="3115200" cy="702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9pPr>
          </a:lstStyle>
          <a:p>
            <a:r>
              <a:t>xx%</a:t>
            </a:r>
          </a:p>
        </p:txBody>
      </p:sp>
      <p:sp>
        <p:nvSpPr>
          <p:cNvPr id="1391" name="Google Shape;1391;p20"/>
          <p:cNvSpPr txBox="1">
            <a:spLocks noGrp="1"/>
          </p:cNvSpPr>
          <p:nvPr>
            <p:ph type="title" idx="9"/>
          </p:nvPr>
        </p:nvSpPr>
        <p:spPr>
          <a:xfrm>
            <a:off x="950967" y="719333"/>
            <a:ext cx="10290000" cy="75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392" name="Google Shape;1392;p20"/>
          <p:cNvSpPr/>
          <p:nvPr/>
        </p:nvSpPr>
        <p:spPr>
          <a:xfrm>
            <a:off x="4538200" y="1887867"/>
            <a:ext cx="3115200" cy="4199600"/>
          </a:xfrm>
          <a:prstGeom prst="roundRect">
            <a:avLst>
              <a:gd name="adj" fmla="val 11561"/>
            </a:avLst>
          </a:prstGeom>
          <a:solidFill>
            <a:schemeClr val="lt1"/>
          </a:solidFill>
          <a:ln w="76200" cap="flat" cmpd="sng">
            <a:solidFill>
              <a:srgbClr val="FFBE00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93" name="Google Shape;1393;p20"/>
          <p:cNvSpPr/>
          <p:nvPr/>
        </p:nvSpPr>
        <p:spPr>
          <a:xfrm>
            <a:off x="959633" y="1887867"/>
            <a:ext cx="3115200" cy="4199600"/>
          </a:xfrm>
          <a:prstGeom prst="roundRect">
            <a:avLst>
              <a:gd name="adj" fmla="val 11561"/>
            </a:avLst>
          </a:prstGeom>
          <a:solidFill>
            <a:schemeClr val="lt1"/>
          </a:solidFill>
          <a:ln w="76200" cap="flat" cmpd="sng">
            <a:solidFill>
              <a:srgbClr val="FFBE00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94" name="Google Shape;1394;p20"/>
          <p:cNvSpPr/>
          <p:nvPr/>
        </p:nvSpPr>
        <p:spPr>
          <a:xfrm>
            <a:off x="8116800" y="1887867"/>
            <a:ext cx="3115200" cy="4199600"/>
          </a:xfrm>
          <a:prstGeom prst="roundRect">
            <a:avLst>
              <a:gd name="adj" fmla="val 11561"/>
            </a:avLst>
          </a:prstGeom>
          <a:solidFill>
            <a:schemeClr val="lt1"/>
          </a:solidFill>
          <a:ln w="76200" cap="flat" cmpd="sng">
            <a:solidFill>
              <a:srgbClr val="FFBE00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395" name="Google Shape;1395;p20"/>
          <p:cNvGrpSpPr/>
          <p:nvPr/>
        </p:nvGrpSpPr>
        <p:grpSpPr>
          <a:xfrm>
            <a:off x="1995333" y="2379393"/>
            <a:ext cx="1044547" cy="1045251"/>
            <a:chOff x="1300400" y="1688700"/>
            <a:chExt cx="481950" cy="482275"/>
          </a:xfrm>
        </p:grpSpPr>
        <p:sp>
          <p:nvSpPr>
            <p:cNvPr id="1396" name="Google Shape;1396;p20"/>
            <p:cNvSpPr/>
            <p:nvPr/>
          </p:nvSpPr>
          <p:spPr>
            <a:xfrm>
              <a:off x="1300400" y="1688700"/>
              <a:ext cx="481950" cy="482275"/>
            </a:xfrm>
            <a:custGeom>
              <a:avLst/>
              <a:gdLst/>
              <a:ahLst/>
              <a:cxnLst/>
              <a:rect l="l" t="t" r="r" b="b"/>
              <a:pathLst>
                <a:path w="19278" h="19291" extrusionOk="0">
                  <a:moveTo>
                    <a:pt x="9645" y="19290"/>
                  </a:moveTo>
                  <a:cubicBezTo>
                    <a:pt x="14952" y="19290"/>
                    <a:pt x="19277" y="14952"/>
                    <a:pt x="19277" y="9645"/>
                  </a:cubicBezTo>
                  <a:cubicBezTo>
                    <a:pt x="19277" y="4339"/>
                    <a:pt x="14952" y="1"/>
                    <a:pt x="9645" y="1"/>
                  </a:cubicBezTo>
                  <a:cubicBezTo>
                    <a:pt x="4326" y="1"/>
                    <a:pt x="0" y="4339"/>
                    <a:pt x="0" y="9645"/>
                  </a:cubicBezTo>
                  <a:cubicBezTo>
                    <a:pt x="0" y="14952"/>
                    <a:pt x="4326" y="19290"/>
                    <a:pt x="9645" y="19290"/>
                  </a:cubicBezTo>
                  <a:close/>
                </a:path>
              </a:pathLst>
            </a:custGeom>
            <a:solidFill>
              <a:srgbClr val="A54D05"/>
            </a:solidFill>
            <a:ln w="762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A54D05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7" name="Google Shape;1397;p20"/>
            <p:cNvSpPr/>
            <p:nvPr/>
          </p:nvSpPr>
          <p:spPr>
            <a:xfrm>
              <a:off x="1347225" y="1735550"/>
              <a:ext cx="388275" cy="388575"/>
            </a:xfrm>
            <a:custGeom>
              <a:avLst/>
              <a:gdLst/>
              <a:ahLst/>
              <a:cxnLst/>
              <a:rect l="l" t="t" r="r" b="b"/>
              <a:pathLst>
                <a:path w="15531" h="15543" extrusionOk="0">
                  <a:moveTo>
                    <a:pt x="7772" y="15543"/>
                  </a:moveTo>
                  <a:cubicBezTo>
                    <a:pt x="12048" y="15543"/>
                    <a:pt x="15531" y="12047"/>
                    <a:pt x="15531" y="7771"/>
                  </a:cubicBezTo>
                  <a:cubicBezTo>
                    <a:pt x="15531" y="3496"/>
                    <a:pt x="12048" y="0"/>
                    <a:pt x="7772" y="0"/>
                  </a:cubicBezTo>
                  <a:cubicBezTo>
                    <a:pt x="3484" y="0"/>
                    <a:pt x="1" y="3496"/>
                    <a:pt x="1" y="7771"/>
                  </a:cubicBezTo>
                  <a:cubicBezTo>
                    <a:pt x="1" y="12047"/>
                    <a:pt x="3484" y="15543"/>
                    <a:pt x="7772" y="15543"/>
                  </a:cubicBezTo>
                  <a:close/>
                </a:path>
              </a:pathLst>
            </a:custGeom>
            <a:solidFill>
              <a:srgbClr val="E69138"/>
            </a:solidFill>
            <a:ln w="76200" cap="flat" cmpd="sng">
              <a:solidFill>
                <a:srgbClr val="A54D0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ct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r>
                <a:rPr kumimoji="0" lang="en" sz="5333" b="1" i="0" u="none" strike="noStrike" kern="0" cap="none" spc="0" normalizeH="0" baseline="0" noProof="0">
                  <a:ln>
                    <a:noFill/>
                  </a:ln>
                  <a:solidFill>
                    <a:srgbClr val="A54D05"/>
                  </a:solidFill>
                  <a:effectLst/>
                  <a:uLnTx/>
                  <a:uFillTx/>
                  <a:latin typeface="Dosis"/>
                  <a:ea typeface="Dosis"/>
                  <a:cs typeface="Dosis"/>
                  <a:sym typeface="Dosis"/>
                </a:rPr>
                <a:t>1¢</a:t>
              </a:r>
              <a:endParaRPr kumimoji="0" sz="5333" b="1" i="0" u="none" strike="noStrike" kern="0" cap="none" spc="0" normalizeH="0" baseline="0" noProof="0">
                <a:ln>
                  <a:noFill/>
                </a:ln>
                <a:solidFill>
                  <a:srgbClr val="A54D05"/>
                </a:solidFill>
                <a:effectLst/>
                <a:uLnTx/>
                <a:uFillTx/>
                <a:latin typeface="Dosis"/>
                <a:ea typeface="Dosis"/>
                <a:cs typeface="Dosis"/>
                <a:sym typeface="Dosis"/>
              </a:endParaRPr>
            </a:p>
          </p:txBody>
        </p:sp>
      </p:grpSp>
      <p:grpSp>
        <p:nvGrpSpPr>
          <p:cNvPr id="1398" name="Google Shape;1398;p20"/>
          <p:cNvGrpSpPr/>
          <p:nvPr/>
        </p:nvGrpSpPr>
        <p:grpSpPr>
          <a:xfrm>
            <a:off x="5487013" y="2206288"/>
            <a:ext cx="1217599" cy="1218355"/>
            <a:chOff x="1300400" y="1688700"/>
            <a:chExt cx="481950" cy="482275"/>
          </a:xfrm>
        </p:grpSpPr>
        <p:sp>
          <p:nvSpPr>
            <p:cNvPr id="1399" name="Google Shape;1399;p20"/>
            <p:cNvSpPr/>
            <p:nvPr/>
          </p:nvSpPr>
          <p:spPr>
            <a:xfrm>
              <a:off x="1300400" y="1688700"/>
              <a:ext cx="481950" cy="482275"/>
            </a:xfrm>
            <a:custGeom>
              <a:avLst/>
              <a:gdLst/>
              <a:ahLst/>
              <a:cxnLst/>
              <a:rect l="l" t="t" r="r" b="b"/>
              <a:pathLst>
                <a:path w="19278" h="19291" extrusionOk="0">
                  <a:moveTo>
                    <a:pt x="9645" y="19290"/>
                  </a:moveTo>
                  <a:cubicBezTo>
                    <a:pt x="14952" y="19290"/>
                    <a:pt x="19277" y="14952"/>
                    <a:pt x="19277" y="9645"/>
                  </a:cubicBezTo>
                  <a:cubicBezTo>
                    <a:pt x="19277" y="4339"/>
                    <a:pt x="14952" y="1"/>
                    <a:pt x="9645" y="1"/>
                  </a:cubicBezTo>
                  <a:cubicBezTo>
                    <a:pt x="4326" y="1"/>
                    <a:pt x="0" y="4339"/>
                    <a:pt x="0" y="9645"/>
                  </a:cubicBezTo>
                  <a:cubicBezTo>
                    <a:pt x="0" y="14952"/>
                    <a:pt x="4326" y="19290"/>
                    <a:pt x="9645" y="19290"/>
                  </a:cubicBezTo>
                  <a:close/>
                </a:path>
              </a:pathLst>
            </a:custGeom>
            <a:solidFill>
              <a:srgbClr val="999999"/>
            </a:solidFill>
            <a:ln w="762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A54D05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0" name="Google Shape;1400;p20"/>
            <p:cNvSpPr/>
            <p:nvPr/>
          </p:nvSpPr>
          <p:spPr>
            <a:xfrm>
              <a:off x="1347225" y="1735550"/>
              <a:ext cx="388275" cy="388575"/>
            </a:xfrm>
            <a:custGeom>
              <a:avLst/>
              <a:gdLst/>
              <a:ahLst/>
              <a:cxnLst/>
              <a:rect l="l" t="t" r="r" b="b"/>
              <a:pathLst>
                <a:path w="15531" h="15543" extrusionOk="0">
                  <a:moveTo>
                    <a:pt x="7772" y="15543"/>
                  </a:moveTo>
                  <a:cubicBezTo>
                    <a:pt x="12048" y="15543"/>
                    <a:pt x="15531" y="12047"/>
                    <a:pt x="15531" y="7771"/>
                  </a:cubicBezTo>
                  <a:cubicBezTo>
                    <a:pt x="15531" y="3496"/>
                    <a:pt x="12048" y="0"/>
                    <a:pt x="7772" y="0"/>
                  </a:cubicBezTo>
                  <a:cubicBezTo>
                    <a:pt x="3484" y="0"/>
                    <a:pt x="1" y="3496"/>
                    <a:pt x="1" y="7771"/>
                  </a:cubicBezTo>
                  <a:cubicBezTo>
                    <a:pt x="1" y="12047"/>
                    <a:pt x="3484" y="15543"/>
                    <a:pt x="7772" y="15543"/>
                  </a:cubicBezTo>
                  <a:close/>
                </a:path>
              </a:pathLst>
            </a:custGeom>
            <a:solidFill>
              <a:srgbClr val="CCCCCC"/>
            </a:solidFill>
            <a:ln w="76200" cap="flat" cmpd="sng">
              <a:solidFill>
                <a:srgbClr val="99999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ct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r>
                <a:rPr kumimoji="0" lang="en" sz="5333" b="1" i="0" u="none" strike="noStrike" kern="0" cap="none" spc="0" normalizeH="0" baseline="0" noProof="0">
                  <a:ln>
                    <a:noFill/>
                  </a:ln>
                  <a:solidFill>
                    <a:srgbClr val="999999"/>
                  </a:solidFill>
                  <a:effectLst/>
                  <a:uLnTx/>
                  <a:uFillTx/>
                  <a:latin typeface="Dosis"/>
                  <a:ea typeface="Dosis"/>
                  <a:cs typeface="Dosis"/>
                  <a:sym typeface="Dosis"/>
                </a:rPr>
                <a:t>5¢</a:t>
              </a:r>
              <a:endParaRPr kumimoji="0" sz="5333" b="1" i="0" u="none" strike="noStrike" kern="0" cap="none" spc="0" normalizeH="0" baseline="0" noProof="0">
                <a:ln>
                  <a:noFill/>
                </a:ln>
                <a:solidFill>
                  <a:srgbClr val="999999"/>
                </a:solidFill>
                <a:effectLst/>
                <a:uLnTx/>
                <a:uFillTx/>
                <a:latin typeface="Dosis"/>
                <a:ea typeface="Dosis"/>
                <a:cs typeface="Dosis"/>
                <a:sym typeface="Dosis"/>
              </a:endParaRPr>
            </a:p>
          </p:txBody>
        </p:sp>
      </p:grpSp>
      <p:grpSp>
        <p:nvGrpSpPr>
          <p:cNvPr id="1401" name="Google Shape;1401;p20"/>
          <p:cNvGrpSpPr/>
          <p:nvPr/>
        </p:nvGrpSpPr>
        <p:grpSpPr>
          <a:xfrm>
            <a:off x="9264306" y="2532049"/>
            <a:ext cx="891993" cy="892595"/>
            <a:chOff x="1300400" y="1688700"/>
            <a:chExt cx="481950" cy="482275"/>
          </a:xfrm>
        </p:grpSpPr>
        <p:sp>
          <p:nvSpPr>
            <p:cNvPr id="1402" name="Google Shape;1402;p20"/>
            <p:cNvSpPr/>
            <p:nvPr/>
          </p:nvSpPr>
          <p:spPr>
            <a:xfrm>
              <a:off x="1300400" y="1688700"/>
              <a:ext cx="481950" cy="482275"/>
            </a:xfrm>
            <a:custGeom>
              <a:avLst/>
              <a:gdLst/>
              <a:ahLst/>
              <a:cxnLst/>
              <a:rect l="l" t="t" r="r" b="b"/>
              <a:pathLst>
                <a:path w="19278" h="19291" extrusionOk="0">
                  <a:moveTo>
                    <a:pt x="9645" y="19290"/>
                  </a:moveTo>
                  <a:cubicBezTo>
                    <a:pt x="14952" y="19290"/>
                    <a:pt x="19277" y="14952"/>
                    <a:pt x="19277" y="9645"/>
                  </a:cubicBezTo>
                  <a:cubicBezTo>
                    <a:pt x="19277" y="4339"/>
                    <a:pt x="14952" y="1"/>
                    <a:pt x="9645" y="1"/>
                  </a:cubicBezTo>
                  <a:cubicBezTo>
                    <a:pt x="4326" y="1"/>
                    <a:pt x="0" y="4339"/>
                    <a:pt x="0" y="9645"/>
                  </a:cubicBezTo>
                  <a:cubicBezTo>
                    <a:pt x="0" y="14952"/>
                    <a:pt x="4326" y="19290"/>
                    <a:pt x="9645" y="19290"/>
                  </a:cubicBezTo>
                  <a:close/>
                </a:path>
              </a:pathLst>
            </a:custGeom>
            <a:solidFill>
              <a:srgbClr val="A54D05"/>
            </a:solidFill>
            <a:ln w="762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A54D05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3" name="Google Shape;1403;p20"/>
            <p:cNvSpPr/>
            <p:nvPr/>
          </p:nvSpPr>
          <p:spPr>
            <a:xfrm>
              <a:off x="1347225" y="1735550"/>
              <a:ext cx="388275" cy="388575"/>
            </a:xfrm>
            <a:custGeom>
              <a:avLst/>
              <a:gdLst/>
              <a:ahLst/>
              <a:cxnLst/>
              <a:rect l="l" t="t" r="r" b="b"/>
              <a:pathLst>
                <a:path w="15531" h="15543" extrusionOk="0">
                  <a:moveTo>
                    <a:pt x="7772" y="15543"/>
                  </a:moveTo>
                  <a:cubicBezTo>
                    <a:pt x="12048" y="15543"/>
                    <a:pt x="15531" y="12047"/>
                    <a:pt x="15531" y="7771"/>
                  </a:cubicBezTo>
                  <a:cubicBezTo>
                    <a:pt x="15531" y="3496"/>
                    <a:pt x="12048" y="0"/>
                    <a:pt x="7772" y="0"/>
                  </a:cubicBezTo>
                  <a:cubicBezTo>
                    <a:pt x="3484" y="0"/>
                    <a:pt x="1" y="3496"/>
                    <a:pt x="1" y="7771"/>
                  </a:cubicBezTo>
                  <a:cubicBezTo>
                    <a:pt x="1" y="12047"/>
                    <a:pt x="3484" y="15543"/>
                    <a:pt x="7772" y="15543"/>
                  </a:cubicBezTo>
                  <a:close/>
                </a:path>
              </a:pathLst>
            </a:custGeom>
            <a:solidFill>
              <a:srgbClr val="CCCCCC"/>
            </a:solidFill>
            <a:ln w="76200" cap="flat" cmpd="sng">
              <a:solidFill>
                <a:srgbClr val="66666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ct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r>
                <a:rPr kumimoji="0" lang="en" sz="2800" b="1" i="0" u="none" strike="noStrike" kern="0" cap="none" spc="0" normalizeH="0" baseline="0" noProof="0">
                  <a:ln>
                    <a:noFill/>
                  </a:ln>
                  <a:solidFill>
                    <a:srgbClr val="666666"/>
                  </a:solidFill>
                  <a:effectLst/>
                  <a:uLnTx/>
                  <a:uFillTx/>
                  <a:latin typeface="Dosis"/>
                  <a:ea typeface="Dosis"/>
                  <a:cs typeface="Dosis"/>
                  <a:sym typeface="Dosis"/>
                </a:rPr>
                <a:t>10¢</a:t>
              </a:r>
              <a:endParaRPr kumimoji="0" sz="2800" b="1" i="0" u="none" strike="noStrike" kern="0" cap="none" spc="0" normalizeH="0" baseline="0" noProof="0">
                <a:ln>
                  <a:noFill/>
                </a:ln>
                <a:solidFill>
                  <a:srgbClr val="666666"/>
                </a:solidFill>
                <a:effectLst/>
                <a:uLnTx/>
                <a:uFillTx/>
                <a:latin typeface="Dosis"/>
                <a:ea typeface="Dosis"/>
                <a:cs typeface="Dosis"/>
                <a:sym typeface="Dosis"/>
              </a:endParaRPr>
            </a:p>
          </p:txBody>
        </p:sp>
      </p:grpSp>
      <p:sp>
        <p:nvSpPr>
          <p:cNvPr id="1404" name="Google Shape;1404;p20"/>
          <p:cNvSpPr/>
          <p:nvPr/>
        </p:nvSpPr>
        <p:spPr>
          <a:xfrm flipH="1">
            <a:off x="2728763" y="2265531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BE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05" name="Google Shape;1405;p20"/>
          <p:cNvSpPr/>
          <p:nvPr/>
        </p:nvSpPr>
        <p:spPr>
          <a:xfrm flipH="1">
            <a:off x="5370497" y="2811898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BE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06" name="Google Shape;1406;p20"/>
          <p:cNvSpPr/>
          <p:nvPr/>
        </p:nvSpPr>
        <p:spPr>
          <a:xfrm flipH="1">
            <a:off x="9911797" y="2896631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BE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79962943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67B1134-2C89-47E2-ADBD-3D567F66A82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669C5D22-2E5D-428E-922B-42C70B7BA6A3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A47DCE5C-545B-4E06-A445-BA4A3900ACEB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E9CD5495-1FFE-4ABD-92F1-D7207B37433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5914D2AB-DD58-4746-B875-8D90D23E26D2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1/8/2025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B6971984-370A-4E7F-8051-A5D8023BA70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ADF68516-FC6A-4282-87DB-F7966F4E985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75D9ACE-5CFE-4AE7-B658-6CF8073D42FF}" type="slidenum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208246931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spTree>
      <p:nvGrpSpPr>
        <p:cNvPr id="1" name="Shape 1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8" name="Google Shape;178;p4"/>
          <p:cNvGrpSpPr/>
          <p:nvPr/>
        </p:nvGrpSpPr>
        <p:grpSpPr>
          <a:xfrm>
            <a:off x="-184227" y="-399294"/>
            <a:ext cx="13152739" cy="7397993"/>
            <a:chOff x="238125" y="822050"/>
            <a:chExt cx="7136850" cy="4051475"/>
          </a:xfrm>
        </p:grpSpPr>
        <p:sp>
          <p:nvSpPr>
            <p:cNvPr id="179" name="Google Shape;179;p4"/>
            <p:cNvSpPr/>
            <p:nvPr/>
          </p:nvSpPr>
          <p:spPr>
            <a:xfrm>
              <a:off x="238125" y="114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0" name="Google Shape;180;p4"/>
            <p:cNvSpPr/>
            <p:nvPr/>
          </p:nvSpPr>
          <p:spPr>
            <a:xfrm>
              <a:off x="238125" y="27590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1" name="Google Shape;181;p4"/>
            <p:cNvSpPr/>
            <p:nvPr/>
          </p:nvSpPr>
          <p:spPr>
            <a:xfrm>
              <a:off x="238125" y="250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2" name="Google Shape;182;p4"/>
            <p:cNvSpPr/>
            <p:nvPr/>
          </p:nvSpPr>
          <p:spPr>
            <a:xfrm>
              <a:off x="238125" y="22460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3" name="Google Shape;183;p4"/>
            <p:cNvSpPr/>
            <p:nvPr/>
          </p:nvSpPr>
          <p:spPr>
            <a:xfrm>
              <a:off x="238125" y="1971075"/>
              <a:ext cx="7136850" cy="0"/>
            </a:xfrm>
            <a:custGeom>
              <a:avLst/>
              <a:gdLst/>
              <a:ahLst/>
              <a:cxnLst/>
              <a:rect l="l" t="t" r="r" b="b"/>
              <a:pathLst>
                <a:path w="285474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4" name="Google Shape;184;p4"/>
            <p:cNvSpPr/>
            <p:nvPr/>
          </p:nvSpPr>
          <p:spPr>
            <a:xfrm>
              <a:off x="238125" y="169607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5" name="Google Shape;185;p4"/>
            <p:cNvSpPr/>
            <p:nvPr/>
          </p:nvSpPr>
          <p:spPr>
            <a:xfrm>
              <a:off x="238125" y="1420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6" name="Google Shape;186;p4"/>
            <p:cNvSpPr/>
            <p:nvPr/>
          </p:nvSpPr>
          <p:spPr>
            <a:xfrm>
              <a:off x="238125" y="33092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7" name="Google Shape;187;p4"/>
            <p:cNvSpPr/>
            <p:nvPr/>
          </p:nvSpPr>
          <p:spPr>
            <a:xfrm>
              <a:off x="238125" y="30155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8" name="Google Shape;188;p4"/>
            <p:cNvSpPr/>
            <p:nvPr/>
          </p:nvSpPr>
          <p:spPr>
            <a:xfrm>
              <a:off x="238125" y="47439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" name="Google Shape;189;p4"/>
            <p:cNvSpPr/>
            <p:nvPr/>
          </p:nvSpPr>
          <p:spPr>
            <a:xfrm>
              <a:off x="238125" y="44549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" name="Google Shape;190;p4"/>
            <p:cNvSpPr/>
            <p:nvPr/>
          </p:nvSpPr>
          <p:spPr>
            <a:xfrm>
              <a:off x="238125" y="4167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" name="Google Shape;191;p4"/>
            <p:cNvSpPr/>
            <p:nvPr/>
          </p:nvSpPr>
          <p:spPr>
            <a:xfrm>
              <a:off x="238125" y="38817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" name="Google Shape;192;p4"/>
            <p:cNvSpPr/>
            <p:nvPr/>
          </p:nvSpPr>
          <p:spPr>
            <a:xfrm>
              <a:off x="238125" y="35953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" name="Google Shape;193;p4"/>
            <p:cNvSpPr/>
            <p:nvPr/>
          </p:nvSpPr>
          <p:spPr>
            <a:xfrm>
              <a:off x="5075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" name="Google Shape;194;p4"/>
            <p:cNvSpPr/>
            <p:nvPr/>
          </p:nvSpPr>
          <p:spPr>
            <a:xfrm>
              <a:off x="3244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" name="Google Shape;195;p4"/>
            <p:cNvSpPr/>
            <p:nvPr/>
          </p:nvSpPr>
          <p:spPr>
            <a:xfrm>
              <a:off x="29400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" name="Google Shape;196;p4"/>
            <p:cNvSpPr/>
            <p:nvPr/>
          </p:nvSpPr>
          <p:spPr>
            <a:xfrm>
              <a:off x="2635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" name="Google Shape;197;p4"/>
            <p:cNvSpPr/>
            <p:nvPr/>
          </p:nvSpPr>
          <p:spPr>
            <a:xfrm>
              <a:off x="2331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" name="Google Shape;198;p4"/>
            <p:cNvSpPr/>
            <p:nvPr/>
          </p:nvSpPr>
          <p:spPr>
            <a:xfrm>
              <a:off x="20279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" name="Google Shape;199;p4"/>
            <p:cNvSpPr/>
            <p:nvPr/>
          </p:nvSpPr>
          <p:spPr>
            <a:xfrm>
              <a:off x="17239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" name="Google Shape;200;p4"/>
            <p:cNvSpPr/>
            <p:nvPr/>
          </p:nvSpPr>
          <p:spPr>
            <a:xfrm>
              <a:off x="14197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" name="Google Shape;201;p4"/>
            <p:cNvSpPr/>
            <p:nvPr/>
          </p:nvSpPr>
          <p:spPr>
            <a:xfrm>
              <a:off x="1115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" name="Google Shape;202;p4"/>
            <p:cNvSpPr/>
            <p:nvPr/>
          </p:nvSpPr>
          <p:spPr>
            <a:xfrm>
              <a:off x="811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" name="Google Shape;203;p4"/>
            <p:cNvSpPr/>
            <p:nvPr/>
          </p:nvSpPr>
          <p:spPr>
            <a:xfrm>
              <a:off x="3548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" name="Google Shape;204;p4"/>
            <p:cNvSpPr/>
            <p:nvPr/>
          </p:nvSpPr>
          <p:spPr>
            <a:xfrm>
              <a:off x="62845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" name="Google Shape;205;p4"/>
            <p:cNvSpPr/>
            <p:nvPr/>
          </p:nvSpPr>
          <p:spPr>
            <a:xfrm>
              <a:off x="5980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" name="Google Shape;206;p4"/>
            <p:cNvSpPr/>
            <p:nvPr/>
          </p:nvSpPr>
          <p:spPr>
            <a:xfrm>
              <a:off x="5676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" name="Google Shape;207;p4"/>
            <p:cNvSpPr/>
            <p:nvPr/>
          </p:nvSpPr>
          <p:spPr>
            <a:xfrm>
              <a:off x="53724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" name="Google Shape;208;p4"/>
            <p:cNvSpPr/>
            <p:nvPr/>
          </p:nvSpPr>
          <p:spPr>
            <a:xfrm>
              <a:off x="50684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" name="Google Shape;209;p4"/>
            <p:cNvSpPr/>
            <p:nvPr/>
          </p:nvSpPr>
          <p:spPr>
            <a:xfrm>
              <a:off x="47644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" name="Google Shape;210;p4"/>
            <p:cNvSpPr/>
            <p:nvPr/>
          </p:nvSpPr>
          <p:spPr>
            <a:xfrm>
              <a:off x="4460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" name="Google Shape;211;p4"/>
            <p:cNvSpPr/>
            <p:nvPr/>
          </p:nvSpPr>
          <p:spPr>
            <a:xfrm>
              <a:off x="4156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" name="Google Shape;212;p4"/>
            <p:cNvSpPr/>
            <p:nvPr/>
          </p:nvSpPr>
          <p:spPr>
            <a:xfrm>
              <a:off x="38522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" name="Google Shape;213;p4"/>
            <p:cNvSpPr/>
            <p:nvPr/>
          </p:nvSpPr>
          <p:spPr>
            <a:xfrm>
              <a:off x="65885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" name="Google Shape;214;p4"/>
            <p:cNvSpPr/>
            <p:nvPr/>
          </p:nvSpPr>
          <p:spPr>
            <a:xfrm>
              <a:off x="71967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" name="Google Shape;215;p4"/>
            <p:cNvSpPr/>
            <p:nvPr/>
          </p:nvSpPr>
          <p:spPr>
            <a:xfrm>
              <a:off x="68927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216" name="Google Shape;216;p4"/>
          <p:cNvSpPr/>
          <p:nvPr/>
        </p:nvSpPr>
        <p:spPr>
          <a:xfrm>
            <a:off x="950933" y="1764600"/>
            <a:ext cx="10290000" cy="4329600"/>
          </a:xfrm>
          <a:prstGeom prst="roundRect">
            <a:avLst>
              <a:gd name="adj" fmla="val 5150"/>
            </a:avLst>
          </a:prstGeom>
          <a:solidFill>
            <a:schemeClr val="lt1"/>
          </a:solidFill>
          <a:ln w="76200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6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17" name="Google Shape;217;p4"/>
          <p:cNvSpPr/>
          <p:nvPr/>
        </p:nvSpPr>
        <p:spPr>
          <a:xfrm>
            <a:off x="950967" y="641533"/>
            <a:ext cx="10290000" cy="919200"/>
          </a:xfrm>
          <a:prstGeom prst="roundRect">
            <a:avLst>
              <a:gd name="adj" fmla="val 16667"/>
            </a:avLst>
          </a:prstGeom>
          <a:solidFill>
            <a:schemeClr val="accent1"/>
          </a:solidFill>
          <a:ln w="762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18" name="Google Shape;218;p4"/>
          <p:cNvSpPr txBox="1">
            <a:spLocks noGrp="1"/>
          </p:cNvSpPr>
          <p:nvPr>
            <p:ph type="title"/>
          </p:nvPr>
        </p:nvSpPr>
        <p:spPr>
          <a:xfrm>
            <a:off x="950967" y="719333"/>
            <a:ext cx="10290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19" name="Google Shape;219;p4"/>
          <p:cNvSpPr txBox="1">
            <a:spLocks noGrp="1"/>
          </p:cNvSpPr>
          <p:nvPr>
            <p:ph type="body" idx="1"/>
          </p:nvPr>
        </p:nvSpPr>
        <p:spPr>
          <a:xfrm>
            <a:off x="950967" y="1764600"/>
            <a:ext cx="10290000" cy="427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57189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AutoNum type="arabicPeriod"/>
              <a:defRPr sz="1600"/>
            </a:lvl1pPr>
            <a:lvl2pPr marL="1219170" lvl="1" indent="-423323">
              <a:spcBef>
                <a:spcPts val="0"/>
              </a:spcBef>
              <a:spcAft>
                <a:spcPts val="0"/>
              </a:spcAft>
              <a:buSzPts val="1400"/>
              <a:buAutoNum type="alphaLcPeriod"/>
              <a:defRPr/>
            </a:lvl2pPr>
            <a:lvl3pPr marL="1828754" lvl="2" indent="-423323">
              <a:spcBef>
                <a:spcPts val="0"/>
              </a:spcBef>
              <a:spcAft>
                <a:spcPts val="0"/>
              </a:spcAft>
              <a:buSzPts val="1400"/>
              <a:buAutoNum type="romanLcPeriod"/>
              <a:defRPr/>
            </a:lvl3pPr>
            <a:lvl4pPr marL="2438339" lvl="3" indent="-423323">
              <a:spcBef>
                <a:spcPts val="0"/>
              </a:spcBef>
              <a:spcAft>
                <a:spcPts val="0"/>
              </a:spcAft>
              <a:buSzPts val="1400"/>
              <a:buAutoNum type="arabicPeriod"/>
              <a:defRPr/>
            </a:lvl4pPr>
            <a:lvl5pPr marL="3047924" lvl="4" indent="-423323">
              <a:spcBef>
                <a:spcPts val="0"/>
              </a:spcBef>
              <a:spcAft>
                <a:spcPts val="0"/>
              </a:spcAft>
              <a:buSzPts val="1400"/>
              <a:buAutoNum type="alphaLcPeriod"/>
              <a:defRPr/>
            </a:lvl5pPr>
            <a:lvl6pPr marL="3657509" lvl="5" indent="-423323">
              <a:spcBef>
                <a:spcPts val="0"/>
              </a:spcBef>
              <a:spcAft>
                <a:spcPts val="0"/>
              </a:spcAft>
              <a:buSzPts val="1400"/>
              <a:buAutoNum type="romanLcPeriod"/>
              <a:defRPr/>
            </a:lvl6pPr>
            <a:lvl7pPr marL="4267093" lvl="6" indent="-423323">
              <a:spcBef>
                <a:spcPts val="0"/>
              </a:spcBef>
              <a:spcAft>
                <a:spcPts val="0"/>
              </a:spcAft>
              <a:buSzPts val="1400"/>
              <a:buAutoNum type="arabicPeriod"/>
              <a:defRPr/>
            </a:lvl7pPr>
            <a:lvl8pPr marL="4876678" lvl="7" indent="-423323">
              <a:spcBef>
                <a:spcPts val="0"/>
              </a:spcBef>
              <a:spcAft>
                <a:spcPts val="0"/>
              </a:spcAft>
              <a:buSzPts val="1400"/>
              <a:buAutoNum type="alphaLcPeriod"/>
              <a:defRPr/>
            </a:lvl8pPr>
            <a:lvl9pPr marL="5486263" lvl="8" indent="-423323">
              <a:spcBef>
                <a:spcPts val="0"/>
              </a:spcBef>
              <a:spcAft>
                <a:spcPts val="0"/>
              </a:spcAft>
              <a:buSzPts val="1400"/>
              <a:buAutoNum type="romanLcPeriod"/>
              <a:defRPr/>
            </a:lvl9pPr>
          </a:lstStyle>
          <a:p>
            <a:endParaRPr/>
          </a:p>
        </p:txBody>
      </p:sp>
      <p:sp>
        <p:nvSpPr>
          <p:cNvPr id="220" name="Google Shape;220;p4"/>
          <p:cNvSpPr/>
          <p:nvPr/>
        </p:nvSpPr>
        <p:spPr>
          <a:xfrm>
            <a:off x="11511297" y="323164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BE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221" name="Google Shape;221;p4"/>
          <p:cNvGrpSpPr/>
          <p:nvPr/>
        </p:nvGrpSpPr>
        <p:grpSpPr>
          <a:xfrm>
            <a:off x="10170785" y="592808"/>
            <a:ext cx="1155783" cy="1243739"/>
            <a:chOff x="7627750" y="181828"/>
            <a:chExt cx="1196793" cy="1288048"/>
          </a:xfrm>
        </p:grpSpPr>
        <p:sp>
          <p:nvSpPr>
            <p:cNvPr id="222" name="Google Shape;222;p4"/>
            <p:cNvSpPr/>
            <p:nvPr/>
          </p:nvSpPr>
          <p:spPr>
            <a:xfrm>
              <a:off x="7627750" y="183417"/>
              <a:ext cx="1196793" cy="1286458"/>
            </a:xfrm>
            <a:custGeom>
              <a:avLst/>
              <a:gdLst/>
              <a:ahLst/>
              <a:cxnLst/>
              <a:rect l="l" t="t" r="r" b="b"/>
              <a:pathLst>
                <a:path w="40916" h="43989" extrusionOk="0">
                  <a:moveTo>
                    <a:pt x="16330" y="1"/>
                  </a:moveTo>
                  <a:cubicBezTo>
                    <a:pt x="10854" y="1"/>
                    <a:pt x="6328" y="1956"/>
                    <a:pt x="5700" y="4471"/>
                  </a:cubicBezTo>
                  <a:cubicBezTo>
                    <a:pt x="2738" y="5379"/>
                    <a:pt x="769" y="6943"/>
                    <a:pt x="769" y="8731"/>
                  </a:cubicBezTo>
                  <a:lnTo>
                    <a:pt x="769" y="10813"/>
                  </a:lnTo>
                  <a:cubicBezTo>
                    <a:pt x="769" y="12112"/>
                    <a:pt x="1816" y="13285"/>
                    <a:pt x="3507" y="14193"/>
                  </a:cubicBezTo>
                  <a:cubicBezTo>
                    <a:pt x="3674" y="14864"/>
                    <a:pt x="4121" y="15506"/>
                    <a:pt x="4792" y="16079"/>
                  </a:cubicBezTo>
                  <a:cubicBezTo>
                    <a:pt x="4526" y="16526"/>
                    <a:pt x="4387" y="17001"/>
                    <a:pt x="4387" y="17476"/>
                  </a:cubicBezTo>
                  <a:lnTo>
                    <a:pt x="4387" y="19557"/>
                  </a:lnTo>
                  <a:cubicBezTo>
                    <a:pt x="4387" y="19948"/>
                    <a:pt x="4470" y="20311"/>
                    <a:pt x="4638" y="20675"/>
                  </a:cubicBezTo>
                  <a:cubicBezTo>
                    <a:pt x="1844" y="21583"/>
                    <a:pt x="0" y="23105"/>
                    <a:pt x="0" y="24837"/>
                  </a:cubicBezTo>
                  <a:lnTo>
                    <a:pt x="0" y="26919"/>
                  </a:lnTo>
                  <a:cubicBezTo>
                    <a:pt x="0" y="28078"/>
                    <a:pt x="838" y="29140"/>
                    <a:pt x="2221" y="30006"/>
                  </a:cubicBezTo>
                  <a:cubicBezTo>
                    <a:pt x="1718" y="30593"/>
                    <a:pt x="1439" y="31235"/>
                    <a:pt x="1439" y="31906"/>
                  </a:cubicBezTo>
                  <a:lnTo>
                    <a:pt x="1439" y="33987"/>
                  </a:lnTo>
                  <a:cubicBezTo>
                    <a:pt x="1439" y="36767"/>
                    <a:pt x="6258" y="39044"/>
                    <a:pt x="12153" y="39044"/>
                  </a:cubicBezTo>
                  <a:cubicBezTo>
                    <a:pt x="15394" y="39044"/>
                    <a:pt x="18300" y="38359"/>
                    <a:pt x="20269" y="37284"/>
                  </a:cubicBezTo>
                  <a:cubicBezTo>
                    <a:pt x="21862" y="41209"/>
                    <a:pt x="25717" y="43989"/>
                    <a:pt x="30201" y="43989"/>
                  </a:cubicBezTo>
                  <a:cubicBezTo>
                    <a:pt x="36096" y="43989"/>
                    <a:pt x="40916" y="39183"/>
                    <a:pt x="40916" y="33289"/>
                  </a:cubicBezTo>
                  <a:cubicBezTo>
                    <a:pt x="40916" y="27380"/>
                    <a:pt x="36096" y="22574"/>
                    <a:pt x="30201" y="22574"/>
                  </a:cubicBezTo>
                  <a:cubicBezTo>
                    <a:pt x="29824" y="22574"/>
                    <a:pt x="29461" y="22588"/>
                    <a:pt x="29098" y="22630"/>
                  </a:cubicBezTo>
                  <a:lnTo>
                    <a:pt x="29098" y="21164"/>
                  </a:lnTo>
                  <a:cubicBezTo>
                    <a:pt x="29098" y="20242"/>
                    <a:pt x="28581" y="19389"/>
                    <a:pt x="27687" y="18649"/>
                  </a:cubicBezTo>
                  <a:cubicBezTo>
                    <a:pt x="28232" y="18034"/>
                    <a:pt x="28539" y="17364"/>
                    <a:pt x="28539" y="16666"/>
                  </a:cubicBezTo>
                  <a:lnTo>
                    <a:pt x="28539" y="14584"/>
                  </a:lnTo>
                  <a:cubicBezTo>
                    <a:pt x="28539" y="13034"/>
                    <a:pt x="27058" y="11637"/>
                    <a:pt x="24711" y="10701"/>
                  </a:cubicBezTo>
                  <a:cubicBezTo>
                    <a:pt x="24684" y="10589"/>
                    <a:pt x="24628" y="10491"/>
                    <a:pt x="24572" y="10379"/>
                  </a:cubicBezTo>
                  <a:cubicBezTo>
                    <a:pt x="26108" y="9499"/>
                    <a:pt x="27044" y="8382"/>
                    <a:pt x="27044" y="7153"/>
                  </a:cubicBezTo>
                  <a:lnTo>
                    <a:pt x="27044" y="5071"/>
                  </a:lnTo>
                  <a:cubicBezTo>
                    <a:pt x="27044" y="2277"/>
                    <a:pt x="22225" y="1"/>
                    <a:pt x="16330" y="1"/>
                  </a:cubicBezTo>
                  <a:close/>
                </a:path>
              </a:pathLst>
            </a:custGeom>
            <a:solidFill>
              <a:srgbClr val="FFFFFF"/>
            </a:solidFill>
            <a:ln w="1143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223" name="Google Shape;223;p4"/>
            <p:cNvGrpSpPr/>
            <p:nvPr/>
          </p:nvGrpSpPr>
          <p:grpSpPr>
            <a:xfrm>
              <a:off x="7627838" y="181828"/>
              <a:ext cx="1196383" cy="1286458"/>
              <a:chOff x="-1780025" y="3601513"/>
              <a:chExt cx="1022550" cy="1099725"/>
            </a:xfrm>
          </p:grpSpPr>
          <p:sp>
            <p:nvSpPr>
              <p:cNvPr id="224" name="Google Shape;224;p4"/>
              <p:cNvSpPr/>
              <p:nvPr/>
            </p:nvSpPr>
            <p:spPr>
              <a:xfrm>
                <a:off x="-1744050" y="4324388"/>
                <a:ext cx="535375" cy="253225"/>
              </a:xfrm>
              <a:custGeom>
                <a:avLst/>
                <a:gdLst/>
                <a:ahLst/>
                <a:cxnLst/>
                <a:rect l="l" t="t" r="r" b="b"/>
                <a:pathLst>
                  <a:path w="21415" h="10129" extrusionOk="0">
                    <a:moveTo>
                      <a:pt x="10700" y="10128"/>
                    </a:moveTo>
                    <a:cubicBezTo>
                      <a:pt x="16609" y="10128"/>
                      <a:pt x="21415" y="7865"/>
                      <a:pt x="21415" y="5072"/>
                    </a:cubicBezTo>
                    <a:cubicBezTo>
                      <a:pt x="21415" y="2278"/>
                      <a:pt x="16609" y="1"/>
                      <a:pt x="10700" y="1"/>
                    </a:cubicBezTo>
                    <a:cubicBezTo>
                      <a:pt x="4806" y="1"/>
                      <a:pt x="0" y="2278"/>
                      <a:pt x="0" y="5072"/>
                    </a:cubicBezTo>
                    <a:cubicBezTo>
                      <a:pt x="0" y="7865"/>
                      <a:pt x="4806" y="10128"/>
                      <a:pt x="10700" y="10128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5" name="Google Shape;225;p4"/>
              <p:cNvSpPr/>
              <p:nvPr/>
            </p:nvSpPr>
            <p:spPr>
              <a:xfrm>
                <a:off x="-1744050" y="4399138"/>
                <a:ext cx="535375" cy="52050"/>
              </a:xfrm>
              <a:custGeom>
                <a:avLst/>
                <a:gdLst/>
                <a:ahLst/>
                <a:cxnLst/>
                <a:rect l="l" t="t" r="r" b="b"/>
                <a:pathLst>
                  <a:path w="21415" h="2082" extrusionOk="0">
                    <a:moveTo>
                      <a:pt x="0" y="2082"/>
                    </a:moveTo>
                    <a:lnTo>
                      <a:pt x="21415" y="2082"/>
                    </a:lnTo>
                    <a:lnTo>
                      <a:pt x="21415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6" name="Google Shape;226;p4"/>
              <p:cNvSpPr/>
              <p:nvPr/>
            </p:nvSpPr>
            <p:spPr>
              <a:xfrm>
                <a:off x="-1744050" y="4272363"/>
                <a:ext cx="535375" cy="253200"/>
              </a:xfrm>
              <a:custGeom>
                <a:avLst/>
                <a:gdLst/>
                <a:ahLst/>
                <a:cxnLst/>
                <a:rect l="l" t="t" r="r" b="b"/>
                <a:pathLst>
                  <a:path w="21415" h="10128" extrusionOk="0">
                    <a:moveTo>
                      <a:pt x="10700" y="10128"/>
                    </a:moveTo>
                    <a:cubicBezTo>
                      <a:pt x="16609" y="10128"/>
                      <a:pt x="21415" y="7851"/>
                      <a:pt x="21415" y="5071"/>
                    </a:cubicBezTo>
                    <a:cubicBezTo>
                      <a:pt x="21415" y="2277"/>
                      <a:pt x="16609" y="0"/>
                      <a:pt x="10700" y="0"/>
                    </a:cubicBezTo>
                    <a:cubicBezTo>
                      <a:pt x="4806" y="0"/>
                      <a:pt x="0" y="2277"/>
                      <a:pt x="0" y="5071"/>
                    </a:cubicBezTo>
                    <a:cubicBezTo>
                      <a:pt x="0" y="7851"/>
                      <a:pt x="4806" y="10128"/>
                      <a:pt x="10700" y="10128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7" name="Google Shape;227;p4"/>
              <p:cNvSpPr/>
              <p:nvPr/>
            </p:nvSpPr>
            <p:spPr>
              <a:xfrm>
                <a:off x="-1709125" y="4296813"/>
                <a:ext cx="465525" cy="204325"/>
              </a:xfrm>
              <a:custGeom>
                <a:avLst/>
                <a:gdLst/>
                <a:ahLst/>
                <a:cxnLst/>
                <a:rect l="l" t="t" r="r" b="b"/>
                <a:pathLst>
                  <a:path w="18621" h="8173" extrusionOk="0">
                    <a:moveTo>
                      <a:pt x="9303" y="8172"/>
                    </a:moveTo>
                    <a:cubicBezTo>
                      <a:pt x="14430" y="8172"/>
                      <a:pt x="18621" y="6342"/>
                      <a:pt x="18621" y="4093"/>
                    </a:cubicBezTo>
                    <a:cubicBezTo>
                      <a:pt x="18621" y="1844"/>
                      <a:pt x="14430" y="0"/>
                      <a:pt x="9303" y="0"/>
                    </a:cubicBezTo>
                    <a:cubicBezTo>
                      <a:pt x="4177" y="0"/>
                      <a:pt x="0" y="1844"/>
                      <a:pt x="0" y="4093"/>
                    </a:cubicBezTo>
                    <a:cubicBezTo>
                      <a:pt x="0" y="6342"/>
                      <a:pt x="4177" y="8172"/>
                      <a:pt x="9303" y="8172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8" name="Google Shape;228;p4"/>
              <p:cNvSpPr/>
              <p:nvPr/>
            </p:nvSpPr>
            <p:spPr>
              <a:xfrm>
                <a:off x="-1556175" y="4329988"/>
                <a:ext cx="159275" cy="137975"/>
              </a:xfrm>
              <a:custGeom>
                <a:avLst/>
                <a:gdLst/>
                <a:ahLst/>
                <a:cxnLst/>
                <a:rect l="l" t="t" r="r" b="b"/>
                <a:pathLst>
                  <a:path w="6371" h="5519" extrusionOk="0">
                    <a:moveTo>
                      <a:pt x="2738" y="978"/>
                    </a:moveTo>
                    <a:lnTo>
                      <a:pt x="2738" y="2054"/>
                    </a:lnTo>
                    <a:cubicBezTo>
                      <a:pt x="2571" y="2012"/>
                      <a:pt x="2431" y="1970"/>
                      <a:pt x="2319" y="1928"/>
                    </a:cubicBezTo>
                    <a:cubicBezTo>
                      <a:pt x="2236" y="1900"/>
                      <a:pt x="2166" y="1858"/>
                      <a:pt x="2096" y="1816"/>
                    </a:cubicBezTo>
                    <a:cubicBezTo>
                      <a:pt x="1970" y="1732"/>
                      <a:pt x="1900" y="1621"/>
                      <a:pt x="1900" y="1523"/>
                    </a:cubicBezTo>
                    <a:cubicBezTo>
                      <a:pt x="1900" y="1397"/>
                      <a:pt x="1970" y="1285"/>
                      <a:pt x="2124" y="1188"/>
                    </a:cubicBezTo>
                    <a:cubicBezTo>
                      <a:pt x="2180" y="1160"/>
                      <a:pt x="2250" y="1118"/>
                      <a:pt x="2319" y="1090"/>
                    </a:cubicBezTo>
                    <a:cubicBezTo>
                      <a:pt x="2431" y="1048"/>
                      <a:pt x="2571" y="1006"/>
                      <a:pt x="2738" y="978"/>
                    </a:cubicBezTo>
                    <a:close/>
                    <a:moveTo>
                      <a:pt x="3674" y="3060"/>
                    </a:moveTo>
                    <a:cubicBezTo>
                      <a:pt x="3898" y="3087"/>
                      <a:pt x="4079" y="3129"/>
                      <a:pt x="4233" y="3171"/>
                    </a:cubicBezTo>
                    <a:cubicBezTo>
                      <a:pt x="4345" y="3199"/>
                      <a:pt x="4443" y="3241"/>
                      <a:pt x="4526" y="3283"/>
                    </a:cubicBezTo>
                    <a:cubicBezTo>
                      <a:pt x="4694" y="3381"/>
                      <a:pt x="4778" y="3507"/>
                      <a:pt x="4778" y="3646"/>
                    </a:cubicBezTo>
                    <a:cubicBezTo>
                      <a:pt x="4778" y="3800"/>
                      <a:pt x="4680" y="3926"/>
                      <a:pt x="4471" y="4051"/>
                    </a:cubicBezTo>
                    <a:cubicBezTo>
                      <a:pt x="4401" y="4079"/>
                      <a:pt x="4317" y="4121"/>
                      <a:pt x="4233" y="4149"/>
                    </a:cubicBezTo>
                    <a:cubicBezTo>
                      <a:pt x="4065" y="4205"/>
                      <a:pt x="3884" y="4247"/>
                      <a:pt x="3674" y="4261"/>
                    </a:cubicBezTo>
                    <a:lnTo>
                      <a:pt x="3674" y="3060"/>
                    </a:lnTo>
                    <a:close/>
                    <a:moveTo>
                      <a:pt x="2738" y="0"/>
                    </a:moveTo>
                    <a:lnTo>
                      <a:pt x="2738" y="308"/>
                    </a:lnTo>
                    <a:cubicBezTo>
                      <a:pt x="2585" y="322"/>
                      <a:pt x="2445" y="322"/>
                      <a:pt x="2319" y="336"/>
                    </a:cubicBezTo>
                    <a:cubicBezTo>
                      <a:pt x="1761" y="405"/>
                      <a:pt x="1300" y="517"/>
                      <a:pt x="936" y="713"/>
                    </a:cubicBezTo>
                    <a:cubicBezTo>
                      <a:pt x="489" y="936"/>
                      <a:pt x="266" y="1216"/>
                      <a:pt x="266" y="1551"/>
                    </a:cubicBezTo>
                    <a:cubicBezTo>
                      <a:pt x="266" y="1886"/>
                      <a:pt x="461" y="2166"/>
                      <a:pt x="867" y="2403"/>
                    </a:cubicBezTo>
                    <a:cubicBezTo>
                      <a:pt x="1188" y="2599"/>
                      <a:pt x="1677" y="2752"/>
                      <a:pt x="2319" y="2864"/>
                    </a:cubicBezTo>
                    <a:cubicBezTo>
                      <a:pt x="2445" y="2878"/>
                      <a:pt x="2585" y="2906"/>
                      <a:pt x="2738" y="2920"/>
                    </a:cubicBezTo>
                    <a:lnTo>
                      <a:pt x="2738" y="4219"/>
                    </a:lnTo>
                    <a:cubicBezTo>
                      <a:pt x="2585" y="4177"/>
                      <a:pt x="2445" y="4135"/>
                      <a:pt x="2319" y="4079"/>
                    </a:cubicBezTo>
                    <a:cubicBezTo>
                      <a:pt x="2236" y="4037"/>
                      <a:pt x="2166" y="3995"/>
                      <a:pt x="2096" y="3954"/>
                    </a:cubicBezTo>
                    <a:cubicBezTo>
                      <a:pt x="1900" y="3842"/>
                      <a:pt x="1775" y="3702"/>
                      <a:pt x="1705" y="3534"/>
                    </a:cubicBezTo>
                    <a:lnTo>
                      <a:pt x="0" y="3618"/>
                    </a:lnTo>
                    <a:cubicBezTo>
                      <a:pt x="140" y="4023"/>
                      <a:pt x="434" y="4331"/>
                      <a:pt x="908" y="4554"/>
                    </a:cubicBezTo>
                    <a:cubicBezTo>
                      <a:pt x="1286" y="4736"/>
                      <a:pt x="1747" y="4862"/>
                      <a:pt x="2319" y="4917"/>
                    </a:cubicBezTo>
                    <a:cubicBezTo>
                      <a:pt x="2445" y="4931"/>
                      <a:pt x="2585" y="4945"/>
                      <a:pt x="2738" y="4959"/>
                    </a:cubicBezTo>
                    <a:lnTo>
                      <a:pt x="2738" y="5518"/>
                    </a:lnTo>
                    <a:lnTo>
                      <a:pt x="3674" y="5518"/>
                    </a:lnTo>
                    <a:lnTo>
                      <a:pt x="3674" y="4945"/>
                    </a:lnTo>
                    <a:cubicBezTo>
                      <a:pt x="3870" y="4931"/>
                      <a:pt x="4052" y="4903"/>
                      <a:pt x="4233" y="4889"/>
                    </a:cubicBezTo>
                    <a:cubicBezTo>
                      <a:pt x="4820" y="4806"/>
                      <a:pt x="5295" y="4666"/>
                      <a:pt x="5658" y="4470"/>
                    </a:cubicBezTo>
                    <a:cubicBezTo>
                      <a:pt x="6133" y="4219"/>
                      <a:pt x="6370" y="3898"/>
                      <a:pt x="6370" y="3534"/>
                    </a:cubicBezTo>
                    <a:cubicBezTo>
                      <a:pt x="6370" y="3199"/>
                      <a:pt x="6189" y="2920"/>
                      <a:pt x="5798" y="2710"/>
                    </a:cubicBezTo>
                    <a:cubicBezTo>
                      <a:pt x="5504" y="2543"/>
                      <a:pt x="4973" y="2389"/>
                      <a:pt x="4233" y="2277"/>
                    </a:cubicBezTo>
                    <a:cubicBezTo>
                      <a:pt x="4052" y="2249"/>
                      <a:pt x="3870" y="2221"/>
                      <a:pt x="3674" y="2193"/>
                    </a:cubicBezTo>
                    <a:lnTo>
                      <a:pt x="3674" y="992"/>
                    </a:lnTo>
                    <a:cubicBezTo>
                      <a:pt x="3912" y="1034"/>
                      <a:pt x="4093" y="1104"/>
                      <a:pt x="4233" y="1202"/>
                    </a:cubicBezTo>
                    <a:cubicBezTo>
                      <a:pt x="4331" y="1285"/>
                      <a:pt x="4415" y="1369"/>
                      <a:pt x="4457" y="1481"/>
                    </a:cubicBezTo>
                    <a:lnTo>
                      <a:pt x="6105" y="1383"/>
                    </a:lnTo>
                    <a:cubicBezTo>
                      <a:pt x="5993" y="1076"/>
                      <a:pt x="5728" y="824"/>
                      <a:pt x="5323" y="643"/>
                    </a:cubicBezTo>
                    <a:cubicBezTo>
                      <a:pt x="5029" y="517"/>
                      <a:pt x="4666" y="419"/>
                      <a:pt x="4233" y="364"/>
                    </a:cubicBezTo>
                    <a:cubicBezTo>
                      <a:pt x="4052" y="336"/>
                      <a:pt x="3870" y="322"/>
                      <a:pt x="3674" y="308"/>
                    </a:cubicBezTo>
                    <a:lnTo>
                      <a:pt x="3674" y="0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9" name="Google Shape;229;p4"/>
              <p:cNvSpPr/>
              <p:nvPr/>
            </p:nvSpPr>
            <p:spPr>
              <a:xfrm>
                <a:off x="-1563850" y="4256988"/>
                <a:ext cx="535725" cy="253225"/>
              </a:xfrm>
              <a:custGeom>
                <a:avLst/>
                <a:gdLst/>
                <a:ahLst/>
                <a:cxnLst/>
                <a:rect l="l" t="t" r="r" b="b"/>
                <a:pathLst>
                  <a:path w="21429" h="10129" extrusionOk="0">
                    <a:moveTo>
                      <a:pt x="10714" y="10128"/>
                    </a:moveTo>
                    <a:cubicBezTo>
                      <a:pt x="16609" y="10128"/>
                      <a:pt x="21429" y="7851"/>
                      <a:pt x="21429" y="5072"/>
                    </a:cubicBezTo>
                    <a:cubicBezTo>
                      <a:pt x="21429" y="2278"/>
                      <a:pt x="16609" y="1"/>
                      <a:pt x="10714" y="1"/>
                    </a:cubicBezTo>
                    <a:cubicBezTo>
                      <a:pt x="4819" y="1"/>
                      <a:pt x="0" y="2278"/>
                      <a:pt x="0" y="5072"/>
                    </a:cubicBezTo>
                    <a:cubicBezTo>
                      <a:pt x="0" y="7851"/>
                      <a:pt x="4819" y="10128"/>
                      <a:pt x="10714" y="10128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0" name="Google Shape;230;p4"/>
              <p:cNvSpPr/>
              <p:nvPr/>
            </p:nvSpPr>
            <p:spPr>
              <a:xfrm>
                <a:off x="-1563850" y="4331738"/>
                <a:ext cx="535725" cy="52050"/>
              </a:xfrm>
              <a:custGeom>
                <a:avLst/>
                <a:gdLst/>
                <a:ahLst/>
                <a:cxnLst/>
                <a:rect l="l" t="t" r="r" b="b"/>
                <a:pathLst>
                  <a:path w="21429" h="2082" extrusionOk="0">
                    <a:moveTo>
                      <a:pt x="0" y="2082"/>
                    </a:moveTo>
                    <a:lnTo>
                      <a:pt x="21429" y="2082"/>
                    </a:lnTo>
                    <a:lnTo>
                      <a:pt x="2142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1" name="Google Shape;231;p4"/>
              <p:cNvSpPr/>
              <p:nvPr/>
            </p:nvSpPr>
            <p:spPr>
              <a:xfrm>
                <a:off x="-1563850" y="4204963"/>
                <a:ext cx="535725" cy="253200"/>
              </a:xfrm>
              <a:custGeom>
                <a:avLst/>
                <a:gdLst/>
                <a:ahLst/>
                <a:cxnLst/>
                <a:rect l="l" t="t" r="r" b="b"/>
                <a:pathLst>
                  <a:path w="21429" h="10128" extrusionOk="0">
                    <a:moveTo>
                      <a:pt x="10714" y="10128"/>
                    </a:moveTo>
                    <a:cubicBezTo>
                      <a:pt x="16609" y="10128"/>
                      <a:pt x="21429" y="7851"/>
                      <a:pt x="21429" y="5071"/>
                    </a:cubicBezTo>
                    <a:cubicBezTo>
                      <a:pt x="21429" y="2277"/>
                      <a:pt x="16609" y="0"/>
                      <a:pt x="10714" y="0"/>
                    </a:cubicBezTo>
                    <a:cubicBezTo>
                      <a:pt x="4819" y="0"/>
                      <a:pt x="0" y="2277"/>
                      <a:pt x="0" y="5071"/>
                    </a:cubicBezTo>
                    <a:cubicBezTo>
                      <a:pt x="0" y="7851"/>
                      <a:pt x="4819" y="10128"/>
                      <a:pt x="10714" y="10128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2" name="Google Shape;232;p4"/>
              <p:cNvSpPr/>
              <p:nvPr/>
            </p:nvSpPr>
            <p:spPr>
              <a:xfrm>
                <a:off x="-1528575" y="4229413"/>
                <a:ext cx="465525" cy="204325"/>
              </a:xfrm>
              <a:custGeom>
                <a:avLst/>
                <a:gdLst/>
                <a:ahLst/>
                <a:cxnLst/>
                <a:rect l="l" t="t" r="r" b="b"/>
                <a:pathLst>
                  <a:path w="18621" h="8173" extrusionOk="0">
                    <a:moveTo>
                      <a:pt x="9303" y="8172"/>
                    </a:moveTo>
                    <a:cubicBezTo>
                      <a:pt x="14430" y="8172"/>
                      <a:pt x="18621" y="6328"/>
                      <a:pt x="18621" y="4093"/>
                    </a:cubicBezTo>
                    <a:cubicBezTo>
                      <a:pt x="18621" y="1844"/>
                      <a:pt x="14430" y="0"/>
                      <a:pt x="9303" y="0"/>
                    </a:cubicBezTo>
                    <a:cubicBezTo>
                      <a:pt x="4177" y="0"/>
                      <a:pt x="0" y="1844"/>
                      <a:pt x="0" y="4093"/>
                    </a:cubicBezTo>
                    <a:cubicBezTo>
                      <a:pt x="0" y="6328"/>
                      <a:pt x="4177" y="8172"/>
                      <a:pt x="9303" y="8172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3" name="Google Shape;233;p4"/>
              <p:cNvSpPr/>
              <p:nvPr/>
            </p:nvSpPr>
            <p:spPr>
              <a:xfrm>
                <a:off x="-1375625" y="4262588"/>
                <a:ext cx="159275" cy="137975"/>
              </a:xfrm>
              <a:custGeom>
                <a:avLst/>
                <a:gdLst/>
                <a:ahLst/>
                <a:cxnLst/>
                <a:rect l="l" t="t" r="r" b="b"/>
                <a:pathLst>
                  <a:path w="6371" h="5519" extrusionOk="0">
                    <a:moveTo>
                      <a:pt x="2738" y="978"/>
                    </a:moveTo>
                    <a:lnTo>
                      <a:pt x="2738" y="2054"/>
                    </a:lnTo>
                    <a:cubicBezTo>
                      <a:pt x="2571" y="2012"/>
                      <a:pt x="2431" y="1970"/>
                      <a:pt x="2319" y="1928"/>
                    </a:cubicBezTo>
                    <a:cubicBezTo>
                      <a:pt x="2236" y="1900"/>
                      <a:pt x="2166" y="1858"/>
                      <a:pt x="2096" y="1816"/>
                    </a:cubicBezTo>
                    <a:cubicBezTo>
                      <a:pt x="1956" y="1732"/>
                      <a:pt x="1886" y="1621"/>
                      <a:pt x="1886" y="1523"/>
                    </a:cubicBezTo>
                    <a:cubicBezTo>
                      <a:pt x="1886" y="1397"/>
                      <a:pt x="1970" y="1285"/>
                      <a:pt x="2124" y="1188"/>
                    </a:cubicBezTo>
                    <a:cubicBezTo>
                      <a:pt x="2180" y="1160"/>
                      <a:pt x="2236" y="1118"/>
                      <a:pt x="2319" y="1090"/>
                    </a:cubicBezTo>
                    <a:cubicBezTo>
                      <a:pt x="2431" y="1048"/>
                      <a:pt x="2571" y="1006"/>
                      <a:pt x="2738" y="978"/>
                    </a:cubicBezTo>
                    <a:close/>
                    <a:moveTo>
                      <a:pt x="3674" y="3060"/>
                    </a:moveTo>
                    <a:cubicBezTo>
                      <a:pt x="3898" y="3087"/>
                      <a:pt x="4079" y="3129"/>
                      <a:pt x="4219" y="3171"/>
                    </a:cubicBezTo>
                    <a:cubicBezTo>
                      <a:pt x="4345" y="3199"/>
                      <a:pt x="4443" y="3241"/>
                      <a:pt x="4512" y="3283"/>
                    </a:cubicBezTo>
                    <a:cubicBezTo>
                      <a:pt x="4694" y="3381"/>
                      <a:pt x="4778" y="3507"/>
                      <a:pt x="4778" y="3646"/>
                    </a:cubicBezTo>
                    <a:cubicBezTo>
                      <a:pt x="4778" y="3800"/>
                      <a:pt x="4680" y="3926"/>
                      <a:pt x="4471" y="4037"/>
                    </a:cubicBezTo>
                    <a:cubicBezTo>
                      <a:pt x="4401" y="4079"/>
                      <a:pt x="4317" y="4121"/>
                      <a:pt x="4219" y="4149"/>
                    </a:cubicBezTo>
                    <a:cubicBezTo>
                      <a:pt x="4065" y="4205"/>
                      <a:pt x="3884" y="4233"/>
                      <a:pt x="3674" y="4261"/>
                    </a:cubicBezTo>
                    <a:lnTo>
                      <a:pt x="3674" y="3060"/>
                    </a:lnTo>
                    <a:close/>
                    <a:moveTo>
                      <a:pt x="2738" y="0"/>
                    </a:moveTo>
                    <a:lnTo>
                      <a:pt x="2738" y="308"/>
                    </a:lnTo>
                    <a:cubicBezTo>
                      <a:pt x="2585" y="322"/>
                      <a:pt x="2445" y="322"/>
                      <a:pt x="2319" y="336"/>
                    </a:cubicBezTo>
                    <a:cubicBezTo>
                      <a:pt x="1761" y="405"/>
                      <a:pt x="1300" y="517"/>
                      <a:pt x="936" y="699"/>
                    </a:cubicBezTo>
                    <a:cubicBezTo>
                      <a:pt x="489" y="936"/>
                      <a:pt x="266" y="1216"/>
                      <a:pt x="266" y="1551"/>
                    </a:cubicBezTo>
                    <a:cubicBezTo>
                      <a:pt x="266" y="1886"/>
                      <a:pt x="461" y="2165"/>
                      <a:pt x="867" y="2403"/>
                    </a:cubicBezTo>
                    <a:cubicBezTo>
                      <a:pt x="1188" y="2599"/>
                      <a:pt x="1677" y="2752"/>
                      <a:pt x="2319" y="2864"/>
                    </a:cubicBezTo>
                    <a:cubicBezTo>
                      <a:pt x="2445" y="2878"/>
                      <a:pt x="2585" y="2906"/>
                      <a:pt x="2738" y="2920"/>
                    </a:cubicBezTo>
                    <a:lnTo>
                      <a:pt x="2738" y="4219"/>
                    </a:lnTo>
                    <a:cubicBezTo>
                      <a:pt x="2585" y="4177"/>
                      <a:pt x="2445" y="4135"/>
                      <a:pt x="2319" y="4079"/>
                    </a:cubicBezTo>
                    <a:cubicBezTo>
                      <a:pt x="2236" y="4037"/>
                      <a:pt x="2166" y="3995"/>
                      <a:pt x="2096" y="3954"/>
                    </a:cubicBezTo>
                    <a:cubicBezTo>
                      <a:pt x="1900" y="3842"/>
                      <a:pt x="1775" y="3688"/>
                      <a:pt x="1705" y="3534"/>
                    </a:cubicBezTo>
                    <a:lnTo>
                      <a:pt x="0" y="3618"/>
                    </a:lnTo>
                    <a:cubicBezTo>
                      <a:pt x="140" y="4023"/>
                      <a:pt x="434" y="4331"/>
                      <a:pt x="908" y="4554"/>
                    </a:cubicBezTo>
                    <a:cubicBezTo>
                      <a:pt x="1286" y="4736"/>
                      <a:pt x="1747" y="4862"/>
                      <a:pt x="2319" y="4917"/>
                    </a:cubicBezTo>
                    <a:cubicBezTo>
                      <a:pt x="2445" y="4931"/>
                      <a:pt x="2585" y="4945"/>
                      <a:pt x="2738" y="4959"/>
                    </a:cubicBezTo>
                    <a:lnTo>
                      <a:pt x="2738" y="5518"/>
                    </a:lnTo>
                    <a:lnTo>
                      <a:pt x="3674" y="5518"/>
                    </a:lnTo>
                    <a:lnTo>
                      <a:pt x="3674" y="4931"/>
                    </a:lnTo>
                    <a:cubicBezTo>
                      <a:pt x="3870" y="4931"/>
                      <a:pt x="4051" y="4903"/>
                      <a:pt x="4219" y="4889"/>
                    </a:cubicBezTo>
                    <a:cubicBezTo>
                      <a:pt x="4820" y="4806"/>
                      <a:pt x="5295" y="4666"/>
                      <a:pt x="5658" y="4470"/>
                    </a:cubicBezTo>
                    <a:cubicBezTo>
                      <a:pt x="6133" y="4219"/>
                      <a:pt x="6370" y="3898"/>
                      <a:pt x="6370" y="3534"/>
                    </a:cubicBezTo>
                    <a:cubicBezTo>
                      <a:pt x="6370" y="3199"/>
                      <a:pt x="6175" y="2920"/>
                      <a:pt x="5798" y="2710"/>
                    </a:cubicBezTo>
                    <a:cubicBezTo>
                      <a:pt x="5504" y="2543"/>
                      <a:pt x="4973" y="2389"/>
                      <a:pt x="4219" y="2277"/>
                    </a:cubicBezTo>
                    <a:cubicBezTo>
                      <a:pt x="4051" y="2249"/>
                      <a:pt x="3870" y="2221"/>
                      <a:pt x="3674" y="2193"/>
                    </a:cubicBezTo>
                    <a:lnTo>
                      <a:pt x="3674" y="992"/>
                    </a:lnTo>
                    <a:cubicBezTo>
                      <a:pt x="3912" y="1034"/>
                      <a:pt x="4093" y="1104"/>
                      <a:pt x="4219" y="1202"/>
                    </a:cubicBezTo>
                    <a:cubicBezTo>
                      <a:pt x="4331" y="1285"/>
                      <a:pt x="4415" y="1369"/>
                      <a:pt x="4457" y="1481"/>
                    </a:cubicBezTo>
                    <a:lnTo>
                      <a:pt x="6105" y="1383"/>
                    </a:lnTo>
                    <a:cubicBezTo>
                      <a:pt x="5993" y="1076"/>
                      <a:pt x="5728" y="824"/>
                      <a:pt x="5323" y="643"/>
                    </a:cubicBezTo>
                    <a:cubicBezTo>
                      <a:pt x="5029" y="517"/>
                      <a:pt x="4666" y="419"/>
                      <a:pt x="4219" y="363"/>
                    </a:cubicBezTo>
                    <a:cubicBezTo>
                      <a:pt x="4051" y="336"/>
                      <a:pt x="3870" y="322"/>
                      <a:pt x="3674" y="308"/>
                    </a:cubicBezTo>
                    <a:lnTo>
                      <a:pt x="3674" y="0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4" name="Google Shape;234;p4"/>
              <p:cNvSpPr/>
              <p:nvPr/>
            </p:nvSpPr>
            <p:spPr>
              <a:xfrm>
                <a:off x="-1780025" y="4147688"/>
                <a:ext cx="535375" cy="253550"/>
              </a:xfrm>
              <a:custGeom>
                <a:avLst/>
                <a:gdLst/>
                <a:ahLst/>
                <a:cxnLst/>
                <a:rect l="l" t="t" r="r" b="b"/>
                <a:pathLst>
                  <a:path w="21415" h="10142" extrusionOk="0">
                    <a:moveTo>
                      <a:pt x="10701" y="10142"/>
                    </a:moveTo>
                    <a:cubicBezTo>
                      <a:pt x="16610" y="10142"/>
                      <a:pt x="21415" y="7865"/>
                      <a:pt x="21415" y="5071"/>
                    </a:cubicBezTo>
                    <a:cubicBezTo>
                      <a:pt x="21415" y="2277"/>
                      <a:pt x="16610" y="1"/>
                      <a:pt x="10701" y="1"/>
                    </a:cubicBezTo>
                    <a:cubicBezTo>
                      <a:pt x="4806" y="1"/>
                      <a:pt x="0" y="2277"/>
                      <a:pt x="0" y="5071"/>
                    </a:cubicBezTo>
                    <a:cubicBezTo>
                      <a:pt x="0" y="7865"/>
                      <a:pt x="4806" y="10142"/>
                      <a:pt x="10701" y="10142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5" name="Google Shape;235;p4"/>
              <p:cNvSpPr/>
              <p:nvPr/>
            </p:nvSpPr>
            <p:spPr>
              <a:xfrm>
                <a:off x="-1780025" y="4222413"/>
                <a:ext cx="535375" cy="52075"/>
              </a:xfrm>
              <a:custGeom>
                <a:avLst/>
                <a:gdLst/>
                <a:ahLst/>
                <a:cxnLst/>
                <a:rect l="l" t="t" r="r" b="b"/>
                <a:pathLst>
                  <a:path w="21415" h="2083" extrusionOk="0">
                    <a:moveTo>
                      <a:pt x="0" y="2082"/>
                    </a:moveTo>
                    <a:lnTo>
                      <a:pt x="21415" y="2082"/>
                    </a:lnTo>
                    <a:lnTo>
                      <a:pt x="21415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6" name="Google Shape;236;p4"/>
              <p:cNvSpPr/>
              <p:nvPr/>
            </p:nvSpPr>
            <p:spPr>
              <a:xfrm>
                <a:off x="-1780025" y="4095663"/>
                <a:ext cx="535375" cy="253550"/>
              </a:xfrm>
              <a:custGeom>
                <a:avLst/>
                <a:gdLst/>
                <a:ahLst/>
                <a:cxnLst/>
                <a:rect l="l" t="t" r="r" b="b"/>
                <a:pathLst>
                  <a:path w="21415" h="10142" extrusionOk="0">
                    <a:moveTo>
                      <a:pt x="10701" y="10142"/>
                    </a:moveTo>
                    <a:cubicBezTo>
                      <a:pt x="16610" y="10142"/>
                      <a:pt x="21415" y="7865"/>
                      <a:pt x="21415" y="5071"/>
                    </a:cubicBezTo>
                    <a:cubicBezTo>
                      <a:pt x="21415" y="2277"/>
                      <a:pt x="16610" y="0"/>
                      <a:pt x="10701" y="0"/>
                    </a:cubicBezTo>
                    <a:cubicBezTo>
                      <a:pt x="4806" y="0"/>
                      <a:pt x="0" y="2277"/>
                      <a:pt x="0" y="5071"/>
                    </a:cubicBezTo>
                    <a:cubicBezTo>
                      <a:pt x="0" y="7865"/>
                      <a:pt x="4806" y="10142"/>
                      <a:pt x="10701" y="10142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7" name="Google Shape;237;p4"/>
              <p:cNvSpPr/>
              <p:nvPr/>
            </p:nvSpPr>
            <p:spPr>
              <a:xfrm>
                <a:off x="-1745100" y="4120438"/>
                <a:ext cx="465525" cy="203975"/>
              </a:xfrm>
              <a:custGeom>
                <a:avLst/>
                <a:gdLst/>
                <a:ahLst/>
                <a:cxnLst/>
                <a:rect l="l" t="t" r="r" b="b"/>
                <a:pathLst>
                  <a:path w="18621" h="8159" extrusionOk="0">
                    <a:moveTo>
                      <a:pt x="9304" y="8159"/>
                    </a:moveTo>
                    <a:cubicBezTo>
                      <a:pt x="14430" y="8159"/>
                      <a:pt x="18621" y="6329"/>
                      <a:pt x="18621" y="4080"/>
                    </a:cubicBezTo>
                    <a:cubicBezTo>
                      <a:pt x="18621" y="1831"/>
                      <a:pt x="14430" y="1"/>
                      <a:pt x="9304" y="1"/>
                    </a:cubicBezTo>
                    <a:cubicBezTo>
                      <a:pt x="4177" y="1"/>
                      <a:pt x="0" y="1831"/>
                      <a:pt x="0" y="4080"/>
                    </a:cubicBezTo>
                    <a:cubicBezTo>
                      <a:pt x="0" y="6329"/>
                      <a:pt x="4177" y="8159"/>
                      <a:pt x="9304" y="8159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8" name="Google Shape;238;p4"/>
              <p:cNvSpPr/>
              <p:nvPr/>
            </p:nvSpPr>
            <p:spPr>
              <a:xfrm>
                <a:off x="-1591800" y="4153613"/>
                <a:ext cx="158925" cy="137625"/>
              </a:xfrm>
              <a:custGeom>
                <a:avLst/>
                <a:gdLst/>
                <a:ahLst/>
                <a:cxnLst/>
                <a:rect l="l" t="t" r="r" b="b"/>
                <a:pathLst>
                  <a:path w="6357" h="5505" extrusionOk="0">
                    <a:moveTo>
                      <a:pt x="2725" y="979"/>
                    </a:moveTo>
                    <a:lnTo>
                      <a:pt x="2725" y="2040"/>
                    </a:lnTo>
                    <a:cubicBezTo>
                      <a:pt x="2557" y="1999"/>
                      <a:pt x="2417" y="1971"/>
                      <a:pt x="2306" y="1915"/>
                    </a:cubicBezTo>
                    <a:cubicBezTo>
                      <a:pt x="2222" y="1887"/>
                      <a:pt x="2152" y="1845"/>
                      <a:pt x="2082" y="1817"/>
                    </a:cubicBezTo>
                    <a:cubicBezTo>
                      <a:pt x="1956" y="1719"/>
                      <a:pt x="1886" y="1621"/>
                      <a:pt x="1886" y="1510"/>
                    </a:cubicBezTo>
                    <a:cubicBezTo>
                      <a:pt x="1886" y="1384"/>
                      <a:pt x="1956" y="1286"/>
                      <a:pt x="2110" y="1188"/>
                    </a:cubicBezTo>
                    <a:cubicBezTo>
                      <a:pt x="2166" y="1146"/>
                      <a:pt x="2236" y="1119"/>
                      <a:pt x="2306" y="1091"/>
                    </a:cubicBezTo>
                    <a:cubicBezTo>
                      <a:pt x="2417" y="1035"/>
                      <a:pt x="2557" y="993"/>
                      <a:pt x="2725" y="979"/>
                    </a:cubicBezTo>
                    <a:close/>
                    <a:moveTo>
                      <a:pt x="3661" y="3046"/>
                    </a:moveTo>
                    <a:cubicBezTo>
                      <a:pt x="3884" y="3074"/>
                      <a:pt x="4066" y="3116"/>
                      <a:pt x="4219" y="3158"/>
                    </a:cubicBezTo>
                    <a:cubicBezTo>
                      <a:pt x="4331" y="3200"/>
                      <a:pt x="4429" y="3228"/>
                      <a:pt x="4513" y="3284"/>
                    </a:cubicBezTo>
                    <a:cubicBezTo>
                      <a:pt x="4680" y="3381"/>
                      <a:pt x="4764" y="3493"/>
                      <a:pt x="4764" y="3633"/>
                    </a:cubicBezTo>
                    <a:cubicBezTo>
                      <a:pt x="4764" y="3787"/>
                      <a:pt x="4666" y="3926"/>
                      <a:pt x="4457" y="4038"/>
                    </a:cubicBezTo>
                    <a:cubicBezTo>
                      <a:pt x="4387" y="4080"/>
                      <a:pt x="4303" y="4108"/>
                      <a:pt x="4219" y="4136"/>
                    </a:cubicBezTo>
                    <a:cubicBezTo>
                      <a:pt x="4052" y="4192"/>
                      <a:pt x="3870" y="4234"/>
                      <a:pt x="3661" y="4248"/>
                    </a:cubicBezTo>
                    <a:lnTo>
                      <a:pt x="3661" y="3046"/>
                    </a:lnTo>
                    <a:close/>
                    <a:moveTo>
                      <a:pt x="2725" y="1"/>
                    </a:moveTo>
                    <a:lnTo>
                      <a:pt x="2725" y="308"/>
                    </a:lnTo>
                    <a:cubicBezTo>
                      <a:pt x="2571" y="308"/>
                      <a:pt x="2431" y="322"/>
                      <a:pt x="2306" y="336"/>
                    </a:cubicBezTo>
                    <a:cubicBezTo>
                      <a:pt x="1747" y="392"/>
                      <a:pt x="1286" y="518"/>
                      <a:pt x="923" y="699"/>
                    </a:cubicBezTo>
                    <a:cubicBezTo>
                      <a:pt x="476" y="923"/>
                      <a:pt x="252" y="1216"/>
                      <a:pt x="252" y="1552"/>
                    </a:cubicBezTo>
                    <a:cubicBezTo>
                      <a:pt x="252" y="1873"/>
                      <a:pt x="448" y="2166"/>
                      <a:pt x="853" y="2390"/>
                    </a:cubicBezTo>
                    <a:cubicBezTo>
                      <a:pt x="1174" y="2585"/>
                      <a:pt x="1663" y="2739"/>
                      <a:pt x="2306" y="2851"/>
                    </a:cubicBezTo>
                    <a:cubicBezTo>
                      <a:pt x="2431" y="2879"/>
                      <a:pt x="2571" y="2893"/>
                      <a:pt x="2725" y="2921"/>
                    </a:cubicBezTo>
                    <a:lnTo>
                      <a:pt x="2725" y="4206"/>
                    </a:lnTo>
                    <a:cubicBezTo>
                      <a:pt x="2571" y="4178"/>
                      <a:pt x="2431" y="4122"/>
                      <a:pt x="2306" y="4066"/>
                    </a:cubicBezTo>
                    <a:cubicBezTo>
                      <a:pt x="2222" y="4024"/>
                      <a:pt x="2152" y="3996"/>
                      <a:pt x="2082" y="3954"/>
                    </a:cubicBezTo>
                    <a:cubicBezTo>
                      <a:pt x="1886" y="3828"/>
                      <a:pt x="1761" y="3689"/>
                      <a:pt x="1691" y="3521"/>
                    </a:cubicBezTo>
                    <a:lnTo>
                      <a:pt x="1" y="3605"/>
                    </a:lnTo>
                    <a:cubicBezTo>
                      <a:pt x="126" y="4010"/>
                      <a:pt x="420" y="4331"/>
                      <a:pt x="895" y="4541"/>
                    </a:cubicBezTo>
                    <a:cubicBezTo>
                      <a:pt x="1272" y="4722"/>
                      <a:pt x="1747" y="4848"/>
                      <a:pt x="2306" y="4904"/>
                    </a:cubicBezTo>
                    <a:cubicBezTo>
                      <a:pt x="2431" y="4918"/>
                      <a:pt x="2571" y="4932"/>
                      <a:pt x="2725" y="4946"/>
                    </a:cubicBezTo>
                    <a:lnTo>
                      <a:pt x="2725" y="5505"/>
                    </a:lnTo>
                    <a:lnTo>
                      <a:pt x="3661" y="5505"/>
                    </a:lnTo>
                    <a:lnTo>
                      <a:pt x="3661" y="4932"/>
                    </a:lnTo>
                    <a:cubicBezTo>
                      <a:pt x="3856" y="4918"/>
                      <a:pt x="4038" y="4904"/>
                      <a:pt x="4219" y="4876"/>
                    </a:cubicBezTo>
                    <a:cubicBezTo>
                      <a:pt x="4806" y="4792"/>
                      <a:pt x="5281" y="4653"/>
                      <a:pt x="5644" y="4457"/>
                    </a:cubicBezTo>
                    <a:cubicBezTo>
                      <a:pt x="6119" y="4206"/>
                      <a:pt x="6357" y="3898"/>
                      <a:pt x="6357" y="3521"/>
                    </a:cubicBezTo>
                    <a:cubicBezTo>
                      <a:pt x="6357" y="3186"/>
                      <a:pt x="6175" y="2921"/>
                      <a:pt x="5798" y="2711"/>
                    </a:cubicBezTo>
                    <a:cubicBezTo>
                      <a:pt x="5490" y="2529"/>
                      <a:pt x="4960" y="2390"/>
                      <a:pt x="4219" y="2264"/>
                    </a:cubicBezTo>
                    <a:cubicBezTo>
                      <a:pt x="4038" y="2236"/>
                      <a:pt x="3856" y="2208"/>
                      <a:pt x="3661" y="2180"/>
                    </a:cubicBezTo>
                    <a:lnTo>
                      <a:pt x="3661" y="979"/>
                    </a:lnTo>
                    <a:cubicBezTo>
                      <a:pt x="3898" y="1035"/>
                      <a:pt x="4080" y="1105"/>
                      <a:pt x="4219" y="1202"/>
                    </a:cubicBezTo>
                    <a:cubicBezTo>
                      <a:pt x="4331" y="1272"/>
                      <a:pt x="4401" y="1370"/>
                      <a:pt x="4443" y="1482"/>
                    </a:cubicBezTo>
                    <a:lnTo>
                      <a:pt x="6091" y="1370"/>
                    </a:lnTo>
                    <a:cubicBezTo>
                      <a:pt x="5979" y="1063"/>
                      <a:pt x="5714" y="825"/>
                      <a:pt x="5309" y="630"/>
                    </a:cubicBezTo>
                    <a:cubicBezTo>
                      <a:pt x="5016" y="504"/>
                      <a:pt x="4652" y="406"/>
                      <a:pt x="4219" y="350"/>
                    </a:cubicBezTo>
                    <a:cubicBezTo>
                      <a:pt x="4038" y="336"/>
                      <a:pt x="3856" y="308"/>
                      <a:pt x="3661" y="308"/>
                    </a:cubicBezTo>
                    <a:lnTo>
                      <a:pt x="3661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9" name="Google Shape;239;p4"/>
              <p:cNvSpPr/>
              <p:nvPr/>
            </p:nvSpPr>
            <p:spPr>
              <a:xfrm>
                <a:off x="-1588650" y="4055838"/>
                <a:ext cx="535725" cy="253575"/>
              </a:xfrm>
              <a:custGeom>
                <a:avLst/>
                <a:gdLst/>
                <a:ahLst/>
                <a:cxnLst/>
                <a:rect l="l" t="t" r="r" b="b"/>
                <a:pathLst>
                  <a:path w="21429" h="10143" extrusionOk="0">
                    <a:moveTo>
                      <a:pt x="10715" y="10142"/>
                    </a:moveTo>
                    <a:cubicBezTo>
                      <a:pt x="16610" y="10142"/>
                      <a:pt x="21429" y="7865"/>
                      <a:pt x="21429" y="5071"/>
                    </a:cubicBezTo>
                    <a:cubicBezTo>
                      <a:pt x="21429" y="2278"/>
                      <a:pt x="16610" y="1"/>
                      <a:pt x="10715" y="1"/>
                    </a:cubicBezTo>
                    <a:cubicBezTo>
                      <a:pt x="4820" y="1"/>
                      <a:pt x="0" y="2278"/>
                      <a:pt x="0" y="5071"/>
                    </a:cubicBezTo>
                    <a:cubicBezTo>
                      <a:pt x="0" y="7865"/>
                      <a:pt x="4820" y="10142"/>
                      <a:pt x="10715" y="10142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0" name="Google Shape;240;p4"/>
              <p:cNvSpPr/>
              <p:nvPr/>
            </p:nvSpPr>
            <p:spPr>
              <a:xfrm>
                <a:off x="-1588650" y="4130588"/>
                <a:ext cx="535725" cy="52050"/>
              </a:xfrm>
              <a:custGeom>
                <a:avLst/>
                <a:gdLst/>
                <a:ahLst/>
                <a:cxnLst/>
                <a:rect l="l" t="t" r="r" b="b"/>
                <a:pathLst>
                  <a:path w="21429" h="2082" extrusionOk="0">
                    <a:moveTo>
                      <a:pt x="0" y="2081"/>
                    </a:moveTo>
                    <a:lnTo>
                      <a:pt x="21429" y="2081"/>
                    </a:lnTo>
                    <a:lnTo>
                      <a:pt x="2142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1" name="Google Shape;241;p4"/>
              <p:cNvSpPr/>
              <p:nvPr/>
            </p:nvSpPr>
            <p:spPr>
              <a:xfrm>
                <a:off x="-1588650" y="4003813"/>
                <a:ext cx="535725" cy="253200"/>
              </a:xfrm>
              <a:custGeom>
                <a:avLst/>
                <a:gdLst/>
                <a:ahLst/>
                <a:cxnLst/>
                <a:rect l="l" t="t" r="r" b="b"/>
                <a:pathLst>
                  <a:path w="21429" h="10128" extrusionOk="0">
                    <a:moveTo>
                      <a:pt x="10715" y="10128"/>
                    </a:moveTo>
                    <a:cubicBezTo>
                      <a:pt x="16610" y="10128"/>
                      <a:pt x="21429" y="7865"/>
                      <a:pt x="21429" y="5071"/>
                    </a:cubicBezTo>
                    <a:cubicBezTo>
                      <a:pt x="21429" y="2277"/>
                      <a:pt x="16610" y="0"/>
                      <a:pt x="10715" y="0"/>
                    </a:cubicBezTo>
                    <a:cubicBezTo>
                      <a:pt x="4820" y="0"/>
                      <a:pt x="0" y="2277"/>
                      <a:pt x="0" y="5071"/>
                    </a:cubicBezTo>
                    <a:cubicBezTo>
                      <a:pt x="0" y="7865"/>
                      <a:pt x="4820" y="10128"/>
                      <a:pt x="10715" y="10128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2" name="Google Shape;242;p4"/>
              <p:cNvSpPr/>
              <p:nvPr/>
            </p:nvSpPr>
            <p:spPr>
              <a:xfrm>
                <a:off x="-1553375" y="4028263"/>
                <a:ext cx="465175" cy="204300"/>
              </a:xfrm>
              <a:custGeom>
                <a:avLst/>
                <a:gdLst/>
                <a:ahLst/>
                <a:cxnLst/>
                <a:rect l="l" t="t" r="r" b="b"/>
                <a:pathLst>
                  <a:path w="18607" h="8172" extrusionOk="0">
                    <a:moveTo>
                      <a:pt x="9304" y="8172"/>
                    </a:moveTo>
                    <a:cubicBezTo>
                      <a:pt x="14430" y="8172"/>
                      <a:pt x="18607" y="6342"/>
                      <a:pt x="18607" y="4093"/>
                    </a:cubicBezTo>
                    <a:cubicBezTo>
                      <a:pt x="18607" y="1844"/>
                      <a:pt x="14430" y="0"/>
                      <a:pt x="9304" y="0"/>
                    </a:cubicBezTo>
                    <a:cubicBezTo>
                      <a:pt x="4177" y="0"/>
                      <a:pt x="0" y="1844"/>
                      <a:pt x="0" y="4093"/>
                    </a:cubicBezTo>
                    <a:cubicBezTo>
                      <a:pt x="0" y="6342"/>
                      <a:pt x="4177" y="8172"/>
                      <a:pt x="9304" y="8172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3" name="Google Shape;243;p4"/>
              <p:cNvSpPr/>
              <p:nvPr/>
            </p:nvSpPr>
            <p:spPr>
              <a:xfrm>
                <a:off x="-1400425" y="4061788"/>
                <a:ext cx="159275" cy="137600"/>
              </a:xfrm>
              <a:custGeom>
                <a:avLst/>
                <a:gdLst/>
                <a:ahLst/>
                <a:cxnLst/>
                <a:rect l="l" t="t" r="r" b="b"/>
                <a:pathLst>
                  <a:path w="6371" h="5504" extrusionOk="0">
                    <a:moveTo>
                      <a:pt x="2725" y="964"/>
                    </a:moveTo>
                    <a:lnTo>
                      <a:pt x="2725" y="2040"/>
                    </a:lnTo>
                    <a:cubicBezTo>
                      <a:pt x="2571" y="1998"/>
                      <a:pt x="2431" y="1956"/>
                      <a:pt x="2306" y="1914"/>
                    </a:cubicBezTo>
                    <a:cubicBezTo>
                      <a:pt x="2222" y="1886"/>
                      <a:pt x="2152" y="1844"/>
                      <a:pt x="2096" y="1802"/>
                    </a:cubicBezTo>
                    <a:cubicBezTo>
                      <a:pt x="1956" y="1718"/>
                      <a:pt x="1886" y="1621"/>
                      <a:pt x="1886" y="1509"/>
                    </a:cubicBezTo>
                    <a:cubicBezTo>
                      <a:pt x="1886" y="1383"/>
                      <a:pt x="1970" y="1271"/>
                      <a:pt x="2124" y="1174"/>
                    </a:cubicBezTo>
                    <a:cubicBezTo>
                      <a:pt x="2180" y="1146"/>
                      <a:pt x="2236" y="1104"/>
                      <a:pt x="2306" y="1076"/>
                    </a:cubicBezTo>
                    <a:cubicBezTo>
                      <a:pt x="2431" y="1034"/>
                      <a:pt x="2571" y="992"/>
                      <a:pt x="2725" y="964"/>
                    </a:cubicBezTo>
                    <a:close/>
                    <a:moveTo>
                      <a:pt x="3675" y="3045"/>
                    </a:moveTo>
                    <a:cubicBezTo>
                      <a:pt x="3898" y="3073"/>
                      <a:pt x="4080" y="3115"/>
                      <a:pt x="4219" y="3157"/>
                    </a:cubicBezTo>
                    <a:cubicBezTo>
                      <a:pt x="4345" y="3185"/>
                      <a:pt x="4443" y="3227"/>
                      <a:pt x="4513" y="3269"/>
                    </a:cubicBezTo>
                    <a:cubicBezTo>
                      <a:pt x="4694" y="3381"/>
                      <a:pt x="4778" y="3492"/>
                      <a:pt x="4778" y="3632"/>
                    </a:cubicBezTo>
                    <a:cubicBezTo>
                      <a:pt x="4778" y="3786"/>
                      <a:pt x="4666" y="3911"/>
                      <a:pt x="4471" y="4037"/>
                    </a:cubicBezTo>
                    <a:cubicBezTo>
                      <a:pt x="4401" y="4079"/>
                      <a:pt x="4317" y="4107"/>
                      <a:pt x="4219" y="4135"/>
                    </a:cubicBezTo>
                    <a:cubicBezTo>
                      <a:pt x="4066" y="4191"/>
                      <a:pt x="3884" y="4233"/>
                      <a:pt x="3675" y="4247"/>
                    </a:cubicBezTo>
                    <a:lnTo>
                      <a:pt x="3675" y="3045"/>
                    </a:lnTo>
                    <a:close/>
                    <a:moveTo>
                      <a:pt x="2725" y="0"/>
                    </a:moveTo>
                    <a:lnTo>
                      <a:pt x="2725" y="294"/>
                    </a:lnTo>
                    <a:cubicBezTo>
                      <a:pt x="2585" y="307"/>
                      <a:pt x="2445" y="321"/>
                      <a:pt x="2306" y="335"/>
                    </a:cubicBezTo>
                    <a:cubicBezTo>
                      <a:pt x="1761" y="391"/>
                      <a:pt x="1300" y="503"/>
                      <a:pt x="937" y="699"/>
                    </a:cubicBezTo>
                    <a:cubicBezTo>
                      <a:pt x="490" y="922"/>
                      <a:pt x="266" y="1201"/>
                      <a:pt x="266" y="1537"/>
                    </a:cubicBezTo>
                    <a:cubicBezTo>
                      <a:pt x="266" y="1872"/>
                      <a:pt x="462" y="2151"/>
                      <a:pt x="853" y="2389"/>
                    </a:cubicBezTo>
                    <a:cubicBezTo>
                      <a:pt x="1188" y="2584"/>
                      <a:pt x="1677" y="2738"/>
                      <a:pt x="2306" y="2850"/>
                    </a:cubicBezTo>
                    <a:cubicBezTo>
                      <a:pt x="2445" y="2878"/>
                      <a:pt x="2585" y="2892"/>
                      <a:pt x="2725" y="2920"/>
                    </a:cubicBezTo>
                    <a:lnTo>
                      <a:pt x="2725" y="4205"/>
                    </a:lnTo>
                    <a:cubicBezTo>
                      <a:pt x="2585" y="4163"/>
                      <a:pt x="2445" y="4121"/>
                      <a:pt x="2306" y="4065"/>
                    </a:cubicBezTo>
                    <a:cubicBezTo>
                      <a:pt x="2236" y="4023"/>
                      <a:pt x="2166" y="3981"/>
                      <a:pt x="2096" y="3939"/>
                    </a:cubicBezTo>
                    <a:cubicBezTo>
                      <a:pt x="1900" y="3828"/>
                      <a:pt x="1775" y="3688"/>
                      <a:pt x="1705" y="3520"/>
                    </a:cubicBezTo>
                    <a:lnTo>
                      <a:pt x="1" y="3604"/>
                    </a:lnTo>
                    <a:cubicBezTo>
                      <a:pt x="140" y="4009"/>
                      <a:pt x="434" y="4331"/>
                      <a:pt x="895" y="4540"/>
                    </a:cubicBezTo>
                    <a:cubicBezTo>
                      <a:pt x="1286" y="4722"/>
                      <a:pt x="1747" y="4847"/>
                      <a:pt x="2306" y="4903"/>
                    </a:cubicBezTo>
                    <a:cubicBezTo>
                      <a:pt x="2445" y="4917"/>
                      <a:pt x="2585" y="4931"/>
                      <a:pt x="2725" y="4945"/>
                    </a:cubicBezTo>
                    <a:lnTo>
                      <a:pt x="2725" y="5504"/>
                    </a:lnTo>
                    <a:lnTo>
                      <a:pt x="3675" y="5504"/>
                    </a:lnTo>
                    <a:lnTo>
                      <a:pt x="3675" y="4931"/>
                    </a:lnTo>
                    <a:cubicBezTo>
                      <a:pt x="3870" y="4917"/>
                      <a:pt x="4052" y="4889"/>
                      <a:pt x="4219" y="4875"/>
                    </a:cubicBezTo>
                    <a:cubicBezTo>
                      <a:pt x="4806" y="4792"/>
                      <a:pt x="5295" y="4652"/>
                      <a:pt x="5658" y="4456"/>
                    </a:cubicBezTo>
                    <a:cubicBezTo>
                      <a:pt x="6133" y="4205"/>
                      <a:pt x="6371" y="3897"/>
                      <a:pt x="6371" y="3520"/>
                    </a:cubicBezTo>
                    <a:cubicBezTo>
                      <a:pt x="6371" y="3185"/>
                      <a:pt x="6175" y="2920"/>
                      <a:pt x="5798" y="2696"/>
                    </a:cubicBezTo>
                    <a:cubicBezTo>
                      <a:pt x="5490" y="2529"/>
                      <a:pt x="4974" y="2389"/>
                      <a:pt x="4219" y="2263"/>
                    </a:cubicBezTo>
                    <a:cubicBezTo>
                      <a:pt x="4052" y="2235"/>
                      <a:pt x="3870" y="2207"/>
                      <a:pt x="3675" y="2179"/>
                    </a:cubicBezTo>
                    <a:lnTo>
                      <a:pt x="3675" y="978"/>
                    </a:lnTo>
                    <a:cubicBezTo>
                      <a:pt x="3912" y="1020"/>
                      <a:pt x="4094" y="1104"/>
                      <a:pt x="4219" y="1188"/>
                    </a:cubicBezTo>
                    <a:cubicBezTo>
                      <a:pt x="4331" y="1271"/>
                      <a:pt x="4415" y="1369"/>
                      <a:pt x="4457" y="1467"/>
                    </a:cubicBezTo>
                    <a:lnTo>
                      <a:pt x="6105" y="1369"/>
                    </a:lnTo>
                    <a:cubicBezTo>
                      <a:pt x="5993" y="1062"/>
                      <a:pt x="5728" y="810"/>
                      <a:pt x="5323" y="629"/>
                    </a:cubicBezTo>
                    <a:cubicBezTo>
                      <a:pt x="5030" y="503"/>
                      <a:pt x="4666" y="405"/>
                      <a:pt x="4219" y="349"/>
                    </a:cubicBezTo>
                    <a:cubicBezTo>
                      <a:pt x="4052" y="321"/>
                      <a:pt x="3870" y="307"/>
                      <a:pt x="3675" y="294"/>
                    </a:cubicBezTo>
                    <a:lnTo>
                      <a:pt x="3675" y="0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4" name="Google Shape;244;p4"/>
              <p:cNvSpPr/>
              <p:nvPr/>
            </p:nvSpPr>
            <p:spPr>
              <a:xfrm>
                <a:off x="-1670725" y="3963988"/>
                <a:ext cx="535400" cy="253225"/>
              </a:xfrm>
              <a:custGeom>
                <a:avLst/>
                <a:gdLst/>
                <a:ahLst/>
                <a:cxnLst/>
                <a:rect l="l" t="t" r="r" b="b"/>
                <a:pathLst>
                  <a:path w="21416" h="10129" extrusionOk="0">
                    <a:moveTo>
                      <a:pt x="10715" y="10128"/>
                    </a:moveTo>
                    <a:cubicBezTo>
                      <a:pt x="16610" y="10128"/>
                      <a:pt x="21415" y="7851"/>
                      <a:pt x="21415" y="5058"/>
                    </a:cubicBezTo>
                    <a:cubicBezTo>
                      <a:pt x="21415" y="2278"/>
                      <a:pt x="16610" y="1"/>
                      <a:pt x="10715" y="1"/>
                    </a:cubicBezTo>
                    <a:cubicBezTo>
                      <a:pt x="4806" y="1"/>
                      <a:pt x="1" y="2278"/>
                      <a:pt x="1" y="5058"/>
                    </a:cubicBezTo>
                    <a:cubicBezTo>
                      <a:pt x="1" y="7851"/>
                      <a:pt x="4806" y="10128"/>
                      <a:pt x="10715" y="10128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5" name="Google Shape;245;p4"/>
              <p:cNvSpPr/>
              <p:nvPr/>
            </p:nvSpPr>
            <p:spPr>
              <a:xfrm>
                <a:off x="-1670725" y="4038388"/>
                <a:ext cx="535400" cy="52050"/>
              </a:xfrm>
              <a:custGeom>
                <a:avLst/>
                <a:gdLst/>
                <a:ahLst/>
                <a:cxnLst/>
                <a:rect l="l" t="t" r="r" b="b"/>
                <a:pathLst>
                  <a:path w="21416" h="2082" extrusionOk="0">
                    <a:moveTo>
                      <a:pt x="1" y="2082"/>
                    </a:moveTo>
                    <a:lnTo>
                      <a:pt x="21415" y="2082"/>
                    </a:lnTo>
                    <a:lnTo>
                      <a:pt x="21415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6" name="Google Shape;246;p4"/>
              <p:cNvSpPr/>
              <p:nvPr/>
            </p:nvSpPr>
            <p:spPr>
              <a:xfrm>
                <a:off x="-1670725" y="3911963"/>
                <a:ext cx="535400" cy="253200"/>
              </a:xfrm>
              <a:custGeom>
                <a:avLst/>
                <a:gdLst/>
                <a:ahLst/>
                <a:cxnLst/>
                <a:rect l="l" t="t" r="r" b="b"/>
                <a:pathLst>
                  <a:path w="21416" h="10128" extrusionOk="0">
                    <a:moveTo>
                      <a:pt x="10715" y="10128"/>
                    </a:moveTo>
                    <a:cubicBezTo>
                      <a:pt x="16610" y="10128"/>
                      <a:pt x="21415" y="7851"/>
                      <a:pt x="21415" y="5057"/>
                    </a:cubicBezTo>
                    <a:cubicBezTo>
                      <a:pt x="21415" y="2277"/>
                      <a:pt x="16610" y="0"/>
                      <a:pt x="10715" y="0"/>
                    </a:cubicBezTo>
                    <a:cubicBezTo>
                      <a:pt x="4806" y="0"/>
                      <a:pt x="1" y="2277"/>
                      <a:pt x="1" y="5057"/>
                    </a:cubicBezTo>
                    <a:cubicBezTo>
                      <a:pt x="1" y="7851"/>
                      <a:pt x="4806" y="10128"/>
                      <a:pt x="10715" y="10128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7" name="Google Shape;247;p4"/>
              <p:cNvSpPr/>
              <p:nvPr/>
            </p:nvSpPr>
            <p:spPr>
              <a:xfrm>
                <a:off x="-1635800" y="3936413"/>
                <a:ext cx="465550" cy="204325"/>
              </a:xfrm>
              <a:custGeom>
                <a:avLst/>
                <a:gdLst/>
                <a:ahLst/>
                <a:cxnLst/>
                <a:rect l="l" t="t" r="r" b="b"/>
                <a:pathLst>
                  <a:path w="18622" h="8173" extrusionOk="0">
                    <a:moveTo>
                      <a:pt x="9318" y="8172"/>
                    </a:moveTo>
                    <a:cubicBezTo>
                      <a:pt x="14445" y="8172"/>
                      <a:pt x="18621" y="6328"/>
                      <a:pt x="18621" y="4079"/>
                    </a:cubicBezTo>
                    <a:cubicBezTo>
                      <a:pt x="18621" y="1830"/>
                      <a:pt x="14445" y="0"/>
                      <a:pt x="9318" y="0"/>
                    </a:cubicBezTo>
                    <a:cubicBezTo>
                      <a:pt x="4191" y="0"/>
                      <a:pt x="1" y="1830"/>
                      <a:pt x="1" y="4079"/>
                    </a:cubicBezTo>
                    <a:cubicBezTo>
                      <a:pt x="1" y="6328"/>
                      <a:pt x="4191" y="8172"/>
                      <a:pt x="9318" y="8172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8" name="Google Shape;248;p4"/>
              <p:cNvSpPr/>
              <p:nvPr/>
            </p:nvSpPr>
            <p:spPr>
              <a:xfrm>
                <a:off x="-1482500" y="3969588"/>
                <a:ext cx="158925" cy="137975"/>
              </a:xfrm>
              <a:custGeom>
                <a:avLst/>
                <a:gdLst/>
                <a:ahLst/>
                <a:cxnLst/>
                <a:rect l="l" t="t" r="r" b="b"/>
                <a:pathLst>
                  <a:path w="6357" h="5519" extrusionOk="0">
                    <a:moveTo>
                      <a:pt x="2725" y="978"/>
                    </a:moveTo>
                    <a:lnTo>
                      <a:pt x="2725" y="2040"/>
                    </a:lnTo>
                    <a:cubicBezTo>
                      <a:pt x="2557" y="2012"/>
                      <a:pt x="2418" y="1970"/>
                      <a:pt x="2306" y="1928"/>
                    </a:cubicBezTo>
                    <a:cubicBezTo>
                      <a:pt x="2222" y="1886"/>
                      <a:pt x="2152" y="1858"/>
                      <a:pt x="2096" y="1816"/>
                    </a:cubicBezTo>
                    <a:cubicBezTo>
                      <a:pt x="1957" y="1719"/>
                      <a:pt x="1887" y="1621"/>
                      <a:pt x="1887" y="1509"/>
                    </a:cubicBezTo>
                    <a:cubicBezTo>
                      <a:pt x="1887" y="1397"/>
                      <a:pt x="1957" y="1285"/>
                      <a:pt x="2110" y="1188"/>
                    </a:cubicBezTo>
                    <a:cubicBezTo>
                      <a:pt x="2166" y="1146"/>
                      <a:pt x="2236" y="1118"/>
                      <a:pt x="2306" y="1090"/>
                    </a:cubicBezTo>
                    <a:cubicBezTo>
                      <a:pt x="2432" y="1048"/>
                      <a:pt x="2571" y="1006"/>
                      <a:pt x="2725" y="978"/>
                    </a:cubicBezTo>
                    <a:close/>
                    <a:moveTo>
                      <a:pt x="3675" y="3060"/>
                    </a:moveTo>
                    <a:cubicBezTo>
                      <a:pt x="3884" y="3087"/>
                      <a:pt x="4066" y="3115"/>
                      <a:pt x="4220" y="3171"/>
                    </a:cubicBezTo>
                    <a:cubicBezTo>
                      <a:pt x="4345" y="3199"/>
                      <a:pt x="4443" y="3241"/>
                      <a:pt x="4513" y="3283"/>
                    </a:cubicBezTo>
                    <a:cubicBezTo>
                      <a:pt x="4681" y="3381"/>
                      <a:pt x="4764" y="3507"/>
                      <a:pt x="4764" y="3646"/>
                    </a:cubicBezTo>
                    <a:cubicBezTo>
                      <a:pt x="4764" y="3800"/>
                      <a:pt x="4667" y="3926"/>
                      <a:pt x="4457" y="4037"/>
                    </a:cubicBezTo>
                    <a:cubicBezTo>
                      <a:pt x="4387" y="4079"/>
                      <a:pt x="4303" y="4121"/>
                      <a:pt x="4220" y="4149"/>
                    </a:cubicBezTo>
                    <a:cubicBezTo>
                      <a:pt x="4066" y="4205"/>
                      <a:pt x="3884" y="4233"/>
                      <a:pt x="3675" y="4261"/>
                    </a:cubicBezTo>
                    <a:lnTo>
                      <a:pt x="3675" y="3060"/>
                    </a:lnTo>
                    <a:close/>
                    <a:moveTo>
                      <a:pt x="2725" y="0"/>
                    </a:moveTo>
                    <a:lnTo>
                      <a:pt x="2725" y="308"/>
                    </a:lnTo>
                    <a:cubicBezTo>
                      <a:pt x="2585" y="308"/>
                      <a:pt x="2446" y="322"/>
                      <a:pt x="2306" y="336"/>
                    </a:cubicBezTo>
                    <a:cubicBezTo>
                      <a:pt x="1747" y="391"/>
                      <a:pt x="1300" y="517"/>
                      <a:pt x="937" y="699"/>
                    </a:cubicBezTo>
                    <a:cubicBezTo>
                      <a:pt x="476" y="936"/>
                      <a:pt x="252" y="1216"/>
                      <a:pt x="252" y="1551"/>
                    </a:cubicBezTo>
                    <a:cubicBezTo>
                      <a:pt x="252" y="1886"/>
                      <a:pt x="462" y="2166"/>
                      <a:pt x="853" y="2403"/>
                    </a:cubicBezTo>
                    <a:cubicBezTo>
                      <a:pt x="1188" y="2599"/>
                      <a:pt x="1663" y="2738"/>
                      <a:pt x="2306" y="2864"/>
                    </a:cubicBezTo>
                    <a:cubicBezTo>
                      <a:pt x="2446" y="2878"/>
                      <a:pt x="2585" y="2906"/>
                      <a:pt x="2725" y="2920"/>
                    </a:cubicBezTo>
                    <a:lnTo>
                      <a:pt x="2725" y="4219"/>
                    </a:lnTo>
                    <a:cubicBezTo>
                      <a:pt x="2571" y="4177"/>
                      <a:pt x="2432" y="4135"/>
                      <a:pt x="2306" y="4065"/>
                    </a:cubicBezTo>
                    <a:cubicBezTo>
                      <a:pt x="2236" y="4037"/>
                      <a:pt x="2152" y="3995"/>
                      <a:pt x="2082" y="3954"/>
                    </a:cubicBezTo>
                    <a:cubicBezTo>
                      <a:pt x="1901" y="3828"/>
                      <a:pt x="1761" y="3688"/>
                      <a:pt x="1691" y="3534"/>
                    </a:cubicBezTo>
                    <a:lnTo>
                      <a:pt x="1" y="3618"/>
                    </a:lnTo>
                    <a:cubicBezTo>
                      <a:pt x="127" y="4023"/>
                      <a:pt x="434" y="4331"/>
                      <a:pt x="895" y="4554"/>
                    </a:cubicBezTo>
                    <a:cubicBezTo>
                      <a:pt x="1272" y="4736"/>
                      <a:pt x="1747" y="4848"/>
                      <a:pt x="2306" y="4917"/>
                    </a:cubicBezTo>
                    <a:cubicBezTo>
                      <a:pt x="2446" y="4931"/>
                      <a:pt x="2585" y="4945"/>
                      <a:pt x="2725" y="4945"/>
                    </a:cubicBezTo>
                    <a:lnTo>
                      <a:pt x="2725" y="5518"/>
                    </a:lnTo>
                    <a:lnTo>
                      <a:pt x="3675" y="5518"/>
                    </a:lnTo>
                    <a:lnTo>
                      <a:pt x="3675" y="4931"/>
                    </a:lnTo>
                    <a:cubicBezTo>
                      <a:pt x="3856" y="4917"/>
                      <a:pt x="4052" y="4903"/>
                      <a:pt x="4220" y="4876"/>
                    </a:cubicBezTo>
                    <a:cubicBezTo>
                      <a:pt x="4806" y="4806"/>
                      <a:pt x="5281" y="4666"/>
                      <a:pt x="5658" y="4470"/>
                    </a:cubicBezTo>
                    <a:cubicBezTo>
                      <a:pt x="6119" y="4219"/>
                      <a:pt x="6357" y="3898"/>
                      <a:pt x="6357" y="3534"/>
                    </a:cubicBezTo>
                    <a:cubicBezTo>
                      <a:pt x="6357" y="3199"/>
                      <a:pt x="6175" y="2920"/>
                      <a:pt x="5798" y="2710"/>
                    </a:cubicBezTo>
                    <a:cubicBezTo>
                      <a:pt x="5491" y="2543"/>
                      <a:pt x="4960" y="2389"/>
                      <a:pt x="4220" y="2277"/>
                    </a:cubicBezTo>
                    <a:cubicBezTo>
                      <a:pt x="4052" y="2249"/>
                      <a:pt x="3870" y="2221"/>
                      <a:pt x="3675" y="2193"/>
                    </a:cubicBezTo>
                    <a:lnTo>
                      <a:pt x="3675" y="992"/>
                    </a:lnTo>
                    <a:cubicBezTo>
                      <a:pt x="3898" y="1034"/>
                      <a:pt x="4080" y="1104"/>
                      <a:pt x="4220" y="1202"/>
                    </a:cubicBezTo>
                    <a:cubicBezTo>
                      <a:pt x="4331" y="1285"/>
                      <a:pt x="4401" y="1369"/>
                      <a:pt x="4457" y="1481"/>
                    </a:cubicBezTo>
                    <a:lnTo>
                      <a:pt x="6091" y="1383"/>
                    </a:lnTo>
                    <a:cubicBezTo>
                      <a:pt x="5980" y="1076"/>
                      <a:pt x="5728" y="825"/>
                      <a:pt x="5323" y="643"/>
                    </a:cubicBezTo>
                    <a:cubicBezTo>
                      <a:pt x="5030" y="503"/>
                      <a:pt x="4653" y="419"/>
                      <a:pt x="4220" y="364"/>
                    </a:cubicBezTo>
                    <a:cubicBezTo>
                      <a:pt x="4052" y="336"/>
                      <a:pt x="3870" y="322"/>
                      <a:pt x="3675" y="308"/>
                    </a:cubicBezTo>
                    <a:lnTo>
                      <a:pt x="3675" y="0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9" name="Google Shape;249;p4"/>
              <p:cNvSpPr/>
              <p:nvPr/>
            </p:nvSpPr>
            <p:spPr>
              <a:xfrm>
                <a:off x="-1602275" y="3891363"/>
                <a:ext cx="535400" cy="253550"/>
              </a:xfrm>
              <a:custGeom>
                <a:avLst/>
                <a:gdLst/>
                <a:ahLst/>
                <a:cxnLst/>
                <a:rect l="l" t="t" r="r" b="b"/>
                <a:pathLst>
                  <a:path w="21416" h="10142" extrusionOk="0">
                    <a:moveTo>
                      <a:pt x="10715" y="10142"/>
                    </a:moveTo>
                    <a:cubicBezTo>
                      <a:pt x="16610" y="10142"/>
                      <a:pt x="21415" y="7865"/>
                      <a:pt x="21415" y="5071"/>
                    </a:cubicBezTo>
                    <a:cubicBezTo>
                      <a:pt x="21415" y="2277"/>
                      <a:pt x="16610" y="0"/>
                      <a:pt x="10715" y="0"/>
                    </a:cubicBezTo>
                    <a:cubicBezTo>
                      <a:pt x="4806" y="0"/>
                      <a:pt x="1" y="2277"/>
                      <a:pt x="1" y="5071"/>
                    </a:cubicBezTo>
                    <a:cubicBezTo>
                      <a:pt x="1" y="7865"/>
                      <a:pt x="4806" y="10142"/>
                      <a:pt x="10715" y="10142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0" name="Google Shape;250;p4"/>
              <p:cNvSpPr/>
              <p:nvPr/>
            </p:nvSpPr>
            <p:spPr>
              <a:xfrm>
                <a:off x="-1602275" y="3966088"/>
                <a:ext cx="535400" cy="52075"/>
              </a:xfrm>
              <a:custGeom>
                <a:avLst/>
                <a:gdLst/>
                <a:ahLst/>
                <a:cxnLst/>
                <a:rect l="l" t="t" r="r" b="b"/>
                <a:pathLst>
                  <a:path w="21416" h="2083" extrusionOk="0">
                    <a:moveTo>
                      <a:pt x="1" y="2082"/>
                    </a:moveTo>
                    <a:lnTo>
                      <a:pt x="21415" y="2082"/>
                    </a:lnTo>
                    <a:lnTo>
                      <a:pt x="21415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1" name="Google Shape;251;p4"/>
              <p:cNvSpPr/>
              <p:nvPr/>
            </p:nvSpPr>
            <p:spPr>
              <a:xfrm>
                <a:off x="-1602275" y="3839313"/>
                <a:ext cx="535400" cy="253575"/>
              </a:xfrm>
              <a:custGeom>
                <a:avLst/>
                <a:gdLst/>
                <a:ahLst/>
                <a:cxnLst/>
                <a:rect l="l" t="t" r="r" b="b"/>
                <a:pathLst>
                  <a:path w="21416" h="10143" extrusionOk="0">
                    <a:moveTo>
                      <a:pt x="10715" y="10142"/>
                    </a:moveTo>
                    <a:cubicBezTo>
                      <a:pt x="16610" y="10142"/>
                      <a:pt x="21415" y="7865"/>
                      <a:pt x="21415" y="5072"/>
                    </a:cubicBezTo>
                    <a:cubicBezTo>
                      <a:pt x="21415" y="2278"/>
                      <a:pt x="16610" y="1"/>
                      <a:pt x="10715" y="1"/>
                    </a:cubicBezTo>
                    <a:cubicBezTo>
                      <a:pt x="4806" y="1"/>
                      <a:pt x="1" y="2278"/>
                      <a:pt x="1" y="5072"/>
                    </a:cubicBezTo>
                    <a:cubicBezTo>
                      <a:pt x="1" y="7865"/>
                      <a:pt x="4806" y="10142"/>
                      <a:pt x="10715" y="10142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2" name="Google Shape;252;p4"/>
              <p:cNvSpPr/>
              <p:nvPr/>
            </p:nvSpPr>
            <p:spPr>
              <a:xfrm>
                <a:off x="-1567350" y="3863763"/>
                <a:ext cx="465550" cy="204325"/>
              </a:xfrm>
              <a:custGeom>
                <a:avLst/>
                <a:gdLst/>
                <a:ahLst/>
                <a:cxnLst/>
                <a:rect l="l" t="t" r="r" b="b"/>
                <a:pathLst>
                  <a:path w="18622" h="8173" extrusionOk="0">
                    <a:moveTo>
                      <a:pt x="9318" y="8173"/>
                    </a:moveTo>
                    <a:cubicBezTo>
                      <a:pt x="14444" y="8173"/>
                      <a:pt x="18621" y="6343"/>
                      <a:pt x="18621" y="4094"/>
                    </a:cubicBezTo>
                    <a:cubicBezTo>
                      <a:pt x="18621" y="1845"/>
                      <a:pt x="14444" y="1"/>
                      <a:pt x="9318" y="1"/>
                    </a:cubicBezTo>
                    <a:cubicBezTo>
                      <a:pt x="4191" y="1"/>
                      <a:pt x="0" y="1845"/>
                      <a:pt x="0" y="4094"/>
                    </a:cubicBezTo>
                    <a:cubicBezTo>
                      <a:pt x="0" y="6343"/>
                      <a:pt x="4191" y="8173"/>
                      <a:pt x="9318" y="8173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3" name="Google Shape;253;p4"/>
              <p:cNvSpPr/>
              <p:nvPr/>
            </p:nvSpPr>
            <p:spPr>
              <a:xfrm>
                <a:off x="-1414050" y="3897288"/>
                <a:ext cx="158925" cy="137625"/>
              </a:xfrm>
              <a:custGeom>
                <a:avLst/>
                <a:gdLst/>
                <a:ahLst/>
                <a:cxnLst/>
                <a:rect l="l" t="t" r="r" b="b"/>
                <a:pathLst>
                  <a:path w="6357" h="5505" extrusionOk="0">
                    <a:moveTo>
                      <a:pt x="2725" y="965"/>
                    </a:moveTo>
                    <a:lnTo>
                      <a:pt x="2725" y="2040"/>
                    </a:lnTo>
                    <a:cubicBezTo>
                      <a:pt x="2557" y="1998"/>
                      <a:pt x="2418" y="1970"/>
                      <a:pt x="2306" y="1915"/>
                    </a:cubicBezTo>
                    <a:cubicBezTo>
                      <a:pt x="2222" y="1887"/>
                      <a:pt x="2152" y="1845"/>
                      <a:pt x="2096" y="1817"/>
                    </a:cubicBezTo>
                    <a:cubicBezTo>
                      <a:pt x="1957" y="1719"/>
                      <a:pt x="1887" y="1621"/>
                      <a:pt x="1887" y="1509"/>
                    </a:cubicBezTo>
                    <a:cubicBezTo>
                      <a:pt x="1887" y="1384"/>
                      <a:pt x="1957" y="1286"/>
                      <a:pt x="2110" y="1174"/>
                    </a:cubicBezTo>
                    <a:cubicBezTo>
                      <a:pt x="2166" y="1146"/>
                      <a:pt x="2236" y="1104"/>
                      <a:pt x="2306" y="1076"/>
                    </a:cubicBezTo>
                    <a:cubicBezTo>
                      <a:pt x="2431" y="1034"/>
                      <a:pt x="2571" y="993"/>
                      <a:pt x="2725" y="965"/>
                    </a:cubicBezTo>
                    <a:close/>
                    <a:moveTo>
                      <a:pt x="3675" y="3046"/>
                    </a:moveTo>
                    <a:cubicBezTo>
                      <a:pt x="3884" y="3074"/>
                      <a:pt x="4066" y="3116"/>
                      <a:pt x="4220" y="3158"/>
                    </a:cubicBezTo>
                    <a:cubicBezTo>
                      <a:pt x="4345" y="3186"/>
                      <a:pt x="4443" y="3228"/>
                      <a:pt x="4513" y="3270"/>
                    </a:cubicBezTo>
                    <a:cubicBezTo>
                      <a:pt x="4681" y="3381"/>
                      <a:pt x="4764" y="3493"/>
                      <a:pt x="4764" y="3633"/>
                    </a:cubicBezTo>
                    <a:cubicBezTo>
                      <a:pt x="4764" y="3786"/>
                      <a:pt x="4667" y="3926"/>
                      <a:pt x="4457" y="4038"/>
                    </a:cubicBezTo>
                    <a:cubicBezTo>
                      <a:pt x="4387" y="4080"/>
                      <a:pt x="4303" y="4108"/>
                      <a:pt x="4220" y="4136"/>
                    </a:cubicBezTo>
                    <a:cubicBezTo>
                      <a:pt x="4066" y="4191"/>
                      <a:pt x="3884" y="4233"/>
                      <a:pt x="3675" y="4247"/>
                    </a:cubicBezTo>
                    <a:lnTo>
                      <a:pt x="3675" y="3046"/>
                    </a:lnTo>
                    <a:close/>
                    <a:moveTo>
                      <a:pt x="2725" y="1"/>
                    </a:moveTo>
                    <a:lnTo>
                      <a:pt x="2725" y="294"/>
                    </a:lnTo>
                    <a:cubicBezTo>
                      <a:pt x="2585" y="308"/>
                      <a:pt x="2445" y="322"/>
                      <a:pt x="2306" y="336"/>
                    </a:cubicBezTo>
                    <a:cubicBezTo>
                      <a:pt x="1747" y="392"/>
                      <a:pt x="1300" y="518"/>
                      <a:pt x="937" y="699"/>
                    </a:cubicBezTo>
                    <a:cubicBezTo>
                      <a:pt x="490" y="923"/>
                      <a:pt x="252" y="1202"/>
                      <a:pt x="252" y="1537"/>
                    </a:cubicBezTo>
                    <a:cubicBezTo>
                      <a:pt x="252" y="1873"/>
                      <a:pt x="462" y="2152"/>
                      <a:pt x="853" y="2389"/>
                    </a:cubicBezTo>
                    <a:cubicBezTo>
                      <a:pt x="1188" y="2585"/>
                      <a:pt x="1663" y="2739"/>
                      <a:pt x="2306" y="2850"/>
                    </a:cubicBezTo>
                    <a:cubicBezTo>
                      <a:pt x="2445" y="2878"/>
                      <a:pt x="2585" y="2892"/>
                      <a:pt x="2725" y="2920"/>
                    </a:cubicBezTo>
                    <a:lnTo>
                      <a:pt x="2725" y="4205"/>
                    </a:lnTo>
                    <a:cubicBezTo>
                      <a:pt x="2571" y="4164"/>
                      <a:pt x="2431" y="4122"/>
                      <a:pt x="2306" y="4066"/>
                    </a:cubicBezTo>
                    <a:cubicBezTo>
                      <a:pt x="2236" y="4024"/>
                      <a:pt x="2152" y="3996"/>
                      <a:pt x="2082" y="3940"/>
                    </a:cubicBezTo>
                    <a:cubicBezTo>
                      <a:pt x="1901" y="3828"/>
                      <a:pt x="1761" y="3689"/>
                      <a:pt x="1691" y="3521"/>
                    </a:cubicBezTo>
                    <a:lnTo>
                      <a:pt x="1" y="3605"/>
                    </a:lnTo>
                    <a:cubicBezTo>
                      <a:pt x="127" y="4010"/>
                      <a:pt x="434" y="4331"/>
                      <a:pt x="895" y="4541"/>
                    </a:cubicBezTo>
                    <a:cubicBezTo>
                      <a:pt x="1272" y="4722"/>
                      <a:pt x="1747" y="4848"/>
                      <a:pt x="2306" y="4904"/>
                    </a:cubicBezTo>
                    <a:cubicBezTo>
                      <a:pt x="2445" y="4918"/>
                      <a:pt x="2585" y="4932"/>
                      <a:pt x="2725" y="4946"/>
                    </a:cubicBezTo>
                    <a:lnTo>
                      <a:pt x="2725" y="5505"/>
                    </a:lnTo>
                    <a:lnTo>
                      <a:pt x="3675" y="5505"/>
                    </a:lnTo>
                    <a:lnTo>
                      <a:pt x="3675" y="4932"/>
                    </a:lnTo>
                    <a:cubicBezTo>
                      <a:pt x="3856" y="4918"/>
                      <a:pt x="4052" y="4904"/>
                      <a:pt x="4220" y="4876"/>
                    </a:cubicBezTo>
                    <a:cubicBezTo>
                      <a:pt x="4806" y="4792"/>
                      <a:pt x="5281" y="4652"/>
                      <a:pt x="5658" y="4457"/>
                    </a:cubicBezTo>
                    <a:cubicBezTo>
                      <a:pt x="6119" y="4205"/>
                      <a:pt x="6357" y="3898"/>
                      <a:pt x="6357" y="3521"/>
                    </a:cubicBezTo>
                    <a:cubicBezTo>
                      <a:pt x="6357" y="3186"/>
                      <a:pt x="6175" y="2920"/>
                      <a:pt x="5798" y="2697"/>
                    </a:cubicBezTo>
                    <a:cubicBezTo>
                      <a:pt x="5491" y="2529"/>
                      <a:pt x="4960" y="2389"/>
                      <a:pt x="4220" y="2264"/>
                    </a:cubicBezTo>
                    <a:cubicBezTo>
                      <a:pt x="4052" y="2236"/>
                      <a:pt x="3870" y="2208"/>
                      <a:pt x="3675" y="2180"/>
                    </a:cubicBezTo>
                    <a:lnTo>
                      <a:pt x="3675" y="979"/>
                    </a:lnTo>
                    <a:cubicBezTo>
                      <a:pt x="3898" y="1034"/>
                      <a:pt x="4080" y="1104"/>
                      <a:pt x="4220" y="1188"/>
                    </a:cubicBezTo>
                    <a:cubicBezTo>
                      <a:pt x="4331" y="1272"/>
                      <a:pt x="4401" y="1370"/>
                      <a:pt x="4457" y="1468"/>
                    </a:cubicBezTo>
                    <a:lnTo>
                      <a:pt x="6091" y="1370"/>
                    </a:lnTo>
                    <a:cubicBezTo>
                      <a:pt x="5980" y="1062"/>
                      <a:pt x="5728" y="811"/>
                      <a:pt x="5323" y="629"/>
                    </a:cubicBezTo>
                    <a:cubicBezTo>
                      <a:pt x="5030" y="504"/>
                      <a:pt x="4653" y="406"/>
                      <a:pt x="4220" y="350"/>
                    </a:cubicBezTo>
                    <a:cubicBezTo>
                      <a:pt x="4052" y="322"/>
                      <a:pt x="3870" y="308"/>
                      <a:pt x="3675" y="294"/>
                    </a:cubicBezTo>
                    <a:lnTo>
                      <a:pt x="3675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4" name="Google Shape;254;p4"/>
              <p:cNvSpPr/>
              <p:nvPr/>
            </p:nvSpPr>
            <p:spPr>
              <a:xfrm>
                <a:off x="-1694125" y="3815238"/>
                <a:ext cx="535400" cy="253550"/>
              </a:xfrm>
              <a:custGeom>
                <a:avLst/>
                <a:gdLst/>
                <a:ahLst/>
                <a:cxnLst/>
                <a:rect l="l" t="t" r="r" b="b"/>
                <a:pathLst>
                  <a:path w="21416" h="10142" extrusionOk="0">
                    <a:moveTo>
                      <a:pt x="10701" y="10142"/>
                    </a:moveTo>
                    <a:cubicBezTo>
                      <a:pt x="16610" y="10142"/>
                      <a:pt x="21415" y="7865"/>
                      <a:pt x="21415" y="5071"/>
                    </a:cubicBezTo>
                    <a:cubicBezTo>
                      <a:pt x="21415" y="2277"/>
                      <a:pt x="16610" y="0"/>
                      <a:pt x="10701" y="0"/>
                    </a:cubicBezTo>
                    <a:cubicBezTo>
                      <a:pt x="4806" y="0"/>
                      <a:pt x="1" y="2277"/>
                      <a:pt x="1" y="5071"/>
                    </a:cubicBezTo>
                    <a:cubicBezTo>
                      <a:pt x="1" y="7865"/>
                      <a:pt x="4806" y="10142"/>
                      <a:pt x="10701" y="10142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5" name="Google Shape;255;p4"/>
              <p:cNvSpPr/>
              <p:nvPr/>
            </p:nvSpPr>
            <p:spPr>
              <a:xfrm>
                <a:off x="-1694125" y="3889963"/>
                <a:ext cx="535400" cy="52050"/>
              </a:xfrm>
              <a:custGeom>
                <a:avLst/>
                <a:gdLst/>
                <a:ahLst/>
                <a:cxnLst/>
                <a:rect l="l" t="t" r="r" b="b"/>
                <a:pathLst>
                  <a:path w="21416" h="2082" extrusionOk="0">
                    <a:moveTo>
                      <a:pt x="1" y="2082"/>
                    </a:moveTo>
                    <a:lnTo>
                      <a:pt x="21415" y="2082"/>
                    </a:lnTo>
                    <a:lnTo>
                      <a:pt x="21415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6" name="Google Shape;256;p4"/>
              <p:cNvSpPr/>
              <p:nvPr/>
            </p:nvSpPr>
            <p:spPr>
              <a:xfrm>
                <a:off x="-1694125" y="3763188"/>
                <a:ext cx="535400" cy="253575"/>
              </a:xfrm>
              <a:custGeom>
                <a:avLst/>
                <a:gdLst/>
                <a:ahLst/>
                <a:cxnLst/>
                <a:rect l="l" t="t" r="r" b="b"/>
                <a:pathLst>
                  <a:path w="21416" h="10143" extrusionOk="0">
                    <a:moveTo>
                      <a:pt x="10701" y="10142"/>
                    </a:moveTo>
                    <a:cubicBezTo>
                      <a:pt x="16610" y="10142"/>
                      <a:pt x="21415" y="7865"/>
                      <a:pt x="21415" y="5071"/>
                    </a:cubicBezTo>
                    <a:cubicBezTo>
                      <a:pt x="21415" y="2278"/>
                      <a:pt x="16610" y="1"/>
                      <a:pt x="10701" y="1"/>
                    </a:cubicBezTo>
                    <a:cubicBezTo>
                      <a:pt x="4806" y="1"/>
                      <a:pt x="1" y="2278"/>
                      <a:pt x="1" y="5071"/>
                    </a:cubicBezTo>
                    <a:cubicBezTo>
                      <a:pt x="1" y="7865"/>
                      <a:pt x="4806" y="10142"/>
                      <a:pt x="10701" y="10142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7" name="Google Shape;257;p4"/>
              <p:cNvSpPr/>
              <p:nvPr/>
            </p:nvSpPr>
            <p:spPr>
              <a:xfrm>
                <a:off x="-1659200" y="3787988"/>
                <a:ext cx="465550" cy="203975"/>
              </a:xfrm>
              <a:custGeom>
                <a:avLst/>
                <a:gdLst/>
                <a:ahLst/>
                <a:cxnLst/>
                <a:rect l="l" t="t" r="r" b="b"/>
                <a:pathLst>
                  <a:path w="18622" h="8159" extrusionOk="0">
                    <a:moveTo>
                      <a:pt x="9304" y="8158"/>
                    </a:moveTo>
                    <a:cubicBezTo>
                      <a:pt x="14431" y="8158"/>
                      <a:pt x="18621" y="6328"/>
                      <a:pt x="18621" y="4079"/>
                    </a:cubicBezTo>
                    <a:cubicBezTo>
                      <a:pt x="18621" y="1830"/>
                      <a:pt x="14431" y="0"/>
                      <a:pt x="9304" y="0"/>
                    </a:cubicBezTo>
                    <a:cubicBezTo>
                      <a:pt x="4177" y="0"/>
                      <a:pt x="1" y="1830"/>
                      <a:pt x="1" y="4079"/>
                    </a:cubicBezTo>
                    <a:cubicBezTo>
                      <a:pt x="1" y="6328"/>
                      <a:pt x="4177" y="8158"/>
                      <a:pt x="9304" y="8158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8" name="Google Shape;258;p4"/>
              <p:cNvSpPr/>
              <p:nvPr/>
            </p:nvSpPr>
            <p:spPr>
              <a:xfrm>
                <a:off x="-1506225" y="3821163"/>
                <a:ext cx="159250" cy="137625"/>
              </a:xfrm>
              <a:custGeom>
                <a:avLst/>
                <a:gdLst/>
                <a:ahLst/>
                <a:cxnLst/>
                <a:rect l="l" t="t" r="r" b="b"/>
                <a:pathLst>
                  <a:path w="6370" h="5505" extrusionOk="0">
                    <a:moveTo>
                      <a:pt x="2738" y="978"/>
                    </a:moveTo>
                    <a:lnTo>
                      <a:pt x="2738" y="2040"/>
                    </a:lnTo>
                    <a:cubicBezTo>
                      <a:pt x="2570" y="2012"/>
                      <a:pt x="2431" y="1970"/>
                      <a:pt x="2319" y="1928"/>
                    </a:cubicBezTo>
                    <a:cubicBezTo>
                      <a:pt x="2235" y="1886"/>
                      <a:pt x="2165" y="1858"/>
                      <a:pt x="2095" y="1817"/>
                    </a:cubicBezTo>
                    <a:cubicBezTo>
                      <a:pt x="1970" y="1719"/>
                      <a:pt x="1900" y="1621"/>
                      <a:pt x="1900" y="1509"/>
                    </a:cubicBezTo>
                    <a:cubicBezTo>
                      <a:pt x="1900" y="1397"/>
                      <a:pt x="1970" y="1286"/>
                      <a:pt x="2123" y="1188"/>
                    </a:cubicBezTo>
                    <a:cubicBezTo>
                      <a:pt x="2179" y="1146"/>
                      <a:pt x="2249" y="1118"/>
                      <a:pt x="2319" y="1090"/>
                    </a:cubicBezTo>
                    <a:cubicBezTo>
                      <a:pt x="2431" y="1034"/>
                      <a:pt x="2570" y="1006"/>
                      <a:pt x="2738" y="978"/>
                    </a:cubicBezTo>
                    <a:close/>
                    <a:moveTo>
                      <a:pt x="3674" y="3046"/>
                    </a:moveTo>
                    <a:cubicBezTo>
                      <a:pt x="3897" y="3074"/>
                      <a:pt x="4079" y="3116"/>
                      <a:pt x="4233" y="3158"/>
                    </a:cubicBezTo>
                    <a:cubicBezTo>
                      <a:pt x="4344" y="3199"/>
                      <a:pt x="4442" y="3241"/>
                      <a:pt x="4526" y="3283"/>
                    </a:cubicBezTo>
                    <a:cubicBezTo>
                      <a:pt x="4694" y="3381"/>
                      <a:pt x="4777" y="3493"/>
                      <a:pt x="4777" y="3632"/>
                    </a:cubicBezTo>
                    <a:cubicBezTo>
                      <a:pt x="4777" y="3786"/>
                      <a:pt x="4680" y="3926"/>
                      <a:pt x="4470" y="4038"/>
                    </a:cubicBezTo>
                    <a:cubicBezTo>
                      <a:pt x="4400" y="4079"/>
                      <a:pt x="4316" y="4107"/>
                      <a:pt x="4233" y="4149"/>
                    </a:cubicBezTo>
                    <a:cubicBezTo>
                      <a:pt x="4065" y="4191"/>
                      <a:pt x="3883" y="4233"/>
                      <a:pt x="3674" y="4247"/>
                    </a:cubicBezTo>
                    <a:lnTo>
                      <a:pt x="3674" y="3046"/>
                    </a:lnTo>
                    <a:close/>
                    <a:moveTo>
                      <a:pt x="2738" y="1"/>
                    </a:moveTo>
                    <a:lnTo>
                      <a:pt x="2738" y="308"/>
                    </a:lnTo>
                    <a:cubicBezTo>
                      <a:pt x="2584" y="308"/>
                      <a:pt x="2445" y="322"/>
                      <a:pt x="2319" y="336"/>
                    </a:cubicBezTo>
                    <a:cubicBezTo>
                      <a:pt x="1760" y="392"/>
                      <a:pt x="1299" y="517"/>
                      <a:pt x="936" y="699"/>
                    </a:cubicBezTo>
                    <a:cubicBezTo>
                      <a:pt x="489" y="922"/>
                      <a:pt x="265" y="1216"/>
                      <a:pt x="265" y="1551"/>
                    </a:cubicBezTo>
                    <a:cubicBezTo>
                      <a:pt x="265" y="1886"/>
                      <a:pt x="461" y="2166"/>
                      <a:pt x="866" y="2389"/>
                    </a:cubicBezTo>
                    <a:cubicBezTo>
                      <a:pt x="1187" y="2585"/>
                      <a:pt x="1676" y="2738"/>
                      <a:pt x="2319" y="2850"/>
                    </a:cubicBezTo>
                    <a:cubicBezTo>
                      <a:pt x="2445" y="2878"/>
                      <a:pt x="2584" y="2892"/>
                      <a:pt x="2738" y="2920"/>
                    </a:cubicBezTo>
                    <a:lnTo>
                      <a:pt x="2738" y="4205"/>
                    </a:lnTo>
                    <a:cubicBezTo>
                      <a:pt x="2584" y="4177"/>
                      <a:pt x="2445" y="4121"/>
                      <a:pt x="2319" y="4066"/>
                    </a:cubicBezTo>
                    <a:cubicBezTo>
                      <a:pt x="2235" y="4038"/>
                      <a:pt x="2165" y="3996"/>
                      <a:pt x="2095" y="3954"/>
                    </a:cubicBezTo>
                    <a:cubicBezTo>
                      <a:pt x="1900" y="3828"/>
                      <a:pt x="1774" y="3688"/>
                      <a:pt x="1704" y="3521"/>
                    </a:cubicBezTo>
                    <a:lnTo>
                      <a:pt x="0" y="3605"/>
                    </a:lnTo>
                    <a:cubicBezTo>
                      <a:pt x="140" y="4010"/>
                      <a:pt x="433" y="4331"/>
                      <a:pt x="908" y="4554"/>
                    </a:cubicBezTo>
                    <a:cubicBezTo>
                      <a:pt x="1285" y="4722"/>
                      <a:pt x="1746" y="4848"/>
                      <a:pt x="2319" y="4918"/>
                    </a:cubicBezTo>
                    <a:cubicBezTo>
                      <a:pt x="2445" y="4932"/>
                      <a:pt x="2584" y="4946"/>
                      <a:pt x="2738" y="4946"/>
                    </a:cubicBezTo>
                    <a:lnTo>
                      <a:pt x="2738" y="5504"/>
                    </a:lnTo>
                    <a:lnTo>
                      <a:pt x="3674" y="5504"/>
                    </a:lnTo>
                    <a:lnTo>
                      <a:pt x="3674" y="4932"/>
                    </a:lnTo>
                    <a:cubicBezTo>
                      <a:pt x="3869" y="4918"/>
                      <a:pt x="4051" y="4904"/>
                      <a:pt x="4233" y="4876"/>
                    </a:cubicBezTo>
                    <a:cubicBezTo>
                      <a:pt x="4819" y="4792"/>
                      <a:pt x="5294" y="4666"/>
                      <a:pt x="5658" y="4471"/>
                    </a:cubicBezTo>
                    <a:cubicBezTo>
                      <a:pt x="6132" y="4205"/>
                      <a:pt x="6370" y="3898"/>
                      <a:pt x="6370" y="3521"/>
                    </a:cubicBezTo>
                    <a:cubicBezTo>
                      <a:pt x="6370" y="3185"/>
                      <a:pt x="6188" y="2920"/>
                      <a:pt x="5811" y="2711"/>
                    </a:cubicBezTo>
                    <a:cubicBezTo>
                      <a:pt x="5504" y="2529"/>
                      <a:pt x="4973" y="2389"/>
                      <a:pt x="4233" y="2264"/>
                    </a:cubicBezTo>
                    <a:cubicBezTo>
                      <a:pt x="4051" y="2236"/>
                      <a:pt x="3869" y="2208"/>
                      <a:pt x="3674" y="2194"/>
                    </a:cubicBezTo>
                    <a:lnTo>
                      <a:pt x="3674" y="978"/>
                    </a:lnTo>
                    <a:cubicBezTo>
                      <a:pt x="3911" y="1034"/>
                      <a:pt x="4093" y="1104"/>
                      <a:pt x="4233" y="1202"/>
                    </a:cubicBezTo>
                    <a:cubicBezTo>
                      <a:pt x="4330" y="1272"/>
                      <a:pt x="4414" y="1370"/>
                      <a:pt x="4456" y="1481"/>
                    </a:cubicBezTo>
                    <a:lnTo>
                      <a:pt x="6105" y="1370"/>
                    </a:lnTo>
                    <a:cubicBezTo>
                      <a:pt x="5993" y="1062"/>
                      <a:pt x="5727" y="825"/>
                      <a:pt x="5322" y="643"/>
                    </a:cubicBezTo>
                    <a:cubicBezTo>
                      <a:pt x="5029" y="503"/>
                      <a:pt x="4666" y="406"/>
                      <a:pt x="4233" y="350"/>
                    </a:cubicBezTo>
                    <a:cubicBezTo>
                      <a:pt x="4051" y="336"/>
                      <a:pt x="3869" y="308"/>
                      <a:pt x="3674" y="308"/>
                    </a:cubicBezTo>
                    <a:lnTo>
                      <a:pt x="3674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9" name="Google Shape;259;p4"/>
              <p:cNvSpPr/>
              <p:nvPr/>
            </p:nvSpPr>
            <p:spPr>
              <a:xfrm>
                <a:off x="-1760825" y="3745038"/>
                <a:ext cx="535400" cy="253550"/>
              </a:xfrm>
              <a:custGeom>
                <a:avLst/>
                <a:gdLst/>
                <a:ahLst/>
                <a:cxnLst/>
                <a:rect l="l" t="t" r="r" b="b"/>
                <a:pathLst>
                  <a:path w="21416" h="10142" extrusionOk="0">
                    <a:moveTo>
                      <a:pt x="10701" y="10142"/>
                    </a:moveTo>
                    <a:cubicBezTo>
                      <a:pt x="16610" y="10142"/>
                      <a:pt x="21415" y="7865"/>
                      <a:pt x="21415" y="5071"/>
                    </a:cubicBezTo>
                    <a:cubicBezTo>
                      <a:pt x="21415" y="2277"/>
                      <a:pt x="16610" y="0"/>
                      <a:pt x="10701" y="0"/>
                    </a:cubicBezTo>
                    <a:cubicBezTo>
                      <a:pt x="4806" y="0"/>
                      <a:pt x="1" y="2277"/>
                      <a:pt x="1" y="5071"/>
                    </a:cubicBezTo>
                    <a:cubicBezTo>
                      <a:pt x="1" y="7865"/>
                      <a:pt x="4806" y="10142"/>
                      <a:pt x="10701" y="10142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0" name="Google Shape;260;p4"/>
              <p:cNvSpPr/>
              <p:nvPr/>
            </p:nvSpPr>
            <p:spPr>
              <a:xfrm>
                <a:off x="-1760825" y="3819763"/>
                <a:ext cx="535400" cy="52075"/>
              </a:xfrm>
              <a:custGeom>
                <a:avLst/>
                <a:gdLst/>
                <a:ahLst/>
                <a:cxnLst/>
                <a:rect l="l" t="t" r="r" b="b"/>
                <a:pathLst>
                  <a:path w="21416" h="2083" extrusionOk="0">
                    <a:moveTo>
                      <a:pt x="1" y="2082"/>
                    </a:moveTo>
                    <a:lnTo>
                      <a:pt x="21415" y="2082"/>
                    </a:lnTo>
                    <a:lnTo>
                      <a:pt x="21415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1" name="Google Shape;261;p4"/>
              <p:cNvSpPr/>
              <p:nvPr/>
            </p:nvSpPr>
            <p:spPr>
              <a:xfrm>
                <a:off x="-1760825" y="3692988"/>
                <a:ext cx="535400" cy="253575"/>
              </a:xfrm>
              <a:custGeom>
                <a:avLst/>
                <a:gdLst/>
                <a:ahLst/>
                <a:cxnLst/>
                <a:rect l="l" t="t" r="r" b="b"/>
                <a:pathLst>
                  <a:path w="21416" h="10143" extrusionOk="0">
                    <a:moveTo>
                      <a:pt x="10701" y="10142"/>
                    </a:moveTo>
                    <a:cubicBezTo>
                      <a:pt x="16610" y="10142"/>
                      <a:pt x="21415" y="7865"/>
                      <a:pt x="21415" y="5072"/>
                    </a:cubicBezTo>
                    <a:cubicBezTo>
                      <a:pt x="21415" y="2278"/>
                      <a:pt x="16610" y="1"/>
                      <a:pt x="10701" y="1"/>
                    </a:cubicBezTo>
                    <a:cubicBezTo>
                      <a:pt x="4806" y="1"/>
                      <a:pt x="1" y="2278"/>
                      <a:pt x="1" y="5072"/>
                    </a:cubicBezTo>
                    <a:cubicBezTo>
                      <a:pt x="1" y="7865"/>
                      <a:pt x="4806" y="10142"/>
                      <a:pt x="10701" y="10142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2" name="Google Shape;262;p4"/>
              <p:cNvSpPr/>
              <p:nvPr/>
            </p:nvSpPr>
            <p:spPr>
              <a:xfrm>
                <a:off x="-1725900" y="3717788"/>
                <a:ext cx="465550" cy="203975"/>
              </a:xfrm>
              <a:custGeom>
                <a:avLst/>
                <a:gdLst/>
                <a:ahLst/>
                <a:cxnLst/>
                <a:rect l="l" t="t" r="r" b="b"/>
                <a:pathLst>
                  <a:path w="18622" h="8159" extrusionOk="0">
                    <a:moveTo>
                      <a:pt x="9304" y="8159"/>
                    </a:moveTo>
                    <a:cubicBezTo>
                      <a:pt x="14431" y="8159"/>
                      <a:pt x="18621" y="6329"/>
                      <a:pt x="18621" y="4080"/>
                    </a:cubicBezTo>
                    <a:cubicBezTo>
                      <a:pt x="18621" y="1831"/>
                      <a:pt x="14431" y="1"/>
                      <a:pt x="9304" y="1"/>
                    </a:cubicBezTo>
                    <a:cubicBezTo>
                      <a:pt x="4177" y="1"/>
                      <a:pt x="1" y="1831"/>
                      <a:pt x="1" y="4080"/>
                    </a:cubicBezTo>
                    <a:cubicBezTo>
                      <a:pt x="1" y="6329"/>
                      <a:pt x="4177" y="8159"/>
                      <a:pt x="9304" y="8159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3" name="Google Shape;263;p4"/>
              <p:cNvSpPr/>
              <p:nvPr/>
            </p:nvSpPr>
            <p:spPr>
              <a:xfrm>
                <a:off x="-1572600" y="3750963"/>
                <a:ext cx="158925" cy="137625"/>
              </a:xfrm>
              <a:custGeom>
                <a:avLst/>
                <a:gdLst/>
                <a:ahLst/>
                <a:cxnLst/>
                <a:rect l="l" t="t" r="r" b="b"/>
                <a:pathLst>
                  <a:path w="6357" h="5505" extrusionOk="0">
                    <a:moveTo>
                      <a:pt x="2725" y="979"/>
                    </a:moveTo>
                    <a:lnTo>
                      <a:pt x="2725" y="2040"/>
                    </a:lnTo>
                    <a:cubicBezTo>
                      <a:pt x="2557" y="2012"/>
                      <a:pt x="2418" y="1970"/>
                      <a:pt x="2306" y="1915"/>
                    </a:cubicBezTo>
                    <a:cubicBezTo>
                      <a:pt x="2222" y="1887"/>
                      <a:pt x="2152" y="1845"/>
                      <a:pt x="2082" y="1817"/>
                    </a:cubicBezTo>
                    <a:cubicBezTo>
                      <a:pt x="1957" y="1719"/>
                      <a:pt x="1887" y="1621"/>
                      <a:pt x="1887" y="1509"/>
                    </a:cubicBezTo>
                    <a:cubicBezTo>
                      <a:pt x="1887" y="1398"/>
                      <a:pt x="1957" y="1286"/>
                      <a:pt x="2110" y="1188"/>
                    </a:cubicBezTo>
                    <a:cubicBezTo>
                      <a:pt x="2166" y="1146"/>
                      <a:pt x="2236" y="1118"/>
                      <a:pt x="2306" y="1090"/>
                    </a:cubicBezTo>
                    <a:cubicBezTo>
                      <a:pt x="2418" y="1034"/>
                      <a:pt x="2557" y="993"/>
                      <a:pt x="2725" y="979"/>
                    </a:cubicBezTo>
                    <a:close/>
                    <a:moveTo>
                      <a:pt x="3661" y="3046"/>
                    </a:moveTo>
                    <a:cubicBezTo>
                      <a:pt x="3884" y="3074"/>
                      <a:pt x="4066" y="3116"/>
                      <a:pt x="4220" y="3158"/>
                    </a:cubicBezTo>
                    <a:cubicBezTo>
                      <a:pt x="4331" y="3200"/>
                      <a:pt x="4429" y="3228"/>
                      <a:pt x="4513" y="3283"/>
                    </a:cubicBezTo>
                    <a:cubicBezTo>
                      <a:pt x="4681" y="3381"/>
                      <a:pt x="4764" y="3493"/>
                      <a:pt x="4764" y="3633"/>
                    </a:cubicBezTo>
                    <a:cubicBezTo>
                      <a:pt x="4764" y="3786"/>
                      <a:pt x="4667" y="3926"/>
                      <a:pt x="4457" y="4038"/>
                    </a:cubicBezTo>
                    <a:cubicBezTo>
                      <a:pt x="4387" y="4080"/>
                      <a:pt x="4303" y="4108"/>
                      <a:pt x="4220" y="4150"/>
                    </a:cubicBezTo>
                    <a:cubicBezTo>
                      <a:pt x="4052" y="4191"/>
                      <a:pt x="3870" y="4233"/>
                      <a:pt x="3661" y="4247"/>
                    </a:cubicBezTo>
                    <a:lnTo>
                      <a:pt x="3661" y="3046"/>
                    </a:lnTo>
                    <a:close/>
                    <a:moveTo>
                      <a:pt x="2725" y="1"/>
                    </a:moveTo>
                    <a:lnTo>
                      <a:pt x="2725" y="308"/>
                    </a:lnTo>
                    <a:cubicBezTo>
                      <a:pt x="2571" y="308"/>
                      <a:pt x="2432" y="322"/>
                      <a:pt x="2306" y="336"/>
                    </a:cubicBezTo>
                    <a:cubicBezTo>
                      <a:pt x="1747" y="392"/>
                      <a:pt x="1286" y="518"/>
                      <a:pt x="923" y="699"/>
                    </a:cubicBezTo>
                    <a:cubicBezTo>
                      <a:pt x="476" y="923"/>
                      <a:pt x="252" y="1216"/>
                      <a:pt x="252" y="1551"/>
                    </a:cubicBezTo>
                    <a:cubicBezTo>
                      <a:pt x="252" y="1873"/>
                      <a:pt x="448" y="2166"/>
                      <a:pt x="853" y="2389"/>
                    </a:cubicBezTo>
                    <a:cubicBezTo>
                      <a:pt x="1174" y="2585"/>
                      <a:pt x="1663" y="2739"/>
                      <a:pt x="2306" y="2850"/>
                    </a:cubicBezTo>
                    <a:cubicBezTo>
                      <a:pt x="2432" y="2878"/>
                      <a:pt x="2571" y="2892"/>
                      <a:pt x="2725" y="2920"/>
                    </a:cubicBezTo>
                    <a:lnTo>
                      <a:pt x="2725" y="4205"/>
                    </a:lnTo>
                    <a:cubicBezTo>
                      <a:pt x="2571" y="4178"/>
                      <a:pt x="2432" y="4122"/>
                      <a:pt x="2306" y="4066"/>
                    </a:cubicBezTo>
                    <a:cubicBezTo>
                      <a:pt x="2222" y="4038"/>
                      <a:pt x="2152" y="3996"/>
                      <a:pt x="2082" y="3954"/>
                    </a:cubicBezTo>
                    <a:cubicBezTo>
                      <a:pt x="1887" y="3828"/>
                      <a:pt x="1761" y="3689"/>
                      <a:pt x="1691" y="3521"/>
                    </a:cubicBezTo>
                    <a:lnTo>
                      <a:pt x="1" y="3605"/>
                    </a:lnTo>
                    <a:cubicBezTo>
                      <a:pt x="127" y="4010"/>
                      <a:pt x="420" y="4331"/>
                      <a:pt x="895" y="4555"/>
                    </a:cubicBezTo>
                    <a:cubicBezTo>
                      <a:pt x="1272" y="4722"/>
                      <a:pt x="1747" y="4848"/>
                      <a:pt x="2306" y="4904"/>
                    </a:cubicBezTo>
                    <a:cubicBezTo>
                      <a:pt x="2432" y="4932"/>
                      <a:pt x="2571" y="4932"/>
                      <a:pt x="2725" y="4946"/>
                    </a:cubicBezTo>
                    <a:lnTo>
                      <a:pt x="2725" y="5505"/>
                    </a:lnTo>
                    <a:lnTo>
                      <a:pt x="3661" y="5505"/>
                    </a:lnTo>
                    <a:lnTo>
                      <a:pt x="3661" y="4932"/>
                    </a:lnTo>
                    <a:cubicBezTo>
                      <a:pt x="3856" y="4918"/>
                      <a:pt x="4038" y="4904"/>
                      <a:pt x="4220" y="4876"/>
                    </a:cubicBezTo>
                    <a:cubicBezTo>
                      <a:pt x="4806" y="4792"/>
                      <a:pt x="5281" y="4652"/>
                      <a:pt x="5644" y="4457"/>
                    </a:cubicBezTo>
                    <a:cubicBezTo>
                      <a:pt x="6119" y="4205"/>
                      <a:pt x="6357" y="3898"/>
                      <a:pt x="6357" y="3521"/>
                    </a:cubicBezTo>
                    <a:cubicBezTo>
                      <a:pt x="6357" y="3186"/>
                      <a:pt x="6175" y="2920"/>
                      <a:pt x="5798" y="2711"/>
                    </a:cubicBezTo>
                    <a:cubicBezTo>
                      <a:pt x="5491" y="2529"/>
                      <a:pt x="4960" y="2389"/>
                      <a:pt x="4220" y="2264"/>
                    </a:cubicBezTo>
                    <a:cubicBezTo>
                      <a:pt x="4038" y="2236"/>
                      <a:pt x="3856" y="2208"/>
                      <a:pt x="3661" y="2180"/>
                    </a:cubicBezTo>
                    <a:lnTo>
                      <a:pt x="3661" y="979"/>
                    </a:lnTo>
                    <a:cubicBezTo>
                      <a:pt x="3898" y="1034"/>
                      <a:pt x="4080" y="1104"/>
                      <a:pt x="4220" y="1202"/>
                    </a:cubicBezTo>
                    <a:cubicBezTo>
                      <a:pt x="4331" y="1272"/>
                      <a:pt x="4401" y="1370"/>
                      <a:pt x="4443" y="1481"/>
                    </a:cubicBezTo>
                    <a:lnTo>
                      <a:pt x="6091" y="1370"/>
                    </a:lnTo>
                    <a:cubicBezTo>
                      <a:pt x="5980" y="1062"/>
                      <a:pt x="5714" y="825"/>
                      <a:pt x="5309" y="629"/>
                    </a:cubicBezTo>
                    <a:cubicBezTo>
                      <a:pt x="5016" y="504"/>
                      <a:pt x="4653" y="406"/>
                      <a:pt x="4220" y="350"/>
                    </a:cubicBezTo>
                    <a:cubicBezTo>
                      <a:pt x="4038" y="336"/>
                      <a:pt x="3856" y="308"/>
                      <a:pt x="3661" y="308"/>
                    </a:cubicBezTo>
                    <a:lnTo>
                      <a:pt x="3661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4" name="Google Shape;264;p4"/>
              <p:cNvSpPr/>
              <p:nvPr/>
            </p:nvSpPr>
            <p:spPr>
              <a:xfrm>
                <a:off x="-1640000" y="3653538"/>
                <a:ext cx="535750" cy="253550"/>
              </a:xfrm>
              <a:custGeom>
                <a:avLst/>
                <a:gdLst/>
                <a:ahLst/>
                <a:cxnLst/>
                <a:rect l="l" t="t" r="r" b="b"/>
                <a:pathLst>
                  <a:path w="21430" h="10142" extrusionOk="0">
                    <a:moveTo>
                      <a:pt x="10715" y="10142"/>
                    </a:moveTo>
                    <a:cubicBezTo>
                      <a:pt x="16610" y="10142"/>
                      <a:pt x="21429" y="7865"/>
                      <a:pt x="21429" y="5071"/>
                    </a:cubicBezTo>
                    <a:cubicBezTo>
                      <a:pt x="21429" y="2277"/>
                      <a:pt x="16610" y="0"/>
                      <a:pt x="10715" y="0"/>
                    </a:cubicBezTo>
                    <a:cubicBezTo>
                      <a:pt x="4820" y="0"/>
                      <a:pt x="1" y="2277"/>
                      <a:pt x="1" y="5071"/>
                    </a:cubicBezTo>
                    <a:cubicBezTo>
                      <a:pt x="1" y="7865"/>
                      <a:pt x="4820" y="10142"/>
                      <a:pt x="10715" y="10142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5" name="Google Shape;265;p4"/>
              <p:cNvSpPr/>
              <p:nvPr/>
            </p:nvSpPr>
            <p:spPr>
              <a:xfrm>
                <a:off x="-1640000" y="3728263"/>
                <a:ext cx="535750" cy="52075"/>
              </a:xfrm>
              <a:custGeom>
                <a:avLst/>
                <a:gdLst/>
                <a:ahLst/>
                <a:cxnLst/>
                <a:rect l="l" t="t" r="r" b="b"/>
                <a:pathLst>
                  <a:path w="21430" h="2083" extrusionOk="0">
                    <a:moveTo>
                      <a:pt x="1" y="2082"/>
                    </a:moveTo>
                    <a:lnTo>
                      <a:pt x="21429" y="2082"/>
                    </a:lnTo>
                    <a:lnTo>
                      <a:pt x="21429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6" name="Google Shape;266;p4"/>
              <p:cNvSpPr/>
              <p:nvPr/>
            </p:nvSpPr>
            <p:spPr>
              <a:xfrm>
                <a:off x="-1640000" y="3601513"/>
                <a:ext cx="535750" cy="253550"/>
              </a:xfrm>
              <a:custGeom>
                <a:avLst/>
                <a:gdLst/>
                <a:ahLst/>
                <a:cxnLst/>
                <a:rect l="l" t="t" r="r" b="b"/>
                <a:pathLst>
                  <a:path w="21430" h="10142" extrusionOk="0">
                    <a:moveTo>
                      <a:pt x="10715" y="10142"/>
                    </a:moveTo>
                    <a:cubicBezTo>
                      <a:pt x="16610" y="10142"/>
                      <a:pt x="21429" y="7865"/>
                      <a:pt x="21429" y="5071"/>
                    </a:cubicBezTo>
                    <a:cubicBezTo>
                      <a:pt x="21429" y="2277"/>
                      <a:pt x="16610" y="0"/>
                      <a:pt x="10715" y="0"/>
                    </a:cubicBezTo>
                    <a:cubicBezTo>
                      <a:pt x="4820" y="0"/>
                      <a:pt x="1" y="2277"/>
                      <a:pt x="1" y="5071"/>
                    </a:cubicBezTo>
                    <a:cubicBezTo>
                      <a:pt x="1" y="7865"/>
                      <a:pt x="4820" y="10142"/>
                      <a:pt x="10715" y="10142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7" name="Google Shape;267;p4"/>
              <p:cNvSpPr/>
              <p:nvPr/>
            </p:nvSpPr>
            <p:spPr>
              <a:xfrm>
                <a:off x="-1604725" y="3626288"/>
                <a:ext cx="465550" cy="203975"/>
              </a:xfrm>
              <a:custGeom>
                <a:avLst/>
                <a:gdLst/>
                <a:ahLst/>
                <a:cxnLst/>
                <a:rect l="l" t="t" r="r" b="b"/>
                <a:pathLst>
                  <a:path w="18622" h="8159" extrusionOk="0">
                    <a:moveTo>
                      <a:pt x="9304" y="8159"/>
                    </a:moveTo>
                    <a:cubicBezTo>
                      <a:pt x="14431" y="8159"/>
                      <a:pt x="18621" y="6329"/>
                      <a:pt x="18621" y="4080"/>
                    </a:cubicBezTo>
                    <a:cubicBezTo>
                      <a:pt x="18621" y="1831"/>
                      <a:pt x="14431" y="1"/>
                      <a:pt x="9304" y="1"/>
                    </a:cubicBezTo>
                    <a:cubicBezTo>
                      <a:pt x="4178" y="1"/>
                      <a:pt x="1" y="1831"/>
                      <a:pt x="1" y="4080"/>
                    </a:cubicBezTo>
                    <a:cubicBezTo>
                      <a:pt x="1" y="6329"/>
                      <a:pt x="4178" y="8159"/>
                      <a:pt x="9304" y="8159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8" name="Google Shape;268;p4"/>
              <p:cNvSpPr/>
              <p:nvPr/>
            </p:nvSpPr>
            <p:spPr>
              <a:xfrm>
                <a:off x="-1451750" y="3659463"/>
                <a:ext cx="159275" cy="137625"/>
              </a:xfrm>
              <a:custGeom>
                <a:avLst/>
                <a:gdLst/>
                <a:ahLst/>
                <a:cxnLst/>
                <a:rect l="l" t="t" r="r" b="b"/>
                <a:pathLst>
                  <a:path w="6371" h="5505" extrusionOk="0">
                    <a:moveTo>
                      <a:pt x="2738" y="979"/>
                    </a:moveTo>
                    <a:lnTo>
                      <a:pt x="2738" y="2040"/>
                    </a:lnTo>
                    <a:cubicBezTo>
                      <a:pt x="2571" y="2012"/>
                      <a:pt x="2431" y="1971"/>
                      <a:pt x="2319" y="1915"/>
                    </a:cubicBezTo>
                    <a:cubicBezTo>
                      <a:pt x="2235" y="1887"/>
                      <a:pt x="2151" y="1859"/>
                      <a:pt x="2096" y="1817"/>
                    </a:cubicBezTo>
                    <a:cubicBezTo>
                      <a:pt x="1956" y="1719"/>
                      <a:pt x="1886" y="1621"/>
                      <a:pt x="1886" y="1510"/>
                    </a:cubicBezTo>
                    <a:cubicBezTo>
                      <a:pt x="1886" y="1398"/>
                      <a:pt x="1970" y="1286"/>
                      <a:pt x="2124" y="1188"/>
                    </a:cubicBezTo>
                    <a:cubicBezTo>
                      <a:pt x="2179" y="1146"/>
                      <a:pt x="2235" y="1118"/>
                      <a:pt x="2319" y="1090"/>
                    </a:cubicBezTo>
                    <a:cubicBezTo>
                      <a:pt x="2431" y="1035"/>
                      <a:pt x="2571" y="1007"/>
                      <a:pt x="2738" y="979"/>
                    </a:cubicBezTo>
                    <a:close/>
                    <a:moveTo>
                      <a:pt x="3674" y="3046"/>
                    </a:moveTo>
                    <a:cubicBezTo>
                      <a:pt x="3898" y="3074"/>
                      <a:pt x="4079" y="3116"/>
                      <a:pt x="4233" y="3158"/>
                    </a:cubicBezTo>
                    <a:cubicBezTo>
                      <a:pt x="4345" y="3200"/>
                      <a:pt x="4442" y="3242"/>
                      <a:pt x="4526" y="3284"/>
                    </a:cubicBezTo>
                    <a:cubicBezTo>
                      <a:pt x="4694" y="3381"/>
                      <a:pt x="4778" y="3493"/>
                      <a:pt x="4778" y="3633"/>
                    </a:cubicBezTo>
                    <a:cubicBezTo>
                      <a:pt x="4778" y="3787"/>
                      <a:pt x="4680" y="3926"/>
                      <a:pt x="4470" y="4038"/>
                    </a:cubicBezTo>
                    <a:cubicBezTo>
                      <a:pt x="4400" y="4080"/>
                      <a:pt x="4317" y="4108"/>
                      <a:pt x="4233" y="4150"/>
                    </a:cubicBezTo>
                    <a:cubicBezTo>
                      <a:pt x="4065" y="4192"/>
                      <a:pt x="3884" y="4234"/>
                      <a:pt x="3674" y="4247"/>
                    </a:cubicBezTo>
                    <a:lnTo>
                      <a:pt x="3674" y="3046"/>
                    </a:lnTo>
                    <a:close/>
                    <a:moveTo>
                      <a:pt x="2738" y="1"/>
                    </a:moveTo>
                    <a:lnTo>
                      <a:pt x="2738" y="308"/>
                    </a:lnTo>
                    <a:cubicBezTo>
                      <a:pt x="2584" y="308"/>
                      <a:pt x="2445" y="322"/>
                      <a:pt x="2319" y="336"/>
                    </a:cubicBezTo>
                    <a:cubicBezTo>
                      <a:pt x="1760" y="392"/>
                      <a:pt x="1299" y="518"/>
                      <a:pt x="936" y="699"/>
                    </a:cubicBezTo>
                    <a:cubicBezTo>
                      <a:pt x="489" y="923"/>
                      <a:pt x="266" y="1216"/>
                      <a:pt x="266" y="1551"/>
                    </a:cubicBezTo>
                    <a:cubicBezTo>
                      <a:pt x="266" y="1887"/>
                      <a:pt x="461" y="2166"/>
                      <a:pt x="866" y="2390"/>
                    </a:cubicBezTo>
                    <a:cubicBezTo>
                      <a:pt x="1188" y="2585"/>
                      <a:pt x="1677" y="2739"/>
                      <a:pt x="2319" y="2851"/>
                    </a:cubicBezTo>
                    <a:cubicBezTo>
                      <a:pt x="2445" y="2879"/>
                      <a:pt x="2584" y="2892"/>
                      <a:pt x="2738" y="2920"/>
                    </a:cubicBezTo>
                    <a:lnTo>
                      <a:pt x="2738" y="4206"/>
                    </a:lnTo>
                    <a:cubicBezTo>
                      <a:pt x="2584" y="4178"/>
                      <a:pt x="2445" y="4122"/>
                      <a:pt x="2319" y="4066"/>
                    </a:cubicBezTo>
                    <a:cubicBezTo>
                      <a:pt x="2235" y="4038"/>
                      <a:pt x="2165" y="3996"/>
                      <a:pt x="2096" y="3954"/>
                    </a:cubicBezTo>
                    <a:cubicBezTo>
                      <a:pt x="1900" y="3828"/>
                      <a:pt x="1774" y="3689"/>
                      <a:pt x="1704" y="3521"/>
                    </a:cubicBezTo>
                    <a:lnTo>
                      <a:pt x="0" y="3605"/>
                    </a:lnTo>
                    <a:cubicBezTo>
                      <a:pt x="140" y="4010"/>
                      <a:pt x="433" y="4331"/>
                      <a:pt x="908" y="4555"/>
                    </a:cubicBezTo>
                    <a:cubicBezTo>
                      <a:pt x="1285" y="4722"/>
                      <a:pt x="1746" y="4848"/>
                      <a:pt x="2319" y="4918"/>
                    </a:cubicBezTo>
                    <a:cubicBezTo>
                      <a:pt x="2445" y="4932"/>
                      <a:pt x="2584" y="4932"/>
                      <a:pt x="2738" y="4946"/>
                    </a:cubicBezTo>
                    <a:lnTo>
                      <a:pt x="2738" y="5505"/>
                    </a:lnTo>
                    <a:lnTo>
                      <a:pt x="3674" y="5505"/>
                    </a:lnTo>
                    <a:lnTo>
                      <a:pt x="3674" y="4932"/>
                    </a:lnTo>
                    <a:cubicBezTo>
                      <a:pt x="3870" y="4918"/>
                      <a:pt x="4051" y="4904"/>
                      <a:pt x="4233" y="4876"/>
                    </a:cubicBezTo>
                    <a:cubicBezTo>
                      <a:pt x="4820" y="4792"/>
                      <a:pt x="5294" y="4667"/>
                      <a:pt x="5658" y="4457"/>
                    </a:cubicBezTo>
                    <a:cubicBezTo>
                      <a:pt x="6133" y="4206"/>
                      <a:pt x="6370" y="3898"/>
                      <a:pt x="6370" y="3521"/>
                    </a:cubicBezTo>
                    <a:cubicBezTo>
                      <a:pt x="6370" y="3186"/>
                      <a:pt x="6175" y="2920"/>
                      <a:pt x="5797" y="2711"/>
                    </a:cubicBezTo>
                    <a:cubicBezTo>
                      <a:pt x="5504" y="2529"/>
                      <a:pt x="4973" y="2390"/>
                      <a:pt x="4233" y="2264"/>
                    </a:cubicBezTo>
                    <a:cubicBezTo>
                      <a:pt x="4051" y="2236"/>
                      <a:pt x="3870" y="2208"/>
                      <a:pt x="3674" y="2194"/>
                    </a:cubicBezTo>
                    <a:lnTo>
                      <a:pt x="3674" y="979"/>
                    </a:lnTo>
                    <a:cubicBezTo>
                      <a:pt x="3912" y="1035"/>
                      <a:pt x="4093" y="1104"/>
                      <a:pt x="4233" y="1202"/>
                    </a:cubicBezTo>
                    <a:cubicBezTo>
                      <a:pt x="4331" y="1272"/>
                      <a:pt x="4414" y="1370"/>
                      <a:pt x="4456" y="1482"/>
                    </a:cubicBezTo>
                    <a:lnTo>
                      <a:pt x="6105" y="1370"/>
                    </a:lnTo>
                    <a:cubicBezTo>
                      <a:pt x="5993" y="1063"/>
                      <a:pt x="5728" y="825"/>
                      <a:pt x="5322" y="643"/>
                    </a:cubicBezTo>
                    <a:cubicBezTo>
                      <a:pt x="5029" y="504"/>
                      <a:pt x="4666" y="406"/>
                      <a:pt x="4233" y="350"/>
                    </a:cubicBezTo>
                    <a:cubicBezTo>
                      <a:pt x="4051" y="336"/>
                      <a:pt x="3870" y="308"/>
                      <a:pt x="3674" y="308"/>
                    </a:cubicBezTo>
                    <a:lnTo>
                      <a:pt x="3674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9" name="Google Shape;269;p4"/>
              <p:cNvSpPr/>
              <p:nvPr/>
            </p:nvSpPr>
            <p:spPr>
              <a:xfrm>
                <a:off x="-1292850" y="4165838"/>
                <a:ext cx="535375" cy="535400"/>
              </a:xfrm>
              <a:custGeom>
                <a:avLst/>
                <a:gdLst/>
                <a:ahLst/>
                <a:cxnLst/>
                <a:rect l="l" t="t" r="r" b="b"/>
                <a:pathLst>
                  <a:path w="21415" h="21416" extrusionOk="0">
                    <a:moveTo>
                      <a:pt x="10700" y="21415"/>
                    </a:moveTo>
                    <a:cubicBezTo>
                      <a:pt x="16609" y="21415"/>
                      <a:pt x="21415" y="16610"/>
                      <a:pt x="21415" y="10715"/>
                    </a:cubicBezTo>
                    <a:cubicBezTo>
                      <a:pt x="21415" y="4806"/>
                      <a:pt x="16609" y="1"/>
                      <a:pt x="10700" y="1"/>
                    </a:cubicBezTo>
                    <a:cubicBezTo>
                      <a:pt x="4805" y="1"/>
                      <a:pt x="0" y="4806"/>
                      <a:pt x="0" y="10715"/>
                    </a:cubicBezTo>
                    <a:cubicBezTo>
                      <a:pt x="0" y="16610"/>
                      <a:pt x="4805" y="21415"/>
                      <a:pt x="10700" y="21415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0" name="Google Shape;270;p4"/>
              <p:cNvSpPr/>
              <p:nvPr/>
            </p:nvSpPr>
            <p:spPr>
              <a:xfrm>
                <a:off x="-1240825" y="4217888"/>
                <a:ext cx="431325" cy="431300"/>
              </a:xfrm>
              <a:custGeom>
                <a:avLst/>
                <a:gdLst/>
                <a:ahLst/>
                <a:cxnLst/>
                <a:rect l="l" t="t" r="r" b="b"/>
                <a:pathLst>
                  <a:path w="17253" h="17252" extrusionOk="0">
                    <a:moveTo>
                      <a:pt x="8619" y="17252"/>
                    </a:moveTo>
                    <a:cubicBezTo>
                      <a:pt x="13383" y="17252"/>
                      <a:pt x="17252" y="13383"/>
                      <a:pt x="17252" y="8633"/>
                    </a:cubicBezTo>
                    <a:cubicBezTo>
                      <a:pt x="17252" y="3870"/>
                      <a:pt x="13383" y="0"/>
                      <a:pt x="8619" y="0"/>
                    </a:cubicBezTo>
                    <a:cubicBezTo>
                      <a:pt x="3870" y="0"/>
                      <a:pt x="1" y="3870"/>
                      <a:pt x="1" y="8633"/>
                    </a:cubicBezTo>
                    <a:cubicBezTo>
                      <a:pt x="1" y="13383"/>
                      <a:pt x="3870" y="17252"/>
                      <a:pt x="8619" y="17252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1" name="Google Shape;271;p4"/>
              <p:cNvSpPr/>
              <p:nvPr/>
            </p:nvSpPr>
            <p:spPr>
              <a:xfrm>
                <a:off x="-1104625" y="4288088"/>
                <a:ext cx="158925" cy="290925"/>
              </a:xfrm>
              <a:custGeom>
                <a:avLst/>
                <a:gdLst/>
                <a:ahLst/>
                <a:cxnLst/>
                <a:rect l="l" t="t" r="r" b="b"/>
                <a:pathLst>
                  <a:path w="6357" h="11637" extrusionOk="0">
                    <a:moveTo>
                      <a:pt x="2724" y="2053"/>
                    </a:moveTo>
                    <a:lnTo>
                      <a:pt x="2724" y="4316"/>
                    </a:lnTo>
                    <a:cubicBezTo>
                      <a:pt x="2557" y="4247"/>
                      <a:pt x="2417" y="4163"/>
                      <a:pt x="2305" y="4065"/>
                    </a:cubicBezTo>
                    <a:cubicBezTo>
                      <a:pt x="2221" y="3995"/>
                      <a:pt x="2152" y="3911"/>
                      <a:pt x="2096" y="3828"/>
                    </a:cubicBezTo>
                    <a:cubicBezTo>
                      <a:pt x="1956" y="3632"/>
                      <a:pt x="1886" y="3422"/>
                      <a:pt x="1886" y="3199"/>
                    </a:cubicBezTo>
                    <a:cubicBezTo>
                      <a:pt x="1886" y="2947"/>
                      <a:pt x="1956" y="2710"/>
                      <a:pt x="2110" y="2500"/>
                    </a:cubicBezTo>
                    <a:cubicBezTo>
                      <a:pt x="2166" y="2431"/>
                      <a:pt x="2235" y="2361"/>
                      <a:pt x="2305" y="2291"/>
                    </a:cubicBezTo>
                    <a:cubicBezTo>
                      <a:pt x="2417" y="2193"/>
                      <a:pt x="2557" y="2109"/>
                      <a:pt x="2724" y="2053"/>
                    </a:cubicBezTo>
                    <a:close/>
                    <a:moveTo>
                      <a:pt x="3660" y="6454"/>
                    </a:moveTo>
                    <a:cubicBezTo>
                      <a:pt x="3884" y="6510"/>
                      <a:pt x="4065" y="6593"/>
                      <a:pt x="4219" y="6677"/>
                    </a:cubicBezTo>
                    <a:cubicBezTo>
                      <a:pt x="4331" y="6761"/>
                      <a:pt x="4429" y="6845"/>
                      <a:pt x="4512" y="6929"/>
                    </a:cubicBezTo>
                    <a:cubicBezTo>
                      <a:pt x="4680" y="7138"/>
                      <a:pt x="4764" y="7390"/>
                      <a:pt x="4764" y="7683"/>
                    </a:cubicBezTo>
                    <a:cubicBezTo>
                      <a:pt x="4764" y="8004"/>
                      <a:pt x="4666" y="8298"/>
                      <a:pt x="4457" y="8535"/>
                    </a:cubicBezTo>
                    <a:cubicBezTo>
                      <a:pt x="4387" y="8619"/>
                      <a:pt x="4303" y="8689"/>
                      <a:pt x="4219" y="8759"/>
                    </a:cubicBezTo>
                    <a:cubicBezTo>
                      <a:pt x="4051" y="8870"/>
                      <a:pt x="3870" y="8940"/>
                      <a:pt x="3660" y="8982"/>
                    </a:cubicBezTo>
                    <a:lnTo>
                      <a:pt x="3660" y="6454"/>
                    </a:lnTo>
                    <a:close/>
                    <a:moveTo>
                      <a:pt x="2724" y="0"/>
                    </a:moveTo>
                    <a:lnTo>
                      <a:pt x="2724" y="643"/>
                    </a:lnTo>
                    <a:cubicBezTo>
                      <a:pt x="2571" y="657"/>
                      <a:pt x="2431" y="671"/>
                      <a:pt x="2305" y="712"/>
                    </a:cubicBezTo>
                    <a:cubicBezTo>
                      <a:pt x="1747" y="838"/>
                      <a:pt x="1286" y="1090"/>
                      <a:pt x="922" y="1481"/>
                    </a:cubicBezTo>
                    <a:cubicBezTo>
                      <a:pt x="475" y="1956"/>
                      <a:pt x="252" y="2556"/>
                      <a:pt x="252" y="3269"/>
                    </a:cubicBezTo>
                    <a:cubicBezTo>
                      <a:pt x="252" y="3967"/>
                      <a:pt x="447" y="4568"/>
                      <a:pt x="853" y="5057"/>
                    </a:cubicBezTo>
                    <a:cubicBezTo>
                      <a:pt x="1174" y="5476"/>
                      <a:pt x="1663" y="5797"/>
                      <a:pt x="2305" y="6035"/>
                    </a:cubicBezTo>
                    <a:cubicBezTo>
                      <a:pt x="2431" y="6077"/>
                      <a:pt x="2571" y="6132"/>
                      <a:pt x="2724" y="6174"/>
                    </a:cubicBezTo>
                    <a:lnTo>
                      <a:pt x="2724" y="8898"/>
                    </a:lnTo>
                    <a:cubicBezTo>
                      <a:pt x="2571" y="8828"/>
                      <a:pt x="2431" y="8717"/>
                      <a:pt x="2305" y="8591"/>
                    </a:cubicBezTo>
                    <a:cubicBezTo>
                      <a:pt x="2221" y="8521"/>
                      <a:pt x="2152" y="8437"/>
                      <a:pt x="2082" y="8353"/>
                    </a:cubicBezTo>
                    <a:cubicBezTo>
                      <a:pt x="1900" y="8102"/>
                      <a:pt x="1761" y="7795"/>
                      <a:pt x="1691" y="7445"/>
                    </a:cubicBezTo>
                    <a:lnTo>
                      <a:pt x="0" y="7627"/>
                    </a:lnTo>
                    <a:cubicBezTo>
                      <a:pt x="126" y="8493"/>
                      <a:pt x="419" y="9150"/>
                      <a:pt x="894" y="9611"/>
                    </a:cubicBezTo>
                    <a:cubicBezTo>
                      <a:pt x="1272" y="9988"/>
                      <a:pt x="1747" y="10253"/>
                      <a:pt x="2305" y="10379"/>
                    </a:cubicBezTo>
                    <a:cubicBezTo>
                      <a:pt x="2431" y="10407"/>
                      <a:pt x="2571" y="10435"/>
                      <a:pt x="2724" y="10449"/>
                    </a:cubicBezTo>
                    <a:lnTo>
                      <a:pt x="2724" y="11636"/>
                    </a:lnTo>
                    <a:lnTo>
                      <a:pt x="3660" y="11636"/>
                    </a:lnTo>
                    <a:lnTo>
                      <a:pt x="3660" y="10421"/>
                    </a:lnTo>
                    <a:cubicBezTo>
                      <a:pt x="3856" y="10393"/>
                      <a:pt x="4037" y="10351"/>
                      <a:pt x="4219" y="10309"/>
                    </a:cubicBezTo>
                    <a:cubicBezTo>
                      <a:pt x="4806" y="10142"/>
                      <a:pt x="5281" y="9848"/>
                      <a:pt x="5644" y="9429"/>
                    </a:cubicBezTo>
                    <a:cubicBezTo>
                      <a:pt x="6119" y="8898"/>
                      <a:pt x="6356" y="8228"/>
                      <a:pt x="6356" y="7445"/>
                    </a:cubicBezTo>
                    <a:cubicBezTo>
                      <a:pt x="6356" y="6747"/>
                      <a:pt x="6175" y="6174"/>
                      <a:pt x="5798" y="5727"/>
                    </a:cubicBezTo>
                    <a:cubicBezTo>
                      <a:pt x="5490" y="5350"/>
                      <a:pt x="4959" y="5043"/>
                      <a:pt x="4219" y="4791"/>
                    </a:cubicBezTo>
                    <a:cubicBezTo>
                      <a:pt x="4037" y="4736"/>
                      <a:pt x="3856" y="4680"/>
                      <a:pt x="3660" y="4624"/>
                    </a:cubicBezTo>
                    <a:lnTo>
                      <a:pt x="3660" y="2081"/>
                    </a:lnTo>
                    <a:cubicBezTo>
                      <a:pt x="3898" y="2179"/>
                      <a:pt x="4079" y="2333"/>
                      <a:pt x="4219" y="2528"/>
                    </a:cubicBezTo>
                    <a:cubicBezTo>
                      <a:pt x="4331" y="2696"/>
                      <a:pt x="4401" y="2892"/>
                      <a:pt x="4443" y="3115"/>
                    </a:cubicBezTo>
                    <a:lnTo>
                      <a:pt x="6091" y="2906"/>
                    </a:lnTo>
                    <a:cubicBezTo>
                      <a:pt x="5979" y="2249"/>
                      <a:pt x="5714" y="1732"/>
                      <a:pt x="5309" y="1341"/>
                    </a:cubicBezTo>
                    <a:cubicBezTo>
                      <a:pt x="5015" y="1062"/>
                      <a:pt x="4652" y="866"/>
                      <a:pt x="4219" y="754"/>
                    </a:cubicBezTo>
                    <a:cubicBezTo>
                      <a:pt x="4037" y="698"/>
                      <a:pt x="3856" y="671"/>
                      <a:pt x="3660" y="643"/>
                    </a:cubicBezTo>
                    <a:lnTo>
                      <a:pt x="3660" y="0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81563078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3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18" name="Google Shape;318;p6"/>
          <p:cNvGrpSpPr/>
          <p:nvPr/>
        </p:nvGrpSpPr>
        <p:grpSpPr>
          <a:xfrm>
            <a:off x="-184227" y="-399294"/>
            <a:ext cx="13152739" cy="7397993"/>
            <a:chOff x="238125" y="822050"/>
            <a:chExt cx="7136850" cy="4051475"/>
          </a:xfrm>
        </p:grpSpPr>
        <p:sp>
          <p:nvSpPr>
            <p:cNvPr id="319" name="Google Shape;319;p6"/>
            <p:cNvSpPr/>
            <p:nvPr/>
          </p:nvSpPr>
          <p:spPr>
            <a:xfrm>
              <a:off x="238125" y="114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0" name="Google Shape;320;p6"/>
            <p:cNvSpPr/>
            <p:nvPr/>
          </p:nvSpPr>
          <p:spPr>
            <a:xfrm>
              <a:off x="238125" y="27590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1" name="Google Shape;321;p6"/>
            <p:cNvSpPr/>
            <p:nvPr/>
          </p:nvSpPr>
          <p:spPr>
            <a:xfrm>
              <a:off x="238125" y="250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2" name="Google Shape;322;p6"/>
            <p:cNvSpPr/>
            <p:nvPr/>
          </p:nvSpPr>
          <p:spPr>
            <a:xfrm>
              <a:off x="238125" y="22460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3" name="Google Shape;323;p6"/>
            <p:cNvSpPr/>
            <p:nvPr/>
          </p:nvSpPr>
          <p:spPr>
            <a:xfrm>
              <a:off x="238125" y="1971075"/>
              <a:ext cx="7136850" cy="0"/>
            </a:xfrm>
            <a:custGeom>
              <a:avLst/>
              <a:gdLst/>
              <a:ahLst/>
              <a:cxnLst/>
              <a:rect l="l" t="t" r="r" b="b"/>
              <a:pathLst>
                <a:path w="285474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4" name="Google Shape;324;p6"/>
            <p:cNvSpPr/>
            <p:nvPr/>
          </p:nvSpPr>
          <p:spPr>
            <a:xfrm>
              <a:off x="238125" y="169607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5" name="Google Shape;325;p6"/>
            <p:cNvSpPr/>
            <p:nvPr/>
          </p:nvSpPr>
          <p:spPr>
            <a:xfrm>
              <a:off x="238125" y="1420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6" name="Google Shape;326;p6"/>
            <p:cNvSpPr/>
            <p:nvPr/>
          </p:nvSpPr>
          <p:spPr>
            <a:xfrm>
              <a:off x="238125" y="33092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7" name="Google Shape;327;p6"/>
            <p:cNvSpPr/>
            <p:nvPr/>
          </p:nvSpPr>
          <p:spPr>
            <a:xfrm>
              <a:off x="238125" y="30155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8" name="Google Shape;328;p6"/>
            <p:cNvSpPr/>
            <p:nvPr/>
          </p:nvSpPr>
          <p:spPr>
            <a:xfrm>
              <a:off x="238125" y="47439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9" name="Google Shape;329;p6"/>
            <p:cNvSpPr/>
            <p:nvPr/>
          </p:nvSpPr>
          <p:spPr>
            <a:xfrm>
              <a:off x="238125" y="44549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0" name="Google Shape;330;p6"/>
            <p:cNvSpPr/>
            <p:nvPr/>
          </p:nvSpPr>
          <p:spPr>
            <a:xfrm>
              <a:off x="238125" y="4167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1" name="Google Shape;331;p6"/>
            <p:cNvSpPr/>
            <p:nvPr/>
          </p:nvSpPr>
          <p:spPr>
            <a:xfrm>
              <a:off x="238125" y="38817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2" name="Google Shape;332;p6"/>
            <p:cNvSpPr/>
            <p:nvPr/>
          </p:nvSpPr>
          <p:spPr>
            <a:xfrm>
              <a:off x="238125" y="35953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3" name="Google Shape;333;p6"/>
            <p:cNvSpPr/>
            <p:nvPr/>
          </p:nvSpPr>
          <p:spPr>
            <a:xfrm>
              <a:off x="5075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4" name="Google Shape;334;p6"/>
            <p:cNvSpPr/>
            <p:nvPr/>
          </p:nvSpPr>
          <p:spPr>
            <a:xfrm>
              <a:off x="3244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5" name="Google Shape;335;p6"/>
            <p:cNvSpPr/>
            <p:nvPr/>
          </p:nvSpPr>
          <p:spPr>
            <a:xfrm>
              <a:off x="29400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6" name="Google Shape;336;p6"/>
            <p:cNvSpPr/>
            <p:nvPr/>
          </p:nvSpPr>
          <p:spPr>
            <a:xfrm>
              <a:off x="2635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7" name="Google Shape;337;p6"/>
            <p:cNvSpPr/>
            <p:nvPr/>
          </p:nvSpPr>
          <p:spPr>
            <a:xfrm>
              <a:off x="2331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8" name="Google Shape;338;p6"/>
            <p:cNvSpPr/>
            <p:nvPr/>
          </p:nvSpPr>
          <p:spPr>
            <a:xfrm>
              <a:off x="20279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9" name="Google Shape;339;p6"/>
            <p:cNvSpPr/>
            <p:nvPr/>
          </p:nvSpPr>
          <p:spPr>
            <a:xfrm>
              <a:off x="17239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0" name="Google Shape;340;p6"/>
            <p:cNvSpPr/>
            <p:nvPr/>
          </p:nvSpPr>
          <p:spPr>
            <a:xfrm>
              <a:off x="14197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1" name="Google Shape;341;p6"/>
            <p:cNvSpPr/>
            <p:nvPr/>
          </p:nvSpPr>
          <p:spPr>
            <a:xfrm>
              <a:off x="1115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2" name="Google Shape;342;p6"/>
            <p:cNvSpPr/>
            <p:nvPr/>
          </p:nvSpPr>
          <p:spPr>
            <a:xfrm>
              <a:off x="811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3" name="Google Shape;343;p6"/>
            <p:cNvSpPr/>
            <p:nvPr/>
          </p:nvSpPr>
          <p:spPr>
            <a:xfrm>
              <a:off x="3548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4" name="Google Shape;344;p6"/>
            <p:cNvSpPr/>
            <p:nvPr/>
          </p:nvSpPr>
          <p:spPr>
            <a:xfrm>
              <a:off x="62845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5" name="Google Shape;345;p6"/>
            <p:cNvSpPr/>
            <p:nvPr/>
          </p:nvSpPr>
          <p:spPr>
            <a:xfrm>
              <a:off x="5980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6" name="Google Shape;346;p6"/>
            <p:cNvSpPr/>
            <p:nvPr/>
          </p:nvSpPr>
          <p:spPr>
            <a:xfrm>
              <a:off x="5676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7" name="Google Shape;347;p6"/>
            <p:cNvSpPr/>
            <p:nvPr/>
          </p:nvSpPr>
          <p:spPr>
            <a:xfrm>
              <a:off x="53724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8" name="Google Shape;348;p6"/>
            <p:cNvSpPr/>
            <p:nvPr/>
          </p:nvSpPr>
          <p:spPr>
            <a:xfrm>
              <a:off x="50684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9" name="Google Shape;349;p6"/>
            <p:cNvSpPr/>
            <p:nvPr/>
          </p:nvSpPr>
          <p:spPr>
            <a:xfrm>
              <a:off x="47644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0" name="Google Shape;350;p6"/>
            <p:cNvSpPr/>
            <p:nvPr/>
          </p:nvSpPr>
          <p:spPr>
            <a:xfrm>
              <a:off x="4460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1" name="Google Shape;351;p6"/>
            <p:cNvSpPr/>
            <p:nvPr/>
          </p:nvSpPr>
          <p:spPr>
            <a:xfrm>
              <a:off x="4156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2" name="Google Shape;352;p6"/>
            <p:cNvSpPr/>
            <p:nvPr/>
          </p:nvSpPr>
          <p:spPr>
            <a:xfrm>
              <a:off x="38522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3" name="Google Shape;353;p6"/>
            <p:cNvSpPr/>
            <p:nvPr/>
          </p:nvSpPr>
          <p:spPr>
            <a:xfrm>
              <a:off x="65885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4" name="Google Shape;354;p6"/>
            <p:cNvSpPr/>
            <p:nvPr/>
          </p:nvSpPr>
          <p:spPr>
            <a:xfrm>
              <a:off x="71967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5" name="Google Shape;355;p6"/>
            <p:cNvSpPr/>
            <p:nvPr/>
          </p:nvSpPr>
          <p:spPr>
            <a:xfrm>
              <a:off x="68927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356" name="Google Shape;356;p6"/>
          <p:cNvSpPr/>
          <p:nvPr/>
        </p:nvSpPr>
        <p:spPr>
          <a:xfrm>
            <a:off x="950967" y="641533"/>
            <a:ext cx="10290000" cy="919200"/>
          </a:xfrm>
          <a:prstGeom prst="roundRect">
            <a:avLst>
              <a:gd name="adj" fmla="val 16667"/>
            </a:avLst>
          </a:prstGeom>
          <a:solidFill>
            <a:schemeClr val="accent1"/>
          </a:solidFill>
          <a:ln w="762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57" name="Google Shape;357;p6"/>
          <p:cNvSpPr txBox="1">
            <a:spLocks noGrp="1"/>
          </p:cNvSpPr>
          <p:nvPr>
            <p:ph type="title"/>
          </p:nvPr>
        </p:nvSpPr>
        <p:spPr>
          <a:xfrm>
            <a:off x="950967" y="719333"/>
            <a:ext cx="10290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55983730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bg>
      <p:bgPr>
        <a:solidFill>
          <a:schemeClr val="dk1"/>
        </a:solidFill>
        <a:effectLst/>
      </p:bgPr>
    </p:bg>
    <p:spTree>
      <p:nvGrpSpPr>
        <p:cNvPr id="1" name="Shape 4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40" name="Google Shape;440;p8"/>
          <p:cNvGrpSpPr/>
          <p:nvPr/>
        </p:nvGrpSpPr>
        <p:grpSpPr>
          <a:xfrm>
            <a:off x="-184227" y="-399294"/>
            <a:ext cx="13152739" cy="7397993"/>
            <a:chOff x="238125" y="822050"/>
            <a:chExt cx="7136850" cy="4051475"/>
          </a:xfrm>
        </p:grpSpPr>
        <p:sp>
          <p:nvSpPr>
            <p:cNvPr id="441" name="Google Shape;441;p8"/>
            <p:cNvSpPr/>
            <p:nvPr/>
          </p:nvSpPr>
          <p:spPr>
            <a:xfrm>
              <a:off x="238125" y="114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2" name="Google Shape;442;p8"/>
            <p:cNvSpPr/>
            <p:nvPr/>
          </p:nvSpPr>
          <p:spPr>
            <a:xfrm>
              <a:off x="238125" y="27590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3" name="Google Shape;443;p8"/>
            <p:cNvSpPr/>
            <p:nvPr/>
          </p:nvSpPr>
          <p:spPr>
            <a:xfrm>
              <a:off x="238125" y="250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4" name="Google Shape;444;p8"/>
            <p:cNvSpPr/>
            <p:nvPr/>
          </p:nvSpPr>
          <p:spPr>
            <a:xfrm>
              <a:off x="238125" y="22460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5" name="Google Shape;445;p8"/>
            <p:cNvSpPr/>
            <p:nvPr/>
          </p:nvSpPr>
          <p:spPr>
            <a:xfrm>
              <a:off x="238125" y="1971075"/>
              <a:ext cx="7136850" cy="0"/>
            </a:xfrm>
            <a:custGeom>
              <a:avLst/>
              <a:gdLst/>
              <a:ahLst/>
              <a:cxnLst/>
              <a:rect l="l" t="t" r="r" b="b"/>
              <a:pathLst>
                <a:path w="285474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6" name="Google Shape;446;p8"/>
            <p:cNvSpPr/>
            <p:nvPr/>
          </p:nvSpPr>
          <p:spPr>
            <a:xfrm>
              <a:off x="238125" y="169607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7" name="Google Shape;447;p8"/>
            <p:cNvSpPr/>
            <p:nvPr/>
          </p:nvSpPr>
          <p:spPr>
            <a:xfrm>
              <a:off x="238125" y="1420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8" name="Google Shape;448;p8"/>
            <p:cNvSpPr/>
            <p:nvPr/>
          </p:nvSpPr>
          <p:spPr>
            <a:xfrm>
              <a:off x="238125" y="33092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9" name="Google Shape;449;p8"/>
            <p:cNvSpPr/>
            <p:nvPr/>
          </p:nvSpPr>
          <p:spPr>
            <a:xfrm>
              <a:off x="238125" y="30155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0" name="Google Shape;450;p8"/>
            <p:cNvSpPr/>
            <p:nvPr/>
          </p:nvSpPr>
          <p:spPr>
            <a:xfrm>
              <a:off x="238125" y="47439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1" name="Google Shape;451;p8"/>
            <p:cNvSpPr/>
            <p:nvPr/>
          </p:nvSpPr>
          <p:spPr>
            <a:xfrm>
              <a:off x="238125" y="44549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2" name="Google Shape;452;p8"/>
            <p:cNvSpPr/>
            <p:nvPr/>
          </p:nvSpPr>
          <p:spPr>
            <a:xfrm>
              <a:off x="238125" y="4167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3" name="Google Shape;453;p8"/>
            <p:cNvSpPr/>
            <p:nvPr/>
          </p:nvSpPr>
          <p:spPr>
            <a:xfrm>
              <a:off x="238125" y="38817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4" name="Google Shape;454;p8"/>
            <p:cNvSpPr/>
            <p:nvPr/>
          </p:nvSpPr>
          <p:spPr>
            <a:xfrm>
              <a:off x="238125" y="35953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" name="Google Shape;455;p8"/>
            <p:cNvSpPr/>
            <p:nvPr/>
          </p:nvSpPr>
          <p:spPr>
            <a:xfrm>
              <a:off x="5075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" name="Google Shape;456;p8"/>
            <p:cNvSpPr/>
            <p:nvPr/>
          </p:nvSpPr>
          <p:spPr>
            <a:xfrm>
              <a:off x="3244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" name="Google Shape;457;p8"/>
            <p:cNvSpPr/>
            <p:nvPr/>
          </p:nvSpPr>
          <p:spPr>
            <a:xfrm>
              <a:off x="29400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" name="Google Shape;458;p8"/>
            <p:cNvSpPr/>
            <p:nvPr/>
          </p:nvSpPr>
          <p:spPr>
            <a:xfrm>
              <a:off x="2635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" name="Google Shape;459;p8"/>
            <p:cNvSpPr/>
            <p:nvPr/>
          </p:nvSpPr>
          <p:spPr>
            <a:xfrm>
              <a:off x="2331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" name="Google Shape;460;p8"/>
            <p:cNvSpPr/>
            <p:nvPr/>
          </p:nvSpPr>
          <p:spPr>
            <a:xfrm>
              <a:off x="20279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" name="Google Shape;461;p8"/>
            <p:cNvSpPr/>
            <p:nvPr/>
          </p:nvSpPr>
          <p:spPr>
            <a:xfrm>
              <a:off x="17239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" name="Google Shape;462;p8"/>
            <p:cNvSpPr/>
            <p:nvPr/>
          </p:nvSpPr>
          <p:spPr>
            <a:xfrm>
              <a:off x="14197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" name="Google Shape;463;p8"/>
            <p:cNvSpPr/>
            <p:nvPr/>
          </p:nvSpPr>
          <p:spPr>
            <a:xfrm>
              <a:off x="1115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" name="Google Shape;464;p8"/>
            <p:cNvSpPr/>
            <p:nvPr/>
          </p:nvSpPr>
          <p:spPr>
            <a:xfrm>
              <a:off x="811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" name="Google Shape;465;p8"/>
            <p:cNvSpPr/>
            <p:nvPr/>
          </p:nvSpPr>
          <p:spPr>
            <a:xfrm>
              <a:off x="3548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" name="Google Shape;466;p8"/>
            <p:cNvSpPr/>
            <p:nvPr/>
          </p:nvSpPr>
          <p:spPr>
            <a:xfrm>
              <a:off x="62845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" name="Google Shape;467;p8"/>
            <p:cNvSpPr/>
            <p:nvPr/>
          </p:nvSpPr>
          <p:spPr>
            <a:xfrm>
              <a:off x="5980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8" name="Google Shape;468;p8"/>
            <p:cNvSpPr/>
            <p:nvPr/>
          </p:nvSpPr>
          <p:spPr>
            <a:xfrm>
              <a:off x="5676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9" name="Google Shape;469;p8"/>
            <p:cNvSpPr/>
            <p:nvPr/>
          </p:nvSpPr>
          <p:spPr>
            <a:xfrm>
              <a:off x="53724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0" name="Google Shape;470;p8"/>
            <p:cNvSpPr/>
            <p:nvPr/>
          </p:nvSpPr>
          <p:spPr>
            <a:xfrm>
              <a:off x="50684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1" name="Google Shape;471;p8"/>
            <p:cNvSpPr/>
            <p:nvPr/>
          </p:nvSpPr>
          <p:spPr>
            <a:xfrm>
              <a:off x="47644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2" name="Google Shape;472;p8"/>
            <p:cNvSpPr/>
            <p:nvPr/>
          </p:nvSpPr>
          <p:spPr>
            <a:xfrm>
              <a:off x="4460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3" name="Google Shape;473;p8"/>
            <p:cNvSpPr/>
            <p:nvPr/>
          </p:nvSpPr>
          <p:spPr>
            <a:xfrm>
              <a:off x="4156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4" name="Google Shape;474;p8"/>
            <p:cNvSpPr/>
            <p:nvPr/>
          </p:nvSpPr>
          <p:spPr>
            <a:xfrm>
              <a:off x="38522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5" name="Google Shape;475;p8"/>
            <p:cNvSpPr/>
            <p:nvPr/>
          </p:nvSpPr>
          <p:spPr>
            <a:xfrm>
              <a:off x="65885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6" name="Google Shape;476;p8"/>
            <p:cNvSpPr/>
            <p:nvPr/>
          </p:nvSpPr>
          <p:spPr>
            <a:xfrm>
              <a:off x="71967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7" name="Google Shape;477;p8"/>
            <p:cNvSpPr/>
            <p:nvPr/>
          </p:nvSpPr>
          <p:spPr>
            <a:xfrm>
              <a:off x="68927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478" name="Google Shape;478;p8"/>
          <p:cNvSpPr/>
          <p:nvPr/>
        </p:nvSpPr>
        <p:spPr>
          <a:xfrm>
            <a:off x="1693533" y="1056467"/>
            <a:ext cx="8887200" cy="4527200"/>
          </a:xfrm>
          <a:prstGeom prst="roundRect">
            <a:avLst>
              <a:gd name="adj" fmla="val 4928"/>
            </a:avLst>
          </a:prstGeom>
          <a:solidFill>
            <a:schemeClr val="lt1"/>
          </a:solidFill>
          <a:ln w="76200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79" name="Google Shape;479;p8"/>
          <p:cNvSpPr txBox="1">
            <a:spLocks noGrp="1"/>
          </p:cNvSpPr>
          <p:nvPr>
            <p:ph type="title"/>
          </p:nvPr>
        </p:nvSpPr>
        <p:spPr>
          <a:xfrm>
            <a:off x="1999400" y="1056600"/>
            <a:ext cx="8193200" cy="452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13333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endParaRPr/>
          </a:p>
        </p:txBody>
      </p:sp>
      <p:grpSp>
        <p:nvGrpSpPr>
          <p:cNvPr id="480" name="Google Shape;480;p8"/>
          <p:cNvGrpSpPr/>
          <p:nvPr/>
        </p:nvGrpSpPr>
        <p:grpSpPr>
          <a:xfrm flipH="1">
            <a:off x="1012087" y="4413213"/>
            <a:ext cx="1623928" cy="1170579"/>
            <a:chOff x="7783413" y="3715033"/>
            <a:chExt cx="1091839" cy="786961"/>
          </a:xfrm>
        </p:grpSpPr>
        <p:sp>
          <p:nvSpPr>
            <p:cNvPr id="481" name="Google Shape;481;p8"/>
            <p:cNvSpPr/>
            <p:nvPr/>
          </p:nvSpPr>
          <p:spPr>
            <a:xfrm>
              <a:off x="7897928" y="3729311"/>
              <a:ext cx="977324" cy="385808"/>
            </a:xfrm>
            <a:custGeom>
              <a:avLst/>
              <a:gdLst/>
              <a:ahLst/>
              <a:cxnLst/>
              <a:rect l="l" t="t" r="r" b="b"/>
              <a:pathLst>
                <a:path w="21046" h="8309" extrusionOk="0">
                  <a:moveTo>
                    <a:pt x="21045" y="0"/>
                  </a:moveTo>
                  <a:lnTo>
                    <a:pt x="21045" y="4155"/>
                  </a:lnTo>
                  <a:lnTo>
                    <a:pt x="17781" y="4155"/>
                  </a:lnTo>
                  <a:lnTo>
                    <a:pt x="17781" y="8309"/>
                  </a:lnTo>
                  <a:lnTo>
                    <a:pt x="0" y="8309"/>
                  </a:lnTo>
                  <a:lnTo>
                    <a:pt x="0" y="4155"/>
                  </a:lnTo>
                  <a:lnTo>
                    <a:pt x="3264" y="4155"/>
                  </a:lnTo>
                  <a:lnTo>
                    <a:pt x="3264" y="0"/>
                  </a:lnTo>
                  <a:close/>
                </a:path>
              </a:pathLst>
            </a:custGeom>
            <a:solidFill>
              <a:srgbClr val="FFFFFF"/>
            </a:solidFill>
            <a:ln w="1143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2" name="Google Shape;482;p8"/>
            <p:cNvSpPr/>
            <p:nvPr/>
          </p:nvSpPr>
          <p:spPr>
            <a:xfrm>
              <a:off x="7783459" y="4115073"/>
              <a:ext cx="976256" cy="386922"/>
            </a:xfrm>
            <a:custGeom>
              <a:avLst/>
              <a:gdLst/>
              <a:ahLst/>
              <a:cxnLst/>
              <a:rect l="l" t="t" r="r" b="b"/>
              <a:pathLst>
                <a:path w="21023" h="8333" extrusionOk="0">
                  <a:moveTo>
                    <a:pt x="21022" y="1"/>
                  </a:moveTo>
                  <a:lnTo>
                    <a:pt x="21022" y="4178"/>
                  </a:lnTo>
                  <a:lnTo>
                    <a:pt x="17758" y="4178"/>
                  </a:lnTo>
                  <a:lnTo>
                    <a:pt x="17758" y="8332"/>
                  </a:lnTo>
                  <a:lnTo>
                    <a:pt x="0" y="8332"/>
                  </a:lnTo>
                  <a:lnTo>
                    <a:pt x="0" y="4178"/>
                  </a:lnTo>
                  <a:lnTo>
                    <a:pt x="3264" y="4178"/>
                  </a:lnTo>
                  <a:lnTo>
                    <a:pt x="3264" y="1"/>
                  </a:lnTo>
                  <a:close/>
                </a:path>
              </a:pathLst>
            </a:custGeom>
            <a:solidFill>
              <a:srgbClr val="FFFFFF"/>
            </a:solidFill>
            <a:ln w="1143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3" name="Google Shape;483;p8"/>
            <p:cNvSpPr/>
            <p:nvPr/>
          </p:nvSpPr>
          <p:spPr>
            <a:xfrm>
              <a:off x="7783413" y="4294743"/>
              <a:ext cx="825752" cy="192927"/>
            </a:xfrm>
            <a:custGeom>
              <a:avLst/>
              <a:gdLst/>
              <a:ahLst/>
              <a:cxnLst/>
              <a:rect l="l" t="t" r="r" b="b"/>
              <a:pathLst>
                <a:path w="17782" h="4155" extrusionOk="0">
                  <a:moveTo>
                    <a:pt x="17782" y="4155"/>
                  </a:moveTo>
                  <a:lnTo>
                    <a:pt x="1" y="4155"/>
                  </a:lnTo>
                  <a:lnTo>
                    <a:pt x="1" y="1"/>
                  </a:lnTo>
                  <a:lnTo>
                    <a:pt x="17782" y="1"/>
                  </a:lnTo>
                  <a:close/>
                </a:path>
              </a:pathLst>
            </a:custGeom>
            <a:solidFill>
              <a:srgbClr val="FEAE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4" name="Google Shape;484;p8"/>
            <p:cNvSpPr/>
            <p:nvPr/>
          </p:nvSpPr>
          <p:spPr>
            <a:xfrm>
              <a:off x="7783413" y="4294743"/>
              <a:ext cx="825752" cy="27627"/>
            </a:xfrm>
            <a:custGeom>
              <a:avLst/>
              <a:gdLst/>
              <a:ahLst/>
              <a:cxnLst/>
              <a:rect l="l" t="t" r="r" b="b"/>
              <a:pathLst>
                <a:path w="17782" h="595" extrusionOk="0">
                  <a:moveTo>
                    <a:pt x="1" y="1"/>
                  </a:moveTo>
                  <a:lnTo>
                    <a:pt x="1" y="594"/>
                  </a:lnTo>
                  <a:lnTo>
                    <a:pt x="17782" y="594"/>
                  </a:lnTo>
                  <a:lnTo>
                    <a:pt x="17782" y="1"/>
                  </a:lnTo>
                  <a:close/>
                </a:path>
              </a:pathLst>
            </a:custGeom>
            <a:solidFill>
              <a:srgbClr val="FCCC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5" name="Google Shape;485;p8"/>
            <p:cNvSpPr/>
            <p:nvPr/>
          </p:nvSpPr>
          <p:spPr>
            <a:xfrm>
              <a:off x="7853394" y="429474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0" y="1"/>
                  </a:moveTo>
                  <a:lnTo>
                    <a:pt x="0" y="4155"/>
                  </a:lnTo>
                  <a:lnTo>
                    <a:pt x="776" y="4155"/>
                  </a:lnTo>
                  <a:lnTo>
                    <a:pt x="776" y="1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6" name="Google Shape;486;p8"/>
            <p:cNvSpPr/>
            <p:nvPr/>
          </p:nvSpPr>
          <p:spPr>
            <a:xfrm>
              <a:off x="7961500" y="429474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0" y="1"/>
                  </a:moveTo>
                  <a:lnTo>
                    <a:pt x="0" y="4155"/>
                  </a:lnTo>
                  <a:lnTo>
                    <a:pt x="776" y="4155"/>
                  </a:lnTo>
                  <a:lnTo>
                    <a:pt x="776" y="1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7" name="Google Shape;487;p8"/>
            <p:cNvSpPr/>
            <p:nvPr/>
          </p:nvSpPr>
          <p:spPr>
            <a:xfrm>
              <a:off x="8070675" y="4294743"/>
              <a:ext cx="35014" cy="192927"/>
            </a:xfrm>
            <a:custGeom>
              <a:avLst/>
              <a:gdLst/>
              <a:ahLst/>
              <a:cxnLst/>
              <a:rect l="l" t="t" r="r" b="b"/>
              <a:pathLst>
                <a:path w="754" h="4155" extrusionOk="0">
                  <a:moveTo>
                    <a:pt x="0" y="1"/>
                  </a:moveTo>
                  <a:lnTo>
                    <a:pt x="0" y="4155"/>
                  </a:lnTo>
                  <a:lnTo>
                    <a:pt x="754" y="4155"/>
                  </a:lnTo>
                  <a:lnTo>
                    <a:pt x="754" y="1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8" name="Google Shape;488;p8"/>
            <p:cNvSpPr/>
            <p:nvPr/>
          </p:nvSpPr>
          <p:spPr>
            <a:xfrm>
              <a:off x="8178782" y="429474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0" y="1"/>
                  </a:moveTo>
                  <a:lnTo>
                    <a:pt x="0" y="4155"/>
                  </a:lnTo>
                  <a:lnTo>
                    <a:pt x="777" y="4155"/>
                  </a:lnTo>
                  <a:lnTo>
                    <a:pt x="777" y="1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9" name="Google Shape;489;p8"/>
            <p:cNvSpPr/>
            <p:nvPr/>
          </p:nvSpPr>
          <p:spPr>
            <a:xfrm>
              <a:off x="8286888" y="429474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1" y="1"/>
                  </a:moveTo>
                  <a:lnTo>
                    <a:pt x="1" y="4155"/>
                  </a:lnTo>
                  <a:lnTo>
                    <a:pt x="777" y="4155"/>
                  </a:lnTo>
                  <a:lnTo>
                    <a:pt x="777" y="1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0" name="Google Shape;490;p8"/>
            <p:cNvSpPr/>
            <p:nvPr/>
          </p:nvSpPr>
          <p:spPr>
            <a:xfrm>
              <a:off x="8394995" y="429474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1" y="1"/>
                  </a:moveTo>
                  <a:lnTo>
                    <a:pt x="1" y="4155"/>
                  </a:lnTo>
                  <a:lnTo>
                    <a:pt x="777" y="4155"/>
                  </a:lnTo>
                  <a:lnTo>
                    <a:pt x="777" y="1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1" name="Google Shape;491;p8"/>
            <p:cNvSpPr/>
            <p:nvPr/>
          </p:nvSpPr>
          <p:spPr>
            <a:xfrm>
              <a:off x="8503147" y="429474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0" y="1"/>
                  </a:moveTo>
                  <a:lnTo>
                    <a:pt x="0" y="4155"/>
                  </a:lnTo>
                  <a:lnTo>
                    <a:pt x="776" y="4155"/>
                  </a:lnTo>
                  <a:lnTo>
                    <a:pt x="776" y="1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2" name="Google Shape;492;p8"/>
            <p:cNvSpPr/>
            <p:nvPr/>
          </p:nvSpPr>
          <p:spPr>
            <a:xfrm>
              <a:off x="8101417" y="4294743"/>
              <a:ext cx="451558" cy="192927"/>
            </a:xfrm>
            <a:custGeom>
              <a:avLst/>
              <a:gdLst/>
              <a:ahLst/>
              <a:cxnLst/>
              <a:rect l="l" t="t" r="r" b="b"/>
              <a:pathLst>
                <a:path w="9724" h="4155" extrusionOk="0">
                  <a:moveTo>
                    <a:pt x="0" y="1"/>
                  </a:moveTo>
                  <a:lnTo>
                    <a:pt x="0" y="4155"/>
                  </a:lnTo>
                  <a:lnTo>
                    <a:pt x="9724" y="4155"/>
                  </a:lnTo>
                  <a:lnTo>
                    <a:pt x="9724" y="1"/>
                  </a:lnTo>
                  <a:close/>
                </a:path>
              </a:pathLst>
            </a:custGeom>
            <a:solidFill>
              <a:srgbClr val="FFE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3" name="Google Shape;493;p8"/>
            <p:cNvSpPr/>
            <p:nvPr/>
          </p:nvSpPr>
          <p:spPr>
            <a:xfrm>
              <a:off x="8438460" y="4294743"/>
              <a:ext cx="114515" cy="192927"/>
            </a:xfrm>
            <a:custGeom>
              <a:avLst/>
              <a:gdLst/>
              <a:ahLst/>
              <a:cxnLst/>
              <a:rect l="l" t="t" r="r" b="b"/>
              <a:pathLst>
                <a:path w="2466" h="4155" extrusionOk="0">
                  <a:moveTo>
                    <a:pt x="1" y="1"/>
                  </a:moveTo>
                  <a:lnTo>
                    <a:pt x="1" y="4155"/>
                  </a:lnTo>
                  <a:lnTo>
                    <a:pt x="2466" y="4155"/>
                  </a:lnTo>
                  <a:lnTo>
                    <a:pt x="2466" y="1"/>
                  </a:lnTo>
                  <a:close/>
                </a:path>
              </a:pathLst>
            </a:custGeom>
            <a:solidFill>
              <a:srgbClr val="FCE8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4" name="Google Shape;494;p8"/>
            <p:cNvSpPr/>
            <p:nvPr/>
          </p:nvSpPr>
          <p:spPr>
            <a:xfrm>
              <a:off x="7934985" y="4101862"/>
              <a:ext cx="825752" cy="192927"/>
            </a:xfrm>
            <a:custGeom>
              <a:avLst/>
              <a:gdLst/>
              <a:ahLst/>
              <a:cxnLst/>
              <a:rect l="l" t="t" r="r" b="b"/>
              <a:pathLst>
                <a:path w="17782" h="4155" extrusionOk="0">
                  <a:moveTo>
                    <a:pt x="1" y="4155"/>
                  </a:moveTo>
                  <a:lnTo>
                    <a:pt x="17782" y="4155"/>
                  </a:lnTo>
                  <a:lnTo>
                    <a:pt x="17782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EAE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5" name="Google Shape;495;p8"/>
            <p:cNvSpPr/>
            <p:nvPr/>
          </p:nvSpPr>
          <p:spPr>
            <a:xfrm>
              <a:off x="7934985" y="4101862"/>
              <a:ext cx="825752" cy="27581"/>
            </a:xfrm>
            <a:custGeom>
              <a:avLst/>
              <a:gdLst/>
              <a:ahLst/>
              <a:cxnLst/>
              <a:rect l="l" t="t" r="r" b="b"/>
              <a:pathLst>
                <a:path w="17782" h="594" extrusionOk="0">
                  <a:moveTo>
                    <a:pt x="1" y="0"/>
                  </a:moveTo>
                  <a:lnTo>
                    <a:pt x="1" y="594"/>
                  </a:lnTo>
                  <a:lnTo>
                    <a:pt x="17782" y="594"/>
                  </a:lnTo>
                  <a:lnTo>
                    <a:pt x="17782" y="0"/>
                  </a:lnTo>
                  <a:close/>
                </a:path>
              </a:pathLst>
            </a:custGeom>
            <a:solidFill>
              <a:srgbClr val="FCCC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6" name="Google Shape;496;p8"/>
            <p:cNvSpPr/>
            <p:nvPr/>
          </p:nvSpPr>
          <p:spPr>
            <a:xfrm>
              <a:off x="8004966" y="4101862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6" y="4155"/>
                  </a:moveTo>
                  <a:lnTo>
                    <a:pt x="0" y="4155"/>
                  </a:lnTo>
                  <a:lnTo>
                    <a:pt x="0" y="0"/>
                  </a:lnTo>
                  <a:lnTo>
                    <a:pt x="776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7" name="Google Shape;497;p8"/>
            <p:cNvSpPr/>
            <p:nvPr/>
          </p:nvSpPr>
          <p:spPr>
            <a:xfrm>
              <a:off x="8113072" y="4101862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6" y="4155"/>
                  </a:moveTo>
                  <a:lnTo>
                    <a:pt x="0" y="4155"/>
                  </a:lnTo>
                  <a:lnTo>
                    <a:pt x="0" y="0"/>
                  </a:lnTo>
                  <a:lnTo>
                    <a:pt x="776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8" name="Google Shape;498;p8"/>
            <p:cNvSpPr/>
            <p:nvPr/>
          </p:nvSpPr>
          <p:spPr>
            <a:xfrm>
              <a:off x="8221179" y="4101862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5"/>
                  </a:moveTo>
                  <a:lnTo>
                    <a:pt x="0" y="4155"/>
                  </a:lnTo>
                  <a:lnTo>
                    <a:pt x="0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9" name="Google Shape;499;p8"/>
            <p:cNvSpPr/>
            <p:nvPr/>
          </p:nvSpPr>
          <p:spPr>
            <a:xfrm>
              <a:off x="8330354" y="4101862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5"/>
                  </a:moveTo>
                  <a:lnTo>
                    <a:pt x="0" y="4155"/>
                  </a:lnTo>
                  <a:lnTo>
                    <a:pt x="0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0" name="Google Shape;500;p8"/>
            <p:cNvSpPr/>
            <p:nvPr/>
          </p:nvSpPr>
          <p:spPr>
            <a:xfrm>
              <a:off x="8438460" y="4101862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5"/>
                  </a:moveTo>
                  <a:lnTo>
                    <a:pt x="1" y="4155"/>
                  </a:lnTo>
                  <a:lnTo>
                    <a:pt x="1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1" name="Google Shape;501;p8"/>
            <p:cNvSpPr/>
            <p:nvPr/>
          </p:nvSpPr>
          <p:spPr>
            <a:xfrm>
              <a:off x="8546567" y="4101862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5"/>
                  </a:moveTo>
                  <a:lnTo>
                    <a:pt x="1" y="4155"/>
                  </a:lnTo>
                  <a:lnTo>
                    <a:pt x="1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2" name="Google Shape;502;p8"/>
            <p:cNvSpPr/>
            <p:nvPr/>
          </p:nvSpPr>
          <p:spPr>
            <a:xfrm>
              <a:off x="8654719" y="4101862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6" y="4155"/>
                  </a:moveTo>
                  <a:lnTo>
                    <a:pt x="0" y="4155"/>
                  </a:lnTo>
                  <a:lnTo>
                    <a:pt x="0" y="0"/>
                  </a:lnTo>
                  <a:lnTo>
                    <a:pt x="776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3" name="Google Shape;503;p8"/>
            <p:cNvSpPr/>
            <p:nvPr/>
          </p:nvSpPr>
          <p:spPr>
            <a:xfrm>
              <a:off x="8252989" y="4101862"/>
              <a:ext cx="451558" cy="192927"/>
            </a:xfrm>
            <a:custGeom>
              <a:avLst/>
              <a:gdLst/>
              <a:ahLst/>
              <a:cxnLst/>
              <a:rect l="l" t="t" r="r" b="b"/>
              <a:pathLst>
                <a:path w="9724" h="4155" extrusionOk="0">
                  <a:moveTo>
                    <a:pt x="9724" y="4155"/>
                  </a:moveTo>
                  <a:lnTo>
                    <a:pt x="0" y="4155"/>
                  </a:lnTo>
                  <a:lnTo>
                    <a:pt x="0" y="0"/>
                  </a:lnTo>
                  <a:lnTo>
                    <a:pt x="9724" y="0"/>
                  </a:lnTo>
                  <a:close/>
                </a:path>
              </a:pathLst>
            </a:custGeom>
            <a:solidFill>
              <a:srgbClr val="FFE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4" name="Google Shape;504;p8"/>
            <p:cNvSpPr/>
            <p:nvPr/>
          </p:nvSpPr>
          <p:spPr>
            <a:xfrm>
              <a:off x="8590032" y="4101862"/>
              <a:ext cx="114515" cy="192927"/>
            </a:xfrm>
            <a:custGeom>
              <a:avLst/>
              <a:gdLst/>
              <a:ahLst/>
              <a:cxnLst/>
              <a:rect l="l" t="t" r="r" b="b"/>
              <a:pathLst>
                <a:path w="2466" h="4155" extrusionOk="0">
                  <a:moveTo>
                    <a:pt x="2466" y="4155"/>
                  </a:moveTo>
                  <a:lnTo>
                    <a:pt x="1" y="4155"/>
                  </a:lnTo>
                  <a:lnTo>
                    <a:pt x="1" y="0"/>
                  </a:lnTo>
                  <a:lnTo>
                    <a:pt x="2466" y="0"/>
                  </a:lnTo>
                  <a:close/>
                </a:path>
              </a:pathLst>
            </a:custGeom>
            <a:solidFill>
              <a:srgbClr val="FCE8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5" name="Google Shape;505;p8"/>
            <p:cNvSpPr/>
            <p:nvPr/>
          </p:nvSpPr>
          <p:spPr>
            <a:xfrm>
              <a:off x="7898949" y="3907914"/>
              <a:ext cx="825752" cy="192927"/>
            </a:xfrm>
            <a:custGeom>
              <a:avLst/>
              <a:gdLst/>
              <a:ahLst/>
              <a:cxnLst/>
              <a:rect l="l" t="t" r="r" b="b"/>
              <a:pathLst>
                <a:path w="17782" h="4155" extrusionOk="0">
                  <a:moveTo>
                    <a:pt x="1" y="4155"/>
                  </a:moveTo>
                  <a:lnTo>
                    <a:pt x="17782" y="4155"/>
                  </a:lnTo>
                  <a:lnTo>
                    <a:pt x="17782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EAE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6" name="Google Shape;506;p8"/>
            <p:cNvSpPr/>
            <p:nvPr/>
          </p:nvSpPr>
          <p:spPr>
            <a:xfrm>
              <a:off x="7898949" y="3907914"/>
              <a:ext cx="825752" cy="27581"/>
            </a:xfrm>
            <a:custGeom>
              <a:avLst/>
              <a:gdLst/>
              <a:ahLst/>
              <a:cxnLst/>
              <a:rect l="l" t="t" r="r" b="b"/>
              <a:pathLst>
                <a:path w="17782" h="594" extrusionOk="0">
                  <a:moveTo>
                    <a:pt x="1" y="0"/>
                  </a:moveTo>
                  <a:lnTo>
                    <a:pt x="1" y="594"/>
                  </a:lnTo>
                  <a:lnTo>
                    <a:pt x="17782" y="594"/>
                  </a:lnTo>
                  <a:lnTo>
                    <a:pt x="17782" y="0"/>
                  </a:lnTo>
                  <a:close/>
                </a:path>
              </a:pathLst>
            </a:custGeom>
            <a:solidFill>
              <a:srgbClr val="FCCC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7" name="Google Shape;507;p8"/>
            <p:cNvSpPr/>
            <p:nvPr/>
          </p:nvSpPr>
          <p:spPr>
            <a:xfrm>
              <a:off x="7968930" y="3907914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6" y="4155"/>
                  </a:moveTo>
                  <a:lnTo>
                    <a:pt x="0" y="4155"/>
                  </a:lnTo>
                  <a:lnTo>
                    <a:pt x="0" y="0"/>
                  </a:lnTo>
                  <a:lnTo>
                    <a:pt x="776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8" name="Google Shape;508;p8"/>
            <p:cNvSpPr/>
            <p:nvPr/>
          </p:nvSpPr>
          <p:spPr>
            <a:xfrm>
              <a:off x="8077037" y="3907914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6" y="4155"/>
                  </a:moveTo>
                  <a:lnTo>
                    <a:pt x="0" y="4155"/>
                  </a:lnTo>
                  <a:lnTo>
                    <a:pt x="0" y="0"/>
                  </a:lnTo>
                  <a:lnTo>
                    <a:pt x="776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9" name="Google Shape;509;p8"/>
            <p:cNvSpPr/>
            <p:nvPr/>
          </p:nvSpPr>
          <p:spPr>
            <a:xfrm>
              <a:off x="8185143" y="3907914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6" y="4155"/>
                  </a:moveTo>
                  <a:lnTo>
                    <a:pt x="0" y="4155"/>
                  </a:lnTo>
                  <a:lnTo>
                    <a:pt x="0" y="0"/>
                  </a:lnTo>
                  <a:lnTo>
                    <a:pt x="776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0" name="Google Shape;510;p8"/>
            <p:cNvSpPr/>
            <p:nvPr/>
          </p:nvSpPr>
          <p:spPr>
            <a:xfrm>
              <a:off x="8293250" y="3907914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5"/>
                  </a:moveTo>
                  <a:lnTo>
                    <a:pt x="1" y="4155"/>
                  </a:lnTo>
                  <a:lnTo>
                    <a:pt x="1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1" name="Google Shape;511;p8"/>
            <p:cNvSpPr/>
            <p:nvPr/>
          </p:nvSpPr>
          <p:spPr>
            <a:xfrm>
              <a:off x="8402425" y="3907914"/>
              <a:ext cx="35014" cy="192927"/>
            </a:xfrm>
            <a:custGeom>
              <a:avLst/>
              <a:gdLst/>
              <a:ahLst/>
              <a:cxnLst/>
              <a:rect l="l" t="t" r="r" b="b"/>
              <a:pathLst>
                <a:path w="754" h="4155" extrusionOk="0">
                  <a:moveTo>
                    <a:pt x="754" y="4155"/>
                  </a:moveTo>
                  <a:lnTo>
                    <a:pt x="1" y="4155"/>
                  </a:lnTo>
                  <a:lnTo>
                    <a:pt x="1" y="0"/>
                  </a:lnTo>
                  <a:lnTo>
                    <a:pt x="754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2" name="Google Shape;512;p8"/>
            <p:cNvSpPr/>
            <p:nvPr/>
          </p:nvSpPr>
          <p:spPr>
            <a:xfrm>
              <a:off x="8510531" y="3907914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5"/>
                  </a:moveTo>
                  <a:lnTo>
                    <a:pt x="1" y="4155"/>
                  </a:lnTo>
                  <a:lnTo>
                    <a:pt x="1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3" name="Google Shape;513;p8"/>
            <p:cNvSpPr/>
            <p:nvPr/>
          </p:nvSpPr>
          <p:spPr>
            <a:xfrm>
              <a:off x="8618638" y="3907914"/>
              <a:ext cx="36128" cy="192927"/>
            </a:xfrm>
            <a:custGeom>
              <a:avLst/>
              <a:gdLst/>
              <a:ahLst/>
              <a:cxnLst/>
              <a:rect l="l" t="t" r="r" b="b"/>
              <a:pathLst>
                <a:path w="778" h="4155" extrusionOk="0">
                  <a:moveTo>
                    <a:pt x="777" y="4155"/>
                  </a:moveTo>
                  <a:lnTo>
                    <a:pt x="1" y="4155"/>
                  </a:lnTo>
                  <a:lnTo>
                    <a:pt x="1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4" name="Google Shape;514;p8"/>
            <p:cNvSpPr/>
            <p:nvPr/>
          </p:nvSpPr>
          <p:spPr>
            <a:xfrm>
              <a:off x="8216953" y="3907914"/>
              <a:ext cx="451558" cy="192927"/>
            </a:xfrm>
            <a:custGeom>
              <a:avLst/>
              <a:gdLst/>
              <a:ahLst/>
              <a:cxnLst/>
              <a:rect l="l" t="t" r="r" b="b"/>
              <a:pathLst>
                <a:path w="9724" h="4155" extrusionOk="0">
                  <a:moveTo>
                    <a:pt x="9724" y="4155"/>
                  </a:moveTo>
                  <a:lnTo>
                    <a:pt x="0" y="4155"/>
                  </a:lnTo>
                  <a:lnTo>
                    <a:pt x="0" y="0"/>
                  </a:lnTo>
                  <a:lnTo>
                    <a:pt x="9724" y="0"/>
                  </a:lnTo>
                  <a:close/>
                </a:path>
              </a:pathLst>
            </a:custGeom>
            <a:solidFill>
              <a:srgbClr val="FFE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5" name="Google Shape;515;p8"/>
            <p:cNvSpPr/>
            <p:nvPr/>
          </p:nvSpPr>
          <p:spPr>
            <a:xfrm>
              <a:off x="8553997" y="3907914"/>
              <a:ext cx="114515" cy="192927"/>
            </a:xfrm>
            <a:custGeom>
              <a:avLst/>
              <a:gdLst/>
              <a:ahLst/>
              <a:cxnLst/>
              <a:rect l="l" t="t" r="r" b="b"/>
              <a:pathLst>
                <a:path w="2466" h="4155" extrusionOk="0">
                  <a:moveTo>
                    <a:pt x="2466" y="4155"/>
                  </a:moveTo>
                  <a:lnTo>
                    <a:pt x="1" y="4155"/>
                  </a:lnTo>
                  <a:lnTo>
                    <a:pt x="1" y="0"/>
                  </a:lnTo>
                  <a:lnTo>
                    <a:pt x="2466" y="0"/>
                  </a:lnTo>
                  <a:close/>
                </a:path>
              </a:pathLst>
            </a:custGeom>
            <a:solidFill>
              <a:srgbClr val="FCE8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6" name="Google Shape;516;p8"/>
            <p:cNvSpPr/>
            <p:nvPr/>
          </p:nvSpPr>
          <p:spPr>
            <a:xfrm>
              <a:off x="8050521" y="3715033"/>
              <a:ext cx="824684" cy="192927"/>
            </a:xfrm>
            <a:custGeom>
              <a:avLst/>
              <a:gdLst/>
              <a:ahLst/>
              <a:cxnLst/>
              <a:rect l="l" t="t" r="r" b="b"/>
              <a:pathLst>
                <a:path w="17759" h="4155" extrusionOk="0">
                  <a:moveTo>
                    <a:pt x="1" y="4154"/>
                  </a:moveTo>
                  <a:lnTo>
                    <a:pt x="17759" y="4154"/>
                  </a:lnTo>
                  <a:lnTo>
                    <a:pt x="17759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EAE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7" name="Google Shape;517;p8"/>
            <p:cNvSpPr/>
            <p:nvPr/>
          </p:nvSpPr>
          <p:spPr>
            <a:xfrm>
              <a:off x="8050521" y="3715033"/>
              <a:ext cx="824684" cy="27581"/>
            </a:xfrm>
            <a:custGeom>
              <a:avLst/>
              <a:gdLst/>
              <a:ahLst/>
              <a:cxnLst/>
              <a:rect l="l" t="t" r="r" b="b"/>
              <a:pathLst>
                <a:path w="17759" h="594" extrusionOk="0">
                  <a:moveTo>
                    <a:pt x="1" y="0"/>
                  </a:moveTo>
                  <a:lnTo>
                    <a:pt x="1" y="594"/>
                  </a:lnTo>
                  <a:lnTo>
                    <a:pt x="17759" y="594"/>
                  </a:lnTo>
                  <a:lnTo>
                    <a:pt x="17759" y="0"/>
                  </a:lnTo>
                  <a:close/>
                </a:path>
              </a:pathLst>
            </a:custGeom>
            <a:solidFill>
              <a:srgbClr val="FCCC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8" name="Google Shape;518;p8"/>
            <p:cNvSpPr/>
            <p:nvPr/>
          </p:nvSpPr>
          <p:spPr>
            <a:xfrm>
              <a:off x="8120502" y="371503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6" y="4154"/>
                  </a:moveTo>
                  <a:lnTo>
                    <a:pt x="0" y="4154"/>
                  </a:lnTo>
                  <a:lnTo>
                    <a:pt x="0" y="0"/>
                  </a:lnTo>
                  <a:lnTo>
                    <a:pt x="776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9" name="Google Shape;519;p8"/>
            <p:cNvSpPr/>
            <p:nvPr/>
          </p:nvSpPr>
          <p:spPr>
            <a:xfrm>
              <a:off x="8228609" y="371503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6" y="4154"/>
                  </a:moveTo>
                  <a:lnTo>
                    <a:pt x="0" y="4154"/>
                  </a:lnTo>
                  <a:lnTo>
                    <a:pt x="0" y="0"/>
                  </a:lnTo>
                  <a:lnTo>
                    <a:pt x="776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0" name="Google Shape;520;p8"/>
            <p:cNvSpPr/>
            <p:nvPr/>
          </p:nvSpPr>
          <p:spPr>
            <a:xfrm>
              <a:off x="8336715" y="371503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4"/>
                  </a:moveTo>
                  <a:lnTo>
                    <a:pt x="0" y="4154"/>
                  </a:lnTo>
                  <a:lnTo>
                    <a:pt x="0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1" name="Google Shape;521;p8"/>
            <p:cNvSpPr/>
            <p:nvPr/>
          </p:nvSpPr>
          <p:spPr>
            <a:xfrm>
              <a:off x="8444822" y="371503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4"/>
                  </a:moveTo>
                  <a:lnTo>
                    <a:pt x="1" y="4154"/>
                  </a:lnTo>
                  <a:lnTo>
                    <a:pt x="1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2" name="Google Shape;522;p8"/>
            <p:cNvSpPr/>
            <p:nvPr/>
          </p:nvSpPr>
          <p:spPr>
            <a:xfrm>
              <a:off x="8552928" y="371503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4"/>
                  </a:moveTo>
                  <a:lnTo>
                    <a:pt x="1" y="4154"/>
                  </a:lnTo>
                  <a:lnTo>
                    <a:pt x="1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3" name="Google Shape;523;p8"/>
            <p:cNvSpPr/>
            <p:nvPr/>
          </p:nvSpPr>
          <p:spPr>
            <a:xfrm>
              <a:off x="8662103" y="371503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4"/>
                  </a:moveTo>
                  <a:lnTo>
                    <a:pt x="1" y="4154"/>
                  </a:lnTo>
                  <a:lnTo>
                    <a:pt x="1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4" name="Google Shape;524;p8"/>
            <p:cNvSpPr/>
            <p:nvPr/>
          </p:nvSpPr>
          <p:spPr>
            <a:xfrm>
              <a:off x="8770210" y="3715033"/>
              <a:ext cx="36128" cy="192927"/>
            </a:xfrm>
            <a:custGeom>
              <a:avLst/>
              <a:gdLst/>
              <a:ahLst/>
              <a:cxnLst/>
              <a:rect l="l" t="t" r="r" b="b"/>
              <a:pathLst>
                <a:path w="778" h="4155" extrusionOk="0">
                  <a:moveTo>
                    <a:pt x="777" y="4154"/>
                  </a:moveTo>
                  <a:lnTo>
                    <a:pt x="1" y="4154"/>
                  </a:lnTo>
                  <a:lnTo>
                    <a:pt x="1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5" name="Google Shape;525;p8"/>
            <p:cNvSpPr/>
            <p:nvPr/>
          </p:nvSpPr>
          <p:spPr>
            <a:xfrm>
              <a:off x="8368525" y="3715033"/>
              <a:ext cx="451558" cy="192927"/>
            </a:xfrm>
            <a:custGeom>
              <a:avLst/>
              <a:gdLst/>
              <a:ahLst/>
              <a:cxnLst/>
              <a:rect l="l" t="t" r="r" b="b"/>
              <a:pathLst>
                <a:path w="9724" h="4155" extrusionOk="0">
                  <a:moveTo>
                    <a:pt x="9724" y="4154"/>
                  </a:moveTo>
                  <a:lnTo>
                    <a:pt x="0" y="4154"/>
                  </a:lnTo>
                  <a:lnTo>
                    <a:pt x="0" y="0"/>
                  </a:lnTo>
                  <a:lnTo>
                    <a:pt x="9724" y="0"/>
                  </a:lnTo>
                  <a:close/>
                </a:path>
              </a:pathLst>
            </a:custGeom>
            <a:solidFill>
              <a:srgbClr val="FFE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6" name="Google Shape;526;p8"/>
            <p:cNvSpPr/>
            <p:nvPr/>
          </p:nvSpPr>
          <p:spPr>
            <a:xfrm>
              <a:off x="8705569" y="3715033"/>
              <a:ext cx="114515" cy="192927"/>
            </a:xfrm>
            <a:custGeom>
              <a:avLst/>
              <a:gdLst/>
              <a:ahLst/>
              <a:cxnLst/>
              <a:rect l="l" t="t" r="r" b="b"/>
              <a:pathLst>
                <a:path w="2466" h="4155" extrusionOk="0">
                  <a:moveTo>
                    <a:pt x="2466" y="4154"/>
                  </a:moveTo>
                  <a:lnTo>
                    <a:pt x="1" y="4154"/>
                  </a:lnTo>
                  <a:lnTo>
                    <a:pt x="1" y="0"/>
                  </a:lnTo>
                  <a:lnTo>
                    <a:pt x="2466" y="0"/>
                  </a:lnTo>
                  <a:close/>
                </a:path>
              </a:pathLst>
            </a:custGeom>
            <a:solidFill>
              <a:srgbClr val="FCE8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527" name="Google Shape;527;p8"/>
          <p:cNvSpPr/>
          <p:nvPr/>
        </p:nvSpPr>
        <p:spPr>
          <a:xfrm>
            <a:off x="869030" y="2337764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28" name="Google Shape;528;p8"/>
          <p:cNvSpPr/>
          <p:nvPr/>
        </p:nvSpPr>
        <p:spPr>
          <a:xfrm>
            <a:off x="1023630" y="3446431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529" name="Google Shape;529;p8"/>
          <p:cNvGrpSpPr/>
          <p:nvPr/>
        </p:nvGrpSpPr>
        <p:grpSpPr>
          <a:xfrm>
            <a:off x="9799365" y="3446429"/>
            <a:ext cx="1169808" cy="1170627"/>
            <a:chOff x="6076688" y="1982663"/>
            <a:chExt cx="564797" cy="565193"/>
          </a:xfrm>
        </p:grpSpPr>
        <p:sp>
          <p:nvSpPr>
            <p:cNvPr id="530" name="Google Shape;530;p8"/>
            <p:cNvSpPr/>
            <p:nvPr/>
          </p:nvSpPr>
          <p:spPr>
            <a:xfrm>
              <a:off x="6076688" y="1982677"/>
              <a:ext cx="564797" cy="565178"/>
            </a:xfrm>
            <a:custGeom>
              <a:avLst/>
              <a:gdLst/>
              <a:ahLst/>
              <a:cxnLst/>
              <a:rect l="l" t="t" r="r" b="b"/>
              <a:pathLst>
                <a:path w="19278" h="19291" extrusionOk="0">
                  <a:moveTo>
                    <a:pt x="9645" y="19290"/>
                  </a:moveTo>
                  <a:cubicBezTo>
                    <a:pt x="14952" y="19290"/>
                    <a:pt x="19277" y="14952"/>
                    <a:pt x="19277" y="9645"/>
                  </a:cubicBezTo>
                  <a:cubicBezTo>
                    <a:pt x="19277" y="4339"/>
                    <a:pt x="14952" y="1"/>
                    <a:pt x="9645" y="1"/>
                  </a:cubicBezTo>
                  <a:cubicBezTo>
                    <a:pt x="4326" y="1"/>
                    <a:pt x="0" y="4339"/>
                    <a:pt x="0" y="9645"/>
                  </a:cubicBezTo>
                  <a:cubicBezTo>
                    <a:pt x="0" y="14952"/>
                    <a:pt x="4326" y="19290"/>
                    <a:pt x="9645" y="19290"/>
                  </a:cubicBezTo>
                  <a:close/>
                </a:path>
              </a:pathLst>
            </a:custGeom>
            <a:solidFill>
              <a:srgbClr val="F2A900"/>
            </a:solidFill>
            <a:ln w="1143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1" name="Google Shape;531;p8"/>
            <p:cNvSpPr/>
            <p:nvPr/>
          </p:nvSpPr>
          <p:spPr>
            <a:xfrm>
              <a:off x="6076688" y="1982663"/>
              <a:ext cx="564797" cy="565178"/>
            </a:xfrm>
            <a:custGeom>
              <a:avLst/>
              <a:gdLst/>
              <a:ahLst/>
              <a:cxnLst/>
              <a:rect l="l" t="t" r="r" b="b"/>
              <a:pathLst>
                <a:path w="19278" h="19291" extrusionOk="0">
                  <a:moveTo>
                    <a:pt x="9645" y="19290"/>
                  </a:moveTo>
                  <a:cubicBezTo>
                    <a:pt x="14952" y="19290"/>
                    <a:pt x="19277" y="14952"/>
                    <a:pt x="19277" y="9645"/>
                  </a:cubicBezTo>
                  <a:cubicBezTo>
                    <a:pt x="19277" y="4339"/>
                    <a:pt x="14952" y="1"/>
                    <a:pt x="9645" y="1"/>
                  </a:cubicBezTo>
                  <a:cubicBezTo>
                    <a:pt x="4326" y="1"/>
                    <a:pt x="0" y="4339"/>
                    <a:pt x="0" y="9645"/>
                  </a:cubicBezTo>
                  <a:cubicBezTo>
                    <a:pt x="0" y="14952"/>
                    <a:pt x="4326" y="19290"/>
                    <a:pt x="9645" y="19290"/>
                  </a:cubicBezTo>
                  <a:close/>
                </a:path>
              </a:pathLst>
            </a:custGeom>
            <a:solidFill>
              <a:srgbClr val="F2A9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2" name="Google Shape;532;p8"/>
            <p:cNvSpPr/>
            <p:nvPr/>
          </p:nvSpPr>
          <p:spPr>
            <a:xfrm>
              <a:off x="6131561" y="2037567"/>
              <a:ext cx="455019" cy="455371"/>
            </a:xfrm>
            <a:custGeom>
              <a:avLst/>
              <a:gdLst/>
              <a:ahLst/>
              <a:cxnLst/>
              <a:rect l="l" t="t" r="r" b="b"/>
              <a:pathLst>
                <a:path w="15531" h="15543" extrusionOk="0">
                  <a:moveTo>
                    <a:pt x="7772" y="15543"/>
                  </a:moveTo>
                  <a:cubicBezTo>
                    <a:pt x="12048" y="15543"/>
                    <a:pt x="15531" y="12047"/>
                    <a:pt x="15531" y="7771"/>
                  </a:cubicBezTo>
                  <a:cubicBezTo>
                    <a:pt x="15531" y="3496"/>
                    <a:pt x="12048" y="0"/>
                    <a:pt x="7772" y="0"/>
                  </a:cubicBezTo>
                  <a:cubicBezTo>
                    <a:pt x="3484" y="0"/>
                    <a:pt x="1" y="3496"/>
                    <a:pt x="1" y="7771"/>
                  </a:cubicBezTo>
                  <a:cubicBezTo>
                    <a:pt x="1" y="12047"/>
                    <a:pt x="3484" y="15543"/>
                    <a:pt x="7772" y="15543"/>
                  </a:cubicBezTo>
                  <a:close/>
                </a:path>
              </a:pathLst>
            </a:custGeom>
            <a:solidFill>
              <a:srgbClr val="FFD5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3" name="Google Shape;533;p8"/>
            <p:cNvSpPr/>
            <p:nvPr/>
          </p:nvSpPr>
          <p:spPr>
            <a:xfrm>
              <a:off x="6275263" y="2111602"/>
              <a:ext cx="167640" cy="307301"/>
            </a:xfrm>
            <a:custGeom>
              <a:avLst/>
              <a:gdLst/>
              <a:ahLst/>
              <a:cxnLst/>
              <a:rect l="l" t="t" r="r" b="b"/>
              <a:pathLst>
                <a:path w="5722" h="10489" extrusionOk="0">
                  <a:moveTo>
                    <a:pt x="2452" y="1862"/>
                  </a:moveTo>
                  <a:lnTo>
                    <a:pt x="2452" y="3886"/>
                  </a:lnTo>
                  <a:cubicBezTo>
                    <a:pt x="2301" y="3824"/>
                    <a:pt x="2176" y="3748"/>
                    <a:pt x="2075" y="3660"/>
                  </a:cubicBezTo>
                  <a:cubicBezTo>
                    <a:pt x="1999" y="3597"/>
                    <a:pt x="1937" y="3534"/>
                    <a:pt x="1886" y="3459"/>
                  </a:cubicBezTo>
                  <a:cubicBezTo>
                    <a:pt x="1761" y="3283"/>
                    <a:pt x="1698" y="3082"/>
                    <a:pt x="1698" y="2880"/>
                  </a:cubicBezTo>
                  <a:cubicBezTo>
                    <a:pt x="1698" y="2654"/>
                    <a:pt x="1761" y="2440"/>
                    <a:pt x="1899" y="2252"/>
                  </a:cubicBezTo>
                  <a:cubicBezTo>
                    <a:pt x="1949" y="2189"/>
                    <a:pt x="2012" y="2126"/>
                    <a:pt x="2075" y="2076"/>
                  </a:cubicBezTo>
                  <a:cubicBezTo>
                    <a:pt x="2188" y="1975"/>
                    <a:pt x="2301" y="1912"/>
                    <a:pt x="2452" y="1862"/>
                  </a:cubicBezTo>
                  <a:close/>
                  <a:moveTo>
                    <a:pt x="3295" y="5810"/>
                  </a:moveTo>
                  <a:cubicBezTo>
                    <a:pt x="3496" y="5861"/>
                    <a:pt x="3659" y="5936"/>
                    <a:pt x="3798" y="6024"/>
                  </a:cubicBezTo>
                  <a:cubicBezTo>
                    <a:pt x="3898" y="6087"/>
                    <a:pt x="3986" y="6162"/>
                    <a:pt x="4062" y="6250"/>
                  </a:cubicBezTo>
                  <a:cubicBezTo>
                    <a:pt x="4213" y="6439"/>
                    <a:pt x="4288" y="6653"/>
                    <a:pt x="4288" y="6917"/>
                  </a:cubicBezTo>
                  <a:cubicBezTo>
                    <a:pt x="4288" y="7219"/>
                    <a:pt x="4200" y="7470"/>
                    <a:pt x="4011" y="7684"/>
                  </a:cubicBezTo>
                  <a:cubicBezTo>
                    <a:pt x="3949" y="7759"/>
                    <a:pt x="3873" y="7835"/>
                    <a:pt x="3798" y="7885"/>
                  </a:cubicBezTo>
                  <a:cubicBezTo>
                    <a:pt x="3659" y="7986"/>
                    <a:pt x="3483" y="8061"/>
                    <a:pt x="3295" y="8086"/>
                  </a:cubicBezTo>
                  <a:lnTo>
                    <a:pt x="3295" y="5810"/>
                  </a:lnTo>
                  <a:close/>
                  <a:moveTo>
                    <a:pt x="2452" y="1"/>
                  </a:moveTo>
                  <a:lnTo>
                    <a:pt x="2452" y="579"/>
                  </a:lnTo>
                  <a:cubicBezTo>
                    <a:pt x="2326" y="592"/>
                    <a:pt x="2201" y="617"/>
                    <a:pt x="2075" y="642"/>
                  </a:cubicBezTo>
                  <a:cubicBezTo>
                    <a:pt x="1572" y="755"/>
                    <a:pt x="1157" y="982"/>
                    <a:pt x="843" y="1334"/>
                  </a:cubicBezTo>
                  <a:cubicBezTo>
                    <a:pt x="428" y="1774"/>
                    <a:pt x="226" y="2315"/>
                    <a:pt x="226" y="2943"/>
                  </a:cubicBezTo>
                  <a:cubicBezTo>
                    <a:pt x="226" y="3585"/>
                    <a:pt x="415" y="4113"/>
                    <a:pt x="767" y="4565"/>
                  </a:cubicBezTo>
                  <a:cubicBezTo>
                    <a:pt x="1069" y="4930"/>
                    <a:pt x="1496" y="5219"/>
                    <a:pt x="2075" y="5433"/>
                  </a:cubicBezTo>
                  <a:cubicBezTo>
                    <a:pt x="2188" y="5483"/>
                    <a:pt x="2326" y="5521"/>
                    <a:pt x="2452" y="5559"/>
                  </a:cubicBezTo>
                  <a:lnTo>
                    <a:pt x="2452" y="8011"/>
                  </a:lnTo>
                  <a:cubicBezTo>
                    <a:pt x="2314" y="7948"/>
                    <a:pt x="2188" y="7860"/>
                    <a:pt x="2075" y="7747"/>
                  </a:cubicBezTo>
                  <a:cubicBezTo>
                    <a:pt x="2012" y="7671"/>
                    <a:pt x="1937" y="7596"/>
                    <a:pt x="1874" y="7520"/>
                  </a:cubicBezTo>
                  <a:cubicBezTo>
                    <a:pt x="1710" y="7294"/>
                    <a:pt x="1585" y="7018"/>
                    <a:pt x="1522" y="6716"/>
                  </a:cubicBezTo>
                  <a:lnTo>
                    <a:pt x="0" y="6879"/>
                  </a:lnTo>
                  <a:cubicBezTo>
                    <a:pt x="113" y="7646"/>
                    <a:pt x="377" y="8237"/>
                    <a:pt x="805" y="8665"/>
                  </a:cubicBezTo>
                  <a:cubicBezTo>
                    <a:pt x="1144" y="9004"/>
                    <a:pt x="1572" y="9231"/>
                    <a:pt x="2075" y="9344"/>
                  </a:cubicBezTo>
                  <a:cubicBezTo>
                    <a:pt x="2201" y="9382"/>
                    <a:pt x="2326" y="9407"/>
                    <a:pt x="2452" y="9419"/>
                  </a:cubicBezTo>
                  <a:lnTo>
                    <a:pt x="2452" y="10488"/>
                  </a:lnTo>
                  <a:lnTo>
                    <a:pt x="3295" y="10488"/>
                  </a:lnTo>
                  <a:lnTo>
                    <a:pt x="3295" y="9394"/>
                  </a:lnTo>
                  <a:cubicBezTo>
                    <a:pt x="3471" y="9369"/>
                    <a:pt x="3634" y="9331"/>
                    <a:pt x="3798" y="9281"/>
                  </a:cubicBezTo>
                  <a:cubicBezTo>
                    <a:pt x="4326" y="9130"/>
                    <a:pt x="4753" y="8866"/>
                    <a:pt x="5080" y="8501"/>
                  </a:cubicBezTo>
                  <a:cubicBezTo>
                    <a:pt x="5508" y="8011"/>
                    <a:pt x="5722" y="7420"/>
                    <a:pt x="5722" y="6716"/>
                  </a:cubicBezTo>
                  <a:cubicBezTo>
                    <a:pt x="5722" y="6074"/>
                    <a:pt x="5558" y="5559"/>
                    <a:pt x="5219" y="5156"/>
                  </a:cubicBezTo>
                  <a:cubicBezTo>
                    <a:pt x="4942" y="4829"/>
                    <a:pt x="4464" y="4553"/>
                    <a:pt x="3798" y="4314"/>
                  </a:cubicBezTo>
                  <a:cubicBezTo>
                    <a:pt x="3647" y="4264"/>
                    <a:pt x="3471" y="4213"/>
                    <a:pt x="3295" y="4163"/>
                  </a:cubicBezTo>
                  <a:lnTo>
                    <a:pt x="3295" y="1874"/>
                  </a:lnTo>
                  <a:cubicBezTo>
                    <a:pt x="3508" y="1962"/>
                    <a:pt x="3672" y="2101"/>
                    <a:pt x="3798" y="2289"/>
                  </a:cubicBezTo>
                  <a:cubicBezTo>
                    <a:pt x="3898" y="2428"/>
                    <a:pt x="3961" y="2604"/>
                    <a:pt x="3999" y="2818"/>
                  </a:cubicBezTo>
                  <a:lnTo>
                    <a:pt x="5483" y="2616"/>
                  </a:lnTo>
                  <a:cubicBezTo>
                    <a:pt x="5382" y="2038"/>
                    <a:pt x="5156" y="1573"/>
                    <a:pt x="4779" y="1221"/>
                  </a:cubicBezTo>
                  <a:cubicBezTo>
                    <a:pt x="4514" y="969"/>
                    <a:pt x="4187" y="780"/>
                    <a:pt x="3798" y="680"/>
                  </a:cubicBezTo>
                  <a:cubicBezTo>
                    <a:pt x="3647" y="630"/>
                    <a:pt x="3471" y="604"/>
                    <a:pt x="3295" y="579"/>
                  </a:cubicBezTo>
                  <a:lnTo>
                    <a:pt x="3295" y="1"/>
                  </a:lnTo>
                  <a:close/>
                </a:path>
              </a:pathLst>
            </a:custGeom>
            <a:solidFill>
              <a:srgbClr val="F2A9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34" name="Google Shape;534;p8"/>
          <p:cNvGrpSpPr/>
          <p:nvPr/>
        </p:nvGrpSpPr>
        <p:grpSpPr>
          <a:xfrm>
            <a:off x="9370401" y="4743989"/>
            <a:ext cx="1870641" cy="916764"/>
            <a:chOff x="490825" y="1364150"/>
            <a:chExt cx="636850" cy="312150"/>
          </a:xfrm>
        </p:grpSpPr>
        <p:grpSp>
          <p:nvGrpSpPr>
            <p:cNvPr id="535" name="Google Shape;535;p8"/>
            <p:cNvGrpSpPr/>
            <p:nvPr/>
          </p:nvGrpSpPr>
          <p:grpSpPr>
            <a:xfrm>
              <a:off x="490825" y="1364150"/>
              <a:ext cx="636850" cy="312150"/>
              <a:chOff x="2858450" y="2652350"/>
              <a:chExt cx="636850" cy="312150"/>
            </a:xfrm>
          </p:grpSpPr>
          <p:sp>
            <p:nvSpPr>
              <p:cNvPr id="536" name="Google Shape;536;p8"/>
              <p:cNvSpPr/>
              <p:nvPr/>
            </p:nvSpPr>
            <p:spPr>
              <a:xfrm>
                <a:off x="2858450" y="2756775"/>
                <a:ext cx="636850" cy="207725"/>
              </a:xfrm>
              <a:custGeom>
                <a:avLst/>
                <a:gdLst/>
                <a:ahLst/>
                <a:cxnLst/>
                <a:rect l="l" t="t" r="r" b="b"/>
                <a:pathLst>
                  <a:path w="25474" h="8309" extrusionOk="0">
                    <a:moveTo>
                      <a:pt x="25474" y="0"/>
                    </a:moveTo>
                    <a:lnTo>
                      <a:pt x="25474" y="4155"/>
                    </a:lnTo>
                    <a:lnTo>
                      <a:pt x="17759" y="4155"/>
                    </a:lnTo>
                    <a:lnTo>
                      <a:pt x="17759" y="8309"/>
                    </a:lnTo>
                    <a:lnTo>
                      <a:pt x="1" y="8309"/>
                    </a:lnTo>
                    <a:lnTo>
                      <a:pt x="1" y="4155"/>
                    </a:lnTo>
                    <a:lnTo>
                      <a:pt x="7716" y="4155"/>
                    </a:lnTo>
                    <a:lnTo>
                      <a:pt x="7716" y="0"/>
                    </a:lnTo>
                    <a:close/>
                  </a:path>
                </a:pathLst>
              </a:custGeom>
              <a:solidFill>
                <a:srgbClr val="FFFFFF"/>
              </a:solidFill>
              <a:ln w="114300" cap="flat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blurRad="57150" dist="19050" dir="5400000" algn="bl" rotWithShape="0">
                  <a:srgbClr val="000000">
                    <a:alpha val="50000"/>
                  </a:srgb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37" name="Google Shape;537;p8"/>
              <p:cNvSpPr/>
              <p:nvPr/>
            </p:nvSpPr>
            <p:spPr>
              <a:xfrm>
                <a:off x="2983425" y="2652350"/>
                <a:ext cx="443975" cy="104450"/>
              </a:xfrm>
              <a:custGeom>
                <a:avLst/>
                <a:gdLst/>
                <a:ahLst/>
                <a:cxnLst/>
                <a:rect l="l" t="t" r="r" b="b"/>
                <a:pathLst>
                  <a:path w="17759" h="4178" extrusionOk="0">
                    <a:moveTo>
                      <a:pt x="1" y="0"/>
                    </a:moveTo>
                    <a:lnTo>
                      <a:pt x="17759" y="0"/>
                    </a:lnTo>
                    <a:lnTo>
                      <a:pt x="17759" y="4177"/>
                    </a:lnTo>
                    <a:lnTo>
                      <a:pt x="1" y="4177"/>
                    </a:lnTo>
                    <a:close/>
                  </a:path>
                </a:pathLst>
              </a:custGeom>
              <a:solidFill>
                <a:srgbClr val="FFFFFF"/>
              </a:solidFill>
              <a:ln w="114300" cap="flat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blurRad="57150" dist="19050" dir="5400000" algn="bl" rotWithShape="0">
                  <a:srgbClr val="000000">
                    <a:alpha val="50000"/>
                  </a:srgb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538" name="Google Shape;538;p8"/>
            <p:cNvGrpSpPr/>
            <p:nvPr/>
          </p:nvGrpSpPr>
          <p:grpSpPr>
            <a:xfrm>
              <a:off x="490825" y="1364425"/>
              <a:ext cx="636850" cy="311600"/>
              <a:chOff x="1721750" y="2408675"/>
              <a:chExt cx="636850" cy="311600"/>
            </a:xfrm>
          </p:grpSpPr>
          <p:sp>
            <p:nvSpPr>
              <p:cNvPr id="539" name="Google Shape;539;p8"/>
              <p:cNvSpPr/>
              <p:nvPr/>
            </p:nvSpPr>
            <p:spPr>
              <a:xfrm>
                <a:off x="1721750" y="2616400"/>
                <a:ext cx="443975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17759" h="4155" extrusionOk="0">
                    <a:moveTo>
                      <a:pt x="1" y="4155"/>
                    </a:moveTo>
                    <a:lnTo>
                      <a:pt x="17759" y="4155"/>
                    </a:lnTo>
                    <a:lnTo>
                      <a:pt x="17759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EAE0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40" name="Google Shape;540;p8"/>
              <p:cNvSpPr/>
              <p:nvPr/>
            </p:nvSpPr>
            <p:spPr>
              <a:xfrm>
                <a:off x="1721750" y="2616400"/>
                <a:ext cx="443975" cy="14850"/>
              </a:xfrm>
              <a:custGeom>
                <a:avLst/>
                <a:gdLst/>
                <a:ahLst/>
                <a:cxnLst/>
                <a:rect l="l" t="t" r="r" b="b"/>
                <a:pathLst>
                  <a:path w="17759" h="594" extrusionOk="0">
                    <a:moveTo>
                      <a:pt x="1" y="0"/>
                    </a:moveTo>
                    <a:lnTo>
                      <a:pt x="1" y="594"/>
                    </a:lnTo>
                    <a:lnTo>
                      <a:pt x="17759" y="594"/>
                    </a:lnTo>
                    <a:lnTo>
                      <a:pt x="17759" y="0"/>
                    </a:lnTo>
                    <a:close/>
                  </a:path>
                </a:pathLst>
              </a:custGeom>
              <a:solidFill>
                <a:srgbClr val="FCCC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41" name="Google Shape;541;p8"/>
              <p:cNvSpPr/>
              <p:nvPr/>
            </p:nvSpPr>
            <p:spPr>
              <a:xfrm>
                <a:off x="1758850" y="2616400"/>
                <a:ext cx="19425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5" extrusionOk="0">
                    <a:moveTo>
                      <a:pt x="777" y="4155"/>
                    </a:moveTo>
                    <a:lnTo>
                      <a:pt x="0" y="4155"/>
                    </a:lnTo>
                    <a:lnTo>
                      <a:pt x="0" y="0"/>
                    </a:lnTo>
                    <a:lnTo>
                      <a:pt x="777" y="0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42" name="Google Shape;542;p8"/>
              <p:cNvSpPr/>
              <p:nvPr/>
            </p:nvSpPr>
            <p:spPr>
              <a:xfrm>
                <a:off x="1817625" y="2616400"/>
                <a:ext cx="19425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5" extrusionOk="0">
                    <a:moveTo>
                      <a:pt x="777" y="4155"/>
                    </a:moveTo>
                    <a:lnTo>
                      <a:pt x="0" y="4155"/>
                    </a:lnTo>
                    <a:lnTo>
                      <a:pt x="0" y="0"/>
                    </a:lnTo>
                    <a:lnTo>
                      <a:pt x="777" y="0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43" name="Google Shape;543;p8"/>
              <p:cNvSpPr/>
              <p:nvPr/>
            </p:nvSpPr>
            <p:spPr>
              <a:xfrm>
                <a:off x="1875825" y="2616400"/>
                <a:ext cx="19425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5" extrusionOk="0">
                    <a:moveTo>
                      <a:pt x="777" y="4155"/>
                    </a:moveTo>
                    <a:lnTo>
                      <a:pt x="1" y="4155"/>
                    </a:lnTo>
                    <a:lnTo>
                      <a:pt x="1" y="0"/>
                    </a:lnTo>
                    <a:lnTo>
                      <a:pt x="777" y="0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44" name="Google Shape;544;p8"/>
              <p:cNvSpPr/>
              <p:nvPr/>
            </p:nvSpPr>
            <p:spPr>
              <a:xfrm>
                <a:off x="1934025" y="2616400"/>
                <a:ext cx="19425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5" extrusionOk="0">
                    <a:moveTo>
                      <a:pt x="777" y="4155"/>
                    </a:moveTo>
                    <a:lnTo>
                      <a:pt x="1" y="4155"/>
                    </a:lnTo>
                    <a:lnTo>
                      <a:pt x="1" y="0"/>
                    </a:lnTo>
                    <a:lnTo>
                      <a:pt x="777" y="0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45" name="Google Shape;545;p8"/>
              <p:cNvSpPr/>
              <p:nvPr/>
            </p:nvSpPr>
            <p:spPr>
              <a:xfrm>
                <a:off x="1992225" y="2616400"/>
                <a:ext cx="19450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778" h="4155" extrusionOk="0">
                    <a:moveTo>
                      <a:pt x="777" y="4155"/>
                    </a:moveTo>
                    <a:lnTo>
                      <a:pt x="1" y="4155"/>
                    </a:lnTo>
                    <a:lnTo>
                      <a:pt x="1" y="0"/>
                    </a:lnTo>
                    <a:lnTo>
                      <a:pt x="777" y="0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46" name="Google Shape;546;p8"/>
              <p:cNvSpPr/>
              <p:nvPr/>
            </p:nvSpPr>
            <p:spPr>
              <a:xfrm>
                <a:off x="2050450" y="2616400"/>
                <a:ext cx="19425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5" extrusionOk="0">
                    <a:moveTo>
                      <a:pt x="776" y="4155"/>
                    </a:moveTo>
                    <a:lnTo>
                      <a:pt x="0" y="4155"/>
                    </a:lnTo>
                    <a:lnTo>
                      <a:pt x="0" y="0"/>
                    </a:lnTo>
                    <a:lnTo>
                      <a:pt x="776" y="0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47" name="Google Shape;547;p8"/>
              <p:cNvSpPr/>
              <p:nvPr/>
            </p:nvSpPr>
            <p:spPr>
              <a:xfrm>
                <a:off x="2109225" y="2616400"/>
                <a:ext cx="18850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754" h="4155" extrusionOk="0">
                    <a:moveTo>
                      <a:pt x="753" y="4155"/>
                    </a:moveTo>
                    <a:lnTo>
                      <a:pt x="0" y="4155"/>
                    </a:lnTo>
                    <a:lnTo>
                      <a:pt x="0" y="0"/>
                    </a:lnTo>
                    <a:lnTo>
                      <a:pt x="753" y="0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48" name="Google Shape;548;p8"/>
              <p:cNvSpPr/>
              <p:nvPr/>
            </p:nvSpPr>
            <p:spPr>
              <a:xfrm>
                <a:off x="1892950" y="2616400"/>
                <a:ext cx="243100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9724" h="4155" extrusionOk="0">
                    <a:moveTo>
                      <a:pt x="9724" y="4155"/>
                    </a:moveTo>
                    <a:lnTo>
                      <a:pt x="0" y="4155"/>
                    </a:lnTo>
                    <a:lnTo>
                      <a:pt x="0" y="0"/>
                    </a:lnTo>
                    <a:lnTo>
                      <a:pt x="9724" y="0"/>
                    </a:lnTo>
                    <a:close/>
                  </a:path>
                </a:pathLst>
              </a:custGeom>
              <a:solidFill>
                <a:srgbClr val="FFE6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49" name="Google Shape;549;p8"/>
              <p:cNvSpPr/>
              <p:nvPr/>
            </p:nvSpPr>
            <p:spPr>
              <a:xfrm>
                <a:off x="2074400" y="2616400"/>
                <a:ext cx="61650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4155" extrusionOk="0">
                    <a:moveTo>
                      <a:pt x="2466" y="4155"/>
                    </a:moveTo>
                    <a:lnTo>
                      <a:pt x="1" y="4155"/>
                    </a:lnTo>
                    <a:lnTo>
                      <a:pt x="1" y="0"/>
                    </a:lnTo>
                    <a:lnTo>
                      <a:pt x="2466" y="0"/>
                    </a:lnTo>
                    <a:close/>
                  </a:path>
                </a:pathLst>
              </a:custGeom>
              <a:solidFill>
                <a:srgbClr val="FCE8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0" name="Google Shape;550;p8"/>
              <p:cNvSpPr/>
              <p:nvPr/>
            </p:nvSpPr>
            <p:spPr>
              <a:xfrm>
                <a:off x="1914625" y="2512550"/>
                <a:ext cx="443975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17759" h="4155" extrusionOk="0">
                    <a:moveTo>
                      <a:pt x="1" y="4154"/>
                    </a:moveTo>
                    <a:lnTo>
                      <a:pt x="17759" y="4154"/>
                    </a:lnTo>
                    <a:lnTo>
                      <a:pt x="17759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EAE0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1" name="Google Shape;551;p8"/>
              <p:cNvSpPr/>
              <p:nvPr/>
            </p:nvSpPr>
            <p:spPr>
              <a:xfrm>
                <a:off x="1914625" y="2512550"/>
                <a:ext cx="443975" cy="14850"/>
              </a:xfrm>
              <a:custGeom>
                <a:avLst/>
                <a:gdLst/>
                <a:ahLst/>
                <a:cxnLst/>
                <a:rect l="l" t="t" r="r" b="b"/>
                <a:pathLst>
                  <a:path w="17759" h="594" extrusionOk="0">
                    <a:moveTo>
                      <a:pt x="1" y="0"/>
                    </a:moveTo>
                    <a:lnTo>
                      <a:pt x="1" y="594"/>
                    </a:lnTo>
                    <a:lnTo>
                      <a:pt x="17759" y="594"/>
                    </a:lnTo>
                    <a:lnTo>
                      <a:pt x="17759" y="0"/>
                    </a:lnTo>
                    <a:close/>
                  </a:path>
                </a:pathLst>
              </a:custGeom>
              <a:solidFill>
                <a:srgbClr val="FCCC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2" name="Google Shape;552;p8"/>
              <p:cNvSpPr/>
              <p:nvPr/>
            </p:nvSpPr>
            <p:spPr>
              <a:xfrm>
                <a:off x="1951725" y="2512550"/>
                <a:ext cx="19425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5" extrusionOk="0">
                    <a:moveTo>
                      <a:pt x="776" y="4154"/>
                    </a:moveTo>
                    <a:lnTo>
                      <a:pt x="0" y="4154"/>
                    </a:lnTo>
                    <a:lnTo>
                      <a:pt x="0" y="0"/>
                    </a:lnTo>
                    <a:lnTo>
                      <a:pt x="776" y="0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3" name="Google Shape;553;p8"/>
              <p:cNvSpPr/>
              <p:nvPr/>
            </p:nvSpPr>
            <p:spPr>
              <a:xfrm>
                <a:off x="2010500" y="2512550"/>
                <a:ext cx="18850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754" h="4155" extrusionOk="0">
                    <a:moveTo>
                      <a:pt x="754" y="4154"/>
                    </a:moveTo>
                    <a:lnTo>
                      <a:pt x="0" y="4154"/>
                    </a:lnTo>
                    <a:lnTo>
                      <a:pt x="0" y="0"/>
                    </a:lnTo>
                    <a:lnTo>
                      <a:pt x="754" y="0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4" name="Google Shape;554;p8"/>
              <p:cNvSpPr/>
              <p:nvPr/>
            </p:nvSpPr>
            <p:spPr>
              <a:xfrm>
                <a:off x="2068700" y="2512550"/>
                <a:ext cx="19425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5" extrusionOk="0">
                    <a:moveTo>
                      <a:pt x="777" y="4154"/>
                    </a:moveTo>
                    <a:lnTo>
                      <a:pt x="1" y="4154"/>
                    </a:lnTo>
                    <a:lnTo>
                      <a:pt x="1" y="0"/>
                    </a:lnTo>
                    <a:lnTo>
                      <a:pt x="777" y="0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5" name="Google Shape;555;p8"/>
              <p:cNvSpPr/>
              <p:nvPr/>
            </p:nvSpPr>
            <p:spPr>
              <a:xfrm>
                <a:off x="2126900" y="2512550"/>
                <a:ext cx="19425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5" extrusionOk="0">
                    <a:moveTo>
                      <a:pt x="777" y="4154"/>
                    </a:moveTo>
                    <a:lnTo>
                      <a:pt x="1" y="4154"/>
                    </a:lnTo>
                    <a:lnTo>
                      <a:pt x="1" y="0"/>
                    </a:lnTo>
                    <a:lnTo>
                      <a:pt x="777" y="0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6" name="Google Shape;556;p8"/>
              <p:cNvSpPr/>
              <p:nvPr/>
            </p:nvSpPr>
            <p:spPr>
              <a:xfrm>
                <a:off x="2185100" y="2512550"/>
                <a:ext cx="19425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5" extrusionOk="0">
                    <a:moveTo>
                      <a:pt x="777" y="4154"/>
                    </a:moveTo>
                    <a:lnTo>
                      <a:pt x="1" y="4154"/>
                    </a:lnTo>
                    <a:lnTo>
                      <a:pt x="1" y="0"/>
                    </a:lnTo>
                    <a:lnTo>
                      <a:pt x="777" y="0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7" name="Google Shape;557;p8"/>
              <p:cNvSpPr/>
              <p:nvPr/>
            </p:nvSpPr>
            <p:spPr>
              <a:xfrm>
                <a:off x="2243325" y="2512550"/>
                <a:ext cx="19425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5" extrusionOk="0">
                    <a:moveTo>
                      <a:pt x="776" y="4154"/>
                    </a:moveTo>
                    <a:lnTo>
                      <a:pt x="0" y="4154"/>
                    </a:lnTo>
                    <a:lnTo>
                      <a:pt x="0" y="0"/>
                    </a:lnTo>
                    <a:lnTo>
                      <a:pt x="776" y="0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8" name="Google Shape;558;p8"/>
              <p:cNvSpPr/>
              <p:nvPr/>
            </p:nvSpPr>
            <p:spPr>
              <a:xfrm>
                <a:off x="2302100" y="2512550"/>
                <a:ext cx="18850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754" h="4155" extrusionOk="0">
                    <a:moveTo>
                      <a:pt x="753" y="4154"/>
                    </a:moveTo>
                    <a:lnTo>
                      <a:pt x="0" y="4154"/>
                    </a:lnTo>
                    <a:lnTo>
                      <a:pt x="0" y="0"/>
                    </a:lnTo>
                    <a:lnTo>
                      <a:pt x="753" y="0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9" name="Google Shape;559;p8"/>
              <p:cNvSpPr/>
              <p:nvPr/>
            </p:nvSpPr>
            <p:spPr>
              <a:xfrm>
                <a:off x="2085825" y="2512550"/>
                <a:ext cx="243100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9724" h="4155" extrusionOk="0">
                    <a:moveTo>
                      <a:pt x="9724" y="4154"/>
                    </a:moveTo>
                    <a:lnTo>
                      <a:pt x="0" y="4154"/>
                    </a:lnTo>
                    <a:lnTo>
                      <a:pt x="0" y="0"/>
                    </a:lnTo>
                    <a:lnTo>
                      <a:pt x="9724" y="0"/>
                    </a:lnTo>
                    <a:close/>
                  </a:path>
                </a:pathLst>
              </a:custGeom>
              <a:solidFill>
                <a:srgbClr val="FFE6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60" name="Google Shape;560;p8"/>
              <p:cNvSpPr/>
              <p:nvPr/>
            </p:nvSpPr>
            <p:spPr>
              <a:xfrm>
                <a:off x="2267275" y="2512550"/>
                <a:ext cx="61650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4155" extrusionOk="0">
                    <a:moveTo>
                      <a:pt x="2466" y="4154"/>
                    </a:moveTo>
                    <a:lnTo>
                      <a:pt x="1" y="4154"/>
                    </a:lnTo>
                    <a:lnTo>
                      <a:pt x="1" y="0"/>
                    </a:lnTo>
                    <a:lnTo>
                      <a:pt x="2466" y="0"/>
                    </a:lnTo>
                    <a:close/>
                  </a:path>
                </a:pathLst>
              </a:custGeom>
              <a:solidFill>
                <a:srgbClr val="FCE8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61" name="Google Shape;561;p8"/>
              <p:cNvSpPr/>
              <p:nvPr/>
            </p:nvSpPr>
            <p:spPr>
              <a:xfrm>
                <a:off x="1846725" y="2408675"/>
                <a:ext cx="443975" cy="103900"/>
              </a:xfrm>
              <a:custGeom>
                <a:avLst/>
                <a:gdLst/>
                <a:ahLst/>
                <a:cxnLst/>
                <a:rect l="l" t="t" r="r" b="b"/>
                <a:pathLst>
                  <a:path w="17759" h="4156" extrusionOk="0">
                    <a:moveTo>
                      <a:pt x="1" y="4155"/>
                    </a:moveTo>
                    <a:lnTo>
                      <a:pt x="17759" y="4155"/>
                    </a:lnTo>
                    <a:lnTo>
                      <a:pt x="17759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EAE0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62" name="Google Shape;562;p8"/>
              <p:cNvSpPr/>
              <p:nvPr/>
            </p:nvSpPr>
            <p:spPr>
              <a:xfrm>
                <a:off x="1846725" y="2408675"/>
                <a:ext cx="443975" cy="14875"/>
              </a:xfrm>
              <a:custGeom>
                <a:avLst/>
                <a:gdLst/>
                <a:ahLst/>
                <a:cxnLst/>
                <a:rect l="l" t="t" r="r" b="b"/>
                <a:pathLst>
                  <a:path w="17759" h="595" extrusionOk="0">
                    <a:moveTo>
                      <a:pt x="1" y="1"/>
                    </a:moveTo>
                    <a:lnTo>
                      <a:pt x="1" y="594"/>
                    </a:lnTo>
                    <a:lnTo>
                      <a:pt x="17759" y="594"/>
                    </a:lnTo>
                    <a:lnTo>
                      <a:pt x="17759" y="1"/>
                    </a:lnTo>
                    <a:close/>
                  </a:path>
                </a:pathLst>
              </a:custGeom>
              <a:solidFill>
                <a:srgbClr val="FCCC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63" name="Google Shape;563;p8"/>
              <p:cNvSpPr/>
              <p:nvPr/>
            </p:nvSpPr>
            <p:spPr>
              <a:xfrm>
                <a:off x="1883825" y="2408675"/>
                <a:ext cx="19425" cy="103900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6" extrusionOk="0">
                    <a:moveTo>
                      <a:pt x="776" y="4155"/>
                    </a:moveTo>
                    <a:lnTo>
                      <a:pt x="0" y="4155"/>
                    </a:lnTo>
                    <a:lnTo>
                      <a:pt x="0" y="1"/>
                    </a:lnTo>
                    <a:lnTo>
                      <a:pt x="776" y="1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64" name="Google Shape;564;p8"/>
              <p:cNvSpPr/>
              <p:nvPr/>
            </p:nvSpPr>
            <p:spPr>
              <a:xfrm>
                <a:off x="1942600" y="2408675"/>
                <a:ext cx="18850" cy="103900"/>
              </a:xfrm>
              <a:custGeom>
                <a:avLst/>
                <a:gdLst/>
                <a:ahLst/>
                <a:cxnLst/>
                <a:rect l="l" t="t" r="r" b="b"/>
                <a:pathLst>
                  <a:path w="754" h="4156" extrusionOk="0">
                    <a:moveTo>
                      <a:pt x="753" y="4155"/>
                    </a:moveTo>
                    <a:lnTo>
                      <a:pt x="0" y="4155"/>
                    </a:lnTo>
                    <a:lnTo>
                      <a:pt x="0" y="1"/>
                    </a:lnTo>
                    <a:lnTo>
                      <a:pt x="753" y="1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65" name="Google Shape;565;p8"/>
              <p:cNvSpPr/>
              <p:nvPr/>
            </p:nvSpPr>
            <p:spPr>
              <a:xfrm>
                <a:off x="2000800" y="2408675"/>
                <a:ext cx="19425" cy="103900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6" extrusionOk="0">
                    <a:moveTo>
                      <a:pt x="776" y="4155"/>
                    </a:moveTo>
                    <a:lnTo>
                      <a:pt x="0" y="4155"/>
                    </a:lnTo>
                    <a:lnTo>
                      <a:pt x="0" y="1"/>
                    </a:lnTo>
                    <a:lnTo>
                      <a:pt x="776" y="1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66" name="Google Shape;566;p8"/>
              <p:cNvSpPr/>
              <p:nvPr/>
            </p:nvSpPr>
            <p:spPr>
              <a:xfrm>
                <a:off x="2059000" y="2408675"/>
                <a:ext cx="19425" cy="103900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6" extrusionOk="0">
                    <a:moveTo>
                      <a:pt x="777" y="4155"/>
                    </a:moveTo>
                    <a:lnTo>
                      <a:pt x="1" y="4155"/>
                    </a:lnTo>
                    <a:lnTo>
                      <a:pt x="1" y="1"/>
                    </a:lnTo>
                    <a:lnTo>
                      <a:pt x="777" y="1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67" name="Google Shape;567;p8"/>
              <p:cNvSpPr/>
              <p:nvPr/>
            </p:nvSpPr>
            <p:spPr>
              <a:xfrm>
                <a:off x="2117200" y="2408675"/>
                <a:ext cx="19425" cy="103900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6" extrusionOk="0">
                    <a:moveTo>
                      <a:pt x="777" y="4155"/>
                    </a:moveTo>
                    <a:lnTo>
                      <a:pt x="1" y="4155"/>
                    </a:lnTo>
                    <a:lnTo>
                      <a:pt x="1" y="1"/>
                    </a:lnTo>
                    <a:lnTo>
                      <a:pt x="777" y="1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68" name="Google Shape;568;p8"/>
              <p:cNvSpPr/>
              <p:nvPr/>
            </p:nvSpPr>
            <p:spPr>
              <a:xfrm>
                <a:off x="2175400" y="2408675"/>
                <a:ext cx="19425" cy="103900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6" extrusionOk="0">
                    <a:moveTo>
                      <a:pt x="777" y="4155"/>
                    </a:moveTo>
                    <a:lnTo>
                      <a:pt x="1" y="4155"/>
                    </a:lnTo>
                    <a:lnTo>
                      <a:pt x="1" y="1"/>
                    </a:lnTo>
                    <a:lnTo>
                      <a:pt x="777" y="1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69" name="Google Shape;569;p8"/>
              <p:cNvSpPr/>
              <p:nvPr/>
            </p:nvSpPr>
            <p:spPr>
              <a:xfrm>
                <a:off x="2233625" y="2408675"/>
                <a:ext cx="19425" cy="103900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6" extrusionOk="0">
                    <a:moveTo>
                      <a:pt x="776" y="4155"/>
                    </a:moveTo>
                    <a:lnTo>
                      <a:pt x="0" y="4155"/>
                    </a:lnTo>
                    <a:lnTo>
                      <a:pt x="0" y="1"/>
                    </a:lnTo>
                    <a:lnTo>
                      <a:pt x="776" y="1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70" name="Google Shape;570;p8"/>
              <p:cNvSpPr/>
              <p:nvPr/>
            </p:nvSpPr>
            <p:spPr>
              <a:xfrm>
                <a:off x="2017925" y="2408675"/>
                <a:ext cx="243100" cy="103900"/>
              </a:xfrm>
              <a:custGeom>
                <a:avLst/>
                <a:gdLst/>
                <a:ahLst/>
                <a:cxnLst/>
                <a:rect l="l" t="t" r="r" b="b"/>
                <a:pathLst>
                  <a:path w="9724" h="4156" extrusionOk="0">
                    <a:moveTo>
                      <a:pt x="9724" y="4155"/>
                    </a:moveTo>
                    <a:lnTo>
                      <a:pt x="0" y="4155"/>
                    </a:lnTo>
                    <a:lnTo>
                      <a:pt x="0" y="1"/>
                    </a:lnTo>
                    <a:lnTo>
                      <a:pt x="9724" y="1"/>
                    </a:lnTo>
                    <a:close/>
                  </a:path>
                </a:pathLst>
              </a:custGeom>
              <a:solidFill>
                <a:srgbClr val="FFE6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71" name="Google Shape;571;p8"/>
              <p:cNvSpPr/>
              <p:nvPr/>
            </p:nvSpPr>
            <p:spPr>
              <a:xfrm>
                <a:off x="2198800" y="2408675"/>
                <a:ext cx="62225" cy="103900"/>
              </a:xfrm>
              <a:custGeom>
                <a:avLst/>
                <a:gdLst/>
                <a:ahLst/>
                <a:cxnLst/>
                <a:rect l="l" t="t" r="r" b="b"/>
                <a:pathLst>
                  <a:path w="2489" h="4156" extrusionOk="0">
                    <a:moveTo>
                      <a:pt x="2489" y="4155"/>
                    </a:moveTo>
                    <a:lnTo>
                      <a:pt x="1" y="4155"/>
                    </a:lnTo>
                    <a:lnTo>
                      <a:pt x="1" y="1"/>
                    </a:lnTo>
                    <a:lnTo>
                      <a:pt x="2489" y="1"/>
                    </a:lnTo>
                    <a:close/>
                  </a:path>
                </a:pathLst>
              </a:custGeom>
              <a:solidFill>
                <a:srgbClr val="FCE8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572" name="Google Shape;572;p8"/>
          <p:cNvSpPr/>
          <p:nvPr/>
        </p:nvSpPr>
        <p:spPr>
          <a:xfrm>
            <a:off x="10580730" y="3767748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73" name="Google Shape;573;p8"/>
          <p:cNvSpPr/>
          <p:nvPr/>
        </p:nvSpPr>
        <p:spPr>
          <a:xfrm>
            <a:off x="10825263" y="1912231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9476694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bg>
      <p:bgPr>
        <a:solidFill>
          <a:schemeClr val="dk1"/>
        </a:solidFill>
        <a:effectLst/>
      </p:bgPr>
    </p:bg>
    <p:spTree>
      <p:nvGrpSpPr>
        <p:cNvPr id="1" name="Shape 5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75" name="Google Shape;575;p9"/>
          <p:cNvGrpSpPr/>
          <p:nvPr/>
        </p:nvGrpSpPr>
        <p:grpSpPr>
          <a:xfrm>
            <a:off x="-184227" y="-399294"/>
            <a:ext cx="13152739" cy="7397993"/>
            <a:chOff x="238125" y="822050"/>
            <a:chExt cx="7136850" cy="4051475"/>
          </a:xfrm>
        </p:grpSpPr>
        <p:sp>
          <p:nvSpPr>
            <p:cNvPr id="576" name="Google Shape;576;p9"/>
            <p:cNvSpPr/>
            <p:nvPr/>
          </p:nvSpPr>
          <p:spPr>
            <a:xfrm>
              <a:off x="238125" y="114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7" name="Google Shape;577;p9"/>
            <p:cNvSpPr/>
            <p:nvPr/>
          </p:nvSpPr>
          <p:spPr>
            <a:xfrm>
              <a:off x="238125" y="27590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8" name="Google Shape;578;p9"/>
            <p:cNvSpPr/>
            <p:nvPr/>
          </p:nvSpPr>
          <p:spPr>
            <a:xfrm>
              <a:off x="238125" y="250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9" name="Google Shape;579;p9"/>
            <p:cNvSpPr/>
            <p:nvPr/>
          </p:nvSpPr>
          <p:spPr>
            <a:xfrm>
              <a:off x="238125" y="22460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0" name="Google Shape;580;p9"/>
            <p:cNvSpPr/>
            <p:nvPr/>
          </p:nvSpPr>
          <p:spPr>
            <a:xfrm>
              <a:off x="238125" y="1971075"/>
              <a:ext cx="7136850" cy="0"/>
            </a:xfrm>
            <a:custGeom>
              <a:avLst/>
              <a:gdLst/>
              <a:ahLst/>
              <a:cxnLst/>
              <a:rect l="l" t="t" r="r" b="b"/>
              <a:pathLst>
                <a:path w="285474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1" name="Google Shape;581;p9"/>
            <p:cNvSpPr/>
            <p:nvPr/>
          </p:nvSpPr>
          <p:spPr>
            <a:xfrm>
              <a:off x="238125" y="169607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2" name="Google Shape;582;p9"/>
            <p:cNvSpPr/>
            <p:nvPr/>
          </p:nvSpPr>
          <p:spPr>
            <a:xfrm>
              <a:off x="238125" y="1420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3" name="Google Shape;583;p9"/>
            <p:cNvSpPr/>
            <p:nvPr/>
          </p:nvSpPr>
          <p:spPr>
            <a:xfrm>
              <a:off x="238125" y="33092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4" name="Google Shape;584;p9"/>
            <p:cNvSpPr/>
            <p:nvPr/>
          </p:nvSpPr>
          <p:spPr>
            <a:xfrm>
              <a:off x="238125" y="30155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5" name="Google Shape;585;p9"/>
            <p:cNvSpPr/>
            <p:nvPr/>
          </p:nvSpPr>
          <p:spPr>
            <a:xfrm>
              <a:off x="238125" y="47439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6" name="Google Shape;586;p9"/>
            <p:cNvSpPr/>
            <p:nvPr/>
          </p:nvSpPr>
          <p:spPr>
            <a:xfrm>
              <a:off x="238125" y="44549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7" name="Google Shape;587;p9"/>
            <p:cNvSpPr/>
            <p:nvPr/>
          </p:nvSpPr>
          <p:spPr>
            <a:xfrm>
              <a:off x="238125" y="4167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8" name="Google Shape;588;p9"/>
            <p:cNvSpPr/>
            <p:nvPr/>
          </p:nvSpPr>
          <p:spPr>
            <a:xfrm>
              <a:off x="238125" y="38817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9" name="Google Shape;589;p9"/>
            <p:cNvSpPr/>
            <p:nvPr/>
          </p:nvSpPr>
          <p:spPr>
            <a:xfrm>
              <a:off x="238125" y="35953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0" name="Google Shape;590;p9"/>
            <p:cNvSpPr/>
            <p:nvPr/>
          </p:nvSpPr>
          <p:spPr>
            <a:xfrm>
              <a:off x="5075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1" name="Google Shape;591;p9"/>
            <p:cNvSpPr/>
            <p:nvPr/>
          </p:nvSpPr>
          <p:spPr>
            <a:xfrm>
              <a:off x="3244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2" name="Google Shape;592;p9"/>
            <p:cNvSpPr/>
            <p:nvPr/>
          </p:nvSpPr>
          <p:spPr>
            <a:xfrm>
              <a:off x="29400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3" name="Google Shape;593;p9"/>
            <p:cNvSpPr/>
            <p:nvPr/>
          </p:nvSpPr>
          <p:spPr>
            <a:xfrm>
              <a:off x="2635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4" name="Google Shape;594;p9"/>
            <p:cNvSpPr/>
            <p:nvPr/>
          </p:nvSpPr>
          <p:spPr>
            <a:xfrm>
              <a:off x="2331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5" name="Google Shape;595;p9"/>
            <p:cNvSpPr/>
            <p:nvPr/>
          </p:nvSpPr>
          <p:spPr>
            <a:xfrm>
              <a:off x="20279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6" name="Google Shape;596;p9"/>
            <p:cNvSpPr/>
            <p:nvPr/>
          </p:nvSpPr>
          <p:spPr>
            <a:xfrm>
              <a:off x="17239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7" name="Google Shape;597;p9"/>
            <p:cNvSpPr/>
            <p:nvPr/>
          </p:nvSpPr>
          <p:spPr>
            <a:xfrm>
              <a:off x="14197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8" name="Google Shape;598;p9"/>
            <p:cNvSpPr/>
            <p:nvPr/>
          </p:nvSpPr>
          <p:spPr>
            <a:xfrm>
              <a:off x="1115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9" name="Google Shape;599;p9"/>
            <p:cNvSpPr/>
            <p:nvPr/>
          </p:nvSpPr>
          <p:spPr>
            <a:xfrm>
              <a:off x="811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0" name="Google Shape;600;p9"/>
            <p:cNvSpPr/>
            <p:nvPr/>
          </p:nvSpPr>
          <p:spPr>
            <a:xfrm>
              <a:off x="3548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1" name="Google Shape;601;p9"/>
            <p:cNvSpPr/>
            <p:nvPr/>
          </p:nvSpPr>
          <p:spPr>
            <a:xfrm>
              <a:off x="62845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2" name="Google Shape;602;p9"/>
            <p:cNvSpPr/>
            <p:nvPr/>
          </p:nvSpPr>
          <p:spPr>
            <a:xfrm>
              <a:off x="5980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3" name="Google Shape;603;p9"/>
            <p:cNvSpPr/>
            <p:nvPr/>
          </p:nvSpPr>
          <p:spPr>
            <a:xfrm>
              <a:off x="5676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4" name="Google Shape;604;p9"/>
            <p:cNvSpPr/>
            <p:nvPr/>
          </p:nvSpPr>
          <p:spPr>
            <a:xfrm>
              <a:off x="53724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5" name="Google Shape;605;p9"/>
            <p:cNvSpPr/>
            <p:nvPr/>
          </p:nvSpPr>
          <p:spPr>
            <a:xfrm>
              <a:off x="50684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6" name="Google Shape;606;p9"/>
            <p:cNvSpPr/>
            <p:nvPr/>
          </p:nvSpPr>
          <p:spPr>
            <a:xfrm>
              <a:off x="47644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7" name="Google Shape;607;p9"/>
            <p:cNvSpPr/>
            <p:nvPr/>
          </p:nvSpPr>
          <p:spPr>
            <a:xfrm>
              <a:off x="4460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8" name="Google Shape;608;p9"/>
            <p:cNvSpPr/>
            <p:nvPr/>
          </p:nvSpPr>
          <p:spPr>
            <a:xfrm>
              <a:off x="4156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9" name="Google Shape;609;p9"/>
            <p:cNvSpPr/>
            <p:nvPr/>
          </p:nvSpPr>
          <p:spPr>
            <a:xfrm>
              <a:off x="38522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0" name="Google Shape;610;p9"/>
            <p:cNvSpPr/>
            <p:nvPr/>
          </p:nvSpPr>
          <p:spPr>
            <a:xfrm>
              <a:off x="65885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1" name="Google Shape;611;p9"/>
            <p:cNvSpPr/>
            <p:nvPr/>
          </p:nvSpPr>
          <p:spPr>
            <a:xfrm>
              <a:off x="71967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2" name="Google Shape;612;p9"/>
            <p:cNvSpPr/>
            <p:nvPr/>
          </p:nvSpPr>
          <p:spPr>
            <a:xfrm>
              <a:off x="68927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613" name="Google Shape;613;p9"/>
          <p:cNvSpPr/>
          <p:nvPr/>
        </p:nvSpPr>
        <p:spPr>
          <a:xfrm>
            <a:off x="921767" y="1644233"/>
            <a:ext cx="5145200" cy="2093200"/>
          </a:xfrm>
          <a:prstGeom prst="roundRect">
            <a:avLst>
              <a:gd name="adj" fmla="val 16667"/>
            </a:avLst>
          </a:prstGeom>
          <a:solidFill>
            <a:schemeClr val="lt1"/>
          </a:solidFill>
          <a:ln w="76200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14" name="Google Shape;614;p9"/>
          <p:cNvSpPr/>
          <p:nvPr/>
        </p:nvSpPr>
        <p:spPr>
          <a:xfrm>
            <a:off x="936367" y="4148333"/>
            <a:ext cx="5145200" cy="1146000"/>
          </a:xfrm>
          <a:prstGeom prst="roundRect">
            <a:avLst>
              <a:gd name="adj" fmla="val 16667"/>
            </a:avLst>
          </a:prstGeom>
          <a:solidFill>
            <a:schemeClr val="accent1"/>
          </a:solidFill>
          <a:ln w="762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15" name="Google Shape;615;p9"/>
          <p:cNvSpPr txBox="1">
            <a:spLocks noGrp="1"/>
          </p:cNvSpPr>
          <p:nvPr>
            <p:ph type="title"/>
          </p:nvPr>
        </p:nvSpPr>
        <p:spPr>
          <a:xfrm>
            <a:off x="950967" y="1801233"/>
            <a:ext cx="5116000" cy="177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667"/>
            </a:lvl1pPr>
            <a:lvl2pPr lvl="1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2pPr>
            <a:lvl3pPr lvl="2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3pPr>
            <a:lvl4pPr lvl="3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4pPr>
            <a:lvl5pPr lvl="4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5pPr>
            <a:lvl6pPr lvl="5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6pPr>
            <a:lvl7pPr lvl="6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7pPr>
            <a:lvl8pPr lvl="7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8pPr>
            <a:lvl9pPr lvl="8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9pPr>
          </a:lstStyle>
          <a:p>
            <a:endParaRPr/>
          </a:p>
        </p:txBody>
      </p:sp>
      <p:sp>
        <p:nvSpPr>
          <p:cNvPr id="616" name="Google Shape;616;p9"/>
          <p:cNvSpPr txBox="1">
            <a:spLocks noGrp="1"/>
          </p:cNvSpPr>
          <p:nvPr>
            <p:ph type="subTitle" idx="1"/>
          </p:nvPr>
        </p:nvSpPr>
        <p:spPr>
          <a:xfrm>
            <a:off x="950967" y="4189933"/>
            <a:ext cx="5116000" cy="1062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grpSp>
        <p:nvGrpSpPr>
          <p:cNvPr id="617" name="Google Shape;617;p9"/>
          <p:cNvGrpSpPr/>
          <p:nvPr/>
        </p:nvGrpSpPr>
        <p:grpSpPr>
          <a:xfrm rot="-4500389">
            <a:off x="5490929" y="5016493"/>
            <a:ext cx="675800" cy="675843"/>
            <a:chOff x="3312800" y="1179225"/>
            <a:chExt cx="473725" cy="473700"/>
          </a:xfrm>
        </p:grpSpPr>
        <p:sp>
          <p:nvSpPr>
            <p:cNvPr id="618" name="Google Shape;618;p9"/>
            <p:cNvSpPr/>
            <p:nvPr/>
          </p:nvSpPr>
          <p:spPr>
            <a:xfrm>
              <a:off x="3312800" y="1179225"/>
              <a:ext cx="473725" cy="473700"/>
            </a:xfrm>
            <a:custGeom>
              <a:avLst/>
              <a:gdLst/>
              <a:ahLst/>
              <a:cxnLst/>
              <a:rect l="l" t="t" r="r" b="b"/>
              <a:pathLst>
                <a:path w="18949" h="18948" extrusionOk="0">
                  <a:moveTo>
                    <a:pt x="9474" y="0"/>
                  </a:moveTo>
                  <a:cubicBezTo>
                    <a:pt x="4236" y="0"/>
                    <a:pt x="1" y="4236"/>
                    <a:pt x="1" y="9474"/>
                  </a:cubicBezTo>
                  <a:cubicBezTo>
                    <a:pt x="1" y="14712"/>
                    <a:pt x="4236" y="18948"/>
                    <a:pt x="9474" y="18948"/>
                  </a:cubicBezTo>
                  <a:cubicBezTo>
                    <a:pt x="14713" y="18948"/>
                    <a:pt x="18948" y="14712"/>
                    <a:pt x="18948" y="9474"/>
                  </a:cubicBezTo>
                  <a:cubicBezTo>
                    <a:pt x="18948" y="4236"/>
                    <a:pt x="14713" y="0"/>
                    <a:pt x="9474" y="0"/>
                  </a:cubicBezTo>
                  <a:close/>
                </a:path>
              </a:pathLst>
            </a:custGeom>
            <a:solidFill>
              <a:schemeClr val="lt2"/>
            </a:solidFill>
            <a:ln w="762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9" name="Google Shape;619;p9"/>
            <p:cNvSpPr/>
            <p:nvPr/>
          </p:nvSpPr>
          <p:spPr>
            <a:xfrm>
              <a:off x="3366075" y="1255250"/>
              <a:ext cx="367175" cy="321750"/>
            </a:xfrm>
            <a:custGeom>
              <a:avLst/>
              <a:gdLst/>
              <a:ahLst/>
              <a:cxnLst/>
              <a:rect l="l" t="t" r="r" b="b"/>
              <a:pathLst>
                <a:path w="14687" h="12870" extrusionOk="0">
                  <a:moveTo>
                    <a:pt x="7320" y="1"/>
                  </a:moveTo>
                  <a:cubicBezTo>
                    <a:pt x="6348" y="1"/>
                    <a:pt x="5362" y="223"/>
                    <a:pt x="4436" y="694"/>
                  </a:cubicBezTo>
                  <a:cubicBezTo>
                    <a:pt x="1253" y="2323"/>
                    <a:pt x="0" y="6182"/>
                    <a:pt x="1604" y="9340"/>
                  </a:cubicBezTo>
                  <a:cubicBezTo>
                    <a:pt x="2753" y="11585"/>
                    <a:pt x="5011" y="12870"/>
                    <a:pt x="7350" y="12870"/>
                  </a:cubicBezTo>
                  <a:cubicBezTo>
                    <a:pt x="8328" y="12870"/>
                    <a:pt x="9320" y="12645"/>
                    <a:pt x="10251" y="12172"/>
                  </a:cubicBezTo>
                  <a:cubicBezTo>
                    <a:pt x="13409" y="10543"/>
                    <a:pt x="14687" y="6684"/>
                    <a:pt x="13058" y="3526"/>
                  </a:cubicBezTo>
                  <a:cubicBezTo>
                    <a:pt x="11924" y="1294"/>
                    <a:pt x="9664" y="1"/>
                    <a:pt x="732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0" name="Google Shape;620;p9"/>
            <p:cNvSpPr/>
            <p:nvPr/>
          </p:nvSpPr>
          <p:spPr>
            <a:xfrm>
              <a:off x="3424950" y="1327400"/>
              <a:ext cx="249400" cy="180100"/>
            </a:xfrm>
            <a:custGeom>
              <a:avLst/>
              <a:gdLst/>
              <a:ahLst/>
              <a:cxnLst/>
              <a:rect l="l" t="t" r="r" b="b"/>
              <a:pathLst>
                <a:path w="9976" h="7204" extrusionOk="0">
                  <a:moveTo>
                    <a:pt x="6917" y="1"/>
                  </a:moveTo>
                  <a:cubicBezTo>
                    <a:pt x="6507" y="1"/>
                    <a:pt x="6115" y="101"/>
                    <a:pt x="5740" y="289"/>
                  </a:cubicBezTo>
                  <a:cubicBezTo>
                    <a:pt x="5289" y="514"/>
                    <a:pt x="4913" y="865"/>
                    <a:pt x="4663" y="1316"/>
                  </a:cubicBezTo>
                  <a:cubicBezTo>
                    <a:pt x="4462" y="1667"/>
                    <a:pt x="4287" y="2118"/>
                    <a:pt x="4161" y="2695"/>
                  </a:cubicBezTo>
                  <a:cubicBezTo>
                    <a:pt x="3986" y="3397"/>
                    <a:pt x="3886" y="3923"/>
                    <a:pt x="3810" y="4224"/>
                  </a:cubicBezTo>
                  <a:cubicBezTo>
                    <a:pt x="3710" y="4575"/>
                    <a:pt x="3560" y="4800"/>
                    <a:pt x="3359" y="4900"/>
                  </a:cubicBezTo>
                  <a:cubicBezTo>
                    <a:pt x="3184" y="4976"/>
                    <a:pt x="3109" y="4976"/>
                    <a:pt x="3084" y="4976"/>
                  </a:cubicBezTo>
                  <a:cubicBezTo>
                    <a:pt x="2908" y="4951"/>
                    <a:pt x="2783" y="4875"/>
                    <a:pt x="2708" y="4725"/>
                  </a:cubicBezTo>
                  <a:cubicBezTo>
                    <a:pt x="2658" y="4625"/>
                    <a:pt x="2658" y="4550"/>
                    <a:pt x="2683" y="4424"/>
                  </a:cubicBezTo>
                  <a:cubicBezTo>
                    <a:pt x="2733" y="4249"/>
                    <a:pt x="2933" y="4048"/>
                    <a:pt x="3234" y="3848"/>
                  </a:cubicBezTo>
                  <a:lnTo>
                    <a:pt x="3585" y="3622"/>
                  </a:lnTo>
                  <a:lnTo>
                    <a:pt x="2482" y="1743"/>
                  </a:lnTo>
                  <a:lnTo>
                    <a:pt x="2106" y="1968"/>
                  </a:lnTo>
                  <a:cubicBezTo>
                    <a:pt x="1605" y="2269"/>
                    <a:pt x="1204" y="2670"/>
                    <a:pt x="953" y="3121"/>
                  </a:cubicBezTo>
                  <a:cubicBezTo>
                    <a:pt x="678" y="3597"/>
                    <a:pt x="577" y="4098"/>
                    <a:pt x="627" y="4625"/>
                  </a:cubicBezTo>
                  <a:lnTo>
                    <a:pt x="1" y="4951"/>
                  </a:lnTo>
                  <a:lnTo>
                    <a:pt x="928" y="6755"/>
                  </a:lnTo>
                  <a:lnTo>
                    <a:pt x="1505" y="6454"/>
                  </a:lnTo>
                  <a:cubicBezTo>
                    <a:pt x="1755" y="6705"/>
                    <a:pt x="2006" y="6905"/>
                    <a:pt x="2307" y="7031"/>
                  </a:cubicBezTo>
                  <a:cubicBezTo>
                    <a:pt x="2588" y="7146"/>
                    <a:pt x="2879" y="7204"/>
                    <a:pt x="3174" y="7204"/>
                  </a:cubicBezTo>
                  <a:cubicBezTo>
                    <a:pt x="3589" y="7204"/>
                    <a:pt x="4013" y="7089"/>
                    <a:pt x="4437" y="6855"/>
                  </a:cubicBezTo>
                  <a:cubicBezTo>
                    <a:pt x="4813" y="6655"/>
                    <a:pt x="5164" y="6304"/>
                    <a:pt x="5440" y="5803"/>
                  </a:cubicBezTo>
                  <a:cubicBezTo>
                    <a:pt x="5640" y="5502"/>
                    <a:pt x="5790" y="5076"/>
                    <a:pt x="5916" y="4600"/>
                  </a:cubicBezTo>
                  <a:cubicBezTo>
                    <a:pt x="5966" y="4474"/>
                    <a:pt x="6016" y="4174"/>
                    <a:pt x="6091" y="3773"/>
                  </a:cubicBezTo>
                  <a:cubicBezTo>
                    <a:pt x="6141" y="3447"/>
                    <a:pt x="6191" y="3221"/>
                    <a:pt x="6242" y="3071"/>
                  </a:cubicBezTo>
                  <a:cubicBezTo>
                    <a:pt x="6392" y="2695"/>
                    <a:pt x="6592" y="2419"/>
                    <a:pt x="6818" y="2319"/>
                  </a:cubicBezTo>
                  <a:cubicBezTo>
                    <a:pt x="6943" y="2244"/>
                    <a:pt x="7069" y="2219"/>
                    <a:pt x="7169" y="2219"/>
                  </a:cubicBezTo>
                  <a:cubicBezTo>
                    <a:pt x="7244" y="2244"/>
                    <a:pt x="7294" y="2269"/>
                    <a:pt x="7369" y="2369"/>
                  </a:cubicBezTo>
                  <a:cubicBezTo>
                    <a:pt x="7420" y="2469"/>
                    <a:pt x="7420" y="2545"/>
                    <a:pt x="7420" y="2595"/>
                  </a:cubicBezTo>
                  <a:cubicBezTo>
                    <a:pt x="7344" y="2745"/>
                    <a:pt x="7219" y="2895"/>
                    <a:pt x="7019" y="3046"/>
                  </a:cubicBezTo>
                  <a:lnTo>
                    <a:pt x="6668" y="3271"/>
                  </a:lnTo>
                  <a:lnTo>
                    <a:pt x="7946" y="5051"/>
                  </a:lnTo>
                  <a:lnTo>
                    <a:pt x="8272" y="4850"/>
                  </a:lnTo>
                  <a:cubicBezTo>
                    <a:pt x="8873" y="4474"/>
                    <a:pt x="9249" y="3973"/>
                    <a:pt x="9399" y="3296"/>
                  </a:cubicBezTo>
                  <a:cubicBezTo>
                    <a:pt x="9450" y="3021"/>
                    <a:pt x="9450" y="2745"/>
                    <a:pt x="9399" y="2444"/>
                  </a:cubicBezTo>
                  <a:lnTo>
                    <a:pt x="9976" y="2144"/>
                  </a:lnTo>
                  <a:lnTo>
                    <a:pt x="9049" y="339"/>
                  </a:lnTo>
                  <a:lnTo>
                    <a:pt x="8497" y="640"/>
                  </a:lnTo>
                  <a:cubicBezTo>
                    <a:pt x="8121" y="289"/>
                    <a:pt x="7670" y="63"/>
                    <a:pt x="7169" y="13"/>
                  </a:cubicBezTo>
                  <a:cubicBezTo>
                    <a:pt x="7084" y="5"/>
                    <a:pt x="7000" y="1"/>
                    <a:pt x="69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621" name="Google Shape;621;p9"/>
          <p:cNvSpPr/>
          <p:nvPr/>
        </p:nvSpPr>
        <p:spPr>
          <a:xfrm>
            <a:off x="4793263" y="5484331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15676662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spTree>
      <p:nvGrpSpPr>
        <p:cNvPr id="1" name="Shape 21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66" name="Google Shape;2166;p34"/>
          <p:cNvGrpSpPr/>
          <p:nvPr/>
        </p:nvGrpSpPr>
        <p:grpSpPr>
          <a:xfrm>
            <a:off x="-184227" y="-399294"/>
            <a:ext cx="13152739" cy="7397993"/>
            <a:chOff x="238125" y="822050"/>
            <a:chExt cx="7136850" cy="4051475"/>
          </a:xfrm>
        </p:grpSpPr>
        <p:sp>
          <p:nvSpPr>
            <p:cNvPr id="2167" name="Google Shape;2167;p34"/>
            <p:cNvSpPr/>
            <p:nvPr/>
          </p:nvSpPr>
          <p:spPr>
            <a:xfrm>
              <a:off x="238125" y="114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8" name="Google Shape;2168;p34"/>
            <p:cNvSpPr/>
            <p:nvPr/>
          </p:nvSpPr>
          <p:spPr>
            <a:xfrm>
              <a:off x="238125" y="27590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9" name="Google Shape;2169;p34"/>
            <p:cNvSpPr/>
            <p:nvPr/>
          </p:nvSpPr>
          <p:spPr>
            <a:xfrm>
              <a:off x="238125" y="250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0" name="Google Shape;2170;p34"/>
            <p:cNvSpPr/>
            <p:nvPr/>
          </p:nvSpPr>
          <p:spPr>
            <a:xfrm>
              <a:off x="238125" y="22460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1" name="Google Shape;2171;p34"/>
            <p:cNvSpPr/>
            <p:nvPr/>
          </p:nvSpPr>
          <p:spPr>
            <a:xfrm>
              <a:off x="238125" y="1971075"/>
              <a:ext cx="7136850" cy="0"/>
            </a:xfrm>
            <a:custGeom>
              <a:avLst/>
              <a:gdLst/>
              <a:ahLst/>
              <a:cxnLst/>
              <a:rect l="l" t="t" r="r" b="b"/>
              <a:pathLst>
                <a:path w="285474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2" name="Google Shape;2172;p34"/>
            <p:cNvSpPr/>
            <p:nvPr/>
          </p:nvSpPr>
          <p:spPr>
            <a:xfrm>
              <a:off x="238125" y="169607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3" name="Google Shape;2173;p34"/>
            <p:cNvSpPr/>
            <p:nvPr/>
          </p:nvSpPr>
          <p:spPr>
            <a:xfrm>
              <a:off x="238125" y="1420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4" name="Google Shape;2174;p34"/>
            <p:cNvSpPr/>
            <p:nvPr/>
          </p:nvSpPr>
          <p:spPr>
            <a:xfrm>
              <a:off x="238125" y="33092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5" name="Google Shape;2175;p34"/>
            <p:cNvSpPr/>
            <p:nvPr/>
          </p:nvSpPr>
          <p:spPr>
            <a:xfrm>
              <a:off x="238125" y="30155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6" name="Google Shape;2176;p34"/>
            <p:cNvSpPr/>
            <p:nvPr/>
          </p:nvSpPr>
          <p:spPr>
            <a:xfrm>
              <a:off x="238125" y="47439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7" name="Google Shape;2177;p34"/>
            <p:cNvSpPr/>
            <p:nvPr/>
          </p:nvSpPr>
          <p:spPr>
            <a:xfrm>
              <a:off x="238125" y="44549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8" name="Google Shape;2178;p34"/>
            <p:cNvSpPr/>
            <p:nvPr/>
          </p:nvSpPr>
          <p:spPr>
            <a:xfrm>
              <a:off x="238125" y="4167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9" name="Google Shape;2179;p34"/>
            <p:cNvSpPr/>
            <p:nvPr/>
          </p:nvSpPr>
          <p:spPr>
            <a:xfrm>
              <a:off x="238125" y="38817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0" name="Google Shape;2180;p34"/>
            <p:cNvSpPr/>
            <p:nvPr/>
          </p:nvSpPr>
          <p:spPr>
            <a:xfrm>
              <a:off x="238125" y="35953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1" name="Google Shape;2181;p34"/>
            <p:cNvSpPr/>
            <p:nvPr/>
          </p:nvSpPr>
          <p:spPr>
            <a:xfrm>
              <a:off x="5075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2" name="Google Shape;2182;p34"/>
            <p:cNvSpPr/>
            <p:nvPr/>
          </p:nvSpPr>
          <p:spPr>
            <a:xfrm>
              <a:off x="3244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3" name="Google Shape;2183;p34"/>
            <p:cNvSpPr/>
            <p:nvPr/>
          </p:nvSpPr>
          <p:spPr>
            <a:xfrm>
              <a:off x="29400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4" name="Google Shape;2184;p34"/>
            <p:cNvSpPr/>
            <p:nvPr/>
          </p:nvSpPr>
          <p:spPr>
            <a:xfrm>
              <a:off x="2635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5" name="Google Shape;2185;p34"/>
            <p:cNvSpPr/>
            <p:nvPr/>
          </p:nvSpPr>
          <p:spPr>
            <a:xfrm>
              <a:off x="2331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6" name="Google Shape;2186;p34"/>
            <p:cNvSpPr/>
            <p:nvPr/>
          </p:nvSpPr>
          <p:spPr>
            <a:xfrm>
              <a:off x="20279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7" name="Google Shape;2187;p34"/>
            <p:cNvSpPr/>
            <p:nvPr/>
          </p:nvSpPr>
          <p:spPr>
            <a:xfrm>
              <a:off x="17239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8" name="Google Shape;2188;p34"/>
            <p:cNvSpPr/>
            <p:nvPr/>
          </p:nvSpPr>
          <p:spPr>
            <a:xfrm>
              <a:off x="14197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9" name="Google Shape;2189;p34"/>
            <p:cNvSpPr/>
            <p:nvPr/>
          </p:nvSpPr>
          <p:spPr>
            <a:xfrm>
              <a:off x="1115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0" name="Google Shape;2190;p34"/>
            <p:cNvSpPr/>
            <p:nvPr/>
          </p:nvSpPr>
          <p:spPr>
            <a:xfrm>
              <a:off x="811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1" name="Google Shape;2191;p34"/>
            <p:cNvSpPr/>
            <p:nvPr/>
          </p:nvSpPr>
          <p:spPr>
            <a:xfrm>
              <a:off x="3548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2" name="Google Shape;2192;p34"/>
            <p:cNvSpPr/>
            <p:nvPr/>
          </p:nvSpPr>
          <p:spPr>
            <a:xfrm>
              <a:off x="62845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3" name="Google Shape;2193;p34"/>
            <p:cNvSpPr/>
            <p:nvPr/>
          </p:nvSpPr>
          <p:spPr>
            <a:xfrm>
              <a:off x="5980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4" name="Google Shape;2194;p34"/>
            <p:cNvSpPr/>
            <p:nvPr/>
          </p:nvSpPr>
          <p:spPr>
            <a:xfrm>
              <a:off x="5676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5" name="Google Shape;2195;p34"/>
            <p:cNvSpPr/>
            <p:nvPr/>
          </p:nvSpPr>
          <p:spPr>
            <a:xfrm>
              <a:off x="53724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6" name="Google Shape;2196;p34"/>
            <p:cNvSpPr/>
            <p:nvPr/>
          </p:nvSpPr>
          <p:spPr>
            <a:xfrm>
              <a:off x="50684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7" name="Google Shape;2197;p34"/>
            <p:cNvSpPr/>
            <p:nvPr/>
          </p:nvSpPr>
          <p:spPr>
            <a:xfrm>
              <a:off x="47644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8" name="Google Shape;2198;p34"/>
            <p:cNvSpPr/>
            <p:nvPr/>
          </p:nvSpPr>
          <p:spPr>
            <a:xfrm>
              <a:off x="4460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9" name="Google Shape;2199;p34"/>
            <p:cNvSpPr/>
            <p:nvPr/>
          </p:nvSpPr>
          <p:spPr>
            <a:xfrm>
              <a:off x="4156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0" name="Google Shape;2200;p34"/>
            <p:cNvSpPr/>
            <p:nvPr/>
          </p:nvSpPr>
          <p:spPr>
            <a:xfrm>
              <a:off x="38522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1" name="Google Shape;2201;p34"/>
            <p:cNvSpPr/>
            <p:nvPr/>
          </p:nvSpPr>
          <p:spPr>
            <a:xfrm>
              <a:off x="65885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2" name="Google Shape;2202;p34"/>
            <p:cNvSpPr/>
            <p:nvPr/>
          </p:nvSpPr>
          <p:spPr>
            <a:xfrm>
              <a:off x="71967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3" name="Google Shape;2203;p34"/>
            <p:cNvSpPr/>
            <p:nvPr/>
          </p:nvSpPr>
          <p:spPr>
            <a:xfrm>
              <a:off x="68927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204" name="Google Shape;2204;p34"/>
          <p:cNvGrpSpPr/>
          <p:nvPr/>
        </p:nvGrpSpPr>
        <p:grpSpPr>
          <a:xfrm>
            <a:off x="9370200" y="4206167"/>
            <a:ext cx="1691933" cy="1691967"/>
            <a:chOff x="94500" y="533550"/>
            <a:chExt cx="1268950" cy="1268975"/>
          </a:xfrm>
        </p:grpSpPr>
        <p:sp>
          <p:nvSpPr>
            <p:cNvPr id="2205" name="Google Shape;2205;p34"/>
            <p:cNvSpPr/>
            <p:nvPr/>
          </p:nvSpPr>
          <p:spPr>
            <a:xfrm>
              <a:off x="94500" y="533550"/>
              <a:ext cx="1268950" cy="1268975"/>
            </a:xfrm>
            <a:custGeom>
              <a:avLst/>
              <a:gdLst/>
              <a:ahLst/>
              <a:cxnLst/>
              <a:rect l="l" t="t" r="r" b="b"/>
              <a:pathLst>
                <a:path w="50758" h="50759" extrusionOk="0">
                  <a:moveTo>
                    <a:pt x="25389" y="1"/>
                  </a:moveTo>
                  <a:cubicBezTo>
                    <a:pt x="11370" y="1"/>
                    <a:pt x="1" y="11370"/>
                    <a:pt x="1" y="25369"/>
                  </a:cubicBezTo>
                  <a:cubicBezTo>
                    <a:pt x="1" y="39389"/>
                    <a:pt x="11370" y="50758"/>
                    <a:pt x="25389" y="50758"/>
                  </a:cubicBezTo>
                  <a:cubicBezTo>
                    <a:pt x="39409" y="50758"/>
                    <a:pt x="50758" y="39389"/>
                    <a:pt x="50758" y="25369"/>
                  </a:cubicBezTo>
                  <a:cubicBezTo>
                    <a:pt x="50758" y="11370"/>
                    <a:pt x="39409" y="1"/>
                    <a:pt x="25389" y="1"/>
                  </a:cubicBezTo>
                  <a:close/>
                </a:path>
              </a:pathLst>
            </a:custGeom>
            <a:solidFill>
              <a:srgbClr val="FFFFFF"/>
            </a:solidFill>
            <a:ln w="1143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2206" name="Google Shape;2206;p34"/>
            <p:cNvGrpSpPr/>
            <p:nvPr/>
          </p:nvGrpSpPr>
          <p:grpSpPr>
            <a:xfrm>
              <a:off x="94500" y="533550"/>
              <a:ext cx="1268950" cy="1268975"/>
              <a:chOff x="756000" y="1451225"/>
              <a:chExt cx="1268950" cy="1268975"/>
            </a:xfrm>
          </p:grpSpPr>
          <p:sp>
            <p:nvSpPr>
              <p:cNvPr id="2207" name="Google Shape;2207;p34"/>
              <p:cNvSpPr/>
              <p:nvPr/>
            </p:nvSpPr>
            <p:spPr>
              <a:xfrm>
                <a:off x="756000" y="1451225"/>
                <a:ext cx="1268950" cy="1268975"/>
              </a:xfrm>
              <a:custGeom>
                <a:avLst/>
                <a:gdLst/>
                <a:ahLst/>
                <a:cxnLst/>
                <a:rect l="l" t="t" r="r" b="b"/>
                <a:pathLst>
                  <a:path w="50758" h="50759" extrusionOk="0">
                    <a:moveTo>
                      <a:pt x="25389" y="1"/>
                    </a:moveTo>
                    <a:cubicBezTo>
                      <a:pt x="11370" y="1"/>
                      <a:pt x="1" y="11370"/>
                      <a:pt x="1" y="25369"/>
                    </a:cubicBezTo>
                    <a:cubicBezTo>
                      <a:pt x="1" y="39389"/>
                      <a:pt x="11370" y="50758"/>
                      <a:pt x="25389" y="50758"/>
                    </a:cubicBezTo>
                    <a:cubicBezTo>
                      <a:pt x="39409" y="50758"/>
                      <a:pt x="50758" y="39389"/>
                      <a:pt x="50758" y="25369"/>
                    </a:cubicBezTo>
                    <a:cubicBezTo>
                      <a:pt x="50758" y="11370"/>
                      <a:pt x="39409" y="1"/>
                      <a:pt x="2538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08" name="Google Shape;2208;p34"/>
              <p:cNvSpPr/>
              <p:nvPr/>
            </p:nvSpPr>
            <p:spPr>
              <a:xfrm>
                <a:off x="773700" y="1805000"/>
                <a:ext cx="922525" cy="911650"/>
              </a:xfrm>
              <a:custGeom>
                <a:avLst/>
                <a:gdLst/>
                <a:ahLst/>
                <a:cxnLst/>
                <a:rect l="l" t="t" r="r" b="b"/>
                <a:pathLst>
                  <a:path w="36901" h="36466" extrusionOk="0">
                    <a:moveTo>
                      <a:pt x="24631" y="0"/>
                    </a:moveTo>
                    <a:cubicBezTo>
                      <a:pt x="16210" y="0"/>
                      <a:pt x="5583" y="3149"/>
                      <a:pt x="1" y="17166"/>
                    </a:cubicBezTo>
                    <a:cubicBezTo>
                      <a:pt x="2469" y="27463"/>
                      <a:pt x="11228" y="35333"/>
                      <a:pt x="22011" y="36465"/>
                    </a:cubicBezTo>
                    <a:cubicBezTo>
                      <a:pt x="27878" y="31529"/>
                      <a:pt x="36111" y="21252"/>
                      <a:pt x="36900" y="2095"/>
                    </a:cubicBezTo>
                    <a:cubicBezTo>
                      <a:pt x="36900" y="2095"/>
                      <a:pt x="31500" y="0"/>
                      <a:pt x="24631" y="0"/>
                    </a:cubicBezTo>
                    <a:close/>
                  </a:path>
                </a:pathLst>
              </a:custGeom>
              <a:solidFill>
                <a:srgbClr val="7AAF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09" name="Google Shape;2209;p34"/>
              <p:cNvSpPr/>
              <p:nvPr/>
            </p:nvSpPr>
            <p:spPr>
              <a:xfrm>
                <a:off x="969425" y="1451225"/>
                <a:ext cx="796075" cy="404625"/>
              </a:xfrm>
              <a:custGeom>
                <a:avLst/>
                <a:gdLst/>
                <a:ahLst/>
                <a:cxnLst/>
                <a:rect l="l" t="t" r="r" b="b"/>
                <a:pathLst>
                  <a:path w="31843" h="16185" extrusionOk="0">
                    <a:moveTo>
                      <a:pt x="16852" y="1"/>
                    </a:moveTo>
                    <a:cubicBezTo>
                      <a:pt x="10379" y="1"/>
                      <a:pt x="4492" y="2429"/>
                      <a:pt x="1" y="6394"/>
                    </a:cubicBezTo>
                    <a:cubicBezTo>
                      <a:pt x="2553" y="5483"/>
                      <a:pt x="5031" y="5099"/>
                      <a:pt x="7397" y="5099"/>
                    </a:cubicBezTo>
                    <a:cubicBezTo>
                      <a:pt x="20104" y="5099"/>
                      <a:pt x="29537" y="16185"/>
                      <a:pt x="29537" y="16185"/>
                    </a:cubicBezTo>
                    <a:cubicBezTo>
                      <a:pt x="31843" y="11573"/>
                      <a:pt x="31398" y="7223"/>
                      <a:pt x="30083" y="3723"/>
                    </a:cubicBezTo>
                    <a:cubicBezTo>
                      <a:pt x="26219" y="1356"/>
                      <a:pt x="21687" y="1"/>
                      <a:pt x="16852" y="1"/>
                    </a:cubicBezTo>
                    <a:close/>
                  </a:path>
                </a:pathLst>
              </a:custGeom>
              <a:solidFill>
                <a:srgbClr val="E51F2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10" name="Google Shape;2210;p34"/>
              <p:cNvSpPr/>
              <p:nvPr/>
            </p:nvSpPr>
            <p:spPr>
              <a:xfrm>
                <a:off x="1710350" y="1862325"/>
                <a:ext cx="314600" cy="548850"/>
              </a:xfrm>
              <a:custGeom>
                <a:avLst/>
                <a:gdLst/>
                <a:ahLst/>
                <a:cxnLst/>
                <a:rect l="l" t="t" r="r" b="b"/>
                <a:pathLst>
                  <a:path w="12584" h="21954" extrusionOk="0">
                    <a:moveTo>
                      <a:pt x="2088" y="1"/>
                    </a:moveTo>
                    <a:cubicBezTo>
                      <a:pt x="801" y="1"/>
                      <a:pt x="1" y="146"/>
                      <a:pt x="1" y="146"/>
                    </a:cubicBezTo>
                    <a:cubicBezTo>
                      <a:pt x="1" y="146"/>
                      <a:pt x="8477" y="10362"/>
                      <a:pt x="9003" y="21954"/>
                    </a:cubicBezTo>
                    <a:cubicBezTo>
                      <a:pt x="11269" y="18130"/>
                      <a:pt x="12584" y="13679"/>
                      <a:pt x="12584" y="8925"/>
                    </a:cubicBezTo>
                    <a:cubicBezTo>
                      <a:pt x="12584" y="6923"/>
                      <a:pt x="12341" y="4960"/>
                      <a:pt x="11896" y="3079"/>
                    </a:cubicBezTo>
                    <a:cubicBezTo>
                      <a:pt x="8272" y="468"/>
                      <a:pt x="4397" y="1"/>
                      <a:pt x="2088" y="1"/>
                    </a:cubicBezTo>
                    <a:close/>
                  </a:path>
                </a:pathLst>
              </a:custGeom>
              <a:solidFill>
                <a:srgbClr val="FFC1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11" name="Google Shape;2211;p34"/>
              <p:cNvSpPr/>
              <p:nvPr/>
            </p:nvSpPr>
            <p:spPr>
              <a:xfrm>
                <a:off x="1561150" y="1745925"/>
                <a:ext cx="239750" cy="222375"/>
              </a:xfrm>
              <a:custGeom>
                <a:avLst/>
                <a:gdLst/>
                <a:ahLst/>
                <a:cxnLst/>
                <a:rect l="l" t="t" r="r" b="b"/>
                <a:pathLst>
                  <a:path w="9590" h="8895" extrusionOk="0">
                    <a:moveTo>
                      <a:pt x="4215" y="1"/>
                    </a:moveTo>
                    <a:cubicBezTo>
                      <a:pt x="3347" y="1"/>
                      <a:pt x="2506" y="272"/>
                      <a:pt x="1822" y="837"/>
                    </a:cubicBezTo>
                    <a:cubicBezTo>
                      <a:pt x="82" y="2273"/>
                      <a:pt x="1" y="5065"/>
                      <a:pt x="1640" y="7047"/>
                    </a:cubicBezTo>
                    <a:cubicBezTo>
                      <a:pt x="2634" y="8250"/>
                      <a:pt x="4037" y="8894"/>
                      <a:pt x="5376" y="8894"/>
                    </a:cubicBezTo>
                    <a:cubicBezTo>
                      <a:pt x="6244" y="8894"/>
                      <a:pt x="7085" y="8624"/>
                      <a:pt x="7769" y="8059"/>
                    </a:cubicBezTo>
                    <a:cubicBezTo>
                      <a:pt x="9509" y="6622"/>
                      <a:pt x="9590" y="3831"/>
                      <a:pt x="7951" y="1848"/>
                    </a:cubicBezTo>
                    <a:cubicBezTo>
                      <a:pt x="6957" y="645"/>
                      <a:pt x="5553" y="1"/>
                      <a:pt x="4215" y="1"/>
                    </a:cubicBezTo>
                    <a:close/>
                  </a:path>
                </a:pathLst>
              </a:custGeom>
              <a:solidFill>
                <a:srgbClr val="DCEAF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12" name="Google Shape;2212;p34"/>
              <p:cNvSpPr/>
              <p:nvPr/>
            </p:nvSpPr>
            <p:spPr>
              <a:xfrm>
                <a:off x="1667875" y="1778000"/>
                <a:ext cx="101175" cy="79350"/>
              </a:xfrm>
              <a:custGeom>
                <a:avLst/>
                <a:gdLst/>
                <a:ahLst/>
                <a:cxnLst/>
                <a:rect l="l" t="t" r="r" b="b"/>
                <a:pathLst>
                  <a:path w="4047" h="3174" extrusionOk="0">
                    <a:moveTo>
                      <a:pt x="1255" y="0"/>
                    </a:moveTo>
                    <a:cubicBezTo>
                      <a:pt x="910" y="0"/>
                      <a:pt x="613" y="112"/>
                      <a:pt x="425" y="342"/>
                    </a:cubicBezTo>
                    <a:cubicBezTo>
                      <a:pt x="0" y="889"/>
                      <a:pt x="365" y="1880"/>
                      <a:pt x="1255" y="2568"/>
                    </a:cubicBezTo>
                    <a:cubicBezTo>
                      <a:pt x="1757" y="2965"/>
                      <a:pt x="2327" y="3173"/>
                      <a:pt x="2800" y="3173"/>
                    </a:cubicBezTo>
                    <a:cubicBezTo>
                      <a:pt x="3147" y="3173"/>
                      <a:pt x="3442" y="3062"/>
                      <a:pt x="3622" y="2831"/>
                    </a:cubicBezTo>
                    <a:cubicBezTo>
                      <a:pt x="4046" y="2305"/>
                      <a:pt x="3682" y="1293"/>
                      <a:pt x="2792" y="605"/>
                    </a:cubicBezTo>
                    <a:cubicBezTo>
                      <a:pt x="2290" y="208"/>
                      <a:pt x="1727" y="0"/>
                      <a:pt x="125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2213" name="Google Shape;2213;p34"/>
          <p:cNvGrpSpPr/>
          <p:nvPr/>
        </p:nvGrpSpPr>
        <p:grpSpPr>
          <a:xfrm>
            <a:off x="8614017" y="4653258"/>
            <a:ext cx="840907" cy="841473"/>
            <a:chOff x="1300400" y="1688700"/>
            <a:chExt cx="481950" cy="482275"/>
          </a:xfrm>
        </p:grpSpPr>
        <p:sp>
          <p:nvSpPr>
            <p:cNvPr id="2214" name="Google Shape;2214;p34"/>
            <p:cNvSpPr/>
            <p:nvPr/>
          </p:nvSpPr>
          <p:spPr>
            <a:xfrm>
              <a:off x="1300400" y="1688700"/>
              <a:ext cx="481950" cy="482275"/>
            </a:xfrm>
            <a:custGeom>
              <a:avLst/>
              <a:gdLst/>
              <a:ahLst/>
              <a:cxnLst/>
              <a:rect l="l" t="t" r="r" b="b"/>
              <a:pathLst>
                <a:path w="19278" h="19291" extrusionOk="0">
                  <a:moveTo>
                    <a:pt x="9645" y="19290"/>
                  </a:moveTo>
                  <a:cubicBezTo>
                    <a:pt x="14952" y="19290"/>
                    <a:pt x="19277" y="14952"/>
                    <a:pt x="19277" y="9645"/>
                  </a:cubicBezTo>
                  <a:cubicBezTo>
                    <a:pt x="19277" y="4339"/>
                    <a:pt x="14952" y="1"/>
                    <a:pt x="9645" y="1"/>
                  </a:cubicBezTo>
                  <a:cubicBezTo>
                    <a:pt x="4326" y="1"/>
                    <a:pt x="0" y="4339"/>
                    <a:pt x="0" y="9645"/>
                  </a:cubicBezTo>
                  <a:cubicBezTo>
                    <a:pt x="0" y="14952"/>
                    <a:pt x="4326" y="19290"/>
                    <a:pt x="9645" y="19290"/>
                  </a:cubicBezTo>
                  <a:close/>
                </a:path>
              </a:pathLst>
            </a:custGeom>
            <a:solidFill>
              <a:srgbClr val="A54D05"/>
            </a:solidFill>
            <a:ln w="762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ct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A54D05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5" name="Google Shape;2215;p34"/>
            <p:cNvSpPr/>
            <p:nvPr/>
          </p:nvSpPr>
          <p:spPr>
            <a:xfrm>
              <a:off x="1347225" y="1735550"/>
              <a:ext cx="388275" cy="388575"/>
            </a:xfrm>
            <a:custGeom>
              <a:avLst/>
              <a:gdLst/>
              <a:ahLst/>
              <a:cxnLst/>
              <a:rect l="l" t="t" r="r" b="b"/>
              <a:pathLst>
                <a:path w="15531" h="15543" extrusionOk="0">
                  <a:moveTo>
                    <a:pt x="7772" y="15543"/>
                  </a:moveTo>
                  <a:cubicBezTo>
                    <a:pt x="12048" y="15543"/>
                    <a:pt x="15531" y="12047"/>
                    <a:pt x="15531" y="7771"/>
                  </a:cubicBezTo>
                  <a:cubicBezTo>
                    <a:pt x="15531" y="3496"/>
                    <a:pt x="12048" y="0"/>
                    <a:pt x="7772" y="0"/>
                  </a:cubicBezTo>
                  <a:cubicBezTo>
                    <a:pt x="3484" y="0"/>
                    <a:pt x="1" y="3496"/>
                    <a:pt x="1" y="7771"/>
                  </a:cubicBezTo>
                  <a:cubicBezTo>
                    <a:pt x="1" y="12047"/>
                    <a:pt x="3484" y="15543"/>
                    <a:pt x="7772" y="15543"/>
                  </a:cubicBezTo>
                  <a:close/>
                </a:path>
              </a:pathLst>
            </a:custGeom>
            <a:solidFill>
              <a:srgbClr val="E69138"/>
            </a:solidFill>
            <a:ln w="76200" cap="flat" cmpd="sng">
              <a:solidFill>
                <a:srgbClr val="A54D0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ct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r>
                <a:rPr kumimoji="0" lang="en" sz="3067" b="1" i="0" u="none" strike="noStrike" kern="0" cap="none" spc="0" normalizeH="0" baseline="0" noProof="0">
                  <a:ln>
                    <a:noFill/>
                  </a:ln>
                  <a:solidFill>
                    <a:srgbClr val="A54D05"/>
                  </a:solidFill>
                  <a:effectLst/>
                  <a:uLnTx/>
                  <a:uFillTx/>
                  <a:latin typeface="Dosis"/>
                  <a:ea typeface="Dosis"/>
                  <a:cs typeface="Dosis"/>
                  <a:sym typeface="Dosis"/>
                </a:rPr>
                <a:t>1¢</a:t>
              </a:r>
              <a:endParaRPr kumimoji="0" sz="3067" b="1" i="0" u="none" strike="noStrike" kern="0" cap="none" spc="0" normalizeH="0" baseline="0" noProof="0">
                <a:ln>
                  <a:noFill/>
                </a:ln>
                <a:solidFill>
                  <a:srgbClr val="A54D05"/>
                </a:solidFill>
                <a:effectLst/>
                <a:uLnTx/>
                <a:uFillTx/>
                <a:latin typeface="Dosis"/>
                <a:ea typeface="Dosis"/>
                <a:cs typeface="Dosis"/>
                <a:sym typeface="Dosis"/>
              </a:endParaRPr>
            </a:p>
          </p:txBody>
        </p:sp>
      </p:grpSp>
      <p:grpSp>
        <p:nvGrpSpPr>
          <p:cNvPr id="2216" name="Google Shape;2216;p34"/>
          <p:cNvGrpSpPr/>
          <p:nvPr/>
        </p:nvGrpSpPr>
        <p:grpSpPr>
          <a:xfrm>
            <a:off x="8833733" y="5056658"/>
            <a:ext cx="840907" cy="841473"/>
            <a:chOff x="1300400" y="1688700"/>
            <a:chExt cx="481950" cy="482275"/>
          </a:xfrm>
        </p:grpSpPr>
        <p:sp>
          <p:nvSpPr>
            <p:cNvPr id="2217" name="Google Shape;2217;p34"/>
            <p:cNvSpPr/>
            <p:nvPr/>
          </p:nvSpPr>
          <p:spPr>
            <a:xfrm>
              <a:off x="1300400" y="1688700"/>
              <a:ext cx="481950" cy="482275"/>
            </a:xfrm>
            <a:custGeom>
              <a:avLst/>
              <a:gdLst/>
              <a:ahLst/>
              <a:cxnLst/>
              <a:rect l="l" t="t" r="r" b="b"/>
              <a:pathLst>
                <a:path w="19278" h="19291" extrusionOk="0">
                  <a:moveTo>
                    <a:pt x="9645" y="19290"/>
                  </a:moveTo>
                  <a:cubicBezTo>
                    <a:pt x="14952" y="19290"/>
                    <a:pt x="19277" y="14952"/>
                    <a:pt x="19277" y="9645"/>
                  </a:cubicBezTo>
                  <a:cubicBezTo>
                    <a:pt x="19277" y="4339"/>
                    <a:pt x="14952" y="1"/>
                    <a:pt x="9645" y="1"/>
                  </a:cubicBezTo>
                  <a:cubicBezTo>
                    <a:pt x="4326" y="1"/>
                    <a:pt x="0" y="4339"/>
                    <a:pt x="0" y="9645"/>
                  </a:cubicBezTo>
                  <a:cubicBezTo>
                    <a:pt x="0" y="14952"/>
                    <a:pt x="4326" y="19290"/>
                    <a:pt x="9645" y="19290"/>
                  </a:cubicBezTo>
                  <a:close/>
                </a:path>
              </a:pathLst>
            </a:custGeom>
            <a:solidFill>
              <a:srgbClr val="A54D05"/>
            </a:solidFill>
            <a:ln w="762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ct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A54D05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8" name="Google Shape;2218;p34"/>
            <p:cNvSpPr/>
            <p:nvPr/>
          </p:nvSpPr>
          <p:spPr>
            <a:xfrm>
              <a:off x="1347225" y="1735550"/>
              <a:ext cx="388275" cy="388575"/>
            </a:xfrm>
            <a:custGeom>
              <a:avLst/>
              <a:gdLst/>
              <a:ahLst/>
              <a:cxnLst/>
              <a:rect l="l" t="t" r="r" b="b"/>
              <a:pathLst>
                <a:path w="15531" h="15543" extrusionOk="0">
                  <a:moveTo>
                    <a:pt x="7772" y="15543"/>
                  </a:moveTo>
                  <a:cubicBezTo>
                    <a:pt x="12048" y="15543"/>
                    <a:pt x="15531" y="12047"/>
                    <a:pt x="15531" y="7771"/>
                  </a:cubicBezTo>
                  <a:cubicBezTo>
                    <a:pt x="15531" y="3496"/>
                    <a:pt x="12048" y="0"/>
                    <a:pt x="7772" y="0"/>
                  </a:cubicBezTo>
                  <a:cubicBezTo>
                    <a:pt x="3484" y="0"/>
                    <a:pt x="1" y="3496"/>
                    <a:pt x="1" y="7771"/>
                  </a:cubicBezTo>
                  <a:cubicBezTo>
                    <a:pt x="1" y="12047"/>
                    <a:pt x="3484" y="15543"/>
                    <a:pt x="7772" y="15543"/>
                  </a:cubicBezTo>
                  <a:close/>
                </a:path>
              </a:pathLst>
            </a:custGeom>
            <a:solidFill>
              <a:srgbClr val="E69138"/>
            </a:solidFill>
            <a:ln w="76200" cap="flat" cmpd="sng">
              <a:solidFill>
                <a:srgbClr val="A54D0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ct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r>
                <a:rPr kumimoji="0" lang="en" sz="3067" b="1" i="0" u="none" strike="noStrike" kern="0" cap="none" spc="0" normalizeH="0" baseline="0" noProof="0">
                  <a:ln>
                    <a:noFill/>
                  </a:ln>
                  <a:solidFill>
                    <a:srgbClr val="A54D05"/>
                  </a:solidFill>
                  <a:effectLst/>
                  <a:uLnTx/>
                  <a:uFillTx/>
                  <a:latin typeface="Dosis"/>
                  <a:ea typeface="Dosis"/>
                  <a:cs typeface="Dosis"/>
                  <a:sym typeface="Dosis"/>
                </a:rPr>
                <a:t>1¢</a:t>
              </a:r>
              <a:endParaRPr kumimoji="0" sz="3067" b="1" i="0" u="none" strike="noStrike" kern="0" cap="none" spc="0" normalizeH="0" baseline="0" noProof="0">
                <a:ln>
                  <a:noFill/>
                </a:ln>
                <a:solidFill>
                  <a:srgbClr val="A54D05"/>
                </a:solidFill>
                <a:effectLst/>
                <a:uLnTx/>
                <a:uFillTx/>
                <a:latin typeface="Dosis"/>
                <a:ea typeface="Dosis"/>
                <a:cs typeface="Dosis"/>
                <a:sym typeface="Dosis"/>
              </a:endParaRPr>
            </a:p>
          </p:txBody>
        </p:sp>
      </p:grpSp>
      <p:sp>
        <p:nvSpPr>
          <p:cNvPr id="2219" name="Google Shape;2219;p34"/>
          <p:cNvSpPr/>
          <p:nvPr/>
        </p:nvSpPr>
        <p:spPr>
          <a:xfrm>
            <a:off x="8614030" y="4358664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BE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220" name="Google Shape;2220;p34"/>
          <p:cNvSpPr/>
          <p:nvPr/>
        </p:nvSpPr>
        <p:spPr>
          <a:xfrm>
            <a:off x="9046347" y="3021164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BE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221" name="Google Shape;2221;p34"/>
          <p:cNvSpPr/>
          <p:nvPr/>
        </p:nvSpPr>
        <p:spPr>
          <a:xfrm>
            <a:off x="10747763" y="2886164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BE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73022787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1219170">
              <a:buClr>
                <a:srgbClr val="000000"/>
              </a:buClr>
            </a:pPr>
            <a:fld id="{D2D769DF-72D7-400B-8D46-2CA7E227B53C}" type="datetimeFigureOut">
              <a:rPr lang="en-US" sz="1867" kern="0" smtClean="0">
                <a:solidFill>
                  <a:srgbClr val="000000"/>
                </a:solidFill>
                <a:cs typeface="Arial"/>
                <a:sym typeface="Arial"/>
              </a:rPr>
              <a:pPr defTabSz="1219170">
                <a:buClr>
                  <a:srgbClr val="000000"/>
                </a:buClr>
              </a:pPr>
              <a:t>1/8/2025</a:t>
            </a:fld>
            <a:endParaRPr lang="en-US"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1219170">
              <a:buClr>
                <a:srgbClr val="000000"/>
              </a:buClr>
            </a:pPr>
            <a:endParaRPr lang="en-US"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1219170">
              <a:buClr>
                <a:srgbClr val="000000"/>
              </a:buClr>
            </a:pPr>
            <a:fld id="{69B50EDA-12E8-486B-B293-B7EEEFB6F524}" type="slidenum">
              <a:rPr lang="en-US" sz="1867" kern="0" smtClean="0">
                <a:solidFill>
                  <a:srgbClr val="000000"/>
                </a:solidFill>
                <a:cs typeface="Arial"/>
                <a:sym typeface="Arial"/>
              </a:rPr>
              <a:pPr defTabSz="1219170">
                <a:buClr>
                  <a:srgbClr val="000000"/>
                </a:buClr>
              </a:pPr>
              <a:t>‹#›</a:t>
            </a:fld>
            <a:endParaRPr lang="en-US"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91383226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3">
  <p:cSld name="Section header 3">
    <p:bg>
      <p:bgPr>
        <a:solidFill>
          <a:schemeClr val="dk1"/>
        </a:solidFill>
        <a:effectLst/>
      </p:bgPr>
    </p:bg>
    <p:spTree>
      <p:nvGrpSpPr>
        <p:cNvPr id="1" name="Shape 10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16" name="Google Shape;1016;p16"/>
          <p:cNvGrpSpPr/>
          <p:nvPr/>
        </p:nvGrpSpPr>
        <p:grpSpPr>
          <a:xfrm>
            <a:off x="-184227" y="-399294"/>
            <a:ext cx="13152739" cy="7397993"/>
            <a:chOff x="238125" y="822050"/>
            <a:chExt cx="7136850" cy="4051475"/>
          </a:xfrm>
        </p:grpSpPr>
        <p:sp>
          <p:nvSpPr>
            <p:cNvPr id="1017" name="Google Shape;1017;p16"/>
            <p:cNvSpPr/>
            <p:nvPr/>
          </p:nvSpPr>
          <p:spPr>
            <a:xfrm>
              <a:off x="238125" y="114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8" name="Google Shape;1018;p16"/>
            <p:cNvSpPr/>
            <p:nvPr/>
          </p:nvSpPr>
          <p:spPr>
            <a:xfrm>
              <a:off x="238125" y="27590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9" name="Google Shape;1019;p16"/>
            <p:cNvSpPr/>
            <p:nvPr/>
          </p:nvSpPr>
          <p:spPr>
            <a:xfrm>
              <a:off x="238125" y="250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0" name="Google Shape;1020;p16"/>
            <p:cNvSpPr/>
            <p:nvPr/>
          </p:nvSpPr>
          <p:spPr>
            <a:xfrm>
              <a:off x="238125" y="22460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1" name="Google Shape;1021;p16"/>
            <p:cNvSpPr/>
            <p:nvPr/>
          </p:nvSpPr>
          <p:spPr>
            <a:xfrm>
              <a:off x="238125" y="1971075"/>
              <a:ext cx="7136850" cy="0"/>
            </a:xfrm>
            <a:custGeom>
              <a:avLst/>
              <a:gdLst/>
              <a:ahLst/>
              <a:cxnLst/>
              <a:rect l="l" t="t" r="r" b="b"/>
              <a:pathLst>
                <a:path w="285474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2" name="Google Shape;1022;p16"/>
            <p:cNvSpPr/>
            <p:nvPr/>
          </p:nvSpPr>
          <p:spPr>
            <a:xfrm>
              <a:off x="238125" y="169607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3" name="Google Shape;1023;p16"/>
            <p:cNvSpPr/>
            <p:nvPr/>
          </p:nvSpPr>
          <p:spPr>
            <a:xfrm>
              <a:off x="238125" y="1420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4" name="Google Shape;1024;p16"/>
            <p:cNvSpPr/>
            <p:nvPr/>
          </p:nvSpPr>
          <p:spPr>
            <a:xfrm>
              <a:off x="238125" y="33092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5" name="Google Shape;1025;p16"/>
            <p:cNvSpPr/>
            <p:nvPr/>
          </p:nvSpPr>
          <p:spPr>
            <a:xfrm>
              <a:off x="238125" y="30155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6" name="Google Shape;1026;p16"/>
            <p:cNvSpPr/>
            <p:nvPr/>
          </p:nvSpPr>
          <p:spPr>
            <a:xfrm>
              <a:off x="238125" y="47439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7" name="Google Shape;1027;p16"/>
            <p:cNvSpPr/>
            <p:nvPr/>
          </p:nvSpPr>
          <p:spPr>
            <a:xfrm>
              <a:off x="238125" y="44549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8" name="Google Shape;1028;p16"/>
            <p:cNvSpPr/>
            <p:nvPr/>
          </p:nvSpPr>
          <p:spPr>
            <a:xfrm>
              <a:off x="238125" y="4167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9" name="Google Shape;1029;p16"/>
            <p:cNvSpPr/>
            <p:nvPr/>
          </p:nvSpPr>
          <p:spPr>
            <a:xfrm>
              <a:off x="238125" y="38817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0" name="Google Shape;1030;p16"/>
            <p:cNvSpPr/>
            <p:nvPr/>
          </p:nvSpPr>
          <p:spPr>
            <a:xfrm>
              <a:off x="238125" y="35953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1" name="Google Shape;1031;p16"/>
            <p:cNvSpPr/>
            <p:nvPr/>
          </p:nvSpPr>
          <p:spPr>
            <a:xfrm>
              <a:off x="5075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2" name="Google Shape;1032;p16"/>
            <p:cNvSpPr/>
            <p:nvPr/>
          </p:nvSpPr>
          <p:spPr>
            <a:xfrm>
              <a:off x="3244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3" name="Google Shape;1033;p16"/>
            <p:cNvSpPr/>
            <p:nvPr/>
          </p:nvSpPr>
          <p:spPr>
            <a:xfrm>
              <a:off x="29400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4" name="Google Shape;1034;p16"/>
            <p:cNvSpPr/>
            <p:nvPr/>
          </p:nvSpPr>
          <p:spPr>
            <a:xfrm>
              <a:off x="2635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5" name="Google Shape;1035;p16"/>
            <p:cNvSpPr/>
            <p:nvPr/>
          </p:nvSpPr>
          <p:spPr>
            <a:xfrm>
              <a:off x="2331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6" name="Google Shape;1036;p16"/>
            <p:cNvSpPr/>
            <p:nvPr/>
          </p:nvSpPr>
          <p:spPr>
            <a:xfrm>
              <a:off x="20279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7" name="Google Shape;1037;p16"/>
            <p:cNvSpPr/>
            <p:nvPr/>
          </p:nvSpPr>
          <p:spPr>
            <a:xfrm>
              <a:off x="17239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8" name="Google Shape;1038;p16"/>
            <p:cNvSpPr/>
            <p:nvPr/>
          </p:nvSpPr>
          <p:spPr>
            <a:xfrm>
              <a:off x="14197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9" name="Google Shape;1039;p16"/>
            <p:cNvSpPr/>
            <p:nvPr/>
          </p:nvSpPr>
          <p:spPr>
            <a:xfrm>
              <a:off x="1115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0" name="Google Shape;1040;p16"/>
            <p:cNvSpPr/>
            <p:nvPr/>
          </p:nvSpPr>
          <p:spPr>
            <a:xfrm>
              <a:off x="811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1" name="Google Shape;1041;p16"/>
            <p:cNvSpPr/>
            <p:nvPr/>
          </p:nvSpPr>
          <p:spPr>
            <a:xfrm>
              <a:off x="3548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2" name="Google Shape;1042;p16"/>
            <p:cNvSpPr/>
            <p:nvPr/>
          </p:nvSpPr>
          <p:spPr>
            <a:xfrm>
              <a:off x="62845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3" name="Google Shape;1043;p16"/>
            <p:cNvSpPr/>
            <p:nvPr/>
          </p:nvSpPr>
          <p:spPr>
            <a:xfrm>
              <a:off x="5980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4" name="Google Shape;1044;p16"/>
            <p:cNvSpPr/>
            <p:nvPr/>
          </p:nvSpPr>
          <p:spPr>
            <a:xfrm>
              <a:off x="5676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5" name="Google Shape;1045;p16"/>
            <p:cNvSpPr/>
            <p:nvPr/>
          </p:nvSpPr>
          <p:spPr>
            <a:xfrm>
              <a:off x="53724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6" name="Google Shape;1046;p16"/>
            <p:cNvSpPr/>
            <p:nvPr/>
          </p:nvSpPr>
          <p:spPr>
            <a:xfrm>
              <a:off x="50684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7" name="Google Shape;1047;p16"/>
            <p:cNvSpPr/>
            <p:nvPr/>
          </p:nvSpPr>
          <p:spPr>
            <a:xfrm>
              <a:off x="47644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8" name="Google Shape;1048;p16"/>
            <p:cNvSpPr/>
            <p:nvPr/>
          </p:nvSpPr>
          <p:spPr>
            <a:xfrm>
              <a:off x="4460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9" name="Google Shape;1049;p16"/>
            <p:cNvSpPr/>
            <p:nvPr/>
          </p:nvSpPr>
          <p:spPr>
            <a:xfrm>
              <a:off x="4156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0" name="Google Shape;1050;p16"/>
            <p:cNvSpPr/>
            <p:nvPr/>
          </p:nvSpPr>
          <p:spPr>
            <a:xfrm>
              <a:off x="38522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1" name="Google Shape;1051;p16"/>
            <p:cNvSpPr/>
            <p:nvPr/>
          </p:nvSpPr>
          <p:spPr>
            <a:xfrm>
              <a:off x="65885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2" name="Google Shape;1052;p16"/>
            <p:cNvSpPr/>
            <p:nvPr/>
          </p:nvSpPr>
          <p:spPr>
            <a:xfrm>
              <a:off x="71967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3" name="Google Shape;1053;p16"/>
            <p:cNvSpPr/>
            <p:nvPr/>
          </p:nvSpPr>
          <p:spPr>
            <a:xfrm>
              <a:off x="68927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054" name="Google Shape;1054;p16"/>
          <p:cNvSpPr txBox="1">
            <a:spLocks noGrp="1"/>
          </p:cNvSpPr>
          <p:nvPr>
            <p:ph type="title"/>
          </p:nvPr>
        </p:nvSpPr>
        <p:spPr>
          <a:xfrm>
            <a:off x="1014933" y="3029067"/>
            <a:ext cx="7366000" cy="166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200"/>
              <a:buNone/>
              <a:defRPr sz="7333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9pPr>
          </a:lstStyle>
          <a:p>
            <a:endParaRPr/>
          </a:p>
        </p:txBody>
      </p:sp>
      <p:sp>
        <p:nvSpPr>
          <p:cNvPr id="1055" name="Google Shape;1055;p16"/>
          <p:cNvSpPr txBox="1">
            <a:spLocks noGrp="1"/>
          </p:cNvSpPr>
          <p:nvPr>
            <p:ph type="subTitle" idx="1"/>
          </p:nvPr>
        </p:nvSpPr>
        <p:spPr>
          <a:xfrm>
            <a:off x="1014933" y="5379133"/>
            <a:ext cx="7366000" cy="59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1056" name="Google Shape;1056;p16"/>
          <p:cNvSpPr txBox="1">
            <a:spLocks noGrp="1"/>
          </p:cNvSpPr>
          <p:nvPr>
            <p:ph type="title" idx="2" hasCustomPrompt="1"/>
          </p:nvPr>
        </p:nvSpPr>
        <p:spPr>
          <a:xfrm>
            <a:off x="1083967" y="998433"/>
            <a:ext cx="1715200" cy="166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3333" b="1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grpSp>
        <p:nvGrpSpPr>
          <p:cNvPr id="1057" name="Google Shape;1057;p16"/>
          <p:cNvGrpSpPr/>
          <p:nvPr/>
        </p:nvGrpSpPr>
        <p:grpSpPr>
          <a:xfrm>
            <a:off x="8937103" y="3438280"/>
            <a:ext cx="2087215" cy="2626781"/>
            <a:chOff x="7667575" y="2133515"/>
            <a:chExt cx="359600" cy="452550"/>
          </a:xfrm>
        </p:grpSpPr>
        <p:sp>
          <p:nvSpPr>
            <p:cNvPr id="1058" name="Google Shape;1058;p16"/>
            <p:cNvSpPr/>
            <p:nvPr/>
          </p:nvSpPr>
          <p:spPr>
            <a:xfrm>
              <a:off x="7667950" y="2133515"/>
              <a:ext cx="359225" cy="452550"/>
            </a:xfrm>
            <a:custGeom>
              <a:avLst/>
              <a:gdLst/>
              <a:ahLst/>
              <a:cxnLst/>
              <a:rect l="l" t="t" r="r" b="b"/>
              <a:pathLst>
                <a:path w="14369" h="18102" extrusionOk="0">
                  <a:moveTo>
                    <a:pt x="7214" y="0"/>
                  </a:moveTo>
                  <a:cubicBezTo>
                    <a:pt x="7095" y="0"/>
                    <a:pt x="7005" y="90"/>
                    <a:pt x="6990" y="194"/>
                  </a:cubicBezTo>
                  <a:lnTo>
                    <a:pt x="1420" y="194"/>
                  </a:lnTo>
                  <a:lnTo>
                    <a:pt x="1420" y="7423"/>
                  </a:lnTo>
                  <a:lnTo>
                    <a:pt x="6990" y="7423"/>
                  </a:lnTo>
                  <a:lnTo>
                    <a:pt x="6990" y="7438"/>
                  </a:lnTo>
                  <a:lnTo>
                    <a:pt x="449" y="7438"/>
                  </a:lnTo>
                  <a:lnTo>
                    <a:pt x="449" y="9962"/>
                  </a:lnTo>
                  <a:lnTo>
                    <a:pt x="285" y="9962"/>
                  </a:lnTo>
                  <a:cubicBezTo>
                    <a:pt x="135" y="9962"/>
                    <a:pt x="1" y="10081"/>
                    <a:pt x="1" y="10245"/>
                  </a:cubicBezTo>
                  <a:cubicBezTo>
                    <a:pt x="1" y="10395"/>
                    <a:pt x="135" y="10514"/>
                    <a:pt x="285" y="10514"/>
                  </a:cubicBezTo>
                  <a:lnTo>
                    <a:pt x="449" y="10514"/>
                  </a:lnTo>
                  <a:lnTo>
                    <a:pt x="449" y="17549"/>
                  </a:lnTo>
                  <a:lnTo>
                    <a:pt x="6990" y="17549"/>
                  </a:lnTo>
                  <a:lnTo>
                    <a:pt x="6990" y="17892"/>
                  </a:lnTo>
                  <a:cubicBezTo>
                    <a:pt x="6990" y="17997"/>
                    <a:pt x="7095" y="18101"/>
                    <a:pt x="7214" y="18101"/>
                  </a:cubicBezTo>
                  <a:cubicBezTo>
                    <a:pt x="7334" y="18101"/>
                    <a:pt x="7424" y="17997"/>
                    <a:pt x="7424" y="17892"/>
                  </a:cubicBezTo>
                  <a:lnTo>
                    <a:pt x="7424" y="17549"/>
                  </a:lnTo>
                  <a:lnTo>
                    <a:pt x="13905" y="17549"/>
                  </a:lnTo>
                  <a:lnTo>
                    <a:pt x="13905" y="10514"/>
                  </a:lnTo>
                  <a:lnTo>
                    <a:pt x="14085" y="10514"/>
                  </a:lnTo>
                  <a:cubicBezTo>
                    <a:pt x="14249" y="10514"/>
                    <a:pt x="14368" y="10395"/>
                    <a:pt x="14368" y="10245"/>
                  </a:cubicBezTo>
                  <a:cubicBezTo>
                    <a:pt x="14368" y="10081"/>
                    <a:pt x="14249" y="9962"/>
                    <a:pt x="14085" y="9962"/>
                  </a:cubicBezTo>
                  <a:lnTo>
                    <a:pt x="13905" y="9962"/>
                  </a:lnTo>
                  <a:lnTo>
                    <a:pt x="13905" y="7438"/>
                  </a:lnTo>
                  <a:lnTo>
                    <a:pt x="7424" y="7438"/>
                  </a:lnTo>
                  <a:lnTo>
                    <a:pt x="7424" y="7423"/>
                  </a:lnTo>
                  <a:lnTo>
                    <a:pt x="12307" y="7423"/>
                  </a:lnTo>
                  <a:lnTo>
                    <a:pt x="12307" y="194"/>
                  </a:lnTo>
                  <a:lnTo>
                    <a:pt x="7424" y="194"/>
                  </a:lnTo>
                  <a:cubicBezTo>
                    <a:pt x="7409" y="90"/>
                    <a:pt x="7319" y="0"/>
                    <a:pt x="7214" y="0"/>
                  </a:cubicBezTo>
                  <a:close/>
                </a:path>
              </a:pathLst>
            </a:custGeom>
            <a:solidFill>
              <a:srgbClr val="FFFFFF"/>
            </a:solidFill>
            <a:ln w="2286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9" name="Google Shape;1059;p16"/>
            <p:cNvSpPr/>
            <p:nvPr/>
          </p:nvSpPr>
          <p:spPr>
            <a:xfrm>
              <a:off x="7678775" y="2319625"/>
              <a:ext cx="336075" cy="252425"/>
            </a:xfrm>
            <a:custGeom>
              <a:avLst/>
              <a:gdLst/>
              <a:ahLst/>
              <a:cxnLst/>
              <a:rect l="l" t="t" r="r" b="b"/>
              <a:pathLst>
                <a:path w="13443" h="10097" extrusionOk="0">
                  <a:moveTo>
                    <a:pt x="1" y="1"/>
                  </a:moveTo>
                  <a:lnTo>
                    <a:pt x="1" y="10097"/>
                  </a:lnTo>
                  <a:lnTo>
                    <a:pt x="13442" y="10097"/>
                  </a:lnTo>
                  <a:lnTo>
                    <a:pt x="13442" y="1"/>
                  </a:lnTo>
                  <a:close/>
                </a:path>
              </a:pathLst>
            </a:custGeom>
            <a:solidFill>
              <a:srgbClr val="FAA0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0" name="Google Shape;1060;p16"/>
            <p:cNvSpPr/>
            <p:nvPr/>
          </p:nvSpPr>
          <p:spPr>
            <a:xfrm>
              <a:off x="7716875" y="2354350"/>
              <a:ext cx="72825" cy="72850"/>
            </a:xfrm>
            <a:custGeom>
              <a:avLst/>
              <a:gdLst/>
              <a:ahLst/>
              <a:cxnLst/>
              <a:rect l="l" t="t" r="r" b="b"/>
              <a:pathLst>
                <a:path w="2913" h="2914" extrusionOk="0">
                  <a:moveTo>
                    <a:pt x="0" y="1"/>
                  </a:moveTo>
                  <a:lnTo>
                    <a:pt x="0" y="2913"/>
                  </a:lnTo>
                  <a:lnTo>
                    <a:pt x="2912" y="2913"/>
                  </a:lnTo>
                  <a:lnTo>
                    <a:pt x="2912" y="1"/>
                  </a:lnTo>
                  <a:close/>
                </a:path>
              </a:pathLst>
            </a:custGeom>
            <a:solidFill>
              <a:srgbClr val="6146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1" name="Google Shape;1061;p16"/>
            <p:cNvSpPr/>
            <p:nvPr/>
          </p:nvSpPr>
          <p:spPr>
            <a:xfrm>
              <a:off x="7829250" y="2478700"/>
              <a:ext cx="147875" cy="19050"/>
            </a:xfrm>
            <a:custGeom>
              <a:avLst/>
              <a:gdLst/>
              <a:ahLst/>
              <a:cxnLst/>
              <a:rect l="l" t="t" r="r" b="b"/>
              <a:pathLst>
                <a:path w="5915" h="762" extrusionOk="0">
                  <a:moveTo>
                    <a:pt x="1" y="0"/>
                  </a:moveTo>
                  <a:lnTo>
                    <a:pt x="1" y="762"/>
                  </a:lnTo>
                  <a:lnTo>
                    <a:pt x="5915" y="762"/>
                  </a:lnTo>
                  <a:lnTo>
                    <a:pt x="5915" y="0"/>
                  </a:lnTo>
                  <a:close/>
                </a:path>
              </a:pathLst>
            </a:custGeom>
            <a:solidFill>
              <a:srgbClr val="FFC0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2" name="Google Shape;1062;p16"/>
            <p:cNvSpPr/>
            <p:nvPr/>
          </p:nvSpPr>
          <p:spPr>
            <a:xfrm>
              <a:off x="7829250" y="2516400"/>
              <a:ext cx="147875" cy="18700"/>
            </a:xfrm>
            <a:custGeom>
              <a:avLst/>
              <a:gdLst/>
              <a:ahLst/>
              <a:cxnLst/>
              <a:rect l="l" t="t" r="r" b="b"/>
              <a:pathLst>
                <a:path w="5915" h="748" extrusionOk="0">
                  <a:moveTo>
                    <a:pt x="1" y="1"/>
                  </a:moveTo>
                  <a:lnTo>
                    <a:pt x="1" y="747"/>
                  </a:lnTo>
                  <a:lnTo>
                    <a:pt x="5915" y="747"/>
                  </a:lnTo>
                  <a:lnTo>
                    <a:pt x="5915" y="1"/>
                  </a:lnTo>
                  <a:close/>
                </a:path>
              </a:pathLst>
            </a:custGeom>
            <a:solidFill>
              <a:srgbClr val="FFC0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3" name="Google Shape;1063;p16"/>
            <p:cNvSpPr/>
            <p:nvPr/>
          </p:nvSpPr>
          <p:spPr>
            <a:xfrm>
              <a:off x="7702675" y="2138550"/>
              <a:ext cx="272225" cy="180750"/>
            </a:xfrm>
            <a:custGeom>
              <a:avLst/>
              <a:gdLst/>
              <a:ahLst/>
              <a:cxnLst/>
              <a:rect l="l" t="t" r="r" b="b"/>
              <a:pathLst>
                <a:path w="10889" h="7230" extrusionOk="0">
                  <a:moveTo>
                    <a:pt x="1" y="1"/>
                  </a:moveTo>
                  <a:lnTo>
                    <a:pt x="1" y="7229"/>
                  </a:lnTo>
                  <a:lnTo>
                    <a:pt x="10888" y="7229"/>
                  </a:lnTo>
                  <a:lnTo>
                    <a:pt x="10888" y="1"/>
                  </a:lnTo>
                  <a:close/>
                </a:path>
              </a:pathLst>
            </a:custGeom>
            <a:solidFill>
              <a:srgbClr val="F28B0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4" name="Google Shape;1064;p16"/>
            <p:cNvSpPr/>
            <p:nvPr/>
          </p:nvSpPr>
          <p:spPr>
            <a:xfrm>
              <a:off x="7726200" y="2185225"/>
              <a:ext cx="98600" cy="14200"/>
            </a:xfrm>
            <a:custGeom>
              <a:avLst/>
              <a:gdLst/>
              <a:ahLst/>
              <a:cxnLst/>
              <a:rect l="l" t="t" r="r" b="b"/>
              <a:pathLst>
                <a:path w="3944" h="568" extrusionOk="0">
                  <a:moveTo>
                    <a:pt x="1" y="0"/>
                  </a:moveTo>
                  <a:lnTo>
                    <a:pt x="1" y="568"/>
                  </a:lnTo>
                  <a:lnTo>
                    <a:pt x="3943" y="568"/>
                  </a:lnTo>
                  <a:lnTo>
                    <a:pt x="3943" y="0"/>
                  </a:lnTo>
                  <a:close/>
                </a:path>
              </a:pathLst>
            </a:custGeom>
            <a:solidFill>
              <a:srgbClr val="FFC0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5" name="Google Shape;1065;p16"/>
            <p:cNvSpPr/>
            <p:nvPr/>
          </p:nvSpPr>
          <p:spPr>
            <a:xfrm>
              <a:off x="7723575" y="2218075"/>
              <a:ext cx="98975" cy="14225"/>
            </a:xfrm>
            <a:custGeom>
              <a:avLst/>
              <a:gdLst/>
              <a:ahLst/>
              <a:cxnLst/>
              <a:rect l="l" t="t" r="r" b="b"/>
              <a:pathLst>
                <a:path w="3959" h="569" extrusionOk="0">
                  <a:moveTo>
                    <a:pt x="1" y="1"/>
                  </a:moveTo>
                  <a:lnTo>
                    <a:pt x="1" y="568"/>
                  </a:lnTo>
                  <a:lnTo>
                    <a:pt x="3959" y="568"/>
                  </a:lnTo>
                  <a:lnTo>
                    <a:pt x="3959" y="1"/>
                  </a:lnTo>
                  <a:close/>
                </a:path>
              </a:pathLst>
            </a:custGeom>
            <a:solidFill>
              <a:srgbClr val="FFC0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6" name="Google Shape;1066;p16"/>
            <p:cNvSpPr/>
            <p:nvPr/>
          </p:nvSpPr>
          <p:spPr>
            <a:xfrm>
              <a:off x="7871825" y="2178500"/>
              <a:ext cx="82150" cy="121750"/>
            </a:xfrm>
            <a:custGeom>
              <a:avLst/>
              <a:gdLst/>
              <a:ahLst/>
              <a:cxnLst/>
              <a:rect l="l" t="t" r="r" b="b"/>
              <a:pathLst>
                <a:path w="3286" h="4870" extrusionOk="0">
                  <a:moveTo>
                    <a:pt x="0" y="1"/>
                  </a:moveTo>
                  <a:lnTo>
                    <a:pt x="0" y="4869"/>
                  </a:lnTo>
                  <a:lnTo>
                    <a:pt x="3286" y="4869"/>
                  </a:lnTo>
                  <a:lnTo>
                    <a:pt x="3286" y="1"/>
                  </a:lnTo>
                  <a:close/>
                </a:path>
              </a:pathLst>
            </a:custGeom>
            <a:solidFill>
              <a:srgbClr val="FFC0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7" name="Google Shape;1067;p16"/>
            <p:cNvSpPr/>
            <p:nvPr/>
          </p:nvSpPr>
          <p:spPr>
            <a:xfrm>
              <a:off x="7842325" y="2133700"/>
              <a:ext cx="10475" cy="452175"/>
            </a:xfrm>
            <a:custGeom>
              <a:avLst/>
              <a:gdLst/>
              <a:ahLst/>
              <a:cxnLst/>
              <a:rect l="l" t="t" r="r" b="b"/>
              <a:pathLst>
                <a:path w="419" h="18087" extrusionOk="0">
                  <a:moveTo>
                    <a:pt x="209" y="0"/>
                  </a:moveTo>
                  <a:cubicBezTo>
                    <a:pt x="90" y="0"/>
                    <a:pt x="0" y="90"/>
                    <a:pt x="0" y="209"/>
                  </a:cubicBezTo>
                  <a:lnTo>
                    <a:pt x="0" y="17892"/>
                  </a:lnTo>
                  <a:cubicBezTo>
                    <a:pt x="0" y="17997"/>
                    <a:pt x="90" y="18087"/>
                    <a:pt x="209" y="18087"/>
                  </a:cubicBezTo>
                  <a:cubicBezTo>
                    <a:pt x="329" y="18087"/>
                    <a:pt x="418" y="17997"/>
                    <a:pt x="418" y="17892"/>
                  </a:cubicBezTo>
                  <a:lnTo>
                    <a:pt x="418" y="209"/>
                  </a:lnTo>
                  <a:cubicBezTo>
                    <a:pt x="418" y="90"/>
                    <a:pt x="329" y="0"/>
                    <a:pt x="209" y="0"/>
                  </a:cubicBezTo>
                  <a:close/>
                </a:path>
              </a:pathLst>
            </a:custGeom>
            <a:solidFill>
              <a:srgbClr val="FCD1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8" name="Google Shape;1068;p16"/>
            <p:cNvSpPr/>
            <p:nvPr/>
          </p:nvSpPr>
          <p:spPr>
            <a:xfrm>
              <a:off x="7667575" y="2382375"/>
              <a:ext cx="358850" cy="14200"/>
            </a:xfrm>
            <a:custGeom>
              <a:avLst/>
              <a:gdLst/>
              <a:ahLst/>
              <a:cxnLst/>
              <a:rect l="l" t="t" r="r" b="b"/>
              <a:pathLst>
                <a:path w="14354" h="568" extrusionOk="0">
                  <a:moveTo>
                    <a:pt x="270" y="0"/>
                  </a:moveTo>
                  <a:cubicBezTo>
                    <a:pt x="120" y="0"/>
                    <a:pt x="1" y="134"/>
                    <a:pt x="1" y="284"/>
                  </a:cubicBezTo>
                  <a:cubicBezTo>
                    <a:pt x="1" y="448"/>
                    <a:pt x="120" y="568"/>
                    <a:pt x="270" y="568"/>
                  </a:cubicBezTo>
                  <a:lnTo>
                    <a:pt x="14084" y="568"/>
                  </a:lnTo>
                  <a:cubicBezTo>
                    <a:pt x="14234" y="568"/>
                    <a:pt x="14353" y="448"/>
                    <a:pt x="14353" y="284"/>
                  </a:cubicBezTo>
                  <a:cubicBezTo>
                    <a:pt x="14353" y="134"/>
                    <a:pt x="14234" y="0"/>
                    <a:pt x="14084" y="0"/>
                  </a:cubicBezTo>
                  <a:close/>
                </a:path>
              </a:pathLst>
            </a:custGeom>
            <a:solidFill>
              <a:srgbClr val="FFC0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69" name="Google Shape;1069;p16"/>
          <p:cNvGrpSpPr/>
          <p:nvPr/>
        </p:nvGrpSpPr>
        <p:grpSpPr>
          <a:xfrm>
            <a:off x="9171199" y="1568962"/>
            <a:ext cx="863885" cy="863903"/>
            <a:chOff x="3312800" y="1179225"/>
            <a:chExt cx="473725" cy="473700"/>
          </a:xfrm>
        </p:grpSpPr>
        <p:sp>
          <p:nvSpPr>
            <p:cNvPr id="1070" name="Google Shape;1070;p16"/>
            <p:cNvSpPr/>
            <p:nvPr/>
          </p:nvSpPr>
          <p:spPr>
            <a:xfrm>
              <a:off x="3312800" y="1179225"/>
              <a:ext cx="473725" cy="473700"/>
            </a:xfrm>
            <a:custGeom>
              <a:avLst/>
              <a:gdLst/>
              <a:ahLst/>
              <a:cxnLst/>
              <a:rect l="l" t="t" r="r" b="b"/>
              <a:pathLst>
                <a:path w="18949" h="18948" extrusionOk="0">
                  <a:moveTo>
                    <a:pt x="9474" y="0"/>
                  </a:moveTo>
                  <a:cubicBezTo>
                    <a:pt x="4236" y="0"/>
                    <a:pt x="1" y="4236"/>
                    <a:pt x="1" y="9474"/>
                  </a:cubicBezTo>
                  <a:cubicBezTo>
                    <a:pt x="1" y="14712"/>
                    <a:pt x="4236" y="18948"/>
                    <a:pt x="9474" y="18948"/>
                  </a:cubicBezTo>
                  <a:cubicBezTo>
                    <a:pt x="14713" y="18948"/>
                    <a:pt x="18948" y="14712"/>
                    <a:pt x="18948" y="9474"/>
                  </a:cubicBezTo>
                  <a:cubicBezTo>
                    <a:pt x="18948" y="4236"/>
                    <a:pt x="14713" y="0"/>
                    <a:pt x="9474" y="0"/>
                  </a:cubicBezTo>
                  <a:close/>
                </a:path>
              </a:pathLst>
            </a:custGeom>
            <a:solidFill>
              <a:schemeClr val="lt2"/>
            </a:solidFill>
            <a:ln w="762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1" name="Google Shape;1071;p16"/>
            <p:cNvSpPr/>
            <p:nvPr/>
          </p:nvSpPr>
          <p:spPr>
            <a:xfrm>
              <a:off x="3366075" y="1255250"/>
              <a:ext cx="367175" cy="321750"/>
            </a:xfrm>
            <a:custGeom>
              <a:avLst/>
              <a:gdLst/>
              <a:ahLst/>
              <a:cxnLst/>
              <a:rect l="l" t="t" r="r" b="b"/>
              <a:pathLst>
                <a:path w="14687" h="12870" extrusionOk="0">
                  <a:moveTo>
                    <a:pt x="7320" y="1"/>
                  </a:moveTo>
                  <a:cubicBezTo>
                    <a:pt x="6348" y="1"/>
                    <a:pt x="5362" y="223"/>
                    <a:pt x="4436" y="694"/>
                  </a:cubicBezTo>
                  <a:cubicBezTo>
                    <a:pt x="1253" y="2323"/>
                    <a:pt x="0" y="6182"/>
                    <a:pt x="1604" y="9340"/>
                  </a:cubicBezTo>
                  <a:cubicBezTo>
                    <a:pt x="2753" y="11585"/>
                    <a:pt x="5011" y="12870"/>
                    <a:pt x="7350" y="12870"/>
                  </a:cubicBezTo>
                  <a:cubicBezTo>
                    <a:pt x="8328" y="12870"/>
                    <a:pt x="9320" y="12645"/>
                    <a:pt x="10251" y="12172"/>
                  </a:cubicBezTo>
                  <a:cubicBezTo>
                    <a:pt x="13409" y="10543"/>
                    <a:pt x="14687" y="6684"/>
                    <a:pt x="13058" y="3526"/>
                  </a:cubicBezTo>
                  <a:cubicBezTo>
                    <a:pt x="11924" y="1294"/>
                    <a:pt x="9664" y="1"/>
                    <a:pt x="732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2" name="Google Shape;1072;p16"/>
            <p:cNvSpPr/>
            <p:nvPr/>
          </p:nvSpPr>
          <p:spPr>
            <a:xfrm>
              <a:off x="3424950" y="1327400"/>
              <a:ext cx="249400" cy="180100"/>
            </a:xfrm>
            <a:custGeom>
              <a:avLst/>
              <a:gdLst/>
              <a:ahLst/>
              <a:cxnLst/>
              <a:rect l="l" t="t" r="r" b="b"/>
              <a:pathLst>
                <a:path w="9976" h="7204" extrusionOk="0">
                  <a:moveTo>
                    <a:pt x="6917" y="1"/>
                  </a:moveTo>
                  <a:cubicBezTo>
                    <a:pt x="6507" y="1"/>
                    <a:pt x="6115" y="101"/>
                    <a:pt x="5740" y="289"/>
                  </a:cubicBezTo>
                  <a:cubicBezTo>
                    <a:pt x="5289" y="514"/>
                    <a:pt x="4913" y="865"/>
                    <a:pt x="4663" y="1316"/>
                  </a:cubicBezTo>
                  <a:cubicBezTo>
                    <a:pt x="4462" y="1667"/>
                    <a:pt x="4287" y="2118"/>
                    <a:pt x="4161" y="2695"/>
                  </a:cubicBezTo>
                  <a:cubicBezTo>
                    <a:pt x="3986" y="3397"/>
                    <a:pt x="3886" y="3923"/>
                    <a:pt x="3810" y="4224"/>
                  </a:cubicBezTo>
                  <a:cubicBezTo>
                    <a:pt x="3710" y="4575"/>
                    <a:pt x="3560" y="4800"/>
                    <a:pt x="3359" y="4900"/>
                  </a:cubicBezTo>
                  <a:cubicBezTo>
                    <a:pt x="3184" y="4976"/>
                    <a:pt x="3109" y="4976"/>
                    <a:pt x="3084" y="4976"/>
                  </a:cubicBezTo>
                  <a:cubicBezTo>
                    <a:pt x="2908" y="4951"/>
                    <a:pt x="2783" y="4875"/>
                    <a:pt x="2708" y="4725"/>
                  </a:cubicBezTo>
                  <a:cubicBezTo>
                    <a:pt x="2658" y="4625"/>
                    <a:pt x="2658" y="4550"/>
                    <a:pt x="2683" y="4424"/>
                  </a:cubicBezTo>
                  <a:cubicBezTo>
                    <a:pt x="2733" y="4249"/>
                    <a:pt x="2933" y="4048"/>
                    <a:pt x="3234" y="3848"/>
                  </a:cubicBezTo>
                  <a:lnTo>
                    <a:pt x="3585" y="3622"/>
                  </a:lnTo>
                  <a:lnTo>
                    <a:pt x="2482" y="1743"/>
                  </a:lnTo>
                  <a:lnTo>
                    <a:pt x="2106" y="1968"/>
                  </a:lnTo>
                  <a:cubicBezTo>
                    <a:pt x="1605" y="2269"/>
                    <a:pt x="1204" y="2670"/>
                    <a:pt x="953" y="3121"/>
                  </a:cubicBezTo>
                  <a:cubicBezTo>
                    <a:pt x="678" y="3597"/>
                    <a:pt x="577" y="4098"/>
                    <a:pt x="627" y="4625"/>
                  </a:cubicBezTo>
                  <a:lnTo>
                    <a:pt x="1" y="4951"/>
                  </a:lnTo>
                  <a:lnTo>
                    <a:pt x="928" y="6755"/>
                  </a:lnTo>
                  <a:lnTo>
                    <a:pt x="1505" y="6454"/>
                  </a:lnTo>
                  <a:cubicBezTo>
                    <a:pt x="1755" y="6705"/>
                    <a:pt x="2006" y="6905"/>
                    <a:pt x="2307" y="7031"/>
                  </a:cubicBezTo>
                  <a:cubicBezTo>
                    <a:pt x="2588" y="7146"/>
                    <a:pt x="2879" y="7204"/>
                    <a:pt x="3174" y="7204"/>
                  </a:cubicBezTo>
                  <a:cubicBezTo>
                    <a:pt x="3589" y="7204"/>
                    <a:pt x="4013" y="7089"/>
                    <a:pt x="4437" y="6855"/>
                  </a:cubicBezTo>
                  <a:cubicBezTo>
                    <a:pt x="4813" y="6655"/>
                    <a:pt x="5164" y="6304"/>
                    <a:pt x="5440" y="5803"/>
                  </a:cubicBezTo>
                  <a:cubicBezTo>
                    <a:pt x="5640" y="5502"/>
                    <a:pt x="5790" y="5076"/>
                    <a:pt x="5916" y="4600"/>
                  </a:cubicBezTo>
                  <a:cubicBezTo>
                    <a:pt x="5966" y="4474"/>
                    <a:pt x="6016" y="4174"/>
                    <a:pt x="6091" y="3773"/>
                  </a:cubicBezTo>
                  <a:cubicBezTo>
                    <a:pt x="6141" y="3447"/>
                    <a:pt x="6191" y="3221"/>
                    <a:pt x="6242" y="3071"/>
                  </a:cubicBezTo>
                  <a:cubicBezTo>
                    <a:pt x="6392" y="2695"/>
                    <a:pt x="6592" y="2419"/>
                    <a:pt x="6818" y="2319"/>
                  </a:cubicBezTo>
                  <a:cubicBezTo>
                    <a:pt x="6943" y="2244"/>
                    <a:pt x="7069" y="2219"/>
                    <a:pt x="7169" y="2219"/>
                  </a:cubicBezTo>
                  <a:cubicBezTo>
                    <a:pt x="7244" y="2244"/>
                    <a:pt x="7294" y="2269"/>
                    <a:pt x="7369" y="2369"/>
                  </a:cubicBezTo>
                  <a:cubicBezTo>
                    <a:pt x="7420" y="2469"/>
                    <a:pt x="7420" y="2545"/>
                    <a:pt x="7420" y="2595"/>
                  </a:cubicBezTo>
                  <a:cubicBezTo>
                    <a:pt x="7344" y="2745"/>
                    <a:pt x="7219" y="2895"/>
                    <a:pt x="7019" y="3046"/>
                  </a:cubicBezTo>
                  <a:lnTo>
                    <a:pt x="6668" y="3271"/>
                  </a:lnTo>
                  <a:lnTo>
                    <a:pt x="7946" y="5051"/>
                  </a:lnTo>
                  <a:lnTo>
                    <a:pt x="8272" y="4850"/>
                  </a:lnTo>
                  <a:cubicBezTo>
                    <a:pt x="8873" y="4474"/>
                    <a:pt x="9249" y="3973"/>
                    <a:pt x="9399" y="3296"/>
                  </a:cubicBezTo>
                  <a:cubicBezTo>
                    <a:pt x="9450" y="3021"/>
                    <a:pt x="9450" y="2745"/>
                    <a:pt x="9399" y="2444"/>
                  </a:cubicBezTo>
                  <a:lnTo>
                    <a:pt x="9976" y="2144"/>
                  </a:lnTo>
                  <a:lnTo>
                    <a:pt x="9049" y="339"/>
                  </a:lnTo>
                  <a:lnTo>
                    <a:pt x="8497" y="640"/>
                  </a:lnTo>
                  <a:cubicBezTo>
                    <a:pt x="8121" y="289"/>
                    <a:pt x="7670" y="63"/>
                    <a:pt x="7169" y="13"/>
                  </a:cubicBezTo>
                  <a:cubicBezTo>
                    <a:pt x="7084" y="5"/>
                    <a:pt x="7000" y="1"/>
                    <a:pt x="69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73" name="Google Shape;1073;p16"/>
          <p:cNvGrpSpPr/>
          <p:nvPr/>
        </p:nvGrpSpPr>
        <p:grpSpPr>
          <a:xfrm rot="-2700000">
            <a:off x="10410610" y="2366297"/>
            <a:ext cx="404381" cy="404449"/>
            <a:chOff x="3312800" y="1179225"/>
            <a:chExt cx="473725" cy="473700"/>
          </a:xfrm>
        </p:grpSpPr>
        <p:sp>
          <p:nvSpPr>
            <p:cNvPr id="1074" name="Google Shape;1074;p16"/>
            <p:cNvSpPr/>
            <p:nvPr/>
          </p:nvSpPr>
          <p:spPr>
            <a:xfrm>
              <a:off x="3312800" y="1179225"/>
              <a:ext cx="473725" cy="473700"/>
            </a:xfrm>
            <a:custGeom>
              <a:avLst/>
              <a:gdLst/>
              <a:ahLst/>
              <a:cxnLst/>
              <a:rect l="l" t="t" r="r" b="b"/>
              <a:pathLst>
                <a:path w="18949" h="18948" extrusionOk="0">
                  <a:moveTo>
                    <a:pt x="9474" y="0"/>
                  </a:moveTo>
                  <a:cubicBezTo>
                    <a:pt x="4236" y="0"/>
                    <a:pt x="1" y="4236"/>
                    <a:pt x="1" y="9474"/>
                  </a:cubicBezTo>
                  <a:cubicBezTo>
                    <a:pt x="1" y="14712"/>
                    <a:pt x="4236" y="18948"/>
                    <a:pt x="9474" y="18948"/>
                  </a:cubicBezTo>
                  <a:cubicBezTo>
                    <a:pt x="14713" y="18948"/>
                    <a:pt x="18948" y="14712"/>
                    <a:pt x="18948" y="9474"/>
                  </a:cubicBezTo>
                  <a:cubicBezTo>
                    <a:pt x="18948" y="4236"/>
                    <a:pt x="14713" y="0"/>
                    <a:pt x="9474" y="0"/>
                  </a:cubicBezTo>
                  <a:close/>
                </a:path>
              </a:pathLst>
            </a:custGeom>
            <a:solidFill>
              <a:schemeClr val="lt2"/>
            </a:solidFill>
            <a:ln w="381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5" name="Google Shape;1075;p16"/>
            <p:cNvSpPr/>
            <p:nvPr/>
          </p:nvSpPr>
          <p:spPr>
            <a:xfrm>
              <a:off x="3394319" y="1278762"/>
              <a:ext cx="312099" cy="273488"/>
            </a:xfrm>
            <a:custGeom>
              <a:avLst/>
              <a:gdLst/>
              <a:ahLst/>
              <a:cxnLst/>
              <a:rect l="l" t="t" r="r" b="b"/>
              <a:pathLst>
                <a:path w="14687" h="12870" extrusionOk="0">
                  <a:moveTo>
                    <a:pt x="7320" y="1"/>
                  </a:moveTo>
                  <a:cubicBezTo>
                    <a:pt x="6348" y="1"/>
                    <a:pt x="5362" y="223"/>
                    <a:pt x="4436" y="694"/>
                  </a:cubicBezTo>
                  <a:cubicBezTo>
                    <a:pt x="1253" y="2323"/>
                    <a:pt x="0" y="6182"/>
                    <a:pt x="1604" y="9340"/>
                  </a:cubicBezTo>
                  <a:cubicBezTo>
                    <a:pt x="2753" y="11585"/>
                    <a:pt x="5011" y="12870"/>
                    <a:pt x="7350" y="12870"/>
                  </a:cubicBezTo>
                  <a:cubicBezTo>
                    <a:pt x="8328" y="12870"/>
                    <a:pt x="9320" y="12645"/>
                    <a:pt x="10251" y="12172"/>
                  </a:cubicBezTo>
                  <a:cubicBezTo>
                    <a:pt x="13409" y="10543"/>
                    <a:pt x="14687" y="6684"/>
                    <a:pt x="13058" y="3526"/>
                  </a:cubicBezTo>
                  <a:cubicBezTo>
                    <a:pt x="11924" y="1294"/>
                    <a:pt x="9664" y="1"/>
                    <a:pt x="732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6" name="Google Shape;1076;p16"/>
            <p:cNvSpPr/>
            <p:nvPr/>
          </p:nvSpPr>
          <p:spPr>
            <a:xfrm>
              <a:off x="3439806" y="1335618"/>
              <a:ext cx="220794" cy="159443"/>
            </a:xfrm>
            <a:custGeom>
              <a:avLst/>
              <a:gdLst/>
              <a:ahLst/>
              <a:cxnLst/>
              <a:rect l="l" t="t" r="r" b="b"/>
              <a:pathLst>
                <a:path w="9976" h="7204" extrusionOk="0">
                  <a:moveTo>
                    <a:pt x="6917" y="1"/>
                  </a:moveTo>
                  <a:cubicBezTo>
                    <a:pt x="6507" y="1"/>
                    <a:pt x="6115" y="101"/>
                    <a:pt x="5740" y="289"/>
                  </a:cubicBezTo>
                  <a:cubicBezTo>
                    <a:pt x="5289" y="514"/>
                    <a:pt x="4913" y="865"/>
                    <a:pt x="4663" y="1316"/>
                  </a:cubicBezTo>
                  <a:cubicBezTo>
                    <a:pt x="4462" y="1667"/>
                    <a:pt x="4287" y="2118"/>
                    <a:pt x="4161" y="2695"/>
                  </a:cubicBezTo>
                  <a:cubicBezTo>
                    <a:pt x="3986" y="3397"/>
                    <a:pt x="3886" y="3923"/>
                    <a:pt x="3810" y="4224"/>
                  </a:cubicBezTo>
                  <a:cubicBezTo>
                    <a:pt x="3710" y="4575"/>
                    <a:pt x="3560" y="4800"/>
                    <a:pt x="3359" y="4900"/>
                  </a:cubicBezTo>
                  <a:cubicBezTo>
                    <a:pt x="3184" y="4976"/>
                    <a:pt x="3109" y="4976"/>
                    <a:pt x="3084" y="4976"/>
                  </a:cubicBezTo>
                  <a:cubicBezTo>
                    <a:pt x="2908" y="4951"/>
                    <a:pt x="2783" y="4875"/>
                    <a:pt x="2708" y="4725"/>
                  </a:cubicBezTo>
                  <a:cubicBezTo>
                    <a:pt x="2658" y="4625"/>
                    <a:pt x="2658" y="4550"/>
                    <a:pt x="2683" y="4424"/>
                  </a:cubicBezTo>
                  <a:cubicBezTo>
                    <a:pt x="2733" y="4249"/>
                    <a:pt x="2933" y="4048"/>
                    <a:pt x="3234" y="3848"/>
                  </a:cubicBezTo>
                  <a:lnTo>
                    <a:pt x="3585" y="3622"/>
                  </a:lnTo>
                  <a:lnTo>
                    <a:pt x="2482" y="1743"/>
                  </a:lnTo>
                  <a:lnTo>
                    <a:pt x="2106" y="1968"/>
                  </a:lnTo>
                  <a:cubicBezTo>
                    <a:pt x="1605" y="2269"/>
                    <a:pt x="1204" y="2670"/>
                    <a:pt x="953" y="3121"/>
                  </a:cubicBezTo>
                  <a:cubicBezTo>
                    <a:pt x="678" y="3597"/>
                    <a:pt x="577" y="4098"/>
                    <a:pt x="627" y="4625"/>
                  </a:cubicBezTo>
                  <a:lnTo>
                    <a:pt x="1" y="4951"/>
                  </a:lnTo>
                  <a:lnTo>
                    <a:pt x="928" y="6755"/>
                  </a:lnTo>
                  <a:lnTo>
                    <a:pt x="1505" y="6454"/>
                  </a:lnTo>
                  <a:cubicBezTo>
                    <a:pt x="1755" y="6705"/>
                    <a:pt x="2006" y="6905"/>
                    <a:pt x="2307" y="7031"/>
                  </a:cubicBezTo>
                  <a:cubicBezTo>
                    <a:pt x="2588" y="7146"/>
                    <a:pt x="2879" y="7204"/>
                    <a:pt x="3174" y="7204"/>
                  </a:cubicBezTo>
                  <a:cubicBezTo>
                    <a:pt x="3589" y="7204"/>
                    <a:pt x="4013" y="7089"/>
                    <a:pt x="4437" y="6855"/>
                  </a:cubicBezTo>
                  <a:cubicBezTo>
                    <a:pt x="4813" y="6655"/>
                    <a:pt x="5164" y="6304"/>
                    <a:pt x="5440" y="5803"/>
                  </a:cubicBezTo>
                  <a:cubicBezTo>
                    <a:pt x="5640" y="5502"/>
                    <a:pt x="5790" y="5076"/>
                    <a:pt x="5916" y="4600"/>
                  </a:cubicBezTo>
                  <a:cubicBezTo>
                    <a:pt x="5966" y="4474"/>
                    <a:pt x="6016" y="4174"/>
                    <a:pt x="6091" y="3773"/>
                  </a:cubicBezTo>
                  <a:cubicBezTo>
                    <a:pt x="6141" y="3447"/>
                    <a:pt x="6191" y="3221"/>
                    <a:pt x="6242" y="3071"/>
                  </a:cubicBezTo>
                  <a:cubicBezTo>
                    <a:pt x="6392" y="2695"/>
                    <a:pt x="6592" y="2419"/>
                    <a:pt x="6818" y="2319"/>
                  </a:cubicBezTo>
                  <a:cubicBezTo>
                    <a:pt x="6943" y="2244"/>
                    <a:pt x="7069" y="2219"/>
                    <a:pt x="7169" y="2219"/>
                  </a:cubicBezTo>
                  <a:cubicBezTo>
                    <a:pt x="7244" y="2244"/>
                    <a:pt x="7294" y="2269"/>
                    <a:pt x="7369" y="2369"/>
                  </a:cubicBezTo>
                  <a:cubicBezTo>
                    <a:pt x="7420" y="2469"/>
                    <a:pt x="7420" y="2545"/>
                    <a:pt x="7420" y="2595"/>
                  </a:cubicBezTo>
                  <a:cubicBezTo>
                    <a:pt x="7344" y="2745"/>
                    <a:pt x="7219" y="2895"/>
                    <a:pt x="7019" y="3046"/>
                  </a:cubicBezTo>
                  <a:lnTo>
                    <a:pt x="6668" y="3271"/>
                  </a:lnTo>
                  <a:lnTo>
                    <a:pt x="7946" y="5051"/>
                  </a:lnTo>
                  <a:lnTo>
                    <a:pt x="8272" y="4850"/>
                  </a:lnTo>
                  <a:cubicBezTo>
                    <a:pt x="8873" y="4474"/>
                    <a:pt x="9249" y="3973"/>
                    <a:pt x="9399" y="3296"/>
                  </a:cubicBezTo>
                  <a:cubicBezTo>
                    <a:pt x="9450" y="3021"/>
                    <a:pt x="9450" y="2745"/>
                    <a:pt x="9399" y="2444"/>
                  </a:cubicBezTo>
                  <a:lnTo>
                    <a:pt x="9976" y="2144"/>
                  </a:lnTo>
                  <a:lnTo>
                    <a:pt x="9049" y="339"/>
                  </a:lnTo>
                  <a:lnTo>
                    <a:pt x="8497" y="640"/>
                  </a:lnTo>
                  <a:cubicBezTo>
                    <a:pt x="8121" y="289"/>
                    <a:pt x="7670" y="63"/>
                    <a:pt x="7169" y="13"/>
                  </a:cubicBezTo>
                  <a:cubicBezTo>
                    <a:pt x="7084" y="5"/>
                    <a:pt x="7000" y="1"/>
                    <a:pt x="69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77" name="Google Shape;1077;p16"/>
          <p:cNvGrpSpPr/>
          <p:nvPr/>
        </p:nvGrpSpPr>
        <p:grpSpPr>
          <a:xfrm rot="-4500389">
            <a:off x="10533296" y="5452727"/>
            <a:ext cx="675800" cy="675843"/>
            <a:chOff x="3312800" y="1179225"/>
            <a:chExt cx="473725" cy="473700"/>
          </a:xfrm>
        </p:grpSpPr>
        <p:sp>
          <p:nvSpPr>
            <p:cNvPr id="1078" name="Google Shape;1078;p16"/>
            <p:cNvSpPr/>
            <p:nvPr/>
          </p:nvSpPr>
          <p:spPr>
            <a:xfrm>
              <a:off x="3312800" y="1179225"/>
              <a:ext cx="473725" cy="473700"/>
            </a:xfrm>
            <a:custGeom>
              <a:avLst/>
              <a:gdLst/>
              <a:ahLst/>
              <a:cxnLst/>
              <a:rect l="l" t="t" r="r" b="b"/>
              <a:pathLst>
                <a:path w="18949" h="18948" extrusionOk="0">
                  <a:moveTo>
                    <a:pt x="9474" y="0"/>
                  </a:moveTo>
                  <a:cubicBezTo>
                    <a:pt x="4236" y="0"/>
                    <a:pt x="1" y="4236"/>
                    <a:pt x="1" y="9474"/>
                  </a:cubicBezTo>
                  <a:cubicBezTo>
                    <a:pt x="1" y="14712"/>
                    <a:pt x="4236" y="18948"/>
                    <a:pt x="9474" y="18948"/>
                  </a:cubicBezTo>
                  <a:cubicBezTo>
                    <a:pt x="14713" y="18948"/>
                    <a:pt x="18948" y="14712"/>
                    <a:pt x="18948" y="9474"/>
                  </a:cubicBezTo>
                  <a:cubicBezTo>
                    <a:pt x="18948" y="4236"/>
                    <a:pt x="14713" y="0"/>
                    <a:pt x="9474" y="0"/>
                  </a:cubicBezTo>
                  <a:close/>
                </a:path>
              </a:pathLst>
            </a:custGeom>
            <a:solidFill>
              <a:schemeClr val="lt2"/>
            </a:solidFill>
            <a:ln w="762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9" name="Google Shape;1079;p16"/>
            <p:cNvSpPr/>
            <p:nvPr/>
          </p:nvSpPr>
          <p:spPr>
            <a:xfrm>
              <a:off x="3366075" y="1255250"/>
              <a:ext cx="367175" cy="321750"/>
            </a:xfrm>
            <a:custGeom>
              <a:avLst/>
              <a:gdLst/>
              <a:ahLst/>
              <a:cxnLst/>
              <a:rect l="l" t="t" r="r" b="b"/>
              <a:pathLst>
                <a:path w="14687" h="12870" extrusionOk="0">
                  <a:moveTo>
                    <a:pt x="7320" y="1"/>
                  </a:moveTo>
                  <a:cubicBezTo>
                    <a:pt x="6348" y="1"/>
                    <a:pt x="5362" y="223"/>
                    <a:pt x="4436" y="694"/>
                  </a:cubicBezTo>
                  <a:cubicBezTo>
                    <a:pt x="1253" y="2323"/>
                    <a:pt x="0" y="6182"/>
                    <a:pt x="1604" y="9340"/>
                  </a:cubicBezTo>
                  <a:cubicBezTo>
                    <a:pt x="2753" y="11585"/>
                    <a:pt x="5011" y="12870"/>
                    <a:pt x="7350" y="12870"/>
                  </a:cubicBezTo>
                  <a:cubicBezTo>
                    <a:pt x="8328" y="12870"/>
                    <a:pt x="9320" y="12645"/>
                    <a:pt x="10251" y="12172"/>
                  </a:cubicBezTo>
                  <a:cubicBezTo>
                    <a:pt x="13409" y="10543"/>
                    <a:pt x="14687" y="6684"/>
                    <a:pt x="13058" y="3526"/>
                  </a:cubicBezTo>
                  <a:cubicBezTo>
                    <a:pt x="11924" y="1294"/>
                    <a:pt x="9664" y="1"/>
                    <a:pt x="732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0" name="Google Shape;1080;p16"/>
            <p:cNvSpPr/>
            <p:nvPr/>
          </p:nvSpPr>
          <p:spPr>
            <a:xfrm>
              <a:off x="3424950" y="1327400"/>
              <a:ext cx="249400" cy="180100"/>
            </a:xfrm>
            <a:custGeom>
              <a:avLst/>
              <a:gdLst/>
              <a:ahLst/>
              <a:cxnLst/>
              <a:rect l="l" t="t" r="r" b="b"/>
              <a:pathLst>
                <a:path w="9976" h="7204" extrusionOk="0">
                  <a:moveTo>
                    <a:pt x="6917" y="1"/>
                  </a:moveTo>
                  <a:cubicBezTo>
                    <a:pt x="6507" y="1"/>
                    <a:pt x="6115" y="101"/>
                    <a:pt x="5740" y="289"/>
                  </a:cubicBezTo>
                  <a:cubicBezTo>
                    <a:pt x="5289" y="514"/>
                    <a:pt x="4913" y="865"/>
                    <a:pt x="4663" y="1316"/>
                  </a:cubicBezTo>
                  <a:cubicBezTo>
                    <a:pt x="4462" y="1667"/>
                    <a:pt x="4287" y="2118"/>
                    <a:pt x="4161" y="2695"/>
                  </a:cubicBezTo>
                  <a:cubicBezTo>
                    <a:pt x="3986" y="3397"/>
                    <a:pt x="3886" y="3923"/>
                    <a:pt x="3810" y="4224"/>
                  </a:cubicBezTo>
                  <a:cubicBezTo>
                    <a:pt x="3710" y="4575"/>
                    <a:pt x="3560" y="4800"/>
                    <a:pt x="3359" y="4900"/>
                  </a:cubicBezTo>
                  <a:cubicBezTo>
                    <a:pt x="3184" y="4976"/>
                    <a:pt x="3109" y="4976"/>
                    <a:pt x="3084" y="4976"/>
                  </a:cubicBezTo>
                  <a:cubicBezTo>
                    <a:pt x="2908" y="4951"/>
                    <a:pt x="2783" y="4875"/>
                    <a:pt x="2708" y="4725"/>
                  </a:cubicBezTo>
                  <a:cubicBezTo>
                    <a:pt x="2658" y="4625"/>
                    <a:pt x="2658" y="4550"/>
                    <a:pt x="2683" y="4424"/>
                  </a:cubicBezTo>
                  <a:cubicBezTo>
                    <a:pt x="2733" y="4249"/>
                    <a:pt x="2933" y="4048"/>
                    <a:pt x="3234" y="3848"/>
                  </a:cubicBezTo>
                  <a:lnTo>
                    <a:pt x="3585" y="3622"/>
                  </a:lnTo>
                  <a:lnTo>
                    <a:pt x="2482" y="1743"/>
                  </a:lnTo>
                  <a:lnTo>
                    <a:pt x="2106" y="1968"/>
                  </a:lnTo>
                  <a:cubicBezTo>
                    <a:pt x="1605" y="2269"/>
                    <a:pt x="1204" y="2670"/>
                    <a:pt x="953" y="3121"/>
                  </a:cubicBezTo>
                  <a:cubicBezTo>
                    <a:pt x="678" y="3597"/>
                    <a:pt x="577" y="4098"/>
                    <a:pt x="627" y="4625"/>
                  </a:cubicBezTo>
                  <a:lnTo>
                    <a:pt x="1" y="4951"/>
                  </a:lnTo>
                  <a:lnTo>
                    <a:pt x="928" y="6755"/>
                  </a:lnTo>
                  <a:lnTo>
                    <a:pt x="1505" y="6454"/>
                  </a:lnTo>
                  <a:cubicBezTo>
                    <a:pt x="1755" y="6705"/>
                    <a:pt x="2006" y="6905"/>
                    <a:pt x="2307" y="7031"/>
                  </a:cubicBezTo>
                  <a:cubicBezTo>
                    <a:pt x="2588" y="7146"/>
                    <a:pt x="2879" y="7204"/>
                    <a:pt x="3174" y="7204"/>
                  </a:cubicBezTo>
                  <a:cubicBezTo>
                    <a:pt x="3589" y="7204"/>
                    <a:pt x="4013" y="7089"/>
                    <a:pt x="4437" y="6855"/>
                  </a:cubicBezTo>
                  <a:cubicBezTo>
                    <a:pt x="4813" y="6655"/>
                    <a:pt x="5164" y="6304"/>
                    <a:pt x="5440" y="5803"/>
                  </a:cubicBezTo>
                  <a:cubicBezTo>
                    <a:pt x="5640" y="5502"/>
                    <a:pt x="5790" y="5076"/>
                    <a:pt x="5916" y="4600"/>
                  </a:cubicBezTo>
                  <a:cubicBezTo>
                    <a:pt x="5966" y="4474"/>
                    <a:pt x="6016" y="4174"/>
                    <a:pt x="6091" y="3773"/>
                  </a:cubicBezTo>
                  <a:cubicBezTo>
                    <a:pt x="6141" y="3447"/>
                    <a:pt x="6191" y="3221"/>
                    <a:pt x="6242" y="3071"/>
                  </a:cubicBezTo>
                  <a:cubicBezTo>
                    <a:pt x="6392" y="2695"/>
                    <a:pt x="6592" y="2419"/>
                    <a:pt x="6818" y="2319"/>
                  </a:cubicBezTo>
                  <a:cubicBezTo>
                    <a:pt x="6943" y="2244"/>
                    <a:pt x="7069" y="2219"/>
                    <a:pt x="7169" y="2219"/>
                  </a:cubicBezTo>
                  <a:cubicBezTo>
                    <a:pt x="7244" y="2244"/>
                    <a:pt x="7294" y="2269"/>
                    <a:pt x="7369" y="2369"/>
                  </a:cubicBezTo>
                  <a:cubicBezTo>
                    <a:pt x="7420" y="2469"/>
                    <a:pt x="7420" y="2545"/>
                    <a:pt x="7420" y="2595"/>
                  </a:cubicBezTo>
                  <a:cubicBezTo>
                    <a:pt x="7344" y="2745"/>
                    <a:pt x="7219" y="2895"/>
                    <a:pt x="7019" y="3046"/>
                  </a:cubicBezTo>
                  <a:lnTo>
                    <a:pt x="6668" y="3271"/>
                  </a:lnTo>
                  <a:lnTo>
                    <a:pt x="7946" y="5051"/>
                  </a:lnTo>
                  <a:lnTo>
                    <a:pt x="8272" y="4850"/>
                  </a:lnTo>
                  <a:cubicBezTo>
                    <a:pt x="8873" y="4474"/>
                    <a:pt x="9249" y="3973"/>
                    <a:pt x="9399" y="3296"/>
                  </a:cubicBezTo>
                  <a:cubicBezTo>
                    <a:pt x="9450" y="3021"/>
                    <a:pt x="9450" y="2745"/>
                    <a:pt x="9399" y="2444"/>
                  </a:cubicBezTo>
                  <a:lnTo>
                    <a:pt x="9976" y="2144"/>
                  </a:lnTo>
                  <a:lnTo>
                    <a:pt x="9049" y="339"/>
                  </a:lnTo>
                  <a:lnTo>
                    <a:pt x="8497" y="640"/>
                  </a:lnTo>
                  <a:cubicBezTo>
                    <a:pt x="8121" y="289"/>
                    <a:pt x="7670" y="63"/>
                    <a:pt x="7169" y="13"/>
                  </a:cubicBezTo>
                  <a:cubicBezTo>
                    <a:pt x="7084" y="5"/>
                    <a:pt x="7000" y="1"/>
                    <a:pt x="69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081" name="Google Shape;1081;p16"/>
          <p:cNvSpPr/>
          <p:nvPr/>
        </p:nvSpPr>
        <p:spPr>
          <a:xfrm>
            <a:off x="8444930" y="719331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82" name="Google Shape;1082;p16"/>
          <p:cNvSpPr/>
          <p:nvPr/>
        </p:nvSpPr>
        <p:spPr>
          <a:xfrm>
            <a:off x="10404963" y="891031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83" name="Google Shape;1083;p16"/>
          <p:cNvSpPr/>
          <p:nvPr/>
        </p:nvSpPr>
        <p:spPr>
          <a:xfrm>
            <a:off x="950933" y="2657233"/>
            <a:ext cx="7494000" cy="2458400"/>
          </a:xfrm>
          <a:prstGeom prst="roundRect">
            <a:avLst>
              <a:gd name="adj" fmla="val 16667"/>
            </a:avLst>
          </a:prstGeom>
          <a:solidFill>
            <a:schemeClr val="lt1"/>
          </a:solidFill>
          <a:ln w="76200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84" name="Google Shape;1084;p16"/>
          <p:cNvSpPr/>
          <p:nvPr/>
        </p:nvSpPr>
        <p:spPr>
          <a:xfrm>
            <a:off x="950933" y="5333967"/>
            <a:ext cx="7494000" cy="760000"/>
          </a:xfrm>
          <a:prstGeom prst="roundRect">
            <a:avLst>
              <a:gd name="adj" fmla="val 16667"/>
            </a:avLst>
          </a:prstGeom>
          <a:solidFill>
            <a:schemeClr val="accent1"/>
          </a:solidFill>
          <a:ln w="762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85" name="Google Shape;1085;p16"/>
          <p:cNvSpPr/>
          <p:nvPr/>
        </p:nvSpPr>
        <p:spPr>
          <a:xfrm>
            <a:off x="950967" y="745084"/>
            <a:ext cx="1981200" cy="1981200"/>
          </a:xfrm>
          <a:prstGeom prst="ellipse">
            <a:avLst/>
          </a:prstGeom>
          <a:solidFill>
            <a:schemeClr val="accent2"/>
          </a:solidFill>
          <a:ln w="762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97940517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 1">
  <p:cSld name="Title and three columns 1">
    <p:spTree>
      <p:nvGrpSpPr>
        <p:cNvPr id="1" name="Shape 13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43" name="Google Shape;1343;p20"/>
          <p:cNvGrpSpPr/>
          <p:nvPr/>
        </p:nvGrpSpPr>
        <p:grpSpPr>
          <a:xfrm>
            <a:off x="-184227" y="-399294"/>
            <a:ext cx="13152739" cy="7397993"/>
            <a:chOff x="238125" y="822050"/>
            <a:chExt cx="7136850" cy="4051475"/>
          </a:xfrm>
        </p:grpSpPr>
        <p:sp>
          <p:nvSpPr>
            <p:cNvPr id="1344" name="Google Shape;1344;p20"/>
            <p:cNvSpPr/>
            <p:nvPr/>
          </p:nvSpPr>
          <p:spPr>
            <a:xfrm>
              <a:off x="238125" y="114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5" name="Google Shape;1345;p20"/>
            <p:cNvSpPr/>
            <p:nvPr/>
          </p:nvSpPr>
          <p:spPr>
            <a:xfrm>
              <a:off x="238125" y="27590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6" name="Google Shape;1346;p20"/>
            <p:cNvSpPr/>
            <p:nvPr/>
          </p:nvSpPr>
          <p:spPr>
            <a:xfrm>
              <a:off x="238125" y="250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7" name="Google Shape;1347;p20"/>
            <p:cNvSpPr/>
            <p:nvPr/>
          </p:nvSpPr>
          <p:spPr>
            <a:xfrm>
              <a:off x="238125" y="22460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8" name="Google Shape;1348;p20"/>
            <p:cNvSpPr/>
            <p:nvPr/>
          </p:nvSpPr>
          <p:spPr>
            <a:xfrm>
              <a:off x="238125" y="1971075"/>
              <a:ext cx="7136850" cy="0"/>
            </a:xfrm>
            <a:custGeom>
              <a:avLst/>
              <a:gdLst/>
              <a:ahLst/>
              <a:cxnLst/>
              <a:rect l="l" t="t" r="r" b="b"/>
              <a:pathLst>
                <a:path w="285474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9" name="Google Shape;1349;p20"/>
            <p:cNvSpPr/>
            <p:nvPr/>
          </p:nvSpPr>
          <p:spPr>
            <a:xfrm>
              <a:off x="238125" y="169607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0" name="Google Shape;1350;p20"/>
            <p:cNvSpPr/>
            <p:nvPr/>
          </p:nvSpPr>
          <p:spPr>
            <a:xfrm>
              <a:off x="238125" y="1420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1" name="Google Shape;1351;p20"/>
            <p:cNvSpPr/>
            <p:nvPr/>
          </p:nvSpPr>
          <p:spPr>
            <a:xfrm>
              <a:off x="238125" y="33092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2" name="Google Shape;1352;p20"/>
            <p:cNvSpPr/>
            <p:nvPr/>
          </p:nvSpPr>
          <p:spPr>
            <a:xfrm>
              <a:off x="238125" y="30155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3" name="Google Shape;1353;p20"/>
            <p:cNvSpPr/>
            <p:nvPr/>
          </p:nvSpPr>
          <p:spPr>
            <a:xfrm>
              <a:off x="238125" y="47439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4" name="Google Shape;1354;p20"/>
            <p:cNvSpPr/>
            <p:nvPr/>
          </p:nvSpPr>
          <p:spPr>
            <a:xfrm>
              <a:off x="238125" y="44549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5" name="Google Shape;1355;p20"/>
            <p:cNvSpPr/>
            <p:nvPr/>
          </p:nvSpPr>
          <p:spPr>
            <a:xfrm>
              <a:off x="238125" y="4167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6" name="Google Shape;1356;p20"/>
            <p:cNvSpPr/>
            <p:nvPr/>
          </p:nvSpPr>
          <p:spPr>
            <a:xfrm>
              <a:off x="238125" y="38817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7" name="Google Shape;1357;p20"/>
            <p:cNvSpPr/>
            <p:nvPr/>
          </p:nvSpPr>
          <p:spPr>
            <a:xfrm>
              <a:off x="238125" y="35953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8" name="Google Shape;1358;p20"/>
            <p:cNvSpPr/>
            <p:nvPr/>
          </p:nvSpPr>
          <p:spPr>
            <a:xfrm>
              <a:off x="5075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9" name="Google Shape;1359;p20"/>
            <p:cNvSpPr/>
            <p:nvPr/>
          </p:nvSpPr>
          <p:spPr>
            <a:xfrm>
              <a:off x="3244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0" name="Google Shape;1360;p20"/>
            <p:cNvSpPr/>
            <p:nvPr/>
          </p:nvSpPr>
          <p:spPr>
            <a:xfrm>
              <a:off x="29400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1" name="Google Shape;1361;p20"/>
            <p:cNvSpPr/>
            <p:nvPr/>
          </p:nvSpPr>
          <p:spPr>
            <a:xfrm>
              <a:off x="2635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2" name="Google Shape;1362;p20"/>
            <p:cNvSpPr/>
            <p:nvPr/>
          </p:nvSpPr>
          <p:spPr>
            <a:xfrm>
              <a:off x="2331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3" name="Google Shape;1363;p20"/>
            <p:cNvSpPr/>
            <p:nvPr/>
          </p:nvSpPr>
          <p:spPr>
            <a:xfrm>
              <a:off x="20279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4" name="Google Shape;1364;p20"/>
            <p:cNvSpPr/>
            <p:nvPr/>
          </p:nvSpPr>
          <p:spPr>
            <a:xfrm>
              <a:off x="17239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5" name="Google Shape;1365;p20"/>
            <p:cNvSpPr/>
            <p:nvPr/>
          </p:nvSpPr>
          <p:spPr>
            <a:xfrm>
              <a:off x="14197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6" name="Google Shape;1366;p20"/>
            <p:cNvSpPr/>
            <p:nvPr/>
          </p:nvSpPr>
          <p:spPr>
            <a:xfrm>
              <a:off x="1115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7" name="Google Shape;1367;p20"/>
            <p:cNvSpPr/>
            <p:nvPr/>
          </p:nvSpPr>
          <p:spPr>
            <a:xfrm>
              <a:off x="811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8" name="Google Shape;1368;p20"/>
            <p:cNvSpPr/>
            <p:nvPr/>
          </p:nvSpPr>
          <p:spPr>
            <a:xfrm>
              <a:off x="3548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9" name="Google Shape;1369;p20"/>
            <p:cNvSpPr/>
            <p:nvPr/>
          </p:nvSpPr>
          <p:spPr>
            <a:xfrm>
              <a:off x="62845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0" name="Google Shape;1370;p20"/>
            <p:cNvSpPr/>
            <p:nvPr/>
          </p:nvSpPr>
          <p:spPr>
            <a:xfrm>
              <a:off x="5980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1" name="Google Shape;1371;p20"/>
            <p:cNvSpPr/>
            <p:nvPr/>
          </p:nvSpPr>
          <p:spPr>
            <a:xfrm>
              <a:off x="5676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2" name="Google Shape;1372;p20"/>
            <p:cNvSpPr/>
            <p:nvPr/>
          </p:nvSpPr>
          <p:spPr>
            <a:xfrm>
              <a:off x="53724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3" name="Google Shape;1373;p20"/>
            <p:cNvSpPr/>
            <p:nvPr/>
          </p:nvSpPr>
          <p:spPr>
            <a:xfrm>
              <a:off x="50684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4" name="Google Shape;1374;p20"/>
            <p:cNvSpPr/>
            <p:nvPr/>
          </p:nvSpPr>
          <p:spPr>
            <a:xfrm>
              <a:off x="47644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5" name="Google Shape;1375;p20"/>
            <p:cNvSpPr/>
            <p:nvPr/>
          </p:nvSpPr>
          <p:spPr>
            <a:xfrm>
              <a:off x="4460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6" name="Google Shape;1376;p20"/>
            <p:cNvSpPr/>
            <p:nvPr/>
          </p:nvSpPr>
          <p:spPr>
            <a:xfrm>
              <a:off x="4156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7" name="Google Shape;1377;p20"/>
            <p:cNvSpPr/>
            <p:nvPr/>
          </p:nvSpPr>
          <p:spPr>
            <a:xfrm>
              <a:off x="38522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8" name="Google Shape;1378;p20"/>
            <p:cNvSpPr/>
            <p:nvPr/>
          </p:nvSpPr>
          <p:spPr>
            <a:xfrm>
              <a:off x="65885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9" name="Google Shape;1379;p20"/>
            <p:cNvSpPr/>
            <p:nvPr/>
          </p:nvSpPr>
          <p:spPr>
            <a:xfrm>
              <a:off x="71967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0" name="Google Shape;1380;p20"/>
            <p:cNvSpPr/>
            <p:nvPr/>
          </p:nvSpPr>
          <p:spPr>
            <a:xfrm>
              <a:off x="68927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381" name="Google Shape;1381;p20"/>
          <p:cNvSpPr/>
          <p:nvPr/>
        </p:nvSpPr>
        <p:spPr>
          <a:xfrm>
            <a:off x="950967" y="641533"/>
            <a:ext cx="10290000" cy="919200"/>
          </a:xfrm>
          <a:prstGeom prst="roundRect">
            <a:avLst>
              <a:gd name="adj" fmla="val 16667"/>
            </a:avLst>
          </a:prstGeom>
          <a:solidFill>
            <a:srgbClr val="FFBE00"/>
          </a:solidFill>
          <a:ln w="762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82" name="Google Shape;1382;p20"/>
          <p:cNvSpPr txBox="1">
            <a:spLocks noGrp="1"/>
          </p:cNvSpPr>
          <p:nvPr>
            <p:ph type="title"/>
          </p:nvPr>
        </p:nvSpPr>
        <p:spPr>
          <a:xfrm>
            <a:off x="960000" y="4139335"/>
            <a:ext cx="3115200" cy="8744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383" name="Google Shape;1383;p20"/>
          <p:cNvSpPr txBox="1">
            <a:spLocks noGrp="1"/>
          </p:cNvSpPr>
          <p:nvPr>
            <p:ph type="subTitle" idx="1"/>
          </p:nvPr>
        </p:nvSpPr>
        <p:spPr>
          <a:xfrm>
            <a:off x="959967" y="4973133"/>
            <a:ext cx="3115200" cy="94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84" name="Google Shape;1384;p20"/>
          <p:cNvSpPr txBox="1">
            <a:spLocks noGrp="1"/>
          </p:cNvSpPr>
          <p:nvPr>
            <p:ph type="title" idx="2"/>
          </p:nvPr>
        </p:nvSpPr>
        <p:spPr>
          <a:xfrm>
            <a:off x="4538400" y="4139649"/>
            <a:ext cx="3115200" cy="8744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385" name="Google Shape;1385;p20"/>
          <p:cNvSpPr txBox="1">
            <a:spLocks noGrp="1"/>
          </p:cNvSpPr>
          <p:nvPr>
            <p:ph type="subTitle" idx="3"/>
          </p:nvPr>
        </p:nvSpPr>
        <p:spPr>
          <a:xfrm>
            <a:off x="4538367" y="4973133"/>
            <a:ext cx="3115200" cy="94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86" name="Google Shape;1386;p20"/>
          <p:cNvSpPr txBox="1">
            <a:spLocks noGrp="1"/>
          </p:cNvSpPr>
          <p:nvPr>
            <p:ph type="title" idx="4"/>
          </p:nvPr>
        </p:nvSpPr>
        <p:spPr>
          <a:xfrm>
            <a:off x="8116800" y="4139653"/>
            <a:ext cx="3115200" cy="8744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387" name="Google Shape;1387;p20"/>
          <p:cNvSpPr txBox="1">
            <a:spLocks noGrp="1"/>
          </p:cNvSpPr>
          <p:nvPr>
            <p:ph type="subTitle" idx="5"/>
          </p:nvPr>
        </p:nvSpPr>
        <p:spPr>
          <a:xfrm>
            <a:off x="8116767" y="4973133"/>
            <a:ext cx="3115200" cy="94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88" name="Google Shape;1388;p20"/>
          <p:cNvSpPr txBox="1">
            <a:spLocks noGrp="1"/>
          </p:cNvSpPr>
          <p:nvPr>
            <p:ph type="title" idx="6" hasCustomPrompt="1"/>
          </p:nvPr>
        </p:nvSpPr>
        <p:spPr>
          <a:xfrm>
            <a:off x="959633" y="3500059"/>
            <a:ext cx="3115200" cy="702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9pPr>
          </a:lstStyle>
          <a:p>
            <a:r>
              <a:t>xx%</a:t>
            </a:r>
          </a:p>
        </p:txBody>
      </p:sp>
      <p:sp>
        <p:nvSpPr>
          <p:cNvPr id="1389" name="Google Shape;1389;p20"/>
          <p:cNvSpPr txBox="1">
            <a:spLocks noGrp="1"/>
          </p:cNvSpPr>
          <p:nvPr>
            <p:ph type="title" idx="7" hasCustomPrompt="1"/>
          </p:nvPr>
        </p:nvSpPr>
        <p:spPr>
          <a:xfrm>
            <a:off x="8116767" y="3500059"/>
            <a:ext cx="3115200" cy="702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9pPr>
          </a:lstStyle>
          <a:p>
            <a:r>
              <a:t>xx%</a:t>
            </a:r>
          </a:p>
        </p:txBody>
      </p:sp>
      <p:sp>
        <p:nvSpPr>
          <p:cNvPr id="1390" name="Google Shape;1390;p20"/>
          <p:cNvSpPr txBox="1">
            <a:spLocks noGrp="1"/>
          </p:cNvSpPr>
          <p:nvPr>
            <p:ph type="title" idx="8" hasCustomPrompt="1"/>
          </p:nvPr>
        </p:nvSpPr>
        <p:spPr>
          <a:xfrm>
            <a:off x="4538200" y="3500059"/>
            <a:ext cx="3115200" cy="702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9pPr>
          </a:lstStyle>
          <a:p>
            <a:r>
              <a:t>xx%</a:t>
            </a:r>
          </a:p>
        </p:txBody>
      </p:sp>
      <p:sp>
        <p:nvSpPr>
          <p:cNvPr id="1391" name="Google Shape;1391;p20"/>
          <p:cNvSpPr txBox="1">
            <a:spLocks noGrp="1"/>
          </p:cNvSpPr>
          <p:nvPr>
            <p:ph type="title" idx="9"/>
          </p:nvPr>
        </p:nvSpPr>
        <p:spPr>
          <a:xfrm>
            <a:off x="950967" y="719333"/>
            <a:ext cx="10290000" cy="75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392" name="Google Shape;1392;p20"/>
          <p:cNvSpPr/>
          <p:nvPr/>
        </p:nvSpPr>
        <p:spPr>
          <a:xfrm>
            <a:off x="4538200" y="1887867"/>
            <a:ext cx="3115200" cy="4199600"/>
          </a:xfrm>
          <a:prstGeom prst="roundRect">
            <a:avLst>
              <a:gd name="adj" fmla="val 11561"/>
            </a:avLst>
          </a:prstGeom>
          <a:solidFill>
            <a:schemeClr val="lt1"/>
          </a:solidFill>
          <a:ln w="76200" cap="flat" cmpd="sng">
            <a:solidFill>
              <a:srgbClr val="FFBE00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93" name="Google Shape;1393;p20"/>
          <p:cNvSpPr/>
          <p:nvPr/>
        </p:nvSpPr>
        <p:spPr>
          <a:xfrm>
            <a:off x="959633" y="1887867"/>
            <a:ext cx="3115200" cy="4199600"/>
          </a:xfrm>
          <a:prstGeom prst="roundRect">
            <a:avLst>
              <a:gd name="adj" fmla="val 11561"/>
            </a:avLst>
          </a:prstGeom>
          <a:solidFill>
            <a:schemeClr val="lt1"/>
          </a:solidFill>
          <a:ln w="76200" cap="flat" cmpd="sng">
            <a:solidFill>
              <a:srgbClr val="FFBE00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94" name="Google Shape;1394;p20"/>
          <p:cNvSpPr/>
          <p:nvPr/>
        </p:nvSpPr>
        <p:spPr>
          <a:xfrm>
            <a:off x="8116800" y="1887867"/>
            <a:ext cx="3115200" cy="4199600"/>
          </a:xfrm>
          <a:prstGeom prst="roundRect">
            <a:avLst>
              <a:gd name="adj" fmla="val 11561"/>
            </a:avLst>
          </a:prstGeom>
          <a:solidFill>
            <a:schemeClr val="lt1"/>
          </a:solidFill>
          <a:ln w="76200" cap="flat" cmpd="sng">
            <a:solidFill>
              <a:srgbClr val="FFBE00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395" name="Google Shape;1395;p20"/>
          <p:cNvGrpSpPr/>
          <p:nvPr/>
        </p:nvGrpSpPr>
        <p:grpSpPr>
          <a:xfrm>
            <a:off x="1995333" y="2379393"/>
            <a:ext cx="1044547" cy="1045251"/>
            <a:chOff x="1300400" y="1688700"/>
            <a:chExt cx="481950" cy="482275"/>
          </a:xfrm>
        </p:grpSpPr>
        <p:sp>
          <p:nvSpPr>
            <p:cNvPr id="1396" name="Google Shape;1396;p20"/>
            <p:cNvSpPr/>
            <p:nvPr/>
          </p:nvSpPr>
          <p:spPr>
            <a:xfrm>
              <a:off x="1300400" y="1688700"/>
              <a:ext cx="481950" cy="482275"/>
            </a:xfrm>
            <a:custGeom>
              <a:avLst/>
              <a:gdLst/>
              <a:ahLst/>
              <a:cxnLst/>
              <a:rect l="l" t="t" r="r" b="b"/>
              <a:pathLst>
                <a:path w="19278" h="19291" extrusionOk="0">
                  <a:moveTo>
                    <a:pt x="9645" y="19290"/>
                  </a:moveTo>
                  <a:cubicBezTo>
                    <a:pt x="14952" y="19290"/>
                    <a:pt x="19277" y="14952"/>
                    <a:pt x="19277" y="9645"/>
                  </a:cubicBezTo>
                  <a:cubicBezTo>
                    <a:pt x="19277" y="4339"/>
                    <a:pt x="14952" y="1"/>
                    <a:pt x="9645" y="1"/>
                  </a:cubicBezTo>
                  <a:cubicBezTo>
                    <a:pt x="4326" y="1"/>
                    <a:pt x="0" y="4339"/>
                    <a:pt x="0" y="9645"/>
                  </a:cubicBezTo>
                  <a:cubicBezTo>
                    <a:pt x="0" y="14952"/>
                    <a:pt x="4326" y="19290"/>
                    <a:pt x="9645" y="19290"/>
                  </a:cubicBezTo>
                  <a:close/>
                </a:path>
              </a:pathLst>
            </a:custGeom>
            <a:solidFill>
              <a:srgbClr val="A54D05"/>
            </a:solidFill>
            <a:ln w="762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A54D05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7" name="Google Shape;1397;p20"/>
            <p:cNvSpPr/>
            <p:nvPr/>
          </p:nvSpPr>
          <p:spPr>
            <a:xfrm>
              <a:off x="1347225" y="1735550"/>
              <a:ext cx="388275" cy="388575"/>
            </a:xfrm>
            <a:custGeom>
              <a:avLst/>
              <a:gdLst/>
              <a:ahLst/>
              <a:cxnLst/>
              <a:rect l="l" t="t" r="r" b="b"/>
              <a:pathLst>
                <a:path w="15531" h="15543" extrusionOk="0">
                  <a:moveTo>
                    <a:pt x="7772" y="15543"/>
                  </a:moveTo>
                  <a:cubicBezTo>
                    <a:pt x="12048" y="15543"/>
                    <a:pt x="15531" y="12047"/>
                    <a:pt x="15531" y="7771"/>
                  </a:cubicBezTo>
                  <a:cubicBezTo>
                    <a:pt x="15531" y="3496"/>
                    <a:pt x="12048" y="0"/>
                    <a:pt x="7772" y="0"/>
                  </a:cubicBezTo>
                  <a:cubicBezTo>
                    <a:pt x="3484" y="0"/>
                    <a:pt x="1" y="3496"/>
                    <a:pt x="1" y="7771"/>
                  </a:cubicBezTo>
                  <a:cubicBezTo>
                    <a:pt x="1" y="12047"/>
                    <a:pt x="3484" y="15543"/>
                    <a:pt x="7772" y="15543"/>
                  </a:cubicBezTo>
                  <a:close/>
                </a:path>
              </a:pathLst>
            </a:custGeom>
            <a:solidFill>
              <a:srgbClr val="E69138"/>
            </a:solidFill>
            <a:ln w="76200" cap="flat" cmpd="sng">
              <a:solidFill>
                <a:srgbClr val="A54D0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ct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r>
                <a:rPr kumimoji="0" lang="en" sz="5333" b="1" i="0" u="none" strike="noStrike" kern="0" cap="none" spc="0" normalizeH="0" baseline="0" noProof="0">
                  <a:ln>
                    <a:noFill/>
                  </a:ln>
                  <a:solidFill>
                    <a:srgbClr val="A54D05"/>
                  </a:solidFill>
                  <a:effectLst/>
                  <a:uLnTx/>
                  <a:uFillTx/>
                  <a:latin typeface="Dosis"/>
                  <a:ea typeface="Dosis"/>
                  <a:cs typeface="Dosis"/>
                  <a:sym typeface="Dosis"/>
                </a:rPr>
                <a:t>1¢</a:t>
              </a:r>
              <a:endParaRPr kumimoji="0" sz="5333" b="1" i="0" u="none" strike="noStrike" kern="0" cap="none" spc="0" normalizeH="0" baseline="0" noProof="0">
                <a:ln>
                  <a:noFill/>
                </a:ln>
                <a:solidFill>
                  <a:srgbClr val="A54D05"/>
                </a:solidFill>
                <a:effectLst/>
                <a:uLnTx/>
                <a:uFillTx/>
                <a:latin typeface="Dosis"/>
                <a:ea typeface="Dosis"/>
                <a:cs typeface="Dosis"/>
                <a:sym typeface="Dosis"/>
              </a:endParaRPr>
            </a:p>
          </p:txBody>
        </p:sp>
      </p:grpSp>
      <p:grpSp>
        <p:nvGrpSpPr>
          <p:cNvPr id="1398" name="Google Shape;1398;p20"/>
          <p:cNvGrpSpPr/>
          <p:nvPr/>
        </p:nvGrpSpPr>
        <p:grpSpPr>
          <a:xfrm>
            <a:off x="5487013" y="2206288"/>
            <a:ext cx="1217599" cy="1218355"/>
            <a:chOff x="1300400" y="1688700"/>
            <a:chExt cx="481950" cy="482275"/>
          </a:xfrm>
        </p:grpSpPr>
        <p:sp>
          <p:nvSpPr>
            <p:cNvPr id="1399" name="Google Shape;1399;p20"/>
            <p:cNvSpPr/>
            <p:nvPr/>
          </p:nvSpPr>
          <p:spPr>
            <a:xfrm>
              <a:off x="1300400" y="1688700"/>
              <a:ext cx="481950" cy="482275"/>
            </a:xfrm>
            <a:custGeom>
              <a:avLst/>
              <a:gdLst/>
              <a:ahLst/>
              <a:cxnLst/>
              <a:rect l="l" t="t" r="r" b="b"/>
              <a:pathLst>
                <a:path w="19278" h="19291" extrusionOk="0">
                  <a:moveTo>
                    <a:pt x="9645" y="19290"/>
                  </a:moveTo>
                  <a:cubicBezTo>
                    <a:pt x="14952" y="19290"/>
                    <a:pt x="19277" y="14952"/>
                    <a:pt x="19277" y="9645"/>
                  </a:cubicBezTo>
                  <a:cubicBezTo>
                    <a:pt x="19277" y="4339"/>
                    <a:pt x="14952" y="1"/>
                    <a:pt x="9645" y="1"/>
                  </a:cubicBezTo>
                  <a:cubicBezTo>
                    <a:pt x="4326" y="1"/>
                    <a:pt x="0" y="4339"/>
                    <a:pt x="0" y="9645"/>
                  </a:cubicBezTo>
                  <a:cubicBezTo>
                    <a:pt x="0" y="14952"/>
                    <a:pt x="4326" y="19290"/>
                    <a:pt x="9645" y="19290"/>
                  </a:cubicBezTo>
                  <a:close/>
                </a:path>
              </a:pathLst>
            </a:custGeom>
            <a:solidFill>
              <a:srgbClr val="999999"/>
            </a:solidFill>
            <a:ln w="762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A54D05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0" name="Google Shape;1400;p20"/>
            <p:cNvSpPr/>
            <p:nvPr/>
          </p:nvSpPr>
          <p:spPr>
            <a:xfrm>
              <a:off x="1347225" y="1735550"/>
              <a:ext cx="388275" cy="388575"/>
            </a:xfrm>
            <a:custGeom>
              <a:avLst/>
              <a:gdLst/>
              <a:ahLst/>
              <a:cxnLst/>
              <a:rect l="l" t="t" r="r" b="b"/>
              <a:pathLst>
                <a:path w="15531" h="15543" extrusionOk="0">
                  <a:moveTo>
                    <a:pt x="7772" y="15543"/>
                  </a:moveTo>
                  <a:cubicBezTo>
                    <a:pt x="12048" y="15543"/>
                    <a:pt x="15531" y="12047"/>
                    <a:pt x="15531" y="7771"/>
                  </a:cubicBezTo>
                  <a:cubicBezTo>
                    <a:pt x="15531" y="3496"/>
                    <a:pt x="12048" y="0"/>
                    <a:pt x="7772" y="0"/>
                  </a:cubicBezTo>
                  <a:cubicBezTo>
                    <a:pt x="3484" y="0"/>
                    <a:pt x="1" y="3496"/>
                    <a:pt x="1" y="7771"/>
                  </a:cubicBezTo>
                  <a:cubicBezTo>
                    <a:pt x="1" y="12047"/>
                    <a:pt x="3484" y="15543"/>
                    <a:pt x="7772" y="15543"/>
                  </a:cubicBezTo>
                  <a:close/>
                </a:path>
              </a:pathLst>
            </a:custGeom>
            <a:solidFill>
              <a:srgbClr val="CCCCCC"/>
            </a:solidFill>
            <a:ln w="76200" cap="flat" cmpd="sng">
              <a:solidFill>
                <a:srgbClr val="99999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ct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r>
                <a:rPr kumimoji="0" lang="en" sz="5333" b="1" i="0" u="none" strike="noStrike" kern="0" cap="none" spc="0" normalizeH="0" baseline="0" noProof="0">
                  <a:ln>
                    <a:noFill/>
                  </a:ln>
                  <a:solidFill>
                    <a:srgbClr val="999999"/>
                  </a:solidFill>
                  <a:effectLst/>
                  <a:uLnTx/>
                  <a:uFillTx/>
                  <a:latin typeface="Dosis"/>
                  <a:ea typeface="Dosis"/>
                  <a:cs typeface="Dosis"/>
                  <a:sym typeface="Dosis"/>
                </a:rPr>
                <a:t>5¢</a:t>
              </a:r>
              <a:endParaRPr kumimoji="0" sz="5333" b="1" i="0" u="none" strike="noStrike" kern="0" cap="none" spc="0" normalizeH="0" baseline="0" noProof="0">
                <a:ln>
                  <a:noFill/>
                </a:ln>
                <a:solidFill>
                  <a:srgbClr val="999999"/>
                </a:solidFill>
                <a:effectLst/>
                <a:uLnTx/>
                <a:uFillTx/>
                <a:latin typeface="Dosis"/>
                <a:ea typeface="Dosis"/>
                <a:cs typeface="Dosis"/>
                <a:sym typeface="Dosis"/>
              </a:endParaRPr>
            </a:p>
          </p:txBody>
        </p:sp>
      </p:grpSp>
      <p:grpSp>
        <p:nvGrpSpPr>
          <p:cNvPr id="1401" name="Google Shape;1401;p20"/>
          <p:cNvGrpSpPr/>
          <p:nvPr/>
        </p:nvGrpSpPr>
        <p:grpSpPr>
          <a:xfrm>
            <a:off x="9264306" y="2532049"/>
            <a:ext cx="891993" cy="892595"/>
            <a:chOff x="1300400" y="1688700"/>
            <a:chExt cx="481950" cy="482275"/>
          </a:xfrm>
        </p:grpSpPr>
        <p:sp>
          <p:nvSpPr>
            <p:cNvPr id="1402" name="Google Shape;1402;p20"/>
            <p:cNvSpPr/>
            <p:nvPr/>
          </p:nvSpPr>
          <p:spPr>
            <a:xfrm>
              <a:off x="1300400" y="1688700"/>
              <a:ext cx="481950" cy="482275"/>
            </a:xfrm>
            <a:custGeom>
              <a:avLst/>
              <a:gdLst/>
              <a:ahLst/>
              <a:cxnLst/>
              <a:rect l="l" t="t" r="r" b="b"/>
              <a:pathLst>
                <a:path w="19278" h="19291" extrusionOk="0">
                  <a:moveTo>
                    <a:pt x="9645" y="19290"/>
                  </a:moveTo>
                  <a:cubicBezTo>
                    <a:pt x="14952" y="19290"/>
                    <a:pt x="19277" y="14952"/>
                    <a:pt x="19277" y="9645"/>
                  </a:cubicBezTo>
                  <a:cubicBezTo>
                    <a:pt x="19277" y="4339"/>
                    <a:pt x="14952" y="1"/>
                    <a:pt x="9645" y="1"/>
                  </a:cubicBezTo>
                  <a:cubicBezTo>
                    <a:pt x="4326" y="1"/>
                    <a:pt x="0" y="4339"/>
                    <a:pt x="0" y="9645"/>
                  </a:cubicBezTo>
                  <a:cubicBezTo>
                    <a:pt x="0" y="14952"/>
                    <a:pt x="4326" y="19290"/>
                    <a:pt x="9645" y="19290"/>
                  </a:cubicBezTo>
                  <a:close/>
                </a:path>
              </a:pathLst>
            </a:custGeom>
            <a:solidFill>
              <a:srgbClr val="A54D05"/>
            </a:solidFill>
            <a:ln w="762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A54D05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3" name="Google Shape;1403;p20"/>
            <p:cNvSpPr/>
            <p:nvPr/>
          </p:nvSpPr>
          <p:spPr>
            <a:xfrm>
              <a:off x="1347225" y="1735550"/>
              <a:ext cx="388275" cy="388575"/>
            </a:xfrm>
            <a:custGeom>
              <a:avLst/>
              <a:gdLst/>
              <a:ahLst/>
              <a:cxnLst/>
              <a:rect l="l" t="t" r="r" b="b"/>
              <a:pathLst>
                <a:path w="15531" h="15543" extrusionOk="0">
                  <a:moveTo>
                    <a:pt x="7772" y="15543"/>
                  </a:moveTo>
                  <a:cubicBezTo>
                    <a:pt x="12048" y="15543"/>
                    <a:pt x="15531" y="12047"/>
                    <a:pt x="15531" y="7771"/>
                  </a:cubicBezTo>
                  <a:cubicBezTo>
                    <a:pt x="15531" y="3496"/>
                    <a:pt x="12048" y="0"/>
                    <a:pt x="7772" y="0"/>
                  </a:cubicBezTo>
                  <a:cubicBezTo>
                    <a:pt x="3484" y="0"/>
                    <a:pt x="1" y="3496"/>
                    <a:pt x="1" y="7771"/>
                  </a:cubicBezTo>
                  <a:cubicBezTo>
                    <a:pt x="1" y="12047"/>
                    <a:pt x="3484" y="15543"/>
                    <a:pt x="7772" y="15543"/>
                  </a:cubicBezTo>
                  <a:close/>
                </a:path>
              </a:pathLst>
            </a:custGeom>
            <a:solidFill>
              <a:srgbClr val="CCCCCC"/>
            </a:solidFill>
            <a:ln w="76200" cap="flat" cmpd="sng">
              <a:solidFill>
                <a:srgbClr val="66666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ct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r>
                <a:rPr kumimoji="0" lang="en" sz="2800" b="1" i="0" u="none" strike="noStrike" kern="0" cap="none" spc="0" normalizeH="0" baseline="0" noProof="0">
                  <a:ln>
                    <a:noFill/>
                  </a:ln>
                  <a:solidFill>
                    <a:srgbClr val="666666"/>
                  </a:solidFill>
                  <a:effectLst/>
                  <a:uLnTx/>
                  <a:uFillTx/>
                  <a:latin typeface="Dosis"/>
                  <a:ea typeface="Dosis"/>
                  <a:cs typeface="Dosis"/>
                  <a:sym typeface="Dosis"/>
                </a:rPr>
                <a:t>10¢</a:t>
              </a:r>
              <a:endParaRPr kumimoji="0" sz="2800" b="1" i="0" u="none" strike="noStrike" kern="0" cap="none" spc="0" normalizeH="0" baseline="0" noProof="0">
                <a:ln>
                  <a:noFill/>
                </a:ln>
                <a:solidFill>
                  <a:srgbClr val="666666"/>
                </a:solidFill>
                <a:effectLst/>
                <a:uLnTx/>
                <a:uFillTx/>
                <a:latin typeface="Dosis"/>
                <a:ea typeface="Dosis"/>
                <a:cs typeface="Dosis"/>
                <a:sym typeface="Dosis"/>
              </a:endParaRPr>
            </a:p>
          </p:txBody>
        </p:sp>
      </p:grpSp>
      <p:sp>
        <p:nvSpPr>
          <p:cNvPr id="1404" name="Google Shape;1404;p20"/>
          <p:cNvSpPr/>
          <p:nvPr/>
        </p:nvSpPr>
        <p:spPr>
          <a:xfrm flipH="1">
            <a:off x="2728763" y="2265531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BE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05" name="Google Shape;1405;p20"/>
          <p:cNvSpPr/>
          <p:nvPr/>
        </p:nvSpPr>
        <p:spPr>
          <a:xfrm flipH="1">
            <a:off x="5370497" y="2811898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BE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06" name="Google Shape;1406;p20"/>
          <p:cNvSpPr/>
          <p:nvPr/>
        </p:nvSpPr>
        <p:spPr>
          <a:xfrm flipH="1">
            <a:off x="9911797" y="2896631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BE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13943730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spTree>
      <p:nvGrpSpPr>
        <p:cNvPr id="1" name="Shape 1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8" name="Google Shape;178;p4"/>
          <p:cNvGrpSpPr/>
          <p:nvPr/>
        </p:nvGrpSpPr>
        <p:grpSpPr>
          <a:xfrm>
            <a:off x="-184227" y="-399294"/>
            <a:ext cx="13152739" cy="7397993"/>
            <a:chOff x="238125" y="822050"/>
            <a:chExt cx="7136850" cy="4051475"/>
          </a:xfrm>
        </p:grpSpPr>
        <p:sp>
          <p:nvSpPr>
            <p:cNvPr id="179" name="Google Shape;179;p4"/>
            <p:cNvSpPr/>
            <p:nvPr/>
          </p:nvSpPr>
          <p:spPr>
            <a:xfrm>
              <a:off x="238125" y="114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0" name="Google Shape;180;p4"/>
            <p:cNvSpPr/>
            <p:nvPr/>
          </p:nvSpPr>
          <p:spPr>
            <a:xfrm>
              <a:off x="238125" y="27590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1" name="Google Shape;181;p4"/>
            <p:cNvSpPr/>
            <p:nvPr/>
          </p:nvSpPr>
          <p:spPr>
            <a:xfrm>
              <a:off x="238125" y="250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2" name="Google Shape;182;p4"/>
            <p:cNvSpPr/>
            <p:nvPr/>
          </p:nvSpPr>
          <p:spPr>
            <a:xfrm>
              <a:off x="238125" y="22460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3" name="Google Shape;183;p4"/>
            <p:cNvSpPr/>
            <p:nvPr/>
          </p:nvSpPr>
          <p:spPr>
            <a:xfrm>
              <a:off x="238125" y="1971075"/>
              <a:ext cx="7136850" cy="0"/>
            </a:xfrm>
            <a:custGeom>
              <a:avLst/>
              <a:gdLst/>
              <a:ahLst/>
              <a:cxnLst/>
              <a:rect l="l" t="t" r="r" b="b"/>
              <a:pathLst>
                <a:path w="285474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4" name="Google Shape;184;p4"/>
            <p:cNvSpPr/>
            <p:nvPr/>
          </p:nvSpPr>
          <p:spPr>
            <a:xfrm>
              <a:off x="238125" y="169607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5" name="Google Shape;185;p4"/>
            <p:cNvSpPr/>
            <p:nvPr/>
          </p:nvSpPr>
          <p:spPr>
            <a:xfrm>
              <a:off x="238125" y="1420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6" name="Google Shape;186;p4"/>
            <p:cNvSpPr/>
            <p:nvPr/>
          </p:nvSpPr>
          <p:spPr>
            <a:xfrm>
              <a:off x="238125" y="33092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7" name="Google Shape;187;p4"/>
            <p:cNvSpPr/>
            <p:nvPr/>
          </p:nvSpPr>
          <p:spPr>
            <a:xfrm>
              <a:off x="238125" y="30155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8" name="Google Shape;188;p4"/>
            <p:cNvSpPr/>
            <p:nvPr/>
          </p:nvSpPr>
          <p:spPr>
            <a:xfrm>
              <a:off x="238125" y="47439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" name="Google Shape;189;p4"/>
            <p:cNvSpPr/>
            <p:nvPr/>
          </p:nvSpPr>
          <p:spPr>
            <a:xfrm>
              <a:off x="238125" y="44549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" name="Google Shape;190;p4"/>
            <p:cNvSpPr/>
            <p:nvPr/>
          </p:nvSpPr>
          <p:spPr>
            <a:xfrm>
              <a:off x="238125" y="4167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" name="Google Shape;191;p4"/>
            <p:cNvSpPr/>
            <p:nvPr/>
          </p:nvSpPr>
          <p:spPr>
            <a:xfrm>
              <a:off x="238125" y="38817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" name="Google Shape;192;p4"/>
            <p:cNvSpPr/>
            <p:nvPr/>
          </p:nvSpPr>
          <p:spPr>
            <a:xfrm>
              <a:off x="238125" y="35953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" name="Google Shape;193;p4"/>
            <p:cNvSpPr/>
            <p:nvPr/>
          </p:nvSpPr>
          <p:spPr>
            <a:xfrm>
              <a:off x="5075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" name="Google Shape;194;p4"/>
            <p:cNvSpPr/>
            <p:nvPr/>
          </p:nvSpPr>
          <p:spPr>
            <a:xfrm>
              <a:off x="3244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" name="Google Shape;195;p4"/>
            <p:cNvSpPr/>
            <p:nvPr/>
          </p:nvSpPr>
          <p:spPr>
            <a:xfrm>
              <a:off x="29400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" name="Google Shape;196;p4"/>
            <p:cNvSpPr/>
            <p:nvPr/>
          </p:nvSpPr>
          <p:spPr>
            <a:xfrm>
              <a:off x="2635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" name="Google Shape;197;p4"/>
            <p:cNvSpPr/>
            <p:nvPr/>
          </p:nvSpPr>
          <p:spPr>
            <a:xfrm>
              <a:off x="2331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" name="Google Shape;198;p4"/>
            <p:cNvSpPr/>
            <p:nvPr/>
          </p:nvSpPr>
          <p:spPr>
            <a:xfrm>
              <a:off x="20279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" name="Google Shape;199;p4"/>
            <p:cNvSpPr/>
            <p:nvPr/>
          </p:nvSpPr>
          <p:spPr>
            <a:xfrm>
              <a:off x="17239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" name="Google Shape;200;p4"/>
            <p:cNvSpPr/>
            <p:nvPr/>
          </p:nvSpPr>
          <p:spPr>
            <a:xfrm>
              <a:off x="14197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" name="Google Shape;201;p4"/>
            <p:cNvSpPr/>
            <p:nvPr/>
          </p:nvSpPr>
          <p:spPr>
            <a:xfrm>
              <a:off x="1115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" name="Google Shape;202;p4"/>
            <p:cNvSpPr/>
            <p:nvPr/>
          </p:nvSpPr>
          <p:spPr>
            <a:xfrm>
              <a:off x="811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" name="Google Shape;203;p4"/>
            <p:cNvSpPr/>
            <p:nvPr/>
          </p:nvSpPr>
          <p:spPr>
            <a:xfrm>
              <a:off x="3548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" name="Google Shape;204;p4"/>
            <p:cNvSpPr/>
            <p:nvPr/>
          </p:nvSpPr>
          <p:spPr>
            <a:xfrm>
              <a:off x="62845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" name="Google Shape;205;p4"/>
            <p:cNvSpPr/>
            <p:nvPr/>
          </p:nvSpPr>
          <p:spPr>
            <a:xfrm>
              <a:off x="5980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" name="Google Shape;206;p4"/>
            <p:cNvSpPr/>
            <p:nvPr/>
          </p:nvSpPr>
          <p:spPr>
            <a:xfrm>
              <a:off x="5676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" name="Google Shape;207;p4"/>
            <p:cNvSpPr/>
            <p:nvPr/>
          </p:nvSpPr>
          <p:spPr>
            <a:xfrm>
              <a:off x="53724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" name="Google Shape;208;p4"/>
            <p:cNvSpPr/>
            <p:nvPr/>
          </p:nvSpPr>
          <p:spPr>
            <a:xfrm>
              <a:off x="50684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" name="Google Shape;209;p4"/>
            <p:cNvSpPr/>
            <p:nvPr/>
          </p:nvSpPr>
          <p:spPr>
            <a:xfrm>
              <a:off x="47644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" name="Google Shape;210;p4"/>
            <p:cNvSpPr/>
            <p:nvPr/>
          </p:nvSpPr>
          <p:spPr>
            <a:xfrm>
              <a:off x="4460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" name="Google Shape;211;p4"/>
            <p:cNvSpPr/>
            <p:nvPr/>
          </p:nvSpPr>
          <p:spPr>
            <a:xfrm>
              <a:off x="4156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" name="Google Shape;212;p4"/>
            <p:cNvSpPr/>
            <p:nvPr/>
          </p:nvSpPr>
          <p:spPr>
            <a:xfrm>
              <a:off x="38522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" name="Google Shape;213;p4"/>
            <p:cNvSpPr/>
            <p:nvPr/>
          </p:nvSpPr>
          <p:spPr>
            <a:xfrm>
              <a:off x="65885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" name="Google Shape;214;p4"/>
            <p:cNvSpPr/>
            <p:nvPr/>
          </p:nvSpPr>
          <p:spPr>
            <a:xfrm>
              <a:off x="71967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" name="Google Shape;215;p4"/>
            <p:cNvSpPr/>
            <p:nvPr/>
          </p:nvSpPr>
          <p:spPr>
            <a:xfrm>
              <a:off x="68927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216" name="Google Shape;216;p4"/>
          <p:cNvSpPr/>
          <p:nvPr/>
        </p:nvSpPr>
        <p:spPr>
          <a:xfrm>
            <a:off x="950933" y="1764600"/>
            <a:ext cx="10290000" cy="4329600"/>
          </a:xfrm>
          <a:prstGeom prst="roundRect">
            <a:avLst>
              <a:gd name="adj" fmla="val 5150"/>
            </a:avLst>
          </a:prstGeom>
          <a:solidFill>
            <a:schemeClr val="lt1"/>
          </a:solidFill>
          <a:ln w="76200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6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17" name="Google Shape;217;p4"/>
          <p:cNvSpPr/>
          <p:nvPr/>
        </p:nvSpPr>
        <p:spPr>
          <a:xfrm>
            <a:off x="950967" y="641533"/>
            <a:ext cx="10290000" cy="919200"/>
          </a:xfrm>
          <a:prstGeom prst="roundRect">
            <a:avLst>
              <a:gd name="adj" fmla="val 16667"/>
            </a:avLst>
          </a:prstGeom>
          <a:solidFill>
            <a:schemeClr val="accent1"/>
          </a:solidFill>
          <a:ln w="762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18" name="Google Shape;218;p4"/>
          <p:cNvSpPr txBox="1">
            <a:spLocks noGrp="1"/>
          </p:cNvSpPr>
          <p:nvPr>
            <p:ph type="title"/>
          </p:nvPr>
        </p:nvSpPr>
        <p:spPr>
          <a:xfrm>
            <a:off x="950967" y="719333"/>
            <a:ext cx="10290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19" name="Google Shape;219;p4"/>
          <p:cNvSpPr txBox="1">
            <a:spLocks noGrp="1"/>
          </p:cNvSpPr>
          <p:nvPr>
            <p:ph type="body" idx="1"/>
          </p:nvPr>
        </p:nvSpPr>
        <p:spPr>
          <a:xfrm>
            <a:off x="950967" y="1764600"/>
            <a:ext cx="10290000" cy="427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57189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AutoNum type="arabicPeriod"/>
              <a:defRPr sz="1600"/>
            </a:lvl1pPr>
            <a:lvl2pPr marL="1219170" lvl="1" indent="-423323">
              <a:spcBef>
                <a:spcPts val="0"/>
              </a:spcBef>
              <a:spcAft>
                <a:spcPts val="0"/>
              </a:spcAft>
              <a:buSzPts val="1400"/>
              <a:buAutoNum type="alphaLcPeriod"/>
              <a:defRPr/>
            </a:lvl2pPr>
            <a:lvl3pPr marL="1828754" lvl="2" indent="-423323">
              <a:spcBef>
                <a:spcPts val="0"/>
              </a:spcBef>
              <a:spcAft>
                <a:spcPts val="0"/>
              </a:spcAft>
              <a:buSzPts val="1400"/>
              <a:buAutoNum type="romanLcPeriod"/>
              <a:defRPr/>
            </a:lvl3pPr>
            <a:lvl4pPr marL="2438339" lvl="3" indent="-423323">
              <a:spcBef>
                <a:spcPts val="0"/>
              </a:spcBef>
              <a:spcAft>
                <a:spcPts val="0"/>
              </a:spcAft>
              <a:buSzPts val="1400"/>
              <a:buAutoNum type="arabicPeriod"/>
              <a:defRPr/>
            </a:lvl4pPr>
            <a:lvl5pPr marL="3047924" lvl="4" indent="-423323">
              <a:spcBef>
                <a:spcPts val="0"/>
              </a:spcBef>
              <a:spcAft>
                <a:spcPts val="0"/>
              </a:spcAft>
              <a:buSzPts val="1400"/>
              <a:buAutoNum type="alphaLcPeriod"/>
              <a:defRPr/>
            </a:lvl5pPr>
            <a:lvl6pPr marL="3657509" lvl="5" indent="-423323">
              <a:spcBef>
                <a:spcPts val="0"/>
              </a:spcBef>
              <a:spcAft>
                <a:spcPts val="0"/>
              </a:spcAft>
              <a:buSzPts val="1400"/>
              <a:buAutoNum type="romanLcPeriod"/>
              <a:defRPr/>
            </a:lvl6pPr>
            <a:lvl7pPr marL="4267093" lvl="6" indent="-423323">
              <a:spcBef>
                <a:spcPts val="0"/>
              </a:spcBef>
              <a:spcAft>
                <a:spcPts val="0"/>
              </a:spcAft>
              <a:buSzPts val="1400"/>
              <a:buAutoNum type="arabicPeriod"/>
              <a:defRPr/>
            </a:lvl7pPr>
            <a:lvl8pPr marL="4876678" lvl="7" indent="-423323">
              <a:spcBef>
                <a:spcPts val="0"/>
              </a:spcBef>
              <a:spcAft>
                <a:spcPts val="0"/>
              </a:spcAft>
              <a:buSzPts val="1400"/>
              <a:buAutoNum type="alphaLcPeriod"/>
              <a:defRPr/>
            </a:lvl8pPr>
            <a:lvl9pPr marL="5486263" lvl="8" indent="-423323">
              <a:spcBef>
                <a:spcPts val="0"/>
              </a:spcBef>
              <a:spcAft>
                <a:spcPts val="0"/>
              </a:spcAft>
              <a:buSzPts val="1400"/>
              <a:buAutoNum type="romanLcPeriod"/>
              <a:defRPr/>
            </a:lvl9pPr>
          </a:lstStyle>
          <a:p>
            <a:endParaRPr/>
          </a:p>
        </p:txBody>
      </p:sp>
      <p:sp>
        <p:nvSpPr>
          <p:cNvPr id="220" name="Google Shape;220;p4"/>
          <p:cNvSpPr/>
          <p:nvPr/>
        </p:nvSpPr>
        <p:spPr>
          <a:xfrm>
            <a:off x="11511297" y="323164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BE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221" name="Google Shape;221;p4"/>
          <p:cNvGrpSpPr/>
          <p:nvPr/>
        </p:nvGrpSpPr>
        <p:grpSpPr>
          <a:xfrm>
            <a:off x="10170785" y="592808"/>
            <a:ext cx="1155783" cy="1243739"/>
            <a:chOff x="7627750" y="181828"/>
            <a:chExt cx="1196793" cy="1288048"/>
          </a:xfrm>
        </p:grpSpPr>
        <p:sp>
          <p:nvSpPr>
            <p:cNvPr id="222" name="Google Shape;222;p4"/>
            <p:cNvSpPr/>
            <p:nvPr/>
          </p:nvSpPr>
          <p:spPr>
            <a:xfrm>
              <a:off x="7627750" y="183417"/>
              <a:ext cx="1196793" cy="1286458"/>
            </a:xfrm>
            <a:custGeom>
              <a:avLst/>
              <a:gdLst/>
              <a:ahLst/>
              <a:cxnLst/>
              <a:rect l="l" t="t" r="r" b="b"/>
              <a:pathLst>
                <a:path w="40916" h="43989" extrusionOk="0">
                  <a:moveTo>
                    <a:pt x="16330" y="1"/>
                  </a:moveTo>
                  <a:cubicBezTo>
                    <a:pt x="10854" y="1"/>
                    <a:pt x="6328" y="1956"/>
                    <a:pt x="5700" y="4471"/>
                  </a:cubicBezTo>
                  <a:cubicBezTo>
                    <a:pt x="2738" y="5379"/>
                    <a:pt x="769" y="6943"/>
                    <a:pt x="769" y="8731"/>
                  </a:cubicBezTo>
                  <a:lnTo>
                    <a:pt x="769" y="10813"/>
                  </a:lnTo>
                  <a:cubicBezTo>
                    <a:pt x="769" y="12112"/>
                    <a:pt x="1816" y="13285"/>
                    <a:pt x="3507" y="14193"/>
                  </a:cubicBezTo>
                  <a:cubicBezTo>
                    <a:pt x="3674" y="14864"/>
                    <a:pt x="4121" y="15506"/>
                    <a:pt x="4792" y="16079"/>
                  </a:cubicBezTo>
                  <a:cubicBezTo>
                    <a:pt x="4526" y="16526"/>
                    <a:pt x="4387" y="17001"/>
                    <a:pt x="4387" y="17476"/>
                  </a:cubicBezTo>
                  <a:lnTo>
                    <a:pt x="4387" y="19557"/>
                  </a:lnTo>
                  <a:cubicBezTo>
                    <a:pt x="4387" y="19948"/>
                    <a:pt x="4470" y="20311"/>
                    <a:pt x="4638" y="20675"/>
                  </a:cubicBezTo>
                  <a:cubicBezTo>
                    <a:pt x="1844" y="21583"/>
                    <a:pt x="0" y="23105"/>
                    <a:pt x="0" y="24837"/>
                  </a:cubicBezTo>
                  <a:lnTo>
                    <a:pt x="0" y="26919"/>
                  </a:lnTo>
                  <a:cubicBezTo>
                    <a:pt x="0" y="28078"/>
                    <a:pt x="838" y="29140"/>
                    <a:pt x="2221" y="30006"/>
                  </a:cubicBezTo>
                  <a:cubicBezTo>
                    <a:pt x="1718" y="30593"/>
                    <a:pt x="1439" y="31235"/>
                    <a:pt x="1439" y="31906"/>
                  </a:cubicBezTo>
                  <a:lnTo>
                    <a:pt x="1439" y="33987"/>
                  </a:lnTo>
                  <a:cubicBezTo>
                    <a:pt x="1439" y="36767"/>
                    <a:pt x="6258" y="39044"/>
                    <a:pt x="12153" y="39044"/>
                  </a:cubicBezTo>
                  <a:cubicBezTo>
                    <a:pt x="15394" y="39044"/>
                    <a:pt x="18300" y="38359"/>
                    <a:pt x="20269" y="37284"/>
                  </a:cubicBezTo>
                  <a:cubicBezTo>
                    <a:pt x="21862" y="41209"/>
                    <a:pt x="25717" y="43989"/>
                    <a:pt x="30201" y="43989"/>
                  </a:cubicBezTo>
                  <a:cubicBezTo>
                    <a:pt x="36096" y="43989"/>
                    <a:pt x="40916" y="39183"/>
                    <a:pt x="40916" y="33289"/>
                  </a:cubicBezTo>
                  <a:cubicBezTo>
                    <a:pt x="40916" y="27380"/>
                    <a:pt x="36096" y="22574"/>
                    <a:pt x="30201" y="22574"/>
                  </a:cubicBezTo>
                  <a:cubicBezTo>
                    <a:pt x="29824" y="22574"/>
                    <a:pt x="29461" y="22588"/>
                    <a:pt x="29098" y="22630"/>
                  </a:cubicBezTo>
                  <a:lnTo>
                    <a:pt x="29098" y="21164"/>
                  </a:lnTo>
                  <a:cubicBezTo>
                    <a:pt x="29098" y="20242"/>
                    <a:pt x="28581" y="19389"/>
                    <a:pt x="27687" y="18649"/>
                  </a:cubicBezTo>
                  <a:cubicBezTo>
                    <a:pt x="28232" y="18034"/>
                    <a:pt x="28539" y="17364"/>
                    <a:pt x="28539" y="16666"/>
                  </a:cubicBezTo>
                  <a:lnTo>
                    <a:pt x="28539" y="14584"/>
                  </a:lnTo>
                  <a:cubicBezTo>
                    <a:pt x="28539" y="13034"/>
                    <a:pt x="27058" y="11637"/>
                    <a:pt x="24711" y="10701"/>
                  </a:cubicBezTo>
                  <a:cubicBezTo>
                    <a:pt x="24684" y="10589"/>
                    <a:pt x="24628" y="10491"/>
                    <a:pt x="24572" y="10379"/>
                  </a:cubicBezTo>
                  <a:cubicBezTo>
                    <a:pt x="26108" y="9499"/>
                    <a:pt x="27044" y="8382"/>
                    <a:pt x="27044" y="7153"/>
                  </a:cubicBezTo>
                  <a:lnTo>
                    <a:pt x="27044" y="5071"/>
                  </a:lnTo>
                  <a:cubicBezTo>
                    <a:pt x="27044" y="2277"/>
                    <a:pt x="22225" y="1"/>
                    <a:pt x="16330" y="1"/>
                  </a:cubicBezTo>
                  <a:close/>
                </a:path>
              </a:pathLst>
            </a:custGeom>
            <a:solidFill>
              <a:srgbClr val="FFFFFF"/>
            </a:solidFill>
            <a:ln w="1143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223" name="Google Shape;223;p4"/>
            <p:cNvGrpSpPr/>
            <p:nvPr/>
          </p:nvGrpSpPr>
          <p:grpSpPr>
            <a:xfrm>
              <a:off x="7627838" y="181828"/>
              <a:ext cx="1196383" cy="1286458"/>
              <a:chOff x="-1780025" y="3601513"/>
              <a:chExt cx="1022550" cy="1099725"/>
            </a:xfrm>
          </p:grpSpPr>
          <p:sp>
            <p:nvSpPr>
              <p:cNvPr id="224" name="Google Shape;224;p4"/>
              <p:cNvSpPr/>
              <p:nvPr/>
            </p:nvSpPr>
            <p:spPr>
              <a:xfrm>
                <a:off x="-1744050" y="4324388"/>
                <a:ext cx="535375" cy="253225"/>
              </a:xfrm>
              <a:custGeom>
                <a:avLst/>
                <a:gdLst/>
                <a:ahLst/>
                <a:cxnLst/>
                <a:rect l="l" t="t" r="r" b="b"/>
                <a:pathLst>
                  <a:path w="21415" h="10129" extrusionOk="0">
                    <a:moveTo>
                      <a:pt x="10700" y="10128"/>
                    </a:moveTo>
                    <a:cubicBezTo>
                      <a:pt x="16609" y="10128"/>
                      <a:pt x="21415" y="7865"/>
                      <a:pt x="21415" y="5072"/>
                    </a:cubicBezTo>
                    <a:cubicBezTo>
                      <a:pt x="21415" y="2278"/>
                      <a:pt x="16609" y="1"/>
                      <a:pt x="10700" y="1"/>
                    </a:cubicBezTo>
                    <a:cubicBezTo>
                      <a:pt x="4806" y="1"/>
                      <a:pt x="0" y="2278"/>
                      <a:pt x="0" y="5072"/>
                    </a:cubicBezTo>
                    <a:cubicBezTo>
                      <a:pt x="0" y="7865"/>
                      <a:pt x="4806" y="10128"/>
                      <a:pt x="10700" y="10128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5" name="Google Shape;225;p4"/>
              <p:cNvSpPr/>
              <p:nvPr/>
            </p:nvSpPr>
            <p:spPr>
              <a:xfrm>
                <a:off x="-1744050" y="4399138"/>
                <a:ext cx="535375" cy="52050"/>
              </a:xfrm>
              <a:custGeom>
                <a:avLst/>
                <a:gdLst/>
                <a:ahLst/>
                <a:cxnLst/>
                <a:rect l="l" t="t" r="r" b="b"/>
                <a:pathLst>
                  <a:path w="21415" h="2082" extrusionOk="0">
                    <a:moveTo>
                      <a:pt x="0" y="2082"/>
                    </a:moveTo>
                    <a:lnTo>
                      <a:pt x="21415" y="2082"/>
                    </a:lnTo>
                    <a:lnTo>
                      <a:pt x="21415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6" name="Google Shape;226;p4"/>
              <p:cNvSpPr/>
              <p:nvPr/>
            </p:nvSpPr>
            <p:spPr>
              <a:xfrm>
                <a:off x="-1744050" y="4272363"/>
                <a:ext cx="535375" cy="253200"/>
              </a:xfrm>
              <a:custGeom>
                <a:avLst/>
                <a:gdLst/>
                <a:ahLst/>
                <a:cxnLst/>
                <a:rect l="l" t="t" r="r" b="b"/>
                <a:pathLst>
                  <a:path w="21415" h="10128" extrusionOk="0">
                    <a:moveTo>
                      <a:pt x="10700" y="10128"/>
                    </a:moveTo>
                    <a:cubicBezTo>
                      <a:pt x="16609" y="10128"/>
                      <a:pt x="21415" y="7851"/>
                      <a:pt x="21415" y="5071"/>
                    </a:cubicBezTo>
                    <a:cubicBezTo>
                      <a:pt x="21415" y="2277"/>
                      <a:pt x="16609" y="0"/>
                      <a:pt x="10700" y="0"/>
                    </a:cubicBezTo>
                    <a:cubicBezTo>
                      <a:pt x="4806" y="0"/>
                      <a:pt x="0" y="2277"/>
                      <a:pt x="0" y="5071"/>
                    </a:cubicBezTo>
                    <a:cubicBezTo>
                      <a:pt x="0" y="7851"/>
                      <a:pt x="4806" y="10128"/>
                      <a:pt x="10700" y="10128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7" name="Google Shape;227;p4"/>
              <p:cNvSpPr/>
              <p:nvPr/>
            </p:nvSpPr>
            <p:spPr>
              <a:xfrm>
                <a:off x="-1709125" y="4296813"/>
                <a:ext cx="465525" cy="204325"/>
              </a:xfrm>
              <a:custGeom>
                <a:avLst/>
                <a:gdLst/>
                <a:ahLst/>
                <a:cxnLst/>
                <a:rect l="l" t="t" r="r" b="b"/>
                <a:pathLst>
                  <a:path w="18621" h="8173" extrusionOk="0">
                    <a:moveTo>
                      <a:pt x="9303" y="8172"/>
                    </a:moveTo>
                    <a:cubicBezTo>
                      <a:pt x="14430" y="8172"/>
                      <a:pt x="18621" y="6342"/>
                      <a:pt x="18621" y="4093"/>
                    </a:cubicBezTo>
                    <a:cubicBezTo>
                      <a:pt x="18621" y="1844"/>
                      <a:pt x="14430" y="0"/>
                      <a:pt x="9303" y="0"/>
                    </a:cubicBezTo>
                    <a:cubicBezTo>
                      <a:pt x="4177" y="0"/>
                      <a:pt x="0" y="1844"/>
                      <a:pt x="0" y="4093"/>
                    </a:cubicBezTo>
                    <a:cubicBezTo>
                      <a:pt x="0" y="6342"/>
                      <a:pt x="4177" y="8172"/>
                      <a:pt x="9303" y="8172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8" name="Google Shape;228;p4"/>
              <p:cNvSpPr/>
              <p:nvPr/>
            </p:nvSpPr>
            <p:spPr>
              <a:xfrm>
                <a:off x="-1556175" y="4329988"/>
                <a:ext cx="159275" cy="137975"/>
              </a:xfrm>
              <a:custGeom>
                <a:avLst/>
                <a:gdLst/>
                <a:ahLst/>
                <a:cxnLst/>
                <a:rect l="l" t="t" r="r" b="b"/>
                <a:pathLst>
                  <a:path w="6371" h="5519" extrusionOk="0">
                    <a:moveTo>
                      <a:pt x="2738" y="978"/>
                    </a:moveTo>
                    <a:lnTo>
                      <a:pt x="2738" y="2054"/>
                    </a:lnTo>
                    <a:cubicBezTo>
                      <a:pt x="2571" y="2012"/>
                      <a:pt x="2431" y="1970"/>
                      <a:pt x="2319" y="1928"/>
                    </a:cubicBezTo>
                    <a:cubicBezTo>
                      <a:pt x="2236" y="1900"/>
                      <a:pt x="2166" y="1858"/>
                      <a:pt x="2096" y="1816"/>
                    </a:cubicBezTo>
                    <a:cubicBezTo>
                      <a:pt x="1970" y="1732"/>
                      <a:pt x="1900" y="1621"/>
                      <a:pt x="1900" y="1523"/>
                    </a:cubicBezTo>
                    <a:cubicBezTo>
                      <a:pt x="1900" y="1397"/>
                      <a:pt x="1970" y="1285"/>
                      <a:pt x="2124" y="1188"/>
                    </a:cubicBezTo>
                    <a:cubicBezTo>
                      <a:pt x="2180" y="1160"/>
                      <a:pt x="2250" y="1118"/>
                      <a:pt x="2319" y="1090"/>
                    </a:cubicBezTo>
                    <a:cubicBezTo>
                      <a:pt x="2431" y="1048"/>
                      <a:pt x="2571" y="1006"/>
                      <a:pt x="2738" y="978"/>
                    </a:cubicBezTo>
                    <a:close/>
                    <a:moveTo>
                      <a:pt x="3674" y="3060"/>
                    </a:moveTo>
                    <a:cubicBezTo>
                      <a:pt x="3898" y="3087"/>
                      <a:pt x="4079" y="3129"/>
                      <a:pt x="4233" y="3171"/>
                    </a:cubicBezTo>
                    <a:cubicBezTo>
                      <a:pt x="4345" y="3199"/>
                      <a:pt x="4443" y="3241"/>
                      <a:pt x="4526" y="3283"/>
                    </a:cubicBezTo>
                    <a:cubicBezTo>
                      <a:pt x="4694" y="3381"/>
                      <a:pt x="4778" y="3507"/>
                      <a:pt x="4778" y="3646"/>
                    </a:cubicBezTo>
                    <a:cubicBezTo>
                      <a:pt x="4778" y="3800"/>
                      <a:pt x="4680" y="3926"/>
                      <a:pt x="4471" y="4051"/>
                    </a:cubicBezTo>
                    <a:cubicBezTo>
                      <a:pt x="4401" y="4079"/>
                      <a:pt x="4317" y="4121"/>
                      <a:pt x="4233" y="4149"/>
                    </a:cubicBezTo>
                    <a:cubicBezTo>
                      <a:pt x="4065" y="4205"/>
                      <a:pt x="3884" y="4247"/>
                      <a:pt x="3674" y="4261"/>
                    </a:cubicBezTo>
                    <a:lnTo>
                      <a:pt x="3674" y="3060"/>
                    </a:lnTo>
                    <a:close/>
                    <a:moveTo>
                      <a:pt x="2738" y="0"/>
                    </a:moveTo>
                    <a:lnTo>
                      <a:pt x="2738" y="308"/>
                    </a:lnTo>
                    <a:cubicBezTo>
                      <a:pt x="2585" y="322"/>
                      <a:pt x="2445" y="322"/>
                      <a:pt x="2319" y="336"/>
                    </a:cubicBezTo>
                    <a:cubicBezTo>
                      <a:pt x="1761" y="405"/>
                      <a:pt x="1300" y="517"/>
                      <a:pt x="936" y="713"/>
                    </a:cubicBezTo>
                    <a:cubicBezTo>
                      <a:pt x="489" y="936"/>
                      <a:pt x="266" y="1216"/>
                      <a:pt x="266" y="1551"/>
                    </a:cubicBezTo>
                    <a:cubicBezTo>
                      <a:pt x="266" y="1886"/>
                      <a:pt x="461" y="2166"/>
                      <a:pt x="867" y="2403"/>
                    </a:cubicBezTo>
                    <a:cubicBezTo>
                      <a:pt x="1188" y="2599"/>
                      <a:pt x="1677" y="2752"/>
                      <a:pt x="2319" y="2864"/>
                    </a:cubicBezTo>
                    <a:cubicBezTo>
                      <a:pt x="2445" y="2878"/>
                      <a:pt x="2585" y="2906"/>
                      <a:pt x="2738" y="2920"/>
                    </a:cubicBezTo>
                    <a:lnTo>
                      <a:pt x="2738" y="4219"/>
                    </a:lnTo>
                    <a:cubicBezTo>
                      <a:pt x="2585" y="4177"/>
                      <a:pt x="2445" y="4135"/>
                      <a:pt x="2319" y="4079"/>
                    </a:cubicBezTo>
                    <a:cubicBezTo>
                      <a:pt x="2236" y="4037"/>
                      <a:pt x="2166" y="3995"/>
                      <a:pt x="2096" y="3954"/>
                    </a:cubicBezTo>
                    <a:cubicBezTo>
                      <a:pt x="1900" y="3842"/>
                      <a:pt x="1775" y="3702"/>
                      <a:pt x="1705" y="3534"/>
                    </a:cubicBezTo>
                    <a:lnTo>
                      <a:pt x="0" y="3618"/>
                    </a:lnTo>
                    <a:cubicBezTo>
                      <a:pt x="140" y="4023"/>
                      <a:pt x="434" y="4331"/>
                      <a:pt x="908" y="4554"/>
                    </a:cubicBezTo>
                    <a:cubicBezTo>
                      <a:pt x="1286" y="4736"/>
                      <a:pt x="1747" y="4862"/>
                      <a:pt x="2319" y="4917"/>
                    </a:cubicBezTo>
                    <a:cubicBezTo>
                      <a:pt x="2445" y="4931"/>
                      <a:pt x="2585" y="4945"/>
                      <a:pt x="2738" y="4959"/>
                    </a:cubicBezTo>
                    <a:lnTo>
                      <a:pt x="2738" y="5518"/>
                    </a:lnTo>
                    <a:lnTo>
                      <a:pt x="3674" y="5518"/>
                    </a:lnTo>
                    <a:lnTo>
                      <a:pt x="3674" y="4945"/>
                    </a:lnTo>
                    <a:cubicBezTo>
                      <a:pt x="3870" y="4931"/>
                      <a:pt x="4052" y="4903"/>
                      <a:pt x="4233" y="4889"/>
                    </a:cubicBezTo>
                    <a:cubicBezTo>
                      <a:pt x="4820" y="4806"/>
                      <a:pt x="5295" y="4666"/>
                      <a:pt x="5658" y="4470"/>
                    </a:cubicBezTo>
                    <a:cubicBezTo>
                      <a:pt x="6133" y="4219"/>
                      <a:pt x="6370" y="3898"/>
                      <a:pt x="6370" y="3534"/>
                    </a:cubicBezTo>
                    <a:cubicBezTo>
                      <a:pt x="6370" y="3199"/>
                      <a:pt x="6189" y="2920"/>
                      <a:pt x="5798" y="2710"/>
                    </a:cubicBezTo>
                    <a:cubicBezTo>
                      <a:pt x="5504" y="2543"/>
                      <a:pt x="4973" y="2389"/>
                      <a:pt x="4233" y="2277"/>
                    </a:cubicBezTo>
                    <a:cubicBezTo>
                      <a:pt x="4052" y="2249"/>
                      <a:pt x="3870" y="2221"/>
                      <a:pt x="3674" y="2193"/>
                    </a:cubicBezTo>
                    <a:lnTo>
                      <a:pt x="3674" y="992"/>
                    </a:lnTo>
                    <a:cubicBezTo>
                      <a:pt x="3912" y="1034"/>
                      <a:pt x="4093" y="1104"/>
                      <a:pt x="4233" y="1202"/>
                    </a:cubicBezTo>
                    <a:cubicBezTo>
                      <a:pt x="4331" y="1285"/>
                      <a:pt x="4415" y="1369"/>
                      <a:pt x="4457" y="1481"/>
                    </a:cubicBezTo>
                    <a:lnTo>
                      <a:pt x="6105" y="1383"/>
                    </a:lnTo>
                    <a:cubicBezTo>
                      <a:pt x="5993" y="1076"/>
                      <a:pt x="5728" y="824"/>
                      <a:pt x="5323" y="643"/>
                    </a:cubicBezTo>
                    <a:cubicBezTo>
                      <a:pt x="5029" y="517"/>
                      <a:pt x="4666" y="419"/>
                      <a:pt x="4233" y="364"/>
                    </a:cubicBezTo>
                    <a:cubicBezTo>
                      <a:pt x="4052" y="336"/>
                      <a:pt x="3870" y="322"/>
                      <a:pt x="3674" y="308"/>
                    </a:cubicBezTo>
                    <a:lnTo>
                      <a:pt x="3674" y="0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9" name="Google Shape;229;p4"/>
              <p:cNvSpPr/>
              <p:nvPr/>
            </p:nvSpPr>
            <p:spPr>
              <a:xfrm>
                <a:off x="-1563850" y="4256988"/>
                <a:ext cx="535725" cy="253225"/>
              </a:xfrm>
              <a:custGeom>
                <a:avLst/>
                <a:gdLst/>
                <a:ahLst/>
                <a:cxnLst/>
                <a:rect l="l" t="t" r="r" b="b"/>
                <a:pathLst>
                  <a:path w="21429" h="10129" extrusionOk="0">
                    <a:moveTo>
                      <a:pt x="10714" y="10128"/>
                    </a:moveTo>
                    <a:cubicBezTo>
                      <a:pt x="16609" y="10128"/>
                      <a:pt x="21429" y="7851"/>
                      <a:pt x="21429" y="5072"/>
                    </a:cubicBezTo>
                    <a:cubicBezTo>
                      <a:pt x="21429" y="2278"/>
                      <a:pt x="16609" y="1"/>
                      <a:pt x="10714" y="1"/>
                    </a:cubicBezTo>
                    <a:cubicBezTo>
                      <a:pt x="4819" y="1"/>
                      <a:pt x="0" y="2278"/>
                      <a:pt x="0" y="5072"/>
                    </a:cubicBezTo>
                    <a:cubicBezTo>
                      <a:pt x="0" y="7851"/>
                      <a:pt x="4819" y="10128"/>
                      <a:pt x="10714" y="10128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0" name="Google Shape;230;p4"/>
              <p:cNvSpPr/>
              <p:nvPr/>
            </p:nvSpPr>
            <p:spPr>
              <a:xfrm>
                <a:off x="-1563850" y="4331738"/>
                <a:ext cx="535725" cy="52050"/>
              </a:xfrm>
              <a:custGeom>
                <a:avLst/>
                <a:gdLst/>
                <a:ahLst/>
                <a:cxnLst/>
                <a:rect l="l" t="t" r="r" b="b"/>
                <a:pathLst>
                  <a:path w="21429" h="2082" extrusionOk="0">
                    <a:moveTo>
                      <a:pt x="0" y="2082"/>
                    </a:moveTo>
                    <a:lnTo>
                      <a:pt x="21429" y="2082"/>
                    </a:lnTo>
                    <a:lnTo>
                      <a:pt x="2142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1" name="Google Shape;231;p4"/>
              <p:cNvSpPr/>
              <p:nvPr/>
            </p:nvSpPr>
            <p:spPr>
              <a:xfrm>
                <a:off x="-1563850" y="4204963"/>
                <a:ext cx="535725" cy="253200"/>
              </a:xfrm>
              <a:custGeom>
                <a:avLst/>
                <a:gdLst/>
                <a:ahLst/>
                <a:cxnLst/>
                <a:rect l="l" t="t" r="r" b="b"/>
                <a:pathLst>
                  <a:path w="21429" h="10128" extrusionOk="0">
                    <a:moveTo>
                      <a:pt x="10714" y="10128"/>
                    </a:moveTo>
                    <a:cubicBezTo>
                      <a:pt x="16609" y="10128"/>
                      <a:pt x="21429" y="7851"/>
                      <a:pt x="21429" y="5071"/>
                    </a:cubicBezTo>
                    <a:cubicBezTo>
                      <a:pt x="21429" y="2277"/>
                      <a:pt x="16609" y="0"/>
                      <a:pt x="10714" y="0"/>
                    </a:cubicBezTo>
                    <a:cubicBezTo>
                      <a:pt x="4819" y="0"/>
                      <a:pt x="0" y="2277"/>
                      <a:pt x="0" y="5071"/>
                    </a:cubicBezTo>
                    <a:cubicBezTo>
                      <a:pt x="0" y="7851"/>
                      <a:pt x="4819" y="10128"/>
                      <a:pt x="10714" y="10128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2" name="Google Shape;232;p4"/>
              <p:cNvSpPr/>
              <p:nvPr/>
            </p:nvSpPr>
            <p:spPr>
              <a:xfrm>
                <a:off x="-1528575" y="4229413"/>
                <a:ext cx="465525" cy="204325"/>
              </a:xfrm>
              <a:custGeom>
                <a:avLst/>
                <a:gdLst/>
                <a:ahLst/>
                <a:cxnLst/>
                <a:rect l="l" t="t" r="r" b="b"/>
                <a:pathLst>
                  <a:path w="18621" h="8173" extrusionOk="0">
                    <a:moveTo>
                      <a:pt x="9303" y="8172"/>
                    </a:moveTo>
                    <a:cubicBezTo>
                      <a:pt x="14430" y="8172"/>
                      <a:pt x="18621" y="6328"/>
                      <a:pt x="18621" y="4093"/>
                    </a:cubicBezTo>
                    <a:cubicBezTo>
                      <a:pt x="18621" y="1844"/>
                      <a:pt x="14430" y="0"/>
                      <a:pt x="9303" y="0"/>
                    </a:cubicBezTo>
                    <a:cubicBezTo>
                      <a:pt x="4177" y="0"/>
                      <a:pt x="0" y="1844"/>
                      <a:pt x="0" y="4093"/>
                    </a:cubicBezTo>
                    <a:cubicBezTo>
                      <a:pt x="0" y="6328"/>
                      <a:pt x="4177" y="8172"/>
                      <a:pt x="9303" y="8172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3" name="Google Shape;233;p4"/>
              <p:cNvSpPr/>
              <p:nvPr/>
            </p:nvSpPr>
            <p:spPr>
              <a:xfrm>
                <a:off x="-1375625" y="4262588"/>
                <a:ext cx="159275" cy="137975"/>
              </a:xfrm>
              <a:custGeom>
                <a:avLst/>
                <a:gdLst/>
                <a:ahLst/>
                <a:cxnLst/>
                <a:rect l="l" t="t" r="r" b="b"/>
                <a:pathLst>
                  <a:path w="6371" h="5519" extrusionOk="0">
                    <a:moveTo>
                      <a:pt x="2738" y="978"/>
                    </a:moveTo>
                    <a:lnTo>
                      <a:pt x="2738" y="2054"/>
                    </a:lnTo>
                    <a:cubicBezTo>
                      <a:pt x="2571" y="2012"/>
                      <a:pt x="2431" y="1970"/>
                      <a:pt x="2319" y="1928"/>
                    </a:cubicBezTo>
                    <a:cubicBezTo>
                      <a:pt x="2236" y="1900"/>
                      <a:pt x="2166" y="1858"/>
                      <a:pt x="2096" y="1816"/>
                    </a:cubicBezTo>
                    <a:cubicBezTo>
                      <a:pt x="1956" y="1732"/>
                      <a:pt x="1886" y="1621"/>
                      <a:pt x="1886" y="1523"/>
                    </a:cubicBezTo>
                    <a:cubicBezTo>
                      <a:pt x="1886" y="1397"/>
                      <a:pt x="1970" y="1285"/>
                      <a:pt x="2124" y="1188"/>
                    </a:cubicBezTo>
                    <a:cubicBezTo>
                      <a:pt x="2180" y="1160"/>
                      <a:pt x="2236" y="1118"/>
                      <a:pt x="2319" y="1090"/>
                    </a:cubicBezTo>
                    <a:cubicBezTo>
                      <a:pt x="2431" y="1048"/>
                      <a:pt x="2571" y="1006"/>
                      <a:pt x="2738" y="978"/>
                    </a:cubicBezTo>
                    <a:close/>
                    <a:moveTo>
                      <a:pt x="3674" y="3060"/>
                    </a:moveTo>
                    <a:cubicBezTo>
                      <a:pt x="3898" y="3087"/>
                      <a:pt x="4079" y="3129"/>
                      <a:pt x="4219" y="3171"/>
                    </a:cubicBezTo>
                    <a:cubicBezTo>
                      <a:pt x="4345" y="3199"/>
                      <a:pt x="4443" y="3241"/>
                      <a:pt x="4512" y="3283"/>
                    </a:cubicBezTo>
                    <a:cubicBezTo>
                      <a:pt x="4694" y="3381"/>
                      <a:pt x="4778" y="3507"/>
                      <a:pt x="4778" y="3646"/>
                    </a:cubicBezTo>
                    <a:cubicBezTo>
                      <a:pt x="4778" y="3800"/>
                      <a:pt x="4680" y="3926"/>
                      <a:pt x="4471" y="4037"/>
                    </a:cubicBezTo>
                    <a:cubicBezTo>
                      <a:pt x="4401" y="4079"/>
                      <a:pt x="4317" y="4121"/>
                      <a:pt x="4219" y="4149"/>
                    </a:cubicBezTo>
                    <a:cubicBezTo>
                      <a:pt x="4065" y="4205"/>
                      <a:pt x="3884" y="4233"/>
                      <a:pt x="3674" y="4261"/>
                    </a:cubicBezTo>
                    <a:lnTo>
                      <a:pt x="3674" y="3060"/>
                    </a:lnTo>
                    <a:close/>
                    <a:moveTo>
                      <a:pt x="2738" y="0"/>
                    </a:moveTo>
                    <a:lnTo>
                      <a:pt x="2738" y="308"/>
                    </a:lnTo>
                    <a:cubicBezTo>
                      <a:pt x="2585" y="322"/>
                      <a:pt x="2445" y="322"/>
                      <a:pt x="2319" y="336"/>
                    </a:cubicBezTo>
                    <a:cubicBezTo>
                      <a:pt x="1761" y="405"/>
                      <a:pt x="1300" y="517"/>
                      <a:pt x="936" y="699"/>
                    </a:cubicBezTo>
                    <a:cubicBezTo>
                      <a:pt x="489" y="936"/>
                      <a:pt x="266" y="1216"/>
                      <a:pt x="266" y="1551"/>
                    </a:cubicBezTo>
                    <a:cubicBezTo>
                      <a:pt x="266" y="1886"/>
                      <a:pt x="461" y="2165"/>
                      <a:pt x="867" y="2403"/>
                    </a:cubicBezTo>
                    <a:cubicBezTo>
                      <a:pt x="1188" y="2599"/>
                      <a:pt x="1677" y="2752"/>
                      <a:pt x="2319" y="2864"/>
                    </a:cubicBezTo>
                    <a:cubicBezTo>
                      <a:pt x="2445" y="2878"/>
                      <a:pt x="2585" y="2906"/>
                      <a:pt x="2738" y="2920"/>
                    </a:cubicBezTo>
                    <a:lnTo>
                      <a:pt x="2738" y="4219"/>
                    </a:lnTo>
                    <a:cubicBezTo>
                      <a:pt x="2585" y="4177"/>
                      <a:pt x="2445" y="4135"/>
                      <a:pt x="2319" y="4079"/>
                    </a:cubicBezTo>
                    <a:cubicBezTo>
                      <a:pt x="2236" y="4037"/>
                      <a:pt x="2166" y="3995"/>
                      <a:pt x="2096" y="3954"/>
                    </a:cubicBezTo>
                    <a:cubicBezTo>
                      <a:pt x="1900" y="3842"/>
                      <a:pt x="1775" y="3688"/>
                      <a:pt x="1705" y="3534"/>
                    </a:cubicBezTo>
                    <a:lnTo>
                      <a:pt x="0" y="3618"/>
                    </a:lnTo>
                    <a:cubicBezTo>
                      <a:pt x="140" y="4023"/>
                      <a:pt x="434" y="4331"/>
                      <a:pt x="908" y="4554"/>
                    </a:cubicBezTo>
                    <a:cubicBezTo>
                      <a:pt x="1286" y="4736"/>
                      <a:pt x="1747" y="4862"/>
                      <a:pt x="2319" y="4917"/>
                    </a:cubicBezTo>
                    <a:cubicBezTo>
                      <a:pt x="2445" y="4931"/>
                      <a:pt x="2585" y="4945"/>
                      <a:pt x="2738" y="4959"/>
                    </a:cubicBezTo>
                    <a:lnTo>
                      <a:pt x="2738" y="5518"/>
                    </a:lnTo>
                    <a:lnTo>
                      <a:pt x="3674" y="5518"/>
                    </a:lnTo>
                    <a:lnTo>
                      <a:pt x="3674" y="4931"/>
                    </a:lnTo>
                    <a:cubicBezTo>
                      <a:pt x="3870" y="4931"/>
                      <a:pt x="4051" y="4903"/>
                      <a:pt x="4219" y="4889"/>
                    </a:cubicBezTo>
                    <a:cubicBezTo>
                      <a:pt x="4820" y="4806"/>
                      <a:pt x="5295" y="4666"/>
                      <a:pt x="5658" y="4470"/>
                    </a:cubicBezTo>
                    <a:cubicBezTo>
                      <a:pt x="6133" y="4219"/>
                      <a:pt x="6370" y="3898"/>
                      <a:pt x="6370" y="3534"/>
                    </a:cubicBezTo>
                    <a:cubicBezTo>
                      <a:pt x="6370" y="3199"/>
                      <a:pt x="6175" y="2920"/>
                      <a:pt x="5798" y="2710"/>
                    </a:cubicBezTo>
                    <a:cubicBezTo>
                      <a:pt x="5504" y="2543"/>
                      <a:pt x="4973" y="2389"/>
                      <a:pt x="4219" y="2277"/>
                    </a:cubicBezTo>
                    <a:cubicBezTo>
                      <a:pt x="4051" y="2249"/>
                      <a:pt x="3870" y="2221"/>
                      <a:pt x="3674" y="2193"/>
                    </a:cubicBezTo>
                    <a:lnTo>
                      <a:pt x="3674" y="992"/>
                    </a:lnTo>
                    <a:cubicBezTo>
                      <a:pt x="3912" y="1034"/>
                      <a:pt x="4093" y="1104"/>
                      <a:pt x="4219" y="1202"/>
                    </a:cubicBezTo>
                    <a:cubicBezTo>
                      <a:pt x="4331" y="1285"/>
                      <a:pt x="4415" y="1369"/>
                      <a:pt x="4457" y="1481"/>
                    </a:cubicBezTo>
                    <a:lnTo>
                      <a:pt x="6105" y="1383"/>
                    </a:lnTo>
                    <a:cubicBezTo>
                      <a:pt x="5993" y="1076"/>
                      <a:pt x="5728" y="824"/>
                      <a:pt x="5323" y="643"/>
                    </a:cubicBezTo>
                    <a:cubicBezTo>
                      <a:pt x="5029" y="517"/>
                      <a:pt x="4666" y="419"/>
                      <a:pt x="4219" y="363"/>
                    </a:cubicBezTo>
                    <a:cubicBezTo>
                      <a:pt x="4051" y="336"/>
                      <a:pt x="3870" y="322"/>
                      <a:pt x="3674" y="308"/>
                    </a:cubicBezTo>
                    <a:lnTo>
                      <a:pt x="3674" y="0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4" name="Google Shape;234;p4"/>
              <p:cNvSpPr/>
              <p:nvPr/>
            </p:nvSpPr>
            <p:spPr>
              <a:xfrm>
                <a:off x="-1780025" y="4147688"/>
                <a:ext cx="535375" cy="253550"/>
              </a:xfrm>
              <a:custGeom>
                <a:avLst/>
                <a:gdLst/>
                <a:ahLst/>
                <a:cxnLst/>
                <a:rect l="l" t="t" r="r" b="b"/>
                <a:pathLst>
                  <a:path w="21415" h="10142" extrusionOk="0">
                    <a:moveTo>
                      <a:pt x="10701" y="10142"/>
                    </a:moveTo>
                    <a:cubicBezTo>
                      <a:pt x="16610" y="10142"/>
                      <a:pt x="21415" y="7865"/>
                      <a:pt x="21415" y="5071"/>
                    </a:cubicBezTo>
                    <a:cubicBezTo>
                      <a:pt x="21415" y="2277"/>
                      <a:pt x="16610" y="1"/>
                      <a:pt x="10701" y="1"/>
                    </a:cubicBezTo>
                    <a:cubicBezTo>
                      <a:pt x="4806" y="1"/>
                      <a:pt x="0" y="2277"/>
                      <a:pt x="0" y="5071"/>
                    </a:cubicBezTo>
                    <a:cubicBezTo>
                      <a:pt x="0" y="7865"/>
                      <a:pt x="4806" y="10142"/>
                      <a:pt x="10701" y="10142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5" name="Google Shape;235;p4"/>
              <p:cNvSpPr/>
              <p:nvPr/>
            </p:nvSpPr>
            <p:spPr>
              <a:xfrm>
                <a:off x="-1780025" y="4222413"/>
                <a:ext cx="535375" cy="52075"/>
              </a:xfrm>
              <a:custGeom>
                <a:avLst/>
                <a:gdLst/>
                <a:ahLst/>
                <a:cxnLst/>
                <a:rect l="l" t="t" r="r" b="b"/>
                <a:pathLst>
                  <a:path w="21415" h="2083" extrusionOk="0">
                    <a:moveTo>
                      <a:pt x="0" y="2082"/>
                    </a:moveTo>
                    <a:lnTo>
                      <a:pt x="21415" y="2082"/>
                    </a:lnTo>
                    <a:lnTo>
                      <a:pt x="21415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6" name="Google Shape;236;p4"/>
              <p:cNvSpPr/>
              <p:nvPr/>
            </p:nvSpPr>
            <p:spPr>
              <a:xfrm>
                <a:off x="-1780025" y="4095663"/>
                <a:ext cx="535375" cy="253550"/>
              </a:xfrm>
              <a:custGeom>
                <a:avLst/>
                <a:gdLst/>
                <a:ahLst/>
                <a:cxnLst/>
                <a:rect l="l" t="t" r="r" b="b"/>
                <a:pathLst>
                  <a:path w="21415" h="10142" extrusionOk="0">
                    <a:moveTo>
                      <a:pt x="10701" y="10142"/>
                    </a:moveTo>
                    <a:cubicBezTo>
                      <a:pt x="16610" y="10142"/>
                      <a:pt x="21415" y="7865"/>
                      <a:pt x="21415" y="5071"/>
                    </a:cubicBezTo>
                    <a:cubicBezTo>
                      <a:pt x="21415" y="2277"/>
                      <a:pt x="16610" y="0"/>
                      <a:pt x="10701" y="0"/>
                    </a:cubicBezTo>
                    <a:cubicBezTo>
                      <a:pt x="4806" y="0"/>
                      <a:pt x="0" y="2277"/>
                      <a:pt x="0" y="5071"/>
                    </a:cubicBezTo>
                    <a:cubicBezTo>
                      <a:pt x="0" y="7865"/>
                      <a:pt x="4806" y="10142"/>
                      <a:pt x="10701" y="10142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7" name="Google Shape;237;p4"/>
              <p:cNvSpPr/>
              <p:nvPr/>
            </p:nvSpPr>
            <p:spPr>
              <a:xfrm>
                <a:off x="-1745100" y="4120438"/>
                <a:ext cx="465525" cy="203975"/>
              </a:xfrm>
              <a:custGeom>
                <a:avLst/>
                <a:gdLst/>
                <a:ahLst/>
                <a:cxnLst/>
                <a:rect l="l" t="t" r="r" b="b"/>
                <a:pathLst>
                  <a:path w="18621" h="8159" extrusionOk="0">
                    <a:moveTo>
                      <a:pt x="9304" y="8159"/>
                    </a:moveTo>
                    <a:cubicBezTo>
                      <a:pt x="14430" y="8159"/>
                      <a:pt x="18621" y="6329"/>
                      <a:pt x="18621" y="4080"/>
                    </a:cubicBezTo>
                    <a:cubicBezTo>
                      <a:pt x="18621" y="1831"/>
                      <a:pt x="14430" y="1"/>
                      <a:pt x="9304" y="1"/>
                    </a:cubicBezTo>
                    <a:cubicBezTo>
                      <a:pt x="4177" y="1"/>
                      <a:pt x="0" y="1831"/>
                      <a:pt x="0" y="4080"/>
                    </a:cubicBezTo>
                    <a:cubicBezTo>
                      <a:pt x="0" y="6329"/>
                      <a:pt x="4177" y="8159"/>
                      <a:pt x="9304" y="8159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8" name="Google Shape;238;p4"/>
              <p:cNvSpPr/>
              <p:nvPr/>
            </p:nvSpPr>
            <p:spPr>
              <a:xfrm>
                <a:off x="-1591800" y="4153613"/>
                <a:ext cx="158925" cy="137625"/>
              </a:xfrm>
              <a:custGeom>
                <a:avLst/>
                <a:gdLst/>
                <a:ahLst/>
                <a:cxnLst/>
                <a:rect l="l" t="t" r="r" b="b"/>
                <a:pathLst>
                  <a:path w="6357" h="5505" extrusionOk="0">
                    <a:moveTo>
                      <a:pt x="2725" y="979"/>
                    </a:moveTo>
                    <a:lnTo>
                      <a:pt x="2725" y="2040"/>
                    </a:lnTo>
                    <a:cubicBezTo>
                      <a:pt x="2557" y="1999"/>
                      <a:pt x="2417" y="1971"/>
                      <a:pt x="2306" y="1915"/>
                    </a:cubicBezTo>
                    <a:cubicBezTo>
                      <a:pt x="2222" y="1887"/>
                      <a:pt x="2152" y="1845"/>
                      <a:pt x="2082" y="1817"/>
                    </a:cubicBezTo>
                    <a:cubicBezTo>
                      <a:pt x="1956" y="1719"/>
                      <a:pt x="1886" y="1621"/>
                      <a:pt x="1886" y="1510"/>
                    </a:cubicBezTo>
                    <a:cubicBezTo>
                      <a:pt x="1886" y="1384"/>
                      <a:pt x="1956" y="1286"/>
                      <a:pt x="2110" y="1188"/>
                    </a:cubicBezTo>
                    <a:cubicBezTo>
                      <a:pt x="2166" y="1146"/>
                      <a:pt x="2236" y="1119"/>
                      <a:pt x="2306" y="1091"/>
                    </a:cubicBezTo>
                    <a:cubicBezTo>
                      <a:pt x="2417" y="1035"/>
                      <a:pt x="2557" y="993"/>
                      <a:pt x="2725" y="979"/>
                    </a:cubicBezTo>
                    <a:close/>
                    <a:moveTo>
                      <a:pt x="3661" y="3046"/>
                    </a:moveTo>
                    <a:cubicBezTo>
                      <a:pt x="3884" y="3074"/>
                      <a:pt x="4066" y="3116"/>
                      <a:pt x="4219" y="3158"/>
                    </a:cubicBezTo>
                    <a:cubicBezTo>
                      <a:pt x="4331" y="3200"/>
                      <a:pt x="4429" y="3228"/>
                      <a:pt x="4513" y="3284"/>
                    </a:cubicBezTo>
                    <a:cubicBezTo>
                      <a:pt x="4680" y="3381"/>
                      <a:pt x="4764" y="3493"/>
                      <a:pt x="4764" y="3633"/>
                    </a:cubicBezTo>
                    <a:cubicBezTo>
                      <a:pt x="4764" y="3787"/>
                      <a:pt x="4666" y="3926"/>
                      <a:pt x="4457" y="4038"/>
                    </a:cubicBezTo>
                    <a:cubicBezTo>
                      <a:pt x="4387" y="4080"/>
                      <a:pt x="4303" y="4108"/>
                      <a:pt x="4219" y="4136"/>
                    </a:cubicBezTo>
                    <a:cubicBezTo>
                      <a:pt x="4052" y="4192"/>
                      <a:pt x="3870" y="4234"/>
                      <a:pt x="3661" y="4248"/>
                    </a:cubicBezTo>
                    <a:lnTo>
                      <a:pt x="3661" y="3046"/>
                    </a:lnTo>
                    <a:close/>
                    <a:moveTo>
                      <a:pt x="2725" y="1"/>
                    </a:moveTo>
                    <a:lnTo>
                      <a:pt x="2725" y="308"/>
                    </a:lnTo>
                    <a:cubicBezTo>
                      <a:pt x="2571" y="308"/>
                      <a:pt x="2431" y="322"/>
                      <a:pt x="2306" y="336"/>
                    </a:cubicBezTo>
                    <a:cubicBezTo>
                      <a:pt x="1747" y="392"/>
                      <a:pt x="1286" y="518"/>
                      <a:pt x="923" y="699"/>
                    </a:cubicBezTo>
                    <a:cubicBezTo>
                      <a:pt x="476" y="923"/>
                      <a:pt x="252" y="1216"/>
                      <a:pt x="252" y="1552"/>
                    </a:cubicBezTo>
                    <a:cubicBezTo>
                      <a:pt x="252" y="1873"/>
                      <a:pt x="448" y="2166"/>
                      <a:pt x="853" y="2390"/>
                    </a:cubicBezTo>
                    <a:cubicBezTo>
                      <a:pt x="1174" y="2585"/>
                      <a:pt x="1663" y="2739"/>
                      <a:pt x="2306" y="2851"/>
                    </a:cubicBezTo>
                    <a:cubicBezTo>
                      <a:pt x="2431" y="2879"/>
                      <a:pt x="2571" y="2893"/>
                      <a:pt x="2725" y="2921"/>
                    </a:cubicBezTo>
                    <a:lnTo>
                      <a:pt x="2725" y="4206"/>
                    </a:lnTo>
                    <a:cubicBezTo>
                      <a:pt x="2571" y="4178"/>
                      <a:pt x="2431" y="4122"/>
                      <a:pt x="2306" y="4066"/>
                    </a:cubicBezTo>
                    <a:cubicBezTo>
                      <a:pt x="2222" y="4024"/>
                      <a:pt x="2152" y="3996"/>
                      <a:pt x="2082" y="3954"/>
                    </a:cubicBezTo>
                    <a:cubicBezTo>
                      <a:pt x="1886" y="3828"/>
                      <a:pt x="1761" y="3689"/>
                      <a:pt x="1691" y="3521"/>
                    </a:cubicBezTo>
                    <a:lnTo>
                      <a:pt x="1" y="3605"/>
                    </a:lnTo>
                    <a:cubicBezTo>
                      <a:pt x="126" y="4010"/>
                      <a:pt x="420" y="4331"/>
                      <a:pt x="895" y="4541"/>
                    </a:cubicBezTo>
                    <a:cubicBezTo>
                      <a:pt x="1272" y="4722"/>
                      <a:pt x="1747" y="4848"/>
                      <a:pt x="2306" y="4904"/>
                    </a:cubicBezTo>
                    <a:cubicBezTo>
                      <a:pt x="2431" y="4918"/>
                      <a:pt x="2571" y="4932"/>
                      <a:pt x="2725" y="4946"/>
                    </a:cubicBezTo>
                    <a:lnTo>
                      <a:pt x="2725" y="5505"/>
                    </a:lnTo>
                    <a:lnTo>
                      <a:pt x="3661" y="5505"/>
                    </a:lnTo>
                    <a:lnTo>
                      <a:pt x="3661" y="4932"/>
                    </a:lnTo>
                    <a:cubicBezTo>
                      <a:pt x="3856" y="4918"/>
                      <a:pt x="4038" y="4904"/>
                      <a:pt x="4219" y="4876"/>
                    </a:cubicBezTo>
                    <a:cubicBezTo>
                      <a:pt x="4806" y="4792"/>
                      <a:pt x="5281" y="4653"/>
                      <a:pt x="5644" y="4457"/>
                    </a:cubicBezTo>
                    <a:cubicBezTo>
                      <a:pt x="6119" y="4206"/>
                      <a:pt x="6357" y="3898"/>
                      <a:pt x="6357" y="3521"/>
                    </a:cubicBezTo>
                    <a:cubicBezTo>
                      <a:pt x="6357" y="3186"/>
                      <a:pt x="6175" y="2921"/>
                      <a:pt x="5798" y="2711"/>
                    </a:cubicBezTo>
                    <a:cubicBezTo>
                      <a:pt x="5490" y="2529"/>
                      <a:pt x="4960" y="2390"/>
                      <a:pt x="4219" y="2264"/>
                    </a:cubicBezTo>
                    <a:cubicBezTo>
                      <a:pt x="4038" y="2236"/>
                      <a:pt x="3856" y="2208"/>
                      <a:pt x="3661" y="2180"/>
                    </a:cubicBezTo>
                    <a:lnTo>
                      <a:pt x="3661" y="979"/>
                    </a:lnTo>
                    <a:cubicBezTo>
                      <a:pt x="3898" y="1035"/>
                      <a:pt x="4080" y="1105"/>
                      <a:pt x="4219" y="1202"/>
                    </a:cubicBezTo>
                    <a:cubicBezTo>
                      <a:pt x="4331" y="1272"/>
                      <a:pt x="4401" y="1370"/>
                      <a:pt x="4443" y="1482"/>
                    </a:cubicBezTo>
                    <a:lnTo>
                      <a:pt x="6091" y="1370"/>
                    </a:lnTo>
                    <a:cubicBezTo>
                      <a:pt x="5979" y="1063"/>
                      <a:pt x="5714" y="825"/>
                      <a:pt x="5309" y="630"/>
                    </a:cubicBezTo>
                    <a:cubicBezTo>
                      <a:pt x="5016" y="504"/>
                      <a:pt x="4652" y="406"/>
                      <a:pt x="4219" y="350"/>
                    </a:cubicBezTo>
                    <a:cubicBezTo>
                      <a:pt x="4038" y="336"/>
                      <a:pt x="3856" y="308"/>
                      <a:pt x="3661" y="308"/>
                    </a:cubicBezTo>
                    <a:lnTo>
                      <a:pt x="3661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9" name="Google Shape;239;p4"/>
              <p:cNvSpPr/>
              <p:nvPr/>
            </p:nvSpPr>
            <p:spPr>
              <a:xfrm>
                <a:off x="-1588650" y="4055838"/>
                <a:ext cx="535725" cy="253575"/>
              </a:xfrm>
              <a:custGeom>
                <a:avLst/>
                <a:gdLst/>
                <a:ahLst/>
                <a:cxnLst/>
                <a:rect l="l" t="t" r="r" b="b"/>
                <a:pathLst>
                  <a:path w="21429" h="10143" extrusionOk="0">
                    <a:moveTo>
                      <a:pt x="10715" y="10142"/>
                    </a:moveTo>
                    <a:cubicBezTo>
                      <a:pt x="16610" y="10142"/>
                      <a:pt x="21429" y="7865"/>
                      <a:pt x="21429" y="5071"/>
                    </a:cubicBezTo>
                    <a:cubicBezTo>
                      <a:pt x="21429" y="2278"/>
                      <a:pt x="16610" y="1"/>
                      <a:pt x="10715" y="1"/>
                    </a:cubicBezTo>
                    <a:cubicBezTo>
                      <a:pt x="4820" y="1"/>
                      <a:pt x="0" y="2278"/>
                      <a:pt x="0" y="5071"/>
                    </a:cubicBezTo>
                    <a:cubicBezTo>
                      <a:pt x="0" y="7865"/>
                      <a:pt x="4820" y="10142"/>
                      <a:pt x="10715" y="10142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0" name="Google Shape;240;p4"/>
              <p:cNvSpPr/>
              <p:nvPr/>
            </p:nvSpPr>
            <p:spPr>
              <a:xfrm>
                <a:off x="-1588650" y="4130588"/>
                <a:ext cx="535725" cy="52050"/>
              </a:xfrm>
              <a:custGeom>
                <a:avLst/>
                <a:gdLst/>
                <a:ahLst/>
                <a:cxnLst/>
                <a:rect l="l" t="t" r="r" b="b"/>
                <a:pathLst>
                  <a:path w="21429" h="2082" extrusionOk="0">
                    <a:moveTo>
                      <a:pt x="0" y="2081"/>
                    </a:moveTo>
                    <a:lnTo>
                      <a:pt x="21429" y="2081"/>
                    </a:lnTo>
                    <a:lnTo>
                      <a:pt x="2142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1" name="Google Shape;241;p4"/>
              <p:cNvSpPr/>
              <p:nvPr/>
            </p:nvSpPr>
            <p:spPr>
              <a:xfrm>
                <a:off x="-1588650" y="4003813"/>
                <a:ext cx="535725" cy="253200"/>
              </a:xfrm>
              <a:custGeom>
                <a:avLst/>
                <a:gdLst/>
                <a:ahLst/>
                <a:cxnLst/>
                <a:rect l="l" t="t" r="r" b="b"/>
                <a:pathLst>
                  <a:path w="21429" h="10128" extrusionOk="0">
                    <a:moveTo>
                      <a:pt x="10715" y="10128"/>
                    </a:moveTo>
                    <a:cubicBezTo>
                      <a:pt x="16610" y="10128"/>
                      <a:pt x="21429" y="7865"/>
                      <a:pt x="21429" y="5071"/>
                    </a:cubicBezTo>
                    <a:cubicBezTo>
                      <a:pt x="21429" y="2277"/>
                      <a:pt x="16610" y="0"/>
                      <a:pt x="10715" y="0"/>
                    </a:cubicBezTo>
                    <a:cubicBezTo>
                      <a:pt x="4820" y="0"/>
                      <a:pt x="0" y="2277"/>
                      <a:pt x="0" y="5071"/>
                    </a:cubicBezTo>
                    <a:cubicBezTo>
                      <a:pt x="0" y="7865"/>
                      <a:pt x="4820" y="10128"/>
                      <a:pt x="10715" y="10128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2" name="Google Shape;242;p4"/>
              <p:cNvSpPr/>
              <p:nvPr/>
            </p:nvSpPr>
            <p:spPr>
              <a:xfrm>
                <a:off x="-1553375" y="4028263"/>
                <a:ext cx="465175" cy="204300"/>
              </a:xfrm>
              <a:custGeom>
                <a:avLst/>
                <a:gdLst/>
                <a:ahLst/>
                <a:cxnLst/>
                <a:rect l="l" t="t" r="r" b="b"/>
                <a:pathLst>
                  <a:path w="18607" h="8172" extrusionOk="0">
                    <a:moveTo>
                      <a:pt x="9304" y="8172"/>
                    </a:moveTo>
                    <a:cubicBezTo>
                      <a:pt x="14430" y="8172"/>
                      <a:pt x="18607" y="6342"/>
                      <a:pt x="18607" y="4093"/>
                    </a:cubicBezTo>
                    <a:cubicBezTo>
                      <a:pt x="18607" y="1844"/>
                      <a:pt x="14430" y="0"/>
                      <a:pt x="9304" y="0"/>
                    </a:cubicBezTo>
                    <a:cubicBezTo>
                      <a:pt x="4177" y="0"/>
                      <a:pt x="0" y="1844"/>
                      <a:pt x="0" y="4093"/>
                    </a:cubicBezTo>
                    <a:cubicBezTo>
                      <a:pt x="0" y="6342"/>
                      <a:pt x="4177" y="8172"/>
                      <a:pt x="9304" y="8172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3" name="Google Shape;243;p4"/>
              <p:cNvSpPr/>
              <p:nvPr/>
            </p:nvSpPr>
            <p:spPr>
              <a:xfrm>
                <a:off x="-1400425" y="4061788"/>
                <a:ext cx="159275" cy="137600"/>
              </a:xfrm>
              <a:custGeom>
                <a:avLst/>
                <a:gdLst/>
                <a:ahLst/>
                <a:cxnLst/>
                <a:rect l="l" t="t" r="r" b="b"/>
                <a:pathLst>
                  <a:path w="6371" h="5504" extrusionOk="0">
                    <a:moveTo>
                      <a:pt x="2725" y="964"/>
                    </a:moveTo>
                    <a:lnTo>
                      <a:pt x="2725" y="2040"/>
                    </a:lnTo>
                    <a:cubicBezTo>
                      <a:pt x="2571" y="1998"/>
                      <a:pt x="2431" y="1956"/>
                      <a:pt x="2306" y="1914"/>
                    </a:cubicBezTo>
                    <a:cubicBezTo>
                      <a:pt x="2222" y="1886"/>
                      <a:pt x="2152" y="1844"/>
                      <a:pt x="2096" y="1802"/>
                    </a:cubicBezTo>
                    <a:cubicBezTo>
                      <a:pt x="1956" y="1718"/>
                      <a:pt x="1886" y="1621"/>
                      <a:pt x="1886" y="1509"/>
                    </a:cubicBezTo>
                    <a:cubicBezTo>
                      <a:pt x="1886" y="1383"/>
                      <a:pt x="1970" y="1271"/>
                      <a:pt x="2124" y="1174"/>
                    </a:cubicBezTo>
                    <a:cubicBezTo>
                      <a:pt x="2180" y="1146"/>
                      <a:pt x="2236" y="1104"/>
                      <a:pt x="2306" y="1076"/>
                    </a:cubicBezTo>
                    <a:cubicBezTo>
                      <a:pt x="2431" y="1034"/>
                      <a:pt x="2571" y="992"/>
                      <a:pt x="2725" y="964"/>
                    </a:cubicBezTo>
                    <a:close/>
                    <a:moveTo>
                      <a:pt x="3675" y="3045"/>
                    </a:moveTo>
                    <a:cubicBezTo>
                      <a:pt x="3898" y="3073"/>
                      <a:pt x="4080" y="3115"/>
                      <a:pt x="4219" y="3157"/>
                    </a:cubicBezTo>
                    <a:cubicBezTo>
                      <a:pt x="4345" y="3185"/>
                      <a:pt x="4443" y="3227"/>
                      <a:pt x="4513" y="3269"/>
                    </a:cubicBezTo>
                    <a:cubicBezTo>
                      <a:pt x="4694" y="3381"/>
                      <a:pt x="4778" y="3492"/>
                      <a:pt x="4778" y="3632"/>
                    </a:cubicBezTo>
                    <a:cubicBezTo>
                      <a:pt x="4778" y="3786"/>
                      <a:pt x="4666" y="3911"/>
                      <a:pt x="4471" y="4037"/>
                    </a:cubicBezTo>
                    <a:cubicBezTo>
                      <a:pt x="4401" y="4079"/>
                      <a:pt x="4317" y="4107"/>
                      <a:pt x="4219" y="4135"/>
                    </a:cubicBezTo>
                    <a:cubicBezTo>
                      <a:pt x="4066" y="4191"/>
                      <a:pt x="3884" y="4233"/>
                      <a:pt x="3675" y="4247"/>
                    </a:cubicBezTo>
                    <a:lnTo>
                      <a:pt x="3675" y="3045"/>
                    </a:lnTo>
                    <a:close/>
                    <a:moveTo>
                      <a:pt x="2725" y="0"/>
                    </a:moveTo>
                    <a:lnTo>
                      <a:pt x="2725" y="294"/>
                    </a:lnTo>
                    <a:cubicBezTo>
                      <a:pt x="2585" y="307"/>
                      <a:pt x="2445" y="321"/>
                      <a:pt x="2306" y="335"/>
                    </a:cubicBezTo>
                    <a:cubicBezTo>
                      <a:pt x="1761" y="391"/>
                      <a:pt x="1300" y="503"/>
                      <a:pt x="937" y="699"/>
                    </a:cubicBezTo>
                    <a:cubicBezTo>
                      <a:pt x="490" y="922"/>
                      <a:pt x="266" y="1201"/>
                      <a:pt x="266" y="1537"/>
                    </a:cubicBezTo>
                    <a:cubicBezTo>
                      <a:pt x="266" y="1872"/>
                      <a:pt x="462" y="2151"/>
                      <a:pt x="853" y="2389"/>
                    </a:cubicBezTo>
                    <a:cubicBezTo>
                      <a:pt x="1188" y="2584"/>
                      <a:pt x="1677" y="2738"/>
                      <a:pt x="2306" y="2850"/>
                    </a:cubicBezTo>
                    <a:cubicBezTo>
                      <a:pt x="2445" y="2878"/>
                      <a:pt x="2585" y="2892"/>
                      <a:pt x="2725" y="2920"/>
                    </a:cubicBezTo>
                    <a:lnTo>
                      <a:pt x="2725" y="4205"/>
                    </a:lnTo>
                    <a:cubicBezTo>
                      <a:pt x="2585" y="4163"/>
                      <a:pt x="2445" y="4121"/>
                      <a:pt x="2306" y="4065"/>
                    </a:cubicBezTo>
                    <a:cubicBezTo>
                      <a:pt x="2236" y="4023"/>
                      <a:pt x="2166" y="3981"/>
                      <a:pt x="2096" y="3939"/>
                    </a:cubicBezTo>
                    <a:cubicBezTo>
                      <a:pt x="1900" y="3828"/>
                      <a:pt x="1775" y="3688"/>
                      <a:pt x="1705" y="3520"/>
                    </a:cubicBezTo>
                    <a:lnTo>
                      <a:pt x="1" y="3604"/>
                    </a:lnTo>
                    <a:cubicBezTo>
                      <a:pt x="140" y="4009"/>
                      <a:pt x="434" y="4331"/>
                      <a:pt x="895" y="4540"/>
                    </a:cubicBezTo>
                    <a:cubicBezTo>
                      <a:pt x="1286" y="4722"/>
                      <a:pt x="1747" y="4847"/>
                      <a:pt x="2306" y="4903"/>
                    </a:cubicBezTo>
                    <a:cubicBezTo>
                      <a:pt x="2445" y="4917"/>
                      <a:pt x="2585" y="4931"/>
                      <a:pt x="2725" y="4945"/>
                    </a:cubicBezTo>
                    <a:lnTo>
                      <a:pt x="2725" y="5504"/>
                    </a:lnTo>
                    <a:lnTo>
                      <a:pt x="3675" y="5504"/>
                    </a:lnTo>
                    <a:lnTo>
                      <a:pt x="3675" y="4931"/>
                    </a:lnTo>
                    <a:cubicBezTo>
                      <a:pt x="3870" y="4917"/>
                      <a:pt x="4052" y="4889"/>
                      <a:pt x="4219" y="4875"/>
                    </a:cubicBezTo>
                    <a:cubicBezTo>
                      <a:pt x="4806" y="4792"/>
                      <a:pt x="5295" y="4652"/>
                      <a:pt x="5658" y="4456"/>
                    </a:cubicBezTo>
                    <a:cubicBezTo>
                      <a:pt x="6133" y="4205"/>
                      <a:pt x="6371" y="3897"/>
                      <a:pt x="6371" y="3520"/>
                    </a:cubicBezTo>
                    <a:cubicBezTo>
                      <a:pt x="6371" y="3185"/>
                      <a:pt x="6175" y="2920"/>
                      <a:pt x="5798" y="2696"/>
                    </a:cubicBezTo>
                    <a:cubicBezTo>
                      <a:pt x="5490" y="2529"/>
                      <a:pt x="4974" y="2389"/>
                      <a:pt x="4219" y="2263"/>
                    </a:cubicBezTo>
                    <a:cubicBezTo>
                      <a:pt x="4052" y="2235"/>
                      <a:pt x="3870" y="2207"/>
                      <a:pt x="3675" y="2179"/>
                    </a:cubicBezTo>
                    <a:lnTo>
                      <a:pt x="3675" y="978"/>
                    </a:lnTo>
                    <a:cubicBezTo>
                      <a:pt x="3912" y="1020"/>
                      <a:pt x="4094" y="1104"/>
                      <a:pt x="4219" y="1188"/>
                    </a:cubicBezTo>
                    <a:cubicBezTo>
                      <a:pt x="4331" y="1271"/>
                      <a:pt x="4415" y="1369"/>
                      <a:pt x="4457" y="1467"/>
                    </a:cubicBezTo>
                    <a:lnTo>
                      <a:pt x="6105" y="1369"/>
                    </a:lnTo>
                    <a:cubicBezTo>
                      <a:pt x="5993" y="1062"/>
                      <a:pt x="5728" y="810"/>
                      <a:pt x="5323" y="629"/>
                    </a:cubicBezTo>
                    <a:cubicBezTo>
                      <a:pt x="5030" y="503"/>
                      <a:pt x="4666" y="405"/>
                      <a:pt x="4219" y="349"/>
                    </a:cubicBezTo>
                    <a:cubicBezTo>
                      <a:pt x="4052" y="321"/>
                      <a:pt x="3870" y="307"/>
                      <a:pt x="3675" y="294"/>
                    </a:cubicBezTo>
                    <a:lnTo>
                      <a:pt x="3675" y="0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4" name="Google Shape;244;p4"/>
              <p:cNvSpPr/>
              <p:nvPr/>
            </p:nvSpPr>
            <p:spPr>
              <a:xfrm>
                <a:off x="-1670725" y="3963988"/>
                <a:ext cx="535400" cy="253225"/>
              </a:xfrm>
              <a:custGeom>
                <a:avLst/>
                <a:gdLst/>
                <a:ahLst/>
                <a:cxnLst/>
                <a:rect l="l" t="t" r="r" b="b"/>
                <a:pathLst>
                  <a:path w="21416" h="10129" extrusionOk="0">
                    <a:moveTo>
                      <a:pt x="10715" y="10128"/>
                    </a:moveTo>
                    <a:cubicBezTo>
                      <a:pt x="16610" y="10128"/>
                      <a:pt x="21415" y="7851"/>
                      <a:pt x="21415" y="5058"/>
                    </a:cubicBezTo>
                    <a:cubicBezTo>
                      <a:pt x="21415" y="2278"/>
                      <a:pt x="16610" y="1"/>
                      <a:pt x="10715" y="1"/>
                    </a:cubicBezTo>
                    <a:cubicBezTo>
                      <a:pt x="4806" y="1"/>
                      <a:pt x="1" y="2278"/>
                      <a:pt x="1" y="5058"/>
                    </a:cubicBezTo>
                    <a:cubicBezTo>
                      <a:pt x="1" y="7851"/>
                      <a:pt x="4806" y="10128"/>
                      <a:pt x="10715" y="10128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5" name="Google Shape;245;p4"/>
              <p:cNvSpPr/>
              <p:nvPr/>
            </p:nvSpPr>
            <p:spPr>
              <a:xfrm>
                <a:off x="-1670725" y="4038388"/>
                <a:ext cx="535400" cy="52050"/>
              </a:xfrm>
              <a:custGeom>
                <a:avLst/>
                <a:gdLst/>
                <a:ahLst/>
                <a:cxnLst/>
                <a:rect l="l" t="t" r="r" b="b"/>
                <a:pathLst>
                  <a:path w="21416" h="2082" extrusionOk="0">
                    <a:moveTo>
                      <a:pt x="1" y="2082"/>
                    </a:moveTo>
                    <a:lnTo>
                      <a:pt x="21415" y="2082"/>
                    </a:lnTo>
                    <a:lnTo>
                      <a:pt x="21415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6" name="Google Shape;246;p4"/>
              <p:cNvSpPr/>
              <p:nvPr/>
            </p:nvSpPr>
            <p:spPr>
              <a:xfrm>
                <a:off x="-1670725" y="3911963"/>
                <a:ext cx="535400" cy="253200"/>
              </a:xfrm>
              <a:custGeom>
                <a:avLst/>
                <a:gdLst/>
                <a:ahLst/>
                <a:cxnLst/>
                <a:rect l="l" t="t" r="r" b="b"/>
                <a:pathLst>
                  <a:path w="21416" h="10128" extrusionOk="0">
                    <a:moveTo>
                      <a:pt x="10715" y="10128"/>
                    </a:moveTo>
                    <a:cubicBezTo>
                      <a:pt x="16610" y="10128"/>
                      <a:pt x="21415" y="7851"/>
                      <a:pt x="21415" y="5057"/>
                    </a:cubicBezTo>
                    <a:cubicBezTo>
                      <a:pt x="21415" y="2277"/>
                      <a:pt x="16610" y="0"/>
                      <a:pt x="10715" y="0"/>
                    </a:cubicBezTo>
                    <a:cubicBezTo>
                      <a:pt x="4806" y="0"/>
                      <a:pt x="1" y="2277"/>
                      <a:pt x="1" y="5057"/>
                    </a:cubicBezTo>
                    <a:cubicBezTo>
                      <a:pt x="1" y="7851"/>
                      <a:pt x="4806" y="10128"/>
                      <a:pt x="10715" y="10128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7" name="Google Shape;247;p4"/>
              <p:cNvSpPr/>
              <p:nvPr/>
            </p:nvSpPr>
            <p:spPr>
              <a:xfrm>
                <a:off x="-1635800" y="3936413"/>
                <a:ext cx="465550" cy="204325"/>
              </a:xfrm>
              <a:custGeom>
                <a:avLst/>
                <a:gdLst/>
                <a:ahLst/>
                <a:cxnLst/>
                <a:rect l="l" t="t" r="r" b="b"/>
                <a:pathLst>
                  <a:path w="18622" h="8173" extrusionOk="0">
                    <a:moveTo>
                      <a:pt x="9318" y="8172"/>
                    </a:moveTo>
                    <a:cubicBezTo>
                      <a:pt x="14445" y="8172"/>
                      <a:pt x="18621" y="6328"/>
                      <a:pt x="18621" y="4079"/>
                    </a:cubicBezTo>
                    <a:cubicBezTo>
                      <a:pt x="18621" y="1830"/>
                      <a:pt x="14445" y="0"/>
                      <a:pt x="9318" y="0"/>
                    </a:cubicBezTo>
                    <a:cubicBezTo>
                      <a:pt x="4191" y="0"/>
                      <a:pt x="1" y="1830"/>
                      <a:pt x="1" y="4079"/>
                    </a:cubicBezTo>
                    <a:cubicBezTo>
                      <a:pt x="1" y="6328"/>
                      <a:pt x="4191" y="8172"/>
                      <a:pt x="9318" y="8172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8" name="Google Shape;248;p4"/>
              <p:cNvSpPr/>
              <p:nvPr/>
            </p:nvSpPr>
            <p:spPr>
              <a:xfrm>
                <a:off x="-1482500" y="3969588"/>
                <a:ext cx="158925" cy="137975"/>
              </a:xfrm>
              <a:custGeom>
                <a:avLst/>
                <a:gdLst/>
                <a:ahLst/>
                <a:cxnLst/>
                <a:rect l="l" t="t" r="r" b="b"/>
                <a:pathLst>
                  <a:path w="6357" h="5519" extrusionOk="0">
                    <a:moveTo>
                      <a:pt x="2725" y="978"/>
                    </a:moveTo>
                    <a:lnTo>
                      <a:pt x="2725" y="2040"/>
                    </a:lnTo>
                    <a:cubicBezTo>
                      <a:pt x="2557" y="2012"/>
                      <a:pt x="2418" y="1970"/>
                      <a:pt x="2306" y="1928"/>
                    </a:cubicBezTo>
                    <a:cubicBezTo>
                      <a:pt x="2222" y="1886"/>
                      <a:pt x="2152" y="1858"/>
                      <a:pt x="2096" y="1816"/>
                    </a:cubicBezTo>
                    <a:cubicBezTo>
                      <a:pt x="1957" y="1719"/>
                      <a:pt x="1887" y="1621"/>
                      <a:pt x="1887" y="1509"/>
                    </a:cubicBezTo>
                    <a:cubicBezTo>
                      <a:pt x="1887" y="1397"/>
                      <a:pt x="1957" y="1285"/>
                      <a:pt x="2110" y="1188"/>
                    </a:cubicBezTo>
                    <a:cubicBezTo>
                      <a:pt x="2166" y="1146"/>
                      <a:pt x="2236" y="1118"/>
                      <a:pt x="2306" y="1090"/>
                    </a:cubicBezTo>
                    <a:cubicBezTo>
                      <a:pt x="2432" y="1048"/>
                      <a:pt x="2571" y="1006"/>
                      <a:pt x="2725" y="978"/>
                    </a:cubicBezTo>
                    <a:close/>
                    <a:moveTo>
                      <a:pt x="3675" y="3060"/>
                    </a:moveTo>
                    <a:cubicBezTo>
                      <a:pt x="3884" y="3087"/>
                      <a:pt x="4066" y="3115"/>
                      <a:pt x="4220" y="3171"/>
                    </a:cubicBezTo>
                    <a:cubicBezTo>
                      <a:pt x="4345" y="3199"/>
                      <a:pt x="4443" y="3241"/>
                      <a:pt x="4513" y="3283"/>
                    </a:cubicBezTo>
                    <a:cubicBezTo>
                      <a:pt x="4681" y="3381"/>
                      <a:pt x="4764" y="3507"/>
                      <a:pt x="4764" y="3646"/>
                    </a:cubicBezTo>
                    <a:cubicBezTo>
                      <a:pt x="4764" y="3800"/>
                      <a:pt x="4667" y="3926"/>
                      <a:pt x="4457" y="4037"/>
                    </a:cubicBezTo>
                    <a:cubicBezTo>
                      <a:pt x="4387" y="4079"/>
                      <a:pt x="4303" y="4121"/>
                      <a:pt x="4220" y="4149"/>
                    </a:cubicBezTo>
                    <a:cubicBezTo>
                      <a:pt x="4066" y="4205"/>
                      <a:pt x="3884" y="4233"/>
                      <a:pt x="3675" y="4261"/>
                    </a:cubicBezTo>
                    <a:lnTo>
                      <a:pt x="3675" y="3060"/>
                    </a:lnTo>
                    <a:close/>
                    <a:moveTo>
                      <a:pt x="2725" y="0"/>
                    </a:moveTo>
                    <a:lnTo>
                      <a:pt x="2725" y="308"/>
                    </a:lnTo>
                    <a:cubicBezTo>
                      <a:pt x="2585" y="308"/>
                      <a:pt x="2446" y="322"/>
                      <a:pt x="2306" y="336"/>
                    </a:cubicBezTo>
                    <a:cubicBezTo>
                      <a:pt x="1747" y="391"/>
                      <a:pt x="1300" y="517"/>
                      <a:pt x="937" y="699"/>
                    </a:cubicBezTo>
                    <a:cubicBezTo>
                      <a:pt x="476" y="936"/>
                      <a:pt x="252" y="1216"/>
                      <a:pt x="252" y="1551"/>
                    </a:cubicBezTo>
                    <a:cubicBezTo>
                      <a:pt x="252" y="1886"/>
                      <a:pt x="462" y="2166"/>
                      <a:pt x="853" y="2403"/>
                    </a:cubicBezTo>
                    <a:cubicBezTo>
                      <a:pt x="1188" y="2599"/>
                      <a:pt x="1663" y="2738"/>
                      <a:pt x="2306" y="2864"/>
                    </a:cubicBezTo>
                    <a:cubicBezTo>
                      <a:pt x="2446" y="2878"/>
                      <a:pt x="2585" y="2906"/>
                      <a:pt x="2725" y="2920"/>
                    </a:cubicBezTo>
                    <a:lnTo>
                      <a:pt x="2725" y="4219"/>
                    </a:lnTo>
                    <a:cubicBezTo>
                      <a:pt x="2571" y="4177"/>
                      <a:pt x="2432" y="4135"/>
                      <a:pt x="2306" y="4065"/>
                    </a:cubicBezTo>
                    <a:cubicBezTo>
                      <a:pt x="2236" y="4037"/>
                      <a:pt x="2152" y="3995"/>
                      <a:pt x="2082" y="3954"/>
                    </a:cubicBezTo>
                    <a:cubicBezTo>
                      <a:pt x="1901" y="3828"/>
                      <a:pt x="1761" y="3688"/>
                      <a:pt x="1691" y="3534"/>
                    </a:cubicBezTo>
                    <a:lnTo>
                      <a:pt x="1" y="3618"/>
                    </a:lnTo>
                    <a:cubicBezTo>
                      <a:pt x="127" y="4023"/>
                      <a:pt x="434" y="4331"/>
                      <a:pt x="895" y="4554"/>
                    </a:cubicBezTo>
                    <a:cubicBezTo>
                      <a:pt x="1272" y="4736"/>
                      <a:pt x="1747" y="4848"/>
                      <a:pt x="2306" y="4917"/>
                    </a:cubicBezTo>
                    <a:cubicBezTo>
                      <a:pt x="2446" y="4931"/>
                      <a:pt x="2585" y="4945"/>
                      <a:pt x="2725" y="4945"/>
                    </a:cubicBezTo>
                    <a:lnTo>
                      <a:pt x="2725" y="5518"/>
                    </a:lnTo>
                    <a:lnTo>
                      <a:pt x="3675" y="5518"/>
                    </a:lnTo>
                    <a:lnTo>
                      <a:pt x="3675" y="4931"/>
                    </a:lnTo>
                    <a:cubicBezTo>
                      <a:pt x="3856" y="4917"/>
                      <a:pt x="4052" y="4903"/>
                      <a:pt x="4220" y="4876"/>
                    </a:cubicBezTo>
                    <a:cubicBezTo>
                      <a:pt x="4806" y="4806"/>
                      <a:pt x="5281" y="4666"/>
                      <a:pt x="5658" y="4470"/>
                    </a:cubicBezTo>
                    <a:cubicBezTo>
                      <a:pt x="6119" y="4219"/>
                      <a:pt x="6357" y="3898"/>
                      <a:pt x="6357" y="3534"/>
                    </a:cubicBezTo>
                    <a:cubicBezTo>
                      <a:pt x="6357" y="3199"/>
                      <a:pt x="6175" y="2920"/>
                      <a:pt x="5798" y="2710"/>
                    </a:cubicBezTo>
                    <a:cubicBezTo>
                      <a:pt x="5491" y="2543"/>
                      <a:pt x="4960" y="2389"/>
                      <a:pt x="4220" y="2277"/>
                    </a:cubicBezTo>
                    <a:cubicBezTo>
                      <a:pt x="4052" y="2249"/>
                      <a:pt x="3870" y="2221"/>
                      <a:pt x="3675" y="2193"/>
                    </a:cubicBezTo>
                    <a:lnTo>
                      <a:pt x="3675" y="992"/>
                    </a:lnTo>
                    <a:cubicBezTo>
                      <a:pt x="3898" y="1034"/>
                      <a:pt x="4080" y="1104"/>
                      <a:pt x="4220" y="1202"/>
                    </a:cubicBezTo>
                    <a:cubicBezTo>
                      <a:pt x="4331" y="1285"/>
                      <a:pt x="4401" y="1369"/>
                      <a:pt x="4457" y="1481"/>
                    </a:cubicBezTo>
                    <a:lnTo>
                      <a:pt x="6091" y="1383"/>
                    </a:lnTo>
                    <a:cubicBezTo>
                      <a:pt x="5980" y="1076"/>
                      <a:pt x="5728" y="825"/>
                      <a:pt x="5323" y="643"/>
                    </a:cubicBezTo>
                    <a:cubicBezTo>
                      <a:pt x="5030" y="503"/>
                      <a:pt x="4653" y="419"/>
                      <a:pt x="4220" y="364"/>
                    </a:cubicBezTo>
                    <a:cubicBezTo>
                      <a:pt x="4052" y="336"/>
                      <a:pt x="3870" y="322"/>
                      <a:pt x="3675" y="308"/>
                    </a:cubicBezTo>
                    <a:lnTo>
                      <a:pt x="3675" y="0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9" name="Google Shape;249;p4"/>
              <p:cNvSpPr/>
              <p:nvPr/>
            </p:nvSpPr>
            <p:spPr>
              <a:xfrm>
                <a:off x="-1602275" y="3891363"/>
                <a:ext cx="535400" cy="253550"/>
              </a:xfrm>
              <a:custGeom>
                <a:avLst/>
                <a:gdLst/>
                <a:ahLst/>
                <a:cxnLst/>
                <a:rect l="l" t="t" r="r" b="b"/>
                <a:pathLst>
                  <a:path w="21416" h="10142" extrusionOk="0">
                    <a:moveTo>
                      <a:pt x="10715" y="10142"/>
                    </a:moveTo>
                    <a:cubicBezTo>
                      <a:pt x="16610" y="10142"/>
                      <a:pt x="21415" y="7865"/>
                      <a:pt x="21415" y="5071"/>
                    </a:cubicBezTo>
                    <a:cubicBezTo>
                      <a:pt x="21415" y="2277"/>
                      <a:pt x="16610" y="0"/>
                      <a:pt x="10715" y="0"/>
                    </a:cubicBezTo>
                    <a:cubicBezTo>
                      <a:pt x="4806" y="0"/>
                      <a:pt x="1" y="2277"/>
                      <a:pt x="1" y="5071"/>
                    </a:cubicBezTo>
                    <a:cubicBezTo>
                      <a:pt x="1" y="7865"/>
                      <a:pt x="4806" y="10142"/>
                      <a:pt x="10715" y="10142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0" name="Google Shape;250;p4"/>
              <p:cNvSpPr/>
              <p:nvPr/>
            </p:nvSpPr>
            <p:spPr>
              <a:xfrm>
                <a:off x="-1602275" y="3966088"/>
                <a:ext cx="535400" cy="52075"/>
              </a:xfrm>
              <a:custGeom>
                <a:avLst/>
                <a:gdLst/>
                <a:ahLst/>
                <a:cxnLst/>
                <a:rect l="l" t="t" r="r" b="b"/>
                <a:pathLst>
                  <a:path w="21416" h="2083" extrusionOk="0">
                    <a:moveTo>
                      <a:pt x="1" y="2082"/>
                    </a:moveTo>
                    <a:lnTo>
                      <a:pt x="21415" y="2082"/>
                    </a:lnTo>
                    <a:lnTo>
                      <a:pt x="21415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1" name="Google Shape;251;p4"/>
              <p:cNvSpPr/>
              <p:nvPr/>
            </p:nvSpPr>
            <p:spPr>
              <a:xfrm>
                <a:off x="-1602275" y="3839313"/>
                <a:ext cx="535400" cy="253575"/>
              </a:xfrm>
              <a:custGeom>
                <a:avLst/>
                <a:gdLst/>
                <a:ahLst/>
                <a:cxnLst/>
                <a:rect l="l" t="t" r="r" b="b"/>
                <a:pathLst>
                  <a:path w="21416" h="10143" extrusionOk="0">
                    <a:moveTo>
                      <a:pt x="10715" y="10142"/>
                    </a:moveTo>
                    <a:cubicBezTo>
                      <a:pt x="16610" y="10142"/>
                      <a:pt x="21415" y="7865"/>
                      <a:pt x="21415" y="5072"/>
                    </a:cubicBezTo>
                    <a:cubicBezTo>
                      <a:pt x="21415" y="2278"/>
                      <a:pt x="16610" y="1"/>
                      <a:pt x="10715" y="1"/>
                    </a:cubicBezTo>
                    <a:cubicBezTo>
                      <a:pt x="4806" y="1"/>
                      <a:pt x="1" y="2278"/>
                      <a:pt x="1" y="5072"/>
                    </a:cubicBezTo>
                    <a:cubicBezTo>
                      <a:pt x="1" y="7865"/>
                      <a:pt x="4806" y="10142"/>
                      <a:pt x="10715" y="10142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2" name="Google Shape;252;p4"/>
              <p:cNvSpPr/>
              <p:nvPr/>
            </p:nvSpPr>
            <p:spPr>
              <a:xfrm>
                <a:off x="-1567350" y="3863763"/>
                <a:ext cx="465550" cy="204325"/>
              </a:xfrm>
              <a:custGeom>
                <a:avLst/>
                <a:gdLst/>
                <a:ahLst/>
                <a:cxnLst/>
                <a:rect l="l" t="t" r="r" b="b"/>
                <a:pathLst>
                  <a:path w="18622" h="8173" extrusionOk="0">
                    <a:moveTo>
                      <a:pt x="9318" y="8173"/>
                    </a:moveTo>
                    <a:cubicBezTo>
                      <a:pt x="14444" y="8173"/>
                      <a:pt x="18621" y="6343"/>
                      <a:pt x="18621" y="4094"/>
                    </a:cubicBezTo>
                    <a:cubicBezTo>
                      <a:pt x="18621" y="1845"/>
                      <a:pt x="14444" y="1"/>
                      <a:pt x="9318" y="1"/>
                    </a:cubicBezTo>
                    <a:cubicBezTo>
                      <a:pt x="4191" y="1"/>
                      <a:pt x="0" y="1845"/>
                      <a:pt x="0" y="4094"/>
                    </a:cubicBezTo>
                    <a:cubicBezTo>
                      <a:pt x="0" y="6343"/>
                      <a:pt x="4191" y="8173"/>
                      <a:pt x="9318" y="8173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3" name="Google Shape;253;p4"/>
              <p:cNvSpPr/>
              <p:nvPr/>
            </p:nvSpPr>
            <p:spPr>
              <a:xfrm>
                <a:off x="-1414050" y="3897288"/>
                <a:ext cx="158925" cy="137625"/>
              </a:xfrm>
              <a:custGeom>
                <a:avLst/>
                <a:gdLst/>
                <a:ahLst/>
                <a:cxnLst/>
                <a:rect l="l" t="t" r="r" b="b"/>
                <a:pathLst>
                  <a:path w="6357" h="5505" extrusionOk="0">
                    <a:moveTo>
                      <a:pt x="2725" y="965"/>
                    </a:moveTo>
                    <a:lnTo>
                      <a:pt x="2725" y="2040"/>
                    </a:lnTo>
                    <a:cubicBezTo>
                      <a:pt x="2557" y="1998"/>
                      <a:pt x="2418" y="1970"/>
                      <a:pt x="2306" y="1915"/>
                    </a:cubicBezTo>
                    <a:cubicBezTo>
                      <a:pt x="2222" y="1887"/>
                      <a:pt x="2152" y="1845"/>
                      <a:pt x="2096" y="1817"/>
                    </a:cubicBezTo>
                    <a:cubicBezTo>
                      <a:pt x="1957" y="1719"/>
                      <a:pt x="1887" y="1621"/>
                      <a:pt x="1887" y="1509"/>
                    </a:cubicBezTo>
                    <a:cubicBezTo>
                      <a:pt x="1887" y="1384"/>
                      <a:pt x="1957" y="1286"/>
                      <a:pt x="2110" y="1174"/>
                    </a:cubicBezTo>
                    <a:cubicBezTo>
                      <a:pt x="2166" y="1146"/>
                      <a:pt x="2236" y="1104"/>
                      <a:pt x="2306" y="1076"/>
                    </a:cubicBezTo>
                    <a:cubicBezTo>
                      <a:pt x="2431" y="1034"/>
                      <a:pt x="2571" y="993"/>
                      <a:pt x="2725" y="965"/>
                    </a:cubicBezTo>
                    <a:close/>
                    <a:moveTo>
                      <a:pt x="3675" y="3046"/>
                    </a:moveTo>
                    <a:cubicBezTo>
                      <a:pt x="3884" y="3074"/>
                      <a:pt x="4066" y="3116"/>
                      <a:pt x="4220" y="3158"/>
                    </a:cubicBezTo>
                    <a:cubicBezTo>
                      <a:pt x="4345" y="3186"/>
                      <a:pt x="4443" y="3228"/>
                      <a:pt x="4513" y="3270"/>
                    </a:cubicBezTo>
                    <a:cubicBezTo>
                      <a:pt x="4681" y="3381"/>
                      <a:pt x="4764" y="3493"/>
                      <a:pt x="4764" y="3633"/>
                    </a:cubicBezTo>
                    <a:cubicBezTo>
                      <a:pt x="4764" y="3786"/>
                      <a:pt x="4667" y="3926"/>
                      <a:pt x="4457" y="4038"/>
                    </a:cubicBezTo>
                    <a:cubicBezTo>
                      <a:pt x="4387" y="4080"/>
                      <a:pt x="4303" y="4108"/>
                      <a:pt x="4220" y="4136"/>
                    </a:cubicBezTo>
                    <a:cubicBezTo>
                      <a:pt x="4066" y="4191"/>
                      <a:pt x="3884" y="4233"/>
                      <a:pt x="3675" y="4247"/>
                    </a:cubicBezTo>
                    <a:lnTo>
                      <a:pt x="3675" y="3046"/>
                    </a:lnTo>
                    <a:close/>
                    <a:moveTo>
                      <a:pt x="2725" y="1"/>
                    </a:moveTo>
                    <a:lnTo>
                      <a:pt x="2725" y="294"/>
                    </a:lnTo>
                    <a:cubicBezTo>
                      <a:pt x="2585" y="308"/>
                      <a:pt x="2445" y="322"/>
                      <a:pt x="2306" y="336"/>
                    </a:cubicBezTo>
                    <a:cubicBezTo>
                      <a:pt x="1747" y="392"/>
                      <a:pt x="1300" y="518"/>
                      <a:pt x="937" y="699"/>
                    </a:cubicBezTo>
                    <a:cubicBezTo>
                      <a:pt x="490" y="923"/>
                      <a:pt x="252" y="1202"/>
                      <a:pt x="252" y="1537"/>
                    </a:cubicBezTo>
                    <a:cubicBezTo>
                      <a:pt x="252" y="1873"/>
                      <a:pt x="462" y="2152"/>
                      <a:pt x="853" y="2389"/>
                    </a:cubicBezTo>
                    <a:cubicBezTo>
                      <a:pt x="1188" y="2585"/>
                      <a:pt x="1663" y="2739"/>
                      <a:pt x="2306" y="2850"/>
                    </a:cubicBezTo>
                    <a:cubicBezTo>
                      <a:pt x="2445" y="2878"/>
                      <a:pt x="2585" y="2892"/>
                      <a:pt x="2725" y="2920"/>
                    </a:cubicBezTo>
                    <a:lnTo>
                      <a:pt x="2725" y="4205"/>
                    </a:lnTo>
                    <a:cubicBezTo>
                      <a:pt x="2571" y="4164"/>
                      <a:pt x="2431" y="4122"/>
                      <a:pt x="2306" y="4066"/>
                    </a:cubicBezTo>
                    <a:cubicBezTo>
                      <a:pt x="2236" y="4024"/>
                      <a:pt x="2152" y="3996"/>
                      <a:pt x="2082" y="3940"/>
                    </a:cubicBezTo>
                    <a:cubicBezTo>
                      <a:pt x="1901" y="3828"/>
                      <a:pt x="1761" y="3689"/>
                      <a:pt x="1691" y="3521"/>
                    </a:cubicBezTo>
                    <a:lnTo>
                      <a:pt x="1" y="3605"/>
                    </a:lnTo>
                    <a:cubicBezTo>
                      <a:pt x="127" y="4010"/>
                      <a:pt x="434" y="4331"/>
                      <a:pt x="895" y="4541"/>
                    </a:cubicBezTo>
                    <a:cubicBezTo>
                      <a:pt x="1272" y="4722"/>
                      <a:pt x="1747" y="4848"/>
                      <a:pt x="2306" y="4904"/>
                    </a:cubicBezTo>
                    <a:cubicBezTo>
                      <a:pt x="2445" y="4918"/>
                      <a:pt x="2585" y="4932"/>
                      <a:pt x="2725" y="4946"/>
                    </a:cubicBezTo>
                    <a:lnTo>
                      <a:pt x="2725" y="5505"/>
                    </a:lnTo>
                    <a:lnTo>
                      <a:pt x="3675" y="5505"/>
                    </a:lnTo>
                    <a:lnTo>
                      <a:pt x="3675" y="4932"/>
                    </a:lnTo>
                    <a:cubicBezTo>
                      <a:pt x="3856" y="4918"/>
                      <a:pt x="4052" y="4904"/>
                      <a:pt x="4220" y="4876"/>
                    </a:cubicBezTo>
                    <a:cubicBezTo>
                      <a:pt x="4806" y="4792"/>
                      <a:pt x="5281" y="4652"/>
                      <a:pt x="5658" y="4457"/>
                    </a:cubicBezTo>
                    <a:cubicBezTo>
                      <a:pt x="6119" y="4205"/>
                      <a:pt x="6357" y="3898"/>
                      <a:pt x="6357" y="3521"/>
                    </a:cubicBezTo>
                    <a:cubicBezTo>
                      <a:pt x="6357" y="3186"/>
                      <a:pt x="6175" y="2920"/>
                      <a:pt x="5798" y="2697"/>
                    </a:cubicBezTo>
                    <a:cubicBezTo>
                      <a:pt x="5491" y="2529"/>
                      <a:pt x="4960" y="2389"/>
                      <a:pt x="4220" y="2264"/>
                    </a:cubicBezTo>
                    <a:cubicBezTo>
                      <a:pt x="4052" y="2236"/>
                      <a:pt x="3870" y="2208"/>
                      <a:pt x="3675" y="2180"/>
                    </a:cubicBezTo>
                    <a:lnTo>
                      <a:pt x="3675" y="979"/>
                    </a:lnTo>
                    <a:cubicBezTo>
                      <a:pt x="3898" y="1034"/>
                      <a:pt x="4080" y="1104"/>
                      <a:pt x="4220" y="1188"/>
                    </a:cubicBezTo>
                    <a:cubicBezTo>
                      <a:pt x="4331" y="1272"/>
                      <a:pt x="4401" y="1370"/>
                      <a:pt x="4457" y="1468"/>
                    </a:cubicBezTo>
                    <a:lnTo>
                      <a:pt x="6091" y="1370"/>
                    </a:lnTo>
                    <a:cubicBezTo>
                      <a:pt x="5980" y="1062"/>
                      <a:pt x="5728" y="811"/>
                      <a:pt x="5323" y="629"/>
                    </a:cubicBezTo>
                    <a:cubicBezTo>
                      <a:pt x="5030" y="504"/>
                      <a:pt x="4653" y="406"/>
                      <a:pt x="4220" y="350"/>
                    </a:cubicBezTo>
                    <a:cubicBezTo>
                      <a:pt x="4052" y="322"/>
                      <a:pt x="3870" y="308"/>
                      <a:pt x="3675" y="294"/>
                    </a:cubicBezTo>
                    <a:lnTo>
                      <a:pt x="3675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4" name="Google Shape;254;p4"/>
              <p:cNvSpPr/>
              <p:nvPr/>
            </p:nvSpPr>
            <p:spPr>
              <a:xfrm>
                <a:off x="-1694125" y="3815238"/>
                <a:ext cx="535400" cy="253550"/>
              </a:xfrm>
              <a:custGeom>
                <a:avLst/>
                <a:gdLst/>
                <a:ahLst/>
                <a:cxnLst/>
                <a:rect l="l" t="t" r="r" b="b"/>
                <a:pathLst>
                  <a:path w="21416" h="10142" extrusionOk="0">
                    <a:moveTo>
                      <a:pt x="10701" y="10142"/>
                    </a:moveTo>
                    <a:cubicBezTo>
                      <a:pt x="16610" y="10142"/>
                      <a:pt x="21415" y="7865"/>
                      <a:pt x="21415" y="5071"/>
                    </a:cubicBezTo>
                    <a:cubicBezTo>
                      <a:pt x="21415" y="2277"/>
                      <a:pt x="16610" y="0"/>
                      <a:pt x="10701" y="0"/>
                    </a:cubicBezTo>
                    <a:cubicBezTo>
                      <a:pt x="4806" y="0"/>
                      <a:pt x="1" y="2277"/>
                      <a:pt x="1" y="5071"/>
                    </a:cubicBezTo>
                    <a:cubicBezTo>
                      <a:pt x="1" y="7865"/>
                      <a:pt x="4806" y="10142"/>
                      <a:pt x="10701" y="10142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5" name="Google Shape;255;p4"/>
              <p:cNvSpPr/>
              <p:nvPr/>
            </p:nvSpPr>
            <p:spPr>
              <a:xfrm>
                <a:off x="-1694125" y="3889963"/>
                <a:ext cx="535400" cy="52050"/>
              </a:xfrm>
              <a:custGeom>
                <a:avLst/>
                <a:gdLst/>
                <a:ahLst/>
                <a:cxnLst/>
                <a:rect l="l" t="t" r="r" b="b"/>
                <a:pathLst>
                  <a:path w="21416" h="2082" extrusionOk="0">
                    <a:moveTo>
                      <a:pt x="1" y="2082"/>
                    </a:moveTo>
                    <a:lnTo>
                      <a:pt x="21415" y="2082"/>
                    </a:lnTo>
                    <a:lnTo>
                      <a:pt x="21415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6" name="Google Shape;256;p4"/>
              <p:cNvSpPr/>
              <p:nvPr/>
            </p:nvSpPr>
            <p:spPr>
              <a:xfrm>
                <a:off x="-1694125" y="3763188"/>
                <a:ext cx="535400" cy="253575"/>
              </a:xfrm>
              <a:custGeom>
                <a:avLst/>
                <a:gdLst/>
                <a:ahLst/>
                <a:cxnLst/>
                <a:rect l="l" t="t" r="r" b="b"/>
                <a:pathLst>
                  <a:path w="21416" h="10143" extrusionOk="0">
                    <a:moveTo>
                      <a:pt x="10701" y="10142"/>
                    </a:moveTo>
                    <a:cubicBezTo>
                      <a:pt x="16610" y="10142"/>
                      <a:pt x="21415" y="7865"/>
                      <a:pt x="21415" y="5071"/>
                    </a:cubicBezTo>
                    <a:cubicBezTo>
                      <a:pt x="21415" y="2278"/>
                      <a:pt x="16610" y="1"/>
                      <a:pt x="10701" y="1"/>
                    </a:cubicBezTo>
                    <a:cubicBezTo>
                      <a:pt x="4806" y="1"/>
                      <a:pt x="1" y="2278"/>
                      <a:pt x="1" y="5071"/>
                    </a:cubicBezTo>
                    <a:cubicBezTo>
                      <a:pt x="1" y="7865"/>
                      <a:pt x="4806" y="10142"/>
                      <a:pt x="10701" y="10142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7" name="Google Shape;257;p4"/>
              <p:cNvSpPr/>
              <p:nvPr/>
            </p:nvSpPr>
            <p:spPr>
              <a:xfrm>
                <a:off x="-1659200" y="3787988"/>
                <a:ext cx="465550" cy="203975"/>
              </a:xfrm>
              <a:custGeom>
                <a:avLst/>
                <a:gdLst/>
                <a:ahLst/>
                <a:cxnLst/>
                <a:rect l="l" t="t" r="r" b="b"/>
                <a:pathLst>
                  <a:path w="18622" h="8159" extrusionOk="0">
                    <a:moveTo>
                      <a:pt x="9304" y="8158"/>
                    </a:moveTo>
                    <a:cubicBezTo>
                      <a:pt x="14431" y="8158"/>
                      <a:pt x="18621" y="6328"/>
                      <a:pt x="18621" y="4079"/>
                    </a:cubicBezTo>
                    <a:cubicBezTo>
                      <a:pt x="18621" y="1830"/>
                      <a:pt x="14431" y="0"/>
                      <a:pt x="9304" y="0"/>
                    </a:cubicBezTo>
                    <a:cubicBezTo>
                      <a:pt x="4177" y="0"/>
                      <a:pt x="1" y="1830"/>
                      <a:pt x="1" y="4079"/>
                    </a:cubicBezTo>
                    <a:cubicBezTo>
                      <a:pt x="1" y="6328"/>
                      <a:pt x="4177" y="8158"/>
                      <a:pt x="9304" y="8158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8" name="Google Shape;258;p4"/>
              <p:cNvSpPr/>
              <p:nvPr/>
            </p:nvSpPr>
            <p:spPr>
              <a:xfrm>
                <a:off x="-1506225" y="3821163"/>
                <a:ext cx="159250" cy="137625"/>
              </a:xfrm>
              <a:custGeom>
                <a:avLst/>
                <a:gdLst/>
                <a:ahLst/>
                <a:cxnLst/>
                <a:rect l="l" t="t" r="r" b="b"/>
                <a:pathLst>
                  <a:path w="6370" h="5505" extrusionOk="0">
                    <a:moveTo>
                      <a:pt x="2738" y="978"/>
                    </a:moveTo>
                    <a:lnTo>
                      <a:pt x="2738" y="2040"/>
                    </a:lnTo>
                    <a:cubicBezTo>
                      <a:pt x="2570" y="2012"/>
                      <a:pt x="2431" y="1970"/>
                      <a:pt x="2319" y="1928"/>
                    </a:cubicBezTo>
                    <a:cubicBezTo>
                      <a:pt x="2235" y="1886"/>
                      <a:pt x="2165" y="1858"/>
                      <a:pt x="2095" y="1817"/>
                    </a:cubicBezTo>
                    <a:cubicBezTo>
                      <a:pt x="1970" y="1719"/>
                      <a:pt x="1900" y="1621"/>
                      <a:pt x="1900" y="1509"/>
                    </a:cubicBezTo>
                    <a:cubicBezTo>
                      <a:pt x="1900" y="1397"/>
                      <a:pt x="1970" y="1286"/>
                      <a:pt x="2123" y="1188"/>
                    </a:cubicBezTo>
                    <a:cubicBezTo>
                      <a:pt x="2179" y="1146"/>
                      <a:pt x="2249" y="1118"/>
                      <a:pt x="2319" y="1090"/>
                    </a:cubicBezTo>
                    <a:cubicBezTo>
                      <a:pt x="2431" y="1034"/>
                      <a:pt x="2570" y="1006"/>
                      <a:pt x="2738" y="978"/>
                    </a:cubicBezTo>
                    <a:close/>
                    <a:moveTo>
                      <a:pt x="3674" y="3046"/>
                    </a:moveTo>
                    <a:cubicBezTo>
                      <a:pt x="3897" y="3074"/>
                      <a:pt x="4079" y="3116"/>
                      <a:pt x="4233" y="3158"/>
                    </a:cubicBezTo>
                    <a:cubicBezTo>
                      <a:pt x="4344" y="3199"/>
                      <a:pt x="4442" y="3241"/>
                      <a:pt x="4526" y="3283"/>
                    </a:cubicBezTo>
                    <a:cubicBezTo>
                      <a:pt x="4694" y="3381"/>
                      <a:pt x="4777" y="3493"/>
                      <a:pt x="4777" y="3632"/>
                    </a:cubicBezTo>
                    <a:cubicBezTo>
                      <a:pt x="4777" y="3786"/>
                      <a:pt x="4680" y="3926"/>
                      <a:pt x="4470" y="4038"/>
                    </a:cubicBezTo>
                    <a:cubicBezTo>
                      <a:pt x="4400" y="4079"/>
                      <a:pt x="4316" y="4107"/>
                      <a:pt x="4233" y="4149"/>
                    </a:cubicBezTo>
                    <a:cubicBezTo>
                      <a:pt x="4065" y="4191"/>
                      <a:pt x="3883" y="4233"/>
                      <a:pt x="3674" y="4247"/>
                    </a:cubicBezTo>
                    <a:lnTo>
                      <a:pt x="3674" y="3046"/>
                    </a:lnTo>
                    <a:close/>
                    <a:moveTo>
                      <a:pt x="2738" y="1"/>
                    </a:moveTo>
                    <a:lnTo>
                      <a:pt x="2738" y="308"/>
                    </a:lnTo>
                    <a:cubicBezTo>
                      <a:pt x="2584" y="308"/>
                      <a:pt x="2445" y="322"/>
                      <a:pt x="2319" y="336"/>
                    </a:cubicBezTo>
                    <a:cubicBezTo>
                      <a:pt x="1760" y="392"/>
                      <a:pt x="1299" y="517"/>
                      <a:pt x="936" y="699"/>
                    </a:cubicBezTo>
                    <a:cubicBezTo>
                      <a:pt x="489" y="922"/>
                      <a:pt x="265" y="1216"/>
                      <a:pt x="265" y="1551"/>
                    </a:cubicBezTo>
                    <a:cubicBezTo>
                      <a:pt x="265" y="1886"/>
                      <a:pt x="461" y="2166"/>
                      <a:pt x="866" y="2389"/>
                    </a:cubicBezTo>
                    <a:cubicBezTo>
                      <a:pt x="1187" y="2585"/>
                      <a:pt x="1676" y="2738"/>
                      <a:pt x="2319" y="2850"/>
                    </a:cubicBezTo>
                    <a:cubicBezTo>
                      <a:pt x="2445" y="2878"/>
                      <a:pt x="2584" y="2892"/>
                      <a:pt x="2738" y="2920"/>
                    </a:cubicBezTo>
                    <a:lnTo>
                      <a:pt x="2738" y="4205"/>
                    </a:lnTo>
                    <a:cubicBezTo>
                      <a:pt x="2584" y="4177"/>
                      <a:pt x="2445" y="4121"/>
                      <a:pt x="2319" y="4066"/>
                    </a:cubicBezTo>
                    <a:cubicBezTo>
                      <a:pt x="2235" y="4038"/>
                      <a:pt x="2165" y="3996"/>
                      <a:pt x="2095" y="3954"/>
                    </a:cubicBezTo>
                    <a:cubicBezTo>
                      <a:pt x="1900" y="3828"/>
                      <a:pt x="1774" y="3688"/>
                      <a:pt x="1704" y="3521"/>
                    </a:cubicBezTo>
                    <a:lnTo>
                      <a:pt x="0" y="3605"/>
                    </a:lnTo>
                    <a:cubicBezTo>
                      <a:pt x="140" y="4010"/>
                      <a:pt x="433" y="4331"/>
                      <a:pt x="908" y="4554"/>
                    </a:cubicBezTo>
                    <a:cubicBezTo>
                      <a:pt x="1285" y="4722"/>
                      <a:pt x="1746" y="4848"/>
                      <a:pt x="2319" y="4918"/>
                    </a:cubicBezTo>
                    <a:cubicBezTo>
                      <a:pt x="2445" y="4932"/>
                      <a:pt x="2584" y="4946"/>
                      <a:pt x="2738" y="4946"/>
                    </a:cubicBezTo>
                    <a:lnTo>
                      <a:pt x="2738" y="5504"/>
                    </a:lnTo>
                    <a:lnTo>
                      <a:pt x="3674" y="5504"/>
                    </a:lnTo>
                    <a:lnTo>
                      <a:pt x="3674" y="4932"/>
                    </a:lnTo>
                    <a:cubicBezTo>
                      <a:pt x="3869" y="4918"/>
                      <a:pt x="4051" y="4904"/>
                      <a:pt x="4233" y="4876"/>
                    </a:cubicBezTo>
                    <a:cubicBezTo>
                      <a:pt x="4819" y="4792"/>
                      <a:pt x="5294" y="4666"/>
                      <a:pt x="5658" y="4471"/>
                    </a:cubicBezTo>
                    <a:cubicBezTo>
                      <a:pt x="6132" y="4205"/>
                      <a:pt x="6370" y="3898"/>
                      <a:pt x="6370" y="3521"/>
                    </a:cubicBezTo>
                    <a:cubicBezTo>
                      <a:pt x="6370" y="3185"/>
                      <a:pt x="6188" y="2920"/>
                      <a:pt x="5811" y="2711"/>
                    </a:cubicBezTo>
                    <a:cubicBezTo>
                      <a:pt x="5504" y="2529"/>
                      <a:pt x="4973" y="2389"/>
                      <a:pt x="4233" y="2264"/>
                    </a:cubicBezTo>
                    <a:cubicBezTo>
                      <a:pt x="4051" y="2236"/>
                      <a:pt x="3869" y="2208"/>
                      <a:pt x="3674" y="2194"/>
                    </a:cubicBezTo>
                    <a:lnTo>
                      <a:pt x="3674" y="978"/>
                    </a:lnTo>
                    <a:cubicBezTo>
                      <a:pt x="3911" y="1034"/>
                      <a:pt x="4093" y="1104"/>
                      <a:pt x="4233" y="1202"/>
                    </a:cubicBezTo>
                    <a:cubicBezTo>
                      <a:pt x="4330" y="1272"/>
                      <a:pt x="4414" y="1370"/>
                      <a:pt x="4456" y="1481"/>
                    </a:cubicBezTo>
                    <a:lnTo>
                      <a:pt x="6105" y="1370"/>
                    </a:lnTo>
                    <a:cubicBezTo>
                      <a:pt x="5993" y="1062"/>
                      <a:pt x="5727" y="825"/>
                      <a:pt x="5322" y="643"/>
                    </a:cubicBezTo>
                    <a:cubicBezTo>
                      <a:pt x="5029" y="503"/>
                      <a:pt x="4666" y="406"/>
                      <a:pt x="4233" y="350"/>
                    </a:cubicBezTo>
                    <a:cubicBezTo>
                      <a:pt x="4051" y="336"/>
                      <a:pt x="3869" y="308"/>
                      <a:pt x="3674" y="308"/>
                    </a:cubicBezTo>
                    <a:lnTo>
                      <a:pt x="3674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9" name="Google Shape;259;p4"/>
              <p:cNvSpPr/>
              <p:nvPr/>
            </p:nvSpPr>
            <p:spPr>
              <a:xfrm>
                <a:off x="-1760825" y="3745038"/>
                <a:ext cx="535400" cy="253550"/>
              </a:xfrm>
              <a:custGeom>
                <a:avLst/>
                <a:gdLst/>
                <a:ahLst/>
                <a:cxnLst/>
                <a:rect l="l" t="t" r="r" b="b"/>
                <a:pathLst>
                  <a:path w="21416" h="10142" extrusionOk="0">
                    <a:moveTo>
                      <a:pt x="10701" y="10142"/>
                    </a:moveTo>
                    <a:cubicBezTo>
                      <a:pt x="16610" y="10142"/>
                      <a:pt x="21415" y="7865"/>
                      <a:pt x="21415" y="5071"/>
                    </a:cubicBezTo>
                    <a:cubicBezTo>
                      <a:pt x="21415" y="2277"/>
                      <a:pt x="16610" y="0"/>
                      <a:pt x="10701" y="0"/>
                    </a:cubicBezTo>
                    <a:cubicBezTo>
                      <a:pt x="4806" y="0"/>
                      <a:pt x="1" y="2277"/>
                      <a:pt x="1" y="5071"/>
                    </a:cubicBezTo>
                    <a:cubicBezTo>
                      <a:pt x="1" y="7865"/>
                      <a:pt x="4806" y="10142"/>
                      <a:pt x="10701" y="10142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0" name="Google Shape;260;p4"/>
              <p:cNvSpPr/>
              <p:nvPr/>
            </p:nvSpPr>
            <p:spPr>
              <a:xfrm>
                <a:off x="-1760825" y="3819763"/>
                <a:ext cx="535400" cy="52075"/>
              </a:xfrm>
              <a:custGeom>
                <a:avLst/>
                <a:gdLst/>
                <a:ahLst/>
                <a:cxnLst/>
                <a:rect l="l" t="t" r="r" b="b"/>
                <a:pathLst>
                  <a:path w="21416" h="2083" extrusionOk="0">
                    <a:moveTo>
                      <a:pt x="1" y="2082"/>
                    </a:moveTo>
                    <a:lnTo>
                      <a:pt x="21415" y="2082"/>
                    </a:lnTo>
                    <a:lnTo>
                      <a:pt x="21415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1" name="Google Shape;261;p4"/>
              <p:cNvSpPr/>
              <p:nvPr/>
            </p:nvSpPr>
            <p:spPr>
              <a:xfrm>
                <a:off x="-1760825" y="3692988"/>
                <a:ext cx="535400" cy="253575"/>
              </a:xfrm>
              <a:custGeom>
                <a:avLst/>
                <a:gdLst/>
                <a:ahLst/>
                <a:cxnLst/>
                <a:rect l="l" t="t" r="r" b="b"/>
                <a:pathLst>
                  <a:path w="21416" h="10143" extrusionOk="0">
                    <a:moveTo>
                      <a:pt x="10701" y="10142"/>
                    </a:moveTo>
                    <a:cubicBezTo>
                      <a:pt x="16610" y="10142"/>
                      <a:pt x="21415" y="7865"/>
                      <a:pt x="21415" y="5072"/>
                    </a:cubicBezTo>
                    <a:cubicBezTo>
                      <a:pt x="21415" y="2278"/>
                      <a:pt x="16610" y="1"/>
                      <a:pt x="10701" y="1"/>
                    </a:cubicBezTo>
                    <a:cubicBezTo>
                      <a:pt x="4806" y="1"/>
                      <a:pt x="1" y="2278"/>
                      <a:pt x="1" y="5072"/>
                    </a:cubicBezTo>
                    <a:cubicBezTo>
                      <a:pt x="1" y="7865"/>
                      <a:pt x="4806" y="10142"/>
                      <a:pt x="10701" y="10142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2" name="Google Shape;262;p4"/>
              <p:cNvSpPr/>
              <p:nvPr/>
            </p:nvSpPr>
            <p:spPr>
              <a:xfrm>
                <a:off x="-1725900" y="3717788"/>
                <a:ext cx="465550" cy="203975"/>
              </a:xfrm>
              <a:custGeom>
                <a:avLst/>
                <a:gdLst/>
                <a:ahLst/>
                <a:cxnLst/>
                <a:rect l="l" t="t" r="r" b="b"/>
                <a:pathLst>
                  <a:path w="18622" h="8159" extrusionOk="0">
                    <a:moveTo>
                      <a:pt x="9304" y="8159"/>
                    </a:moveTo>
                    <a:cubicBezTo>
                      <a:pt x="14431" y="8159"/>
                      <a:pt x="18621" y="6329"/>
                      <a:pt x="18621" y="4080"/>
                    </a:cubicBezTo>
                    <a:cubicBezTo>
                      <a:pt x="18621" y="1831"/>
                      <a:pt x="14431" y="1"/>
                      <a:pt x="9304" y="1"/>
                    </a:cubicBezTo>
                    <a:cubicBezTo>
                      <a:pt x="4177" y="1"/>
                      <a:pt x="1" y="1831"/>
                      <a:pt x="1" y="4080"/>
                    </a:cubicBezTo>
                    <a:cubicBezTo>
                      <a:pt x="1" y="6329"/>
                      <a:pt x="4177" y="8159"/>
                      <a:pt x="9304" y="8159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3" name="Google Shape;263;p4"/>
              <p:cNvSpPr/>
              <p:nvPr/>
            </p:nvSpPr>
            <p:spPr>
              <a:xfrm>
                <a:off x="-1572600" y="3750963"/>
                <a:ext cx="158925" cy="137625"/>
              </a:xfrm>
              <a:custGeom>
                <a:avLst/>
                <a:gdLst/>
                <a:ahLst/>
                <a:cxnLst/>
                <a:rect l="l" t="t" r="r" b="b"/>
                <a:pathLst>
                  <a:path w="6357" h="5505" extrusionOk="0">
                    <a:moveTo>
                      <a:pt x="2725" y="979"/>
                    </a:moveTo>
                    <a:lnTo>
                      <a:pt x="2725" y="2040"/>
                    </a:lnTo>
                    <a:cubicBezTo>
                      <a:pt x="2557" y="2012"/>
                      <a:pt x="2418" y="1970"/>
                      <a:pt x="2306" y="1915"/>
                    </a:cubicBezTo>
                    <a:cubicBezTo>
                      <a:pt x="2222" y="1887"/>
                      <a:pt x="2152" y="1845"/>
                      <a:pt x="2082" y="1817"/>
                    </a:cubicBezTo>
                    <a:cubicBezTo>
                      <a:pt x="1957" y="1719"/>
                      <a:pt x="1887" y="1621"/>
                      <a:pt x="1887" y="1509"/>
                    </a:cubicBezTo>
                    <a:cubicBezTo>
                      <a:pt x="1887" y="1398"/>
                      <a:pt x="1957" y="1286"/>
                      <a:pt x="2110" y="1188"/>
                    </a:cubicBezTo>
                    <a:cubicBezTo>
                      <a:pt x="2166" y="1146"/>
                      <a:pt x="2236" y="1118"/>
                      <a:pt x="2306" y="1090"/>
                    </a:cubicBezTo>
                    <a:cubicBezTo>
                      <a:pt x="2418" y="1034"/>
                      <a:pt x="2557" y="993"/>
                      <a:pt x="2725" y="979"/>
                    </a:cubicBezTo>
                    <a:close/>
                    <a:moveTo>
                      <a:pt x="3661" y="3046"/>
                    </a:moveTo>
                    <a:cubicBezTo>
                      <a:pt x="3884" y="3074"/>
                      <a:pt x="4066" y="3116"/>
                      <a:pt x="4220" y="3158"/>
                    </a:cubicBezTo>
                    <a:cubicBezTo>
                      <a:pt x="4331" y="3200"/>
                      <a:pt x="4429" y="3228"/>
                      <a:pt x="4513" y="3283"/>
                    </a:cubicBezTo>
                    <a:cubicBezTo>
                      <a:pt x="4681" y="3381"/>
                      <a:pt x="4764" y="3493"/>
                      <a:pt x="4764" y="3633"/>
                    </a:cubicBezTo>
                    <a:cubicBezTo>
                      <a:pt x="4764" y="3786"/>
                      <a:pt x="4667" y="3926"/>
                      <a:pt x="4457" y="4038"/>
                    </a:cubicBezTo>
                    <a:cubicBezTo>
                      <a:pt x="4387" y="4080"/>
                      <a:pt x="4303" y="4108"/>
                      <a:pt x="4220" y="4150"/>
                    </a:cubicBezTo>
                    <a:cubicBezTo>
                      <a:pt x="4052" y="4191"/>
                      <a:pt x="3870" y="4233"/>
                      <a:pt x="3661" y="4247"/>
                    </a:cubicBezTo>
                    <a:lnTo>
                      <a:pt x="3661" y="3046"/>
                    </a:lnTo>
                    <a:close/>
                    <a:moveTo>
                      <a:pt x="2725" y="1"/>
                    </a:moveTo>
                    <a:lnTo>
                      <a:pt x="2725" y="308"/>
                    </a:lnTo>
                    <a:cubicBezTo>
                      <a:pt x="2571" y="308"/>
                      <a:pt x="2432" y="322"/>
                      <a:pt x="2306" y="336"/>
                    </a:cubicBezTo>
                    <a:cubicBezTo>
                      <a:pt x="1747" y="392"/>
                      <a:pt x="1286" y="518"/>
                      <a:pt x="923" y="699"/>
                    </a:cubicBezTo>
                    <a:cubicBezTo>
                      <a:pt x="476" y="923"/>
                      <a:pt x="252" y="1216"/>
                      <a:pt x="252" y="1551"/>
                    </a:cubicBezTo>
                    <a:cubicBezTo>
                      <a:pt x="252" y="1873"/>
                      <a:pt x="448" y="2166"/>
                      <a:pt x="853" y="2389"/>
                    </a:cubicBezTo>
                    <a:cubicBezTo>
                      <a:pt x="1174" y="2585"/>
                      <a:pt x="1663" y="2739"/>
                      <a:pt x="2306" y="2850"/>
                    </a:cubicBezTo>
                    <a:cubicBezTo>
                      <a:pt x="2432" y="2878"/>
                      <a:pt x="2571" y="2892"/>
                      <a:pt x="2725" y="2920"/>
                    </a:cubicBezTo>
                    <a:lnTo>
                      <a:pt x="2725" y="4205"/>
                    </a:lnTo>
                    <a:cubicBezTo>
                      <a:pt x="2571" y="4178"/>
                      <a:pt x="2432" y="4122"/>
                      <a:pt x="2306" y="4066"/>
                    </a:cubicBezTo>
                    <a:cubicBezTo>
                      <a:pt x="2222" y="4038"/>
                      <a:pt x="2152" y="3996"/>
                      <a:pt x="2082" y="3954"/>
                    </a:cubicBezTo>
                    <a:cubicBezTo>
                      <a:pt x="1887" y="3828"/>
                      <a:pt x="1761" y="3689"/>
                      <a:pt x="1691" y="3521"/>
                    </a:cubicBezTo>
                    <a:lnTo>
                      <a:pt x="1" y="3605"/>
                    </a:lnTo>
                    <a:cubicBezTo>
                      <a:pt x="127" y="4010"/>
                      <a:pt x="420" y="4331"/>
                      <a:pt x="895" y="4555"/>
                    </a:cubicBezTo>
                    <a:cubicBezTo>
                      <a:pt x="1272" y="4722"/>
                      <a:pt x="1747" y="4848"/>
                      <a:pt x="2306" y="4904"/>
                    </a:cubicBezTo>
                    <a:cubicBezTo>
                      <a:pt x="2432" y="4932"/>
                      <a:pt x="2571" y="4932"/>
                      <a:pt x="2725" y="4946"/>
                    </a:cubicBezTo>
                    <a:lnTo>
                      <a:pt x="2725" y="5505"/>
                    </a:lnTo>
                    <a:lnTo>
                      <a:pt x="3661" y="5505"/>
                    </a:lnTo>
                    <a:lnTo>
                      <a:pt x="3661" y="4932"/>
                    </a:lnTo>
                    <a:cubicBezTo>
                      <a:pt x="3856" y="4918"/>
                      <a:pt x="4038" y="4904"/>
                      <a:pt x="4220" y="4876"/>
                    </a:cubicBezTo>
                    <a:cubicBezTo>
                      <a:pt x="4806" y="4792"/>
                      <a:pt x="5281" y="4652"/>
                      <a:pt x="5644" y="4457"/>
                    </a:cubicBezTo>
                    <a:cubicBezTo>
                      <a:pt x="6119" y="4205"/>
                      <a:pt x="6357" y="3898"/>
                      <a:pt x="6357" y="3521"/>
                    </a:cubicBezTo>
                    <a:cubicBezTo>
                      <a:pt x="6357" y="3186"/>
                      <a:pt x="6175" y="2920"/>
                      <a:pt x="5798" y="2711"/>
                    </a:cubicBezTo>
                    <a:cubicBezTo>
                      <a:pt x="5491" y="2529"/>
                      <a:pt x="4960" y="2389"/>
                      <a:pt x="4220" y="2264"/>
                    </a:cubicBezTo>
                    <a:cubicBezTo>
                      <a:pt x="4038" y="2236"/>
                      <a:pt x="3856" y="2208"/>
                      <a:pt x="3661" y="2180"/>
                    </a:cubicBezTo>
                    <a:lnTo>
                      <a:pt x="3661" y="979"/>
                    </a:lnTo>
                    <a:cubicBezTo>
                      <a:pt x="3898" y="1034"/>
                      <a:pt x="4080" y="1104"/>
                      <a:pt x="4220" y="1202"/>
                    </a:cubicBezTo>
                    <a:cubicBezTo>
                      <a:pt x="4331" y="1272"/>
                      <a:pt x="4401" y="1370"/>
                      <a:pt x="4443" y="1481"/>
                    </a:cubicBezTo>
                    <a:lnTo>
                      <a:pt x="6091" y="1370"/>
                    </a:lnTo>
                    <a:cubicBezTo>
                      <a:pt x="5980" y="1062"/>
                      <a:pt x="5714" y="825"/>
                      <a:pt x="5309" y="629"/>
                    </a:cubicBezTo>
                    <a:cubicBezTo>
                      <a:pt x="5016" y="504"/>
                      <a:pt x="4653" y="406"/>
                      <a:pt x="4220" y="350"/>
                    </a:cubicBezTo>
                    <a:cubicBezTo>
                      <a:pt x="4038" y="336"/>
                      <a:pt x="3856" y="308"/>
                      <a:pt x="3661" y="308"/>
                    </a:cubicBezTo>
                    <a:lnTo>
                      <a:pt x="3661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4" name="Google Shape;264;p4"/>
              <p:cNvSpPr/>
              <p:nvPr/>
            </p:nvSpPr>
            <p:spPr>
              <a:xfrm>
                <a:off x="-1640000" y="3653538"/>
                <a:ext cx="535750" cy="253550"/>
              </a:xfrm>
              <a:custGeom>
                <a:avLst/>
                <a:gdLst/>
                <a:ahLst/>
                <a:cxnLst/>
                <a:rect l="l" t="t" r="r" b="b"/>
                <a:pathLst>
                  <a:path w="21430" h="10142" extrusionOk="0">
                    <a:moveTo>
                      <a:pt x="10715" y="10142"/>
                    </a:moveTo>
                    <a:cubicBezTo>
                      <a:pt x="16610" y="10142"/>
                      <a:pt x="21429" y="7865"/>
                      <a:pt x="21429" y="5071"/>
                    </a:cubicBezTo>
                    <a:cubicBezTo>
                      <a:pt x="21429" y="2277"/>
                      <a:pt x="16610" y="0"/>
                      <a:pt x="10715" y="0"/>
                    </a:cubicBezTo>
                    <a:cubicBezTo>
                      <a:pt x="4820" y="0"/>
                      <a:pt x="1" y="2277"/>
                      <a:pt x="1" y="5071"/>
                    </a:cubicBezTo>
                    <a:cubicBezTo>
                      <a:pt x="1" y="7865"/>
                      <a:pt x="4820" y="10142"/>
                      <a:pt x="10715" y="10142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5" name="Google Shape;265;p4"/>
              <p:cNvSpPr/>
              <p:nvPr/>
            </p:nvSpPr>
            <p:spPr>
              <a:xfrm>
                <a:off x="-1640000" y="3728263"/>
                <a:ext cx="535750" cy="52075"/>
              </a:xfrm>
              <a:custGeom>
                <a:avLst/>
                <a:gdLst/>
                <a:ahLst/>
                <a:cxnLst/>
                <a:rect l="l" t="t" r="r" b="b"/>
                <a:pathLst>
                  <a:path w="21430" h="2083" extrusionOk="0">
                    <a:moveTo>
                      <a:pt x="1" y="2082"/>
                    </a:moveTo>
                    <a:lnTo>
                      <a:pt x="21429" y="2082"/>
                    </a:lnTo>
                    <a:lnTo>
                      <a:pt x="21429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6" name="Google Shape;266;p4"/>
              <p:cNvSpPr/>
              <p:nvPr/>
            </p:nvSpPr>
            <p:spPr>
              <a:xfrm>
                <a:off x="-1640000" y="3601513"/>
                <a:ext cx="535750" cy="253550"/>
              </a:xfrm>
              <a:custGeom>
                <a:avLst/>
                <a:gdLst/>
                <a:ahLst/>
                <a:cxnLst/>
                <a:rect l="l" t="t" r="r" b="b"/>
                <a:pathLst>
                  <a:path w="21430" h="10142" extrusionOk="0">
                    <a:moveTo>
                      <a:pt x="10715" y="10142"/>
                    </a:moveTo>
                    <a:cubicBezTo>
                      <a:pt x="16610" y="10142"/>
                      <a:pt x="21429" y="7865"/>
                      <a:pt x="21429" y="5071"/>
                    </a:cubicBezTo>
                    <a:cubicBezTo>
                      <a:pt x="21429" y="2277"/>
                      <a:pt x="16610" y="0"/>
                      <a:pt x="10715" y="0"/>
                    </a:cubicBezTo>
                    <a:cubicBezTo>
                      <a:pt x="4820" y="0"/>
                      <a:pt x="1" y="2277"/>
                      <a:pt x="1" y="5071"/>
                    </a:cubicBezTo>
                    <a:cubicBezTo>
                      <a:pt x="1" y="7865"/>
                      <a:pt x="4820" y="10142"/>
                      <a:pt x="10715" y="10142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7" name="Google Shape;267;p4"/>
              <p:cNvSpPr/>
              <p:nvPr/>
            </p:nvSpPr>
            <p:spPr>
              <a:xfrm>
                <a:off x="-1604725" y="3626288"/>
                <a:ext cx="465550" cy="203975"/>
              </a:xfrm>
              <a:custGeom>
                <a:avLst/>
                <a:gdLst/>
                <a:ahLst/>
                <a:cxnLst/>
                <a:rect l="l" t="t" r="r" b="b"/>
                <a:pathLst>
                  <a:path w="18622" h="8159" extrusionOk="0">
                    <a:moveTo>
                      <a:pt x="9304" y="8159"/>
                    </a:moveTo>
                    <a:cubicBezTo>
                      <a:pt x="14431" y="8159"/>
                      <a:pt x="18621" y="6329"/>
                      <a:pt x="18621" y="4080"/>
                    </a:cubicBezTo>
                    <a:cubicBezTo>
                      <a:pt x="18621" y="1831"/>
                      <a:pt x="14431" y="1"/>
                      <a:pt x="9304" y="1"/>
                    </a:cubicBezTo>
                    <a:cubicBezTo>
                      <a:pt x="4178" y="1"/>
                      <a:pt x="1" y="1831"/>
                      <a:pt x="1" y="4080"/>
                    </a:cubicBezTo>
                    <a:cubicBezTo>
                      <a:pt x="1" y="6329"/>
                      <a:pt x="4178" y="8159"/>
                      <a:pt x="9304" y="8159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8" name="Google Shape;268;p4"/>
              <p:cNvSpPr/>
              <p:nvPr/>
            </p:nvSpPr>
            <p:spPr>
              <a:xfrm>
                <a:off x="-1451750" y="3659463"/>
                <a:ext cx="159275" cy="137625"/>
              </a:xfrm>
              <a:custGeom>
                <a:avLst/>
                <a:gdLst/>
                <a:ahLst/>
                <a:cxnLst/>
                <a:rect l="l" t="t" r="r" b="b"/>
                <a:pathLst>
                  <a:path w="6371" h="5505" extrusionOk="0">
                    <a:moveTo>
                      <a:pt x="2738" y="979"/>
                    </a:moveTo>
                    <a:lnTo>
                      <a:pt x="2738" y="2040"/>
                    </a:lnTo>
                    <a:cubicBezTo>
                      <a:pt x="2571" y="2012"/>
                      <a:pt x="2431" y="1971"/>
                      <a:pt x="2319" y="1915"/>
                    </a:cubicBezTo>
                    <a:cubicBezTo>
                      <a:pt x="2235" y="1887"/>
                      <a:pt x="2151" y="1859"/>
                      <a:pt x="2096" y="1817"/>
                    </a:cubicBezTo>
                    <a:cubicBezTo>
                      <a:pt x="1956" y="1719"/>
                      <a:pt x="1886" y="1621"/>
                      <a:pt x="1886" y="1510"/>
                    </a:cubicBezTo>
                    <a:cubicBezTo>
                      <a:pt x="1886" y="1398"/>
                      <a:pt x="1970" y="1286"/>
                      <a:pt x="2124" y="1188"/>
                    </a:cubicBezTo>
                    <a:cubicBezTo>
                      <a:pt x="2179" y="1146"/>
                      <a:pt x="2235" y="1118"/>
                      <a:pt x="2319" y="1090"/>
                    </a:cubicBezTo>
                    <a:cubicBezTo>
                      <a:pt x="2431" y="1035"/>
                      <a:pt x="2571" y="1007"/>
                      <a:pt x="2738" y="979"/>
                    </a:cubicBezTo>
                    <a:close/>
                    <a:moveTo>
                      <a:pt x="3674" y="3046"/>
                    </a:moveTo>
                    <a:cubicBezTo>
                      <a:pt x="3898" y="3074"/>
                      <a:pt x="4079" y="3116"/>
                      <a:pt x="4233" y="3158"/>
                    </a:cubicBezTo>
                    <a:cubicBezTo>
                      <a:pt x="4345" y="3200"/>
                      <a:pt x="4442" y="3242"/>
                      <a:pt x="4526" y="3284"/>
                    </a:cubicBezTo>
                    <a:cubicBezTo>
                      <a:pt x="4694" y="3381"/>
                      <a:pt x="4778" y="3493"/>
                      <a:pt x="4778" y="3633"/>
                    </a:cubicBezTo>
                    <a:cubicBezTo>
                      <a:pt x="4778" y="3787"/>
                      <a:pt x="4680" y="3926"/>
                      <a:pt x="4470" y="4038"/>
                    </a:cubicBezTo>
                    <a:cubicBezTo>
                      <a:pt x="4400" y="4080"/>
                      <a:pt x="4317" y="4108"/>
                      <a:pt x="4233" y="4150"/>
                    </a:cubicBezTo>
                    <a:cubicBezTo>
                      <a:pt x="4065" y="4192"/>
                      <a:pt x="3884" y="4234"/>
                      <a:pt x="3674" y="4247"/>
                    </a:cubicBezTo>
                    <a:lnTo>
                      <a:pt x="3674" y="3046"/>
                    </a:lnTo>
                    <a:close/>
                    <a:moveTo>
                      <a:pt x="2738" y="1"/>
                    </a:moveTo>
                    <a:lnTo>
                      <a:pt x="2738" y="308"/>
                    </a:lnTo>
                    <a:cubicBezTo>
                      <a:pt x="2584" y="308"/>
                      <a:pt x="2445" y="322"/>
                      <a:pt x="2319" y="336"/>
                    </a:cubicBezTo>
                    <a:cubicBezTo>
                      <a:pt x="1760" y="392"/>
                      <a:pt x="1299" y="518"/>
                      <a:pt x="936" y="699"/>
                    </a:cubicBezTo>
                    <a:cubicBezTo>
                      <a:pt x="489" y="923"/>
                      <a:pt x="266" y="1216"/>
                      <a:pt x="266" y="1551"/>
                    </a:cubicBezTo>
                    <a:cubicBezTo>
                      <a:pt x="266" y="1887"/>
                      <a:pt x="461" y="2166"/>
                      <a:pt x="866" y="2390"/>
                    </a:cubicBezTo>
                    <a:cubicBezTo>
                      <a:pt x="1188" y="2585"/>
                      <a:pt x="1677" y="2739"/>
                      <a:pt x="2319" y="2851"/>
                    </a:cubicBezTo>
                    <a:cubicBezTo>
                      <a:pt x="2445" y="2879"/>
                      <a:pt x="2584" y="2892"/>
                      <a:pt x="2738" y="2920"/>
                    </a:cubicBezTo>
                    <a:lnTo>
                      <a:pt x="2738" y="4206"/>
                    </a:lnTo>
                    <a:cubicBezTo>
                      <a:pt x="2584" y="4178"/>
                      <a:pt x="2445" y="4122"/>
                      <a:pt x="2319" y="4066"/>
                    </a:cubicBezTo>
                    <a:cubicBezTo>
                      <a:pt x="2235" y="4038"/>
                      <a:pt x="2165" y="3996"/>
                      <a:pt x="2096" y="3954"/>
                    </a:cubicBezTo>
                    <a:cubicBezTo>
                      <a:pt x="1900" y="3828"/>
                      <a:pt x="1774" y="3689"/>
                      <a:pt x="1704" y="3521"/>
                    </a:cubicBezTo>
                    <a:lnTo>
                      <a:pt x="0" y="3605"/>
                    </a:lnTo>
                    <a:cubicBezTo>
                      <a:pt x="140" y="4010"/>
                      <a:pt x="433" y="4331"/>
                      <a:pt x="908" y="4555"/>
                    </a:cubicBezTo>
                    <a:cubicBezTo>
                      <a:pt x="1285" y="4722"/>
                      <a:pt x="1746" y="4848"/>
                      <a:pt x="2319" y="4918"/>
                    </a:cubicBezTo>
                    <a:cubicBezTo>
                      <a:pt x="2445" y="4932"/>
                      <a:pt x="2584" y="4932"/>
                      <a:pt x="2738" y="4946"/>
                    </a:cubicBezTo>
                    <a:lnTo>
                      <a:pt x="2738" y="5505"/>
                    </a:lnTo>
                    <a:lnTo>
                      <a:pt x="3674" y="5505"/>
                    </a:lnTo>
                    <a:lnTo>
                      <a:pt x="3674" y="4932"/>
                    </a:lnTo>
                    <a:cubicBezTo>
                      <a:pt x="3870" y="4918"/>
                      <a:pt x="4051" y="4904"/>
                      <a:pt x="4233" y="4876"/>
                    </a:cubicBezTo>
                    <a:cubicBezTo>
                      <a:pt x="4820" y="4792"/>
                      <a:pt x="5294" y="4667"/>
                      <a:pt x="5658" y="4457"/>
                    </a:cubicBezTo>
                    <a:cubicBezTo>
                      <a:pt x="6133" y="4206"/>
                      <a:pt x="6370" y="3898"/>
                      <a:pt x="6370" y="3521"/>
                    </a:cubicBezTo>
                    <a:cubicBezTo>
                      <a:pt x="6370" y="3186"/>
                      <a:pt x="6175" y="2920"/>
                      <a:pt x="5797" y="2711"/>
                    </a:cubicBezTo>
                    <a:cubicBezTo>
                      <a:pt x="5504" y="2529"/>
                      <a:pt x="4973" y="2390"/>
                      <a:pt x="4233" y="2264"/>
                    </a:cubicBezTo>
                    <a:cubicBezTo>
                      <a:pt x="4051" y="2236"/>
                      <a:pt x="3870" y="2208"/>
                      <a:pt x="3674" y="2194"/>
                    </a:cubicBezTo>
                    <a:lnTo>
                      <a:pt x="3674" y="979"/>
                    </a:lnTo>
                    <a:cubicBezTo>
                      <a:pt x="3912" y="1035"/>
                      <a:pt x="4093" y="1104"/>
                      <a:pt x="4233" y="1202"/>
                    </a:cubicBezTo>
                    <a:cubicBezTo>
                      <a:pt x="4331" y="1272"/>
                      <a:pt x="4414" y="1370"/>
                      <a:pt x="4456" y="1482"/>
                    </a:cubicBezTo>
                    <a:lnTo>
                      <a:pt x="6105" y="1370"/>
                    </a:lnTo>
                    <a:cubicBezTo>
                      <a:pt x="5993" y="1063"/>
                      <a:pt x="5728" y="825"/>
                      <a:pt x="5322" y="643"/>
                    </a:cubicBezTo>
                    <a:cubicBezTo>
                      <a:pt x="5029" y="504"/>
                      <a:pt x="4666" y="406"/>
                      <a:pt x="4233" y="350"/>
                    </a:cubicBezTo>
                    <a:cubicBezTo>
                      <a:pt x="4051" y="336"/>
                      <a:pt x="3870" y="308"/>
                      <a:pt x="3674" y="308"/>
                    </a:cubicBezTo>
                    <a:lnTo>
                      <a:pt x="3674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9" name="Google Shape;269;p4"/>
              <p:cNvSpPr/>
              <p:nvPr/>
            </p:nvSpPr>
            <p:spPr>
              <a:xfrm>
                <a:off x="-1292850" y="4165838"/>
                <a:ext cx="535375" cy="535400"/>
              </a:xfrm>
              <a:custGeom>
                <a:avLst/>
                <a:gdLst/>
                <a:ahLst/>
                <a:cxnLst/>
                <a:rect l="l" t="t" r="r" b="b"/>
                <a:pathLst>
                  <a:path w="21415" h="21416" extrusionOk="0">
                    <a:moveTo>
                      <a:pt x="10700" y="21415"/>
                    </a:moveTo>
                    <a:cubicBezTo>
                      <a:pt x="16609" y="21415"/>
                      <a:pt x="21415" y="16610"/>
                      <a:pt x="21415" y="10715"/>
                    </a:cubicBezTo>
                    <a:cubicBezTo>
                      <a:pt x="21415" y="4806"/>
                      <a:pt x="16609" y="1"/>
                      <a:pt x="10700" y="1"/>
                    </a:cubicBezTo>
                    <a:cubicBezTo>
                      <a:pt x="4805" y="1"/>
                      <a:pt x="0" y="4806"/>
                      <a:pt x="0" y="10715"/>
                    </a:cubicBezTo>
                    <a:cubicBezTo>
                      <a:pt x="0" y="16610"/>
                      <a:pt x="4805" y="21415"/>
                      <a:pt x="10700" y="21415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0" name="Google Shape;270;p4"/>
              <p:cNvSpPr/>
              <p:nvPr/>
            </p:nvSpPr>
            <p:spPr>
              <a:xfrm>
                <a:off x="-1240825" y="4217888"/>
                <a:ext cx="431325" cy="431300"/>
              </a:xfrm>
              <a:custGeom>
                <a:avLst/>
                <a:gdLst/>
                <a:ahLst/>
                <a:cxnLst/>
                <a:rect l="l" t="t" r="r" b="b"/>
                <a:pathLst>
                  <a:path w="17253" h="17252" extrusionOk="0">
                    <a:moveTo>
                      <a:pt x="8619" y="17252"/>
                    </a:moveTo>
                    <a:cubicBezTo>
                      <a:pt x="13383" y="17252"/>
                      <a:pt x="17252" y="13383"/>
                      <a:pt x="17252" y="8633"/>
                    </a:cubicBezTo>
                    <a:cubicBezTo>
                      <a:pt x="17252" y="3870"/>
                      <a:pt x="13383" y="0"/>
                      <a:pt x="8619" y="0"/>
                    </a:cubicBezTo>
                    <a:cubicBezTo>
                      <a:pt x="3870" y="0"/>
                      <a:pt x="1" y="3870"/>
                      <a:pt x="1" y="8633"/>
                    </a:cubicBezTo>
                    <a:cubicBezTo>
                      <a:pt x="1" y="13383"/>
                      <a:pt x="3870" y="17252"/>
                      <a:pt x="8619" y="17252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1" name="Google Shape;271;p4"/>
              <p:cNvSpPr/>
              <p:nvPr/>
            </p:nvSpPr>
            <p:spPr>
              <a:xfrm>
                <a:off x="-1104625" y="4288088"/>
                <a:ext cx="158925" cy="290925"/>
              </a:xfrm>
              <a:custGeom>
                <a:avLst/>
                <a:gdLst/>
                <a:ahLst/>
                <a:cxnLst/>
                <a:rect l="l" t="t" r="r" b="b"/>
                <a:pathLst>
                  <a:path w="6357" h="11637" extrusionOk="0">
                    <a:moveTo>
                      <a:pt x="2724" y="2053"/>
                    </a:moveTo>
                    <a:lnTo>
                      <a:pt x="2724" y="4316"/>
                    </a:lnTo>
                    <a:cubicBezTo>
                      <a:pt x="2557" y="4247"/>
                      <a:pt x="2417" y="4163"/>
                      <a:pt x="2305" y="4065"/>
                    </a:cubicBezTo>
                    <a:cubicBezTo>
                      <a:pt x="2221" y="3995"/>
                      <a:pt x="2152" y="3911"/>
                      <a:pt x="2096" y="3828"/>
                    </a:cubicBezTo>
                    <a:cubicBezTo>
                      <a:pt x="1956" y="3632"/>
                      <a:pt x="1886" y="3422"/>
                      <a:pt x="1886" y="3199"/>
                    </a:cubicBezTo>
                    <a:cubicBezTo>
                      <a:pt x="1886" y="2947"/>
                      <a:pt x="1956" y="2710"/>
                      <a:pt x="2110" y="2500"/>
                    </a:cubicBezTo>
                    <a:cubicBezTo>
                      <a:pt x="2166" y="2431"/>
                      <a:pt x="2235" y="2361"/>
                      <a:pt x="2305" y="2291"/>
                    </a:cubicBezTo>
                    <a:cubicBezTo>
                      <a:pt x="2417" y="2193"/>
                      <a:pt x="2557" y="2109"/>
                      <a:pt x="2724" y="2053"/>
                    </a:cubicBezTo>
                    <a:close/>
                    <a:moveTo>
                      <a:pt x="3660" y="6454"/>
                    </a:moveTo>
                    <a:cubicBezTo>
                      <a:pt x="3884" y="6510"/>
                      <a:pt x="4065" y="6593"/>
                      <a:pt x="4219" y="6677"/>
                    </a:cubicBezTo>
                    <a:cubicBezTo>
                      <a:pt x="4331" y="6761"/>
                      <a:pt x="4429" y="6845"/>
                      <a:pt x="4512" y="6929"/>
                    </a:cubicBezTo>
                    <a:cubicBezTo>
                      <a:pt x="4680" y="7138"/>
                      <a:pt x="4764" y="7390"/>
                      <a:pt x="4764" y="7683"/>
                    </a:cubicBezTo>
                    <a:cubicBezTo>
                      <a:pt x="4764" y="8004"/>
                      <a:pt x="4666" y="8298"/>
                      <a:pt x="4457" y="8535"/>
                    </a:cubicBezTo>
                    <a:cubicBezTo>
                      <a:pt x="4387" y="8619"/>
                      <a:pt x="4303" y="8689"/>
                      <a:pt x="4219" y="8759"/>
                    </a:cubicBezTo>
                    <a:cubicBezTo>
                      <a:pt x="4051" y="8870"/>
                      <a:pt x="3870" y="8940"/>
                      <a:pt x="3660" y="8982"/>
                    </a:cubicBezTo>
                    <a:lnTo>
                      <a:pt x="3660" y="6454"/>
                    </a:lnTo>
                    <a:close/>
                    <a:moveTo>
                      <a:pt x="2724" y="0"/>
                    </a:moveTo>
                    <a:lnTo>
                      <a:pt x="2724" y="643"/>
                    </a:lnTo>
                    <a:cubicBezTo>
                      <a:pt x="2571" y="657"/>
                      <a:pt x="2431" y="671"/>
                      <a:pt x="2305" y="712"/>
                    </a:cubicBezTo>
                    <a:cubicBezTo>
                      <a:pt x="1747" y="838"/>
                      <a:pt x="1286" y="1090"/>
                      <a:pt x="922" y="1481"/>
                    </a:cubicBezTo>
                    <a:cubicBezTo>
                      <a:pt x="475" y="1956"/>
                      <a:pt x="252" y="2556"/>
                      <a:pt x="252" y="3269"/>
                    </a:cubicBezTo>
                    <a:cubicBezTo>
                      <a:pt x="252" y="3967"/>
                      <a:pt x="447" y="4568"/>
                      <a:pt x="853" y="5057"/>
                    </a:cubicBezTo>
                    <a:cubicBezTo>
                      <a:pt x="1174" y="5476"/>
                      <a:pt x="1663" y="5797"/>
                      <a:pt x="2305" y="6035"/>
                    </a:cubicBezTo>
                    <a:cubicBezTo>
                      <a:pt x="2431" y="6077"/>
                      <a:pt x="2571" y="6132"/>
                      <a:pt x="2724" y="6174"/>
                    </a:cubicBezTo>
                    <a:lnTo>
                      <a:pt x="2724" y="8898"/>
                    </a:lnTo>
                    <a:cubicBezTo>
                      <a:pt x="2571" y="8828"/>
                      <a:pt x="2431" y="8717"/>
                      <a:pt x="2305" y="8591"/>
                    </a:cubicBezTo>
                    <a:cubicBezTo>
                      <a:pt x="2221" y="8521"/>
                      <a:pt x="2152" y="8437"/>
                      <a:pt x="2082" y="8353"/>
                    </a:cubicBezTo>
                    <a:cubicBezTo>
                      <a:pt x="1900" y="8102"/>
                      <a:pt x="1761" y="7795"/>
                      <a:pt x="1691" y="7445"/>
                    </a:cubicBezTo>
                    <a:lnTo>
                      <a:pt x="0" y="7627"/>
                    </a:lnTo>
                    <a:cubicBezTo>
                      <a:pt x="126" y="8493"/>
                      <a:pt x="419" y="9150"/>
                      <a:pt x="894" y="9611"/>
                    </a:cubicBezTo>
                    <a:cubicBezTo>
                      <a:pt x="1272" y="9988"/>
                      <a:pt x="1747" y="10253"/>
                      <a:pt x="2305" y="10379"/>
                    </a:cubicBezTo>
                    <a:cubicBezTo>
                      <a:pt x="2431" y="10407"/>
                      <a:pt x="2571" y="10435"/>
                      <a:pt x="2724" y="10449"/>
                    </a:cubicBezTo>
                    <a:lnTo>
                      <a:pt x="2724" y="11636"/>
                    </a:lnTo>
                    <a:lnTo>
                      <a:pt x="3660" y="11636"/>
                    </a:lnTo>
                    <a:lnTo>
                      <a:pt x="3660" y="10421"/>
                    </a:lnTo>
                    <a:cubicBezTo>
                      <a:pt x="3856" y="10393"/>
                      <a:pt x="4037" y="10351"/>
                      <a:pt x="4219" y="10309"/>
                    </a:cubicBezTo>
                    <a:cubicBezTo>
                      <a:pt x="4806" y="10142"/>
                      <a:pt x="5281" y="9848"/>
                      <a:pt x="5644" y="9429"/>
                    </a:cubicBezTo>
                    <a:cubicBezTo>
                      <a:pt x="6119" y="8898"/>
                      <a:pt x="6356" y="8228"/>
                      <a:pt x="6356" y="7445"/>
                    </a:cubicBezTo>
                    <a:cubicBezTo>
                      <a:pt x="6356" y="6747"/>
                      <a:pt x="6175" y="6174"/>
                      <a:pt x="5798" y="5727"/>
                    </a:cubicBezTo>
                    <a:cubicBezTo>
                      <a:pt x="5490" y="5350"/>
                      <a:pt x="4959" y="5043"/>
                      <a:pt x="4219" y="4791"/>
                    </a:cubicBezTo>
                    <a:cubicBezTo>
                      <a:pt x="4037" y="4736"/>
                      <a:pt x="3856" y="4680"/>
                      <a:pt x="3660" y="4624"/>
                    </a:cubicBezTo>
                    <a:lnTo>
                      <a:pt x="3660" y="2081"/>
                    </a:lnTo>
                    <a:cubicBezTo>
                      <a:pt x="3898" y="2179"/>
                      <a:pt x="4079" y="2333"/>
                      <a:pt x="4219" y="2528"/>
                    </a:cubicBezTo>
                    <a:cubicBezTo>
                      <a:pt x="4331" y="2696"/>
                      <a:pt x="4401" y="2892"/>
                      <a:pt x="4443" y="3115"/>
                    </a:cubicBezTo>
                    <a:lnTo>
                      <a:pt x="6091" y="2906"/>
                    </a:lnTo>
                    <a:cubicBezTo>
                      <a:pt x="5979" y="2249"/>
                      <a:pt x="5714" y="1732"/>
                      <a:pt x="5309" y="1341"/>
                    </a:cubicBezTo>
                    <a:cubicBezTo>
                      <a:pt x="5015" y="1062"/>
                      <a:pt x="4652" y="866"/>
                      <a:pt x="4219" y="754"/>
                    </a:cubicBezTo>
                    <a:cubicBezTo>
                      <a:pt x="4037" y="698"/>
                      <a:pt x="3856" y="671"/>
                      <a:pt x="3660" y="643"/>
                    </a:cubicBezTo>
                    <a:lnTo>
                      <a:pt x="3660" y="0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99514542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3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18" name="Google Shape;318;p6"/>
          <p:cNvGrpSpPr/>
          <p:nvPr/>
        </p:nvGrpSpPr>
        <p:grpSpPr>
          <a:xfrm>
            <a:off x="-184227" y="-399294"/>
            <a:ext cx="13152739" cy="7397993"/>
            <a:chOff x="238125" y="822050"/>
            <a:chExt cx="7136850" cy="4051475"/>
          </a:xfrm>
        </p:grpSpPr>
        <p:sp>
          <p:nvSpPr>
            <p:cNvPr id="319" name="Google Shape;319;p6"/>
            <p:cNvSpPr/>
            <p:nvPr/>
          </p:nvSpPr>
          <p:spPr>
            <a:xfrm>
              <a:off x="238125" y="114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0" name="Google Shape;320;p6"/>
            <p:cNvSpPr/>
            <p:nvPr/>
          </p:nvSpPr>
          <p:spPr>
            <a:xfrm>
              <a:off x="238125" y="27590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1" name="Google Shape;321;p6"/>
            <p:cNvSpPr/>
            <p:nvPr/>
          </p:nvSpPr>
          <p:spPr>
            <a:xfrm>
              <a:off x="238125" y="250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2" name="Google Shape;322;p6"/>
            <p:cNvSpPr/>
            <p:nvPr/>
          </p:nvSpPr>
          <p:spPr>
            <a:xfrm>
              <a:off x="238125" y="22460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3" name="Google Shape;323;p6"/>
            <p:cNvSpPr/>
            <p:nvPr/>
          </p:nvSpPr>
          <p:spPr>
            <a:xfrm>
              <a:off x="238125" y="1971075"/>
              <a:ext cx="7136850" cy="0"/>
            </a:xfrm>
            <a:custGeom>
              <a:avLst/>
              <a:gdLst/>
              <a:ahLst/>
              <a:cxnLst/>
              <a:rect l="l" t="t" r="r" b="b"/>
              <a:pathLst>
                <a:path w="285474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4" name="Google Shape;324;p6"/>
            <p:cNvSpPr/>
            <p:nvPr/>
          </p:nvSpPr>
          <p:spPr>
            <a:xfrm>
              <a:off x="238125" y="169607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5" name="Google Shape;325;p6"/>
            <p:cNvSpPr/>
            <p:nvPr/>
          </p:nvSpPr>
          <p:spPr>
            <a:xfrm>
              <a:off x="238125" y="1420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6" name="Google Shape;326;p6"/>
            <p:cNvSpPr/>
            <p:nvPr/>
          </p:nvSpPr>
          <p:spPr>
            <a:xfrm>
              <a:off x="238125" y="33092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7" name="Google Shape;327;p6"/>
            <p:cNvSpPr/>
            <p:nvPr/>
          </p:nvSpPr>
          <p:spPr>
            <a:xfrm>
              <a:off x="238125" y="30155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8" name="Google Shape;328;p6"/>
            <p:cNvSpPr/>
            <p:nvPr/>
          </p:nvSpPr>
          <p:spPr>
            <a:xfrm>
              <a:off x="238125" y="47439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9" name="Google Shape;329;p6"/>
            <p:cNvSpPr/>
            <p:nvPr/>
          </p:nvSpPr>
          <p:spPr>
            <a:xfrm>
              <a:off x="238125" y="44549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0" name="Google Shape;330;p6"/>
            <p:cNvSpPr/>
            <p:nvPr/>
          </p:nvSpPr>
          <p:spPr>
            <a:xfrm>
              <a:off x="238125" y="4167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1" name="Google Shape;331;p6"/>
            <p:cNvSpPr/>
            <p:nvPr/>
          </p:nvSpPr>
          <p:spPr>
            <a:xfrm>
              <a:off x="238125" y="38817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2" name="Google Shape;332;p6"/>
            <p:cNvSpPr/>
            <p:nvPr/>
          </p:nvSpPr>
          <p:spPr>
            <a:xfrm>
              <a:off x="238125" y="35953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3" name="Google Shape;333;p6"/>
            <p:cNvSpPr/>
            <p:nvPr/>
          </p:nvSpPr>
          <p:spPr>
            <a:xfrm>
              <a:off x="5075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4" name="Google Shape;334;p6"/>
            <p:cNvSpPr/>
            <p:nvPr/>
          </p:nvSpPr>
          <p:spPr>
            <a:xfrm>
              <a:off x="3244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5" name="Google Shape;335;p6"/>
            <p:cNvSpPr/>
            <p:nvPr/>
          </p:nvSpPr>
          <p:spPr>
            <a:xfrm>
              <a:off x="29400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6" name="Google Shape;336;p6"/>
            <p:cNvSpPr/>
            <p:nvPr/>
          </p:nvSpPr>
          <p:spPr>
            <a:xfrm>
              <a:off x="2635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7" name="Google Shape;337;p6"/>
            <p:cNvSpPr/>
            <p:nvPr/>
          </p:nvSpPr>
          <p:spPr>
            <a:xfrm>
              <a:off x="2331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8" name="Google Shape;338;p6"/>
            <p:cNvSpPr/>
            <p:nvPr/>
          </p:nvSpPr>
          <p:spPr>
            <a:xfrm>
              <a:off x="20279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9" name="Google Shape;339;p6"/>
            <p:cNvSpPr/>
            <p:nvPr/>
          </p:nvSpPr>
          <p:spPr>
            <a:xfrm>
              <a:off x="17239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0" name="Google Shape;340;p6"/>
            <p:cNvSpPr/>
            <p:nvPr/>
          </p:nvSpPr>
          <p:spPr>
            <a:xfrm>
              <a:off x="14197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1" name="Google Shape;341;p6"/>
            <p:cNvSpPr/>
            <p:nvPr/>
          </p:nvSpPr>
          <p:spPr>
            <a:xfrm>
              <a:off x="1115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2" name="Google Shape;342;p6"/>
            <p:cNvSpPr/>
            <p:nvPr/>
          </p:nvSpPr>
          <p:spPr>
            <a:xfrm>
              <a:off x="811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3" name="Google Shape;343;p6"/>
            <p:cNvSpPr/>
            <p:nvPr/>
          </p:nvSpPr>
          <p:spPr>
            <a:xfrm>
              <a:off x="3548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4" name="Google Shape;344;p6"/>
            <p:cNvSpPr/>
            <p:nvPr/>
          </p:nvSpPr>
          <p:spPr>
            <a:xfrm>
              <a:off x="62845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5" name="Google Shape;345;p6"/>
            <p:cNvSpPr/>
            <p:nvPr/>
          </p:nvSpPr>
          <p:spPr>
            <a:xfrm>
              <a:off x="5980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6" name="Google Shape;346;p6"/>
            <p:cNvSpPr/>
            <p:nvPr/>
          </p:nvSpPr>
          <p:spPr>
            <a:xfrm>
              <a:off x="5676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7" name="Google Shape;347;p6"/>
            <p:cNvSpPr/>
            <p:nvPr/>
          </p:nvSpPr>
          <p:spPr>
            <a:xfrm>
              <a:off x="53724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8" name="Google Shape;348;p6"/>
            <p:cNvSpPr/>
            <p:nvPr/>
          </p:nvSpPr>
          <p:spPr>
            <a:xfrm>
              <a:off x="50684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9" name="Google Shape;349;p6"/>
            <p:cNvSpPr/>
            <p:nvPr/>
          </p:nvSpPr>
          <p:spPr>
            <a:xfrm>
              <a:off x="47644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0" name="Google Shape;350;p6"/>
            <p:cNvSpPr/>
            <p:nvPr/>
          </p:nvSpPr>
          <p:spPr>
            <a:xfrm>
              <a:off x="4460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1" name="Google Shape;351;p6"/>
            <p:cNvSpPr/>
            <p:nvPr/>
          </p:nvSpPr>
          <p:spPr>
            <a:xfrm>
              <a:off x="4156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2" name="Google Shape;352;p6"/>
            <p:cNvSpPr/>
            <p:nvPr/>
          </p:nvSpPr>
          <p:spPr>
            <a:xfrm>
              <a:off x="38522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3" name="Google Shape;353;p6"/>
            <p:cNvSpPr/>
            <p:nvPr/>
          </p:nvSpPr>
          <p:spPr>
            <a:xfrm>
              <a:off x="65885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4" name="Google Shape;354;p6"/>
            <p:cNvSpPr/>
            <p:nvPr/>
          </p:nvSpPr>
          <p:spPr>
            <a:xfrm>
              <a:off x="71967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5" name="Google Shape;355;p6"/>
            <p:cNvSpPr/>
            <p:nvPr/>
          </p:nvSpPr>
          <p:spPr>
            <a:xfrm>
              <a:off x="68927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356" name="Google Shape;356;p6"/>
          <p:cNvSpPr/>
          <p:nvPr/>
        </p:nvSpPr>
        <p:spPr>
          <a:xfrm>
            <a:off x="950967" y="641533"/>
            <a:ext cx="10290000" cy="919200"/>
          </a:xfrm>
          <a:prstGeom prst="roundRect">
            <a:avLst>
              <a:gd name="adj" fmla="val 16667"/>
            </a:avLst>
          </a:prstGeom>
          <a:solidFill>
            <a:schemeClr val="accent1"/>
          </a:solidFill>
          <a:ln w="762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57" name="Google Shape;357;p6"/>
          <p:cNvSpPr txBox="1">
            <a:spLocks noGrp="1"/>
          </p:cNvSpPr>
          <p:nvPr>
            <p:ph type="title"/>
          </p:nvPr>
        </p:nvSpPr>
        <p:spPr>
          <a:xfrm>
            <a:off x="950967" y="719333"/>
            <a:ext cx="10290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08947201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227FF43-F6B6-4F9E-AA90-5789C55C655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091E5EB1-82C7-4664-BD2D-497464FD1A82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A9CE5624-2A51-4948-AC3D-153D42058FE6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009ED164-9C2D-4EB6-B0AD-17C508ADAEBA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0144964-CD5F-4E78-90DB-C981DB2B3CDB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8BDBCCED-49EE-42D1-9B59-4AA315A1D33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5914D2AB-DD58-4746-B875-8D90D23E26D2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1/8/2025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3F68084A-01A0-4D6B-8C6C-7E7868B29D2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8D96E189-85E6-4005-A45C-0FEF735AA9F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43B58A8-918D-487E-A68E-E1147EC4186D}" type="slidenum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689611279"/>
      </p:ext>
    </p:extLst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bg>
      <p:bgPr>
        <a:solidFill>
          <a:schemeClr val="dk1"/>
        </a:solidFill>
        <a:effectLst/>
      </p:bgPr>
    </p:bg>
    <p:spTree>
      <p:nvGrpSpPr>
        <p:cNvPr id="1" name="Shape 4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40" name="Google Shape;440;p8"/>
          <p:cNvGrpSpPr/>
          <p:nvPr/>
        </p:nvGrpSpPr>
        <p:grpSpPr>
          <a:xfrm>
            <a:off x="-184227" y="-399294"/>
            <a:ext cx="13152739" cy="7397993"/>
            <a:chOff x="238125" y="822050"/>
            <a:chExt cx="7136850" cy="4051475"/>
          </a:xfrm>
        </p:grpSpPr>
        <p:sp>
          <p:nvSpPr>
            <p:cNvPr id="441" name="Google Shape;441;p8"/>
            <p:cNvSpPr/>
            <p:nvPr/>
          </p:nvSpPr>
          <p:spPr>
            <a:xfrm>
              <a:off x="238125" y="114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2" name="Google Shape;442;p8"/>
            <p:cNvSpPr/>
            <p:nvPr/>
          </p:nvSpPr>
          <p:spPr>
            <a:xfrm>
              <a:off x="238125" y="27590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3" name="Google Shape;443;p8"/>
            <p:cNvSpPr/>
            <p:nvPr/>
          </p:nvSpPr>
          <p:spPr>
            <a:xfrm>
              <a:off x="238125" y="250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4" name="Google Shape;444;p8"/>
            <p:cNvSpPr/>
            <p:nvPr/>
          </p:nvSpPr>
          <p:spPr>
            <a:xfrm>
              <a:off x="238125" y="22460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5" name="Google Shape;445;p8"/>
            <p:cNvSpPr/>
            <p:nvPr/>
          </p:nvSpPr>
          <p:spPr>
            <a:xfrm>
              <a:off x="238125" y="1971075"/>
              <a:ext cx="7136850" cy="0"/>
            </a:xfrm>
            <a:custGeom>
              <a:avLst/>
              <a:gdLst/>
              <a:ahLst/>
              <a:cxnLst/>
              <a:rect l="l" t="t" r="r" b="b"/>
              <a:pathLst>
                <a:path w="285474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6" name="Google Shape;446;p8"/>
            <p:cNvSpPr/>
            <p:nvPr/>
          </p:nvSpPr>
          <p:spPr>
            <a:xfrm>
              <a:off x="238125" y="169607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7" name="Google Shape;447;p8"/>
            <p:cNvSpPr/>
            <p:nvPr/>
          </p:nvSpPr>
          <p:spPr>
            <a:xfrm>
              <a:off x="238125" y="1420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8" name="Google Shape;448;p8"/>
            <p:cNvSpPr/>
            <p:nvPr/>
          </p:nvSpPr>
          <p:spPr>
            <a:xfrm>
              <a:off x="238125" y="33092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9" name="Google Shape;449;p8"/>
            <p:cNvSpPr/>
            <p:nvPr/>
          </p:nvSpPr>
          <p:spPr>
            <a:xfrm>
              <a:off x="238125" y="30155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0" name="Google Shape;450;p8"/>
            <p:cNvSpPr/>
            <p:nvPr/>
          </p:nvSpPr>
          <p:spPr>
            <a:xfrm>
              <a:off x="238125" y="47439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1" name="Google Shape;451;p8"/>
            <p:cNvSpPr/>
            <p:nvPr/>
          </p:nvSpPr>
          <p:spPr>
            <a:xfrm>
              <a:off x="238125" y="44549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2" name="Google Shape;452;p8"/>
            <p:cNvSpPr/>
            <p:nvPr/>
          </p:nvSpPr>
          <p:spPr>
            <a:xfrm>
              <a:off x="238125" y="4167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3" name="Google Shape;453;p8"/>
            <p:cNvSpPr/>
            <p:nvPr/>
          </p:nvSpPr>
          <p:spPr>
            <a:xfrm>
              <a:off x="238125" y="38817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4" name="Google Shape;454;p8"/>
            <p:cNvSpPr/>
            <p:nvPr/>
          </p:nvSpPr>
          <p:spPr>
            <a:xfrm>
              <a:off x="238125" y="35953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" name="Google Shape;455;p8"/>
            <p:cNvSpPr/>
            <p:nvPr/>
          </p:nvSpPr>
          <p:spPr>
            <a:xfrm>
              <a:off x="5075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" name="Google Shape;456;p8"/>
            <p:cNvSpPr/>
            <p:nvPr/>
          </p:nvSpPr>
          <p:spPr>
            <a:xfrm>
              <a:off x="3244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" name="Google Shape;457;p8"/>
            <p:cNvSpPr/>
            <p:nvPr/>
          </p:nvSpPr>
          <p:spPr>
            <a:xfrm>
              <a:off x="29400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" name="Google Shape;458;p8"/>
            <p:cNvSpPr/>
            <p:nvPr/>
          </p:nvSpPr>
          <p:spPr>
            <a:xfrm>
              <a:off x="2635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" name="Google Shape;459;p8"/>
            <p:cNvSpPr/>
            <p:nvPr/>
          </p:nvSpPr>
          <p:spPr>
            <a:xfrm>
              <a:off x="2331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" name="Google Shape;460;p8"/>
            <p:cNvSpPr/>
            <p:nvPr/>
          </p:nvSpPr>
          <p:spPr>
            <a:xfrm>
              <a:off x="20279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" name="Google Shape;461;p8"/>
            <p:cNvSpPr/>
            <p:nvPr/>
          </p:nvSpPr>
          <p:spPr>
            <a:xfrm>
              <a:off x="17239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" name="Google Shape;462;p8"/>
            <p:cNvSpPr/>
            <p:nvPr/>
          </p:nvSpPr>
          <p:spPr>
            <a:xfrm>
              <a:off x="14197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" name="Google Shape;463;p8"/>
            <p:cNvSpPr/>
            <p:nvPr/>
          </p:nvSpPr>
          <p:spPr>
            <a:xfrm>
              <a:off x="1115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" name="Google Shape;464;p8"/>
            <p:cNvSpPr/>
            <p:nvPr/>
          </p:nvSpPr>
          <p:spPr>
            <a:xfrm>
              <a:off x="811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" name="Google Shape;465;p8"/>
            <p:cNvSpPr/>
            <p:nvPr/>
          </p:nvSpPr>
          <p:spPr>
            <a:xfrm>
              <a:off x="3548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" name="Google Shape;466;p8"/>
            <p:cNvSpPr/>
            <p:nvPr/>
          </p:nvSpPr>
          <p:spPr>
            <a:xfrm>
              <a:off x="62845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" name="Google Shape;467;p8"/>
            <p:cNvSpPr/>
            <p:nvPr/>
          </p:nvSpPr>
          <p:spPr>
            <a:xfrm>
              <a:off x="5980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8" name="Google Shape;468;p8"/>
            <p:cNvSpPr/>
            <p:nvPr/>
          </p:nvSpPr>
          <p:spPr>
            <a:xfrm>
              <a:off x="5676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9" name="Google Shape;469;p8"/>
            <p:cNvSpPr/>
            <p:nvPr/>
          </p:nvSpPr>
          <p:spPr>
            <a:xfrm>
              <a:off x="53724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0" name="Google Shape;470;p8"/>
            <p:cNvSpPr/>
            <p:nvPr/>
          </p:nvSpPr>
          <p:spPr>
            <a:xfrm>
              <a:off x="50684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1" name="Google Shape;471;p8"/>
            <p:cNvSpPr/>
            <p:nvPr/>
          </p:nvSpPr>
          <p:spPr>
            <a:xfrm>
              <a:off x="47644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2" name="Google Shape;472;p8"/>
            <p:cNvSpPr/>
            <p:nvPr/>
          </p:nvSpPr>
          <p:spPr>
            <a:xfrm>
              <a:off x="4460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3" name="Google Shape;473;p8"/>
            <p:cNvSpPr/>
            <p:nvPr/>
          </p:nvSpPr>
          <p:spPr>
            <a:xfrm>
              <a:off x="4156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4" name="Google Shape;474;p8"/>
            <p:cNvSpPr/>
            <p:nvPr/>
          </p:nvSpPr>
          <p:spPr>
            <a:xfrm>
              <a:off x="38522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5" name="Google Shape;475;p8"/>
            <p:cNvSpPr/>
            <p:nvPr/>
          </p:nvSpPr>
          <p:spPr>
            <a:xfrm>
              <a:off x="65885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6" name="Google Shape;476;p8"/>
            <p:cNvSpPr/>
            <p:nvPr/>
          </p:nvSpPr>
          <p:spPr>
            <a:xfrm>
              <a:off x="71967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7" name="Google Shape;477;p8"/>
            <p:cNvSpPr/>
            <p:nvPr/>
          </p:nvSpPr>
          <p:spPr>
            <a:xfrm>
              <a:off x="68927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478" name="Google Shape;478;p8"/>
          <p:cNvSpPr/>
          <p:nvPr/>
        </p:nvSpPr>
        <p:spPr>
          <a:xfrm>
            <a:off x="1693533" y="1056467"/>
            <a:ext cx="8887200" cy="4527200"/>
          </a:xfrm>
          <a:prstGeom prst="roundRect">
            <a:avLst>
              <a:gd name="adj" fmla="val 4928"/>
            </a:avLst>
          </a:prstGeom>
          <a:solidFill>
            <a:schemeClr val="lt1"/>
          </a:solidFill>
          <a:ln w="76200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79" name="Google Shape;479;p8"/>
          <p:cNvSpPr txBox="1">
            <a:spLocks noGrp="1"/>
          </p:cNvSpPr>
          <p:nvPr>
            <p:ph type="title"/>
          </p:nvPr>
        </p:nvSpPr>
        <p:spPr>
          <a:xfrm>
            <a:off x="1999400" y="1056600"/>
            <a:ext cx="8193200" cy="452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13333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endParaRPr/>
          </a:p>
        </p:txBody>
      </p:sp>
      <p:grpSp>
        <p:nvGrpSpPr>
          <p:cNvPr id="480" name="Google Shape;480;p8"/>
          <p:cNvGrpSpPr/>
          <p:nvPr/>
        </p:nvGrpSpPr>
        <p:grpSpPr>
          <a:xfrm flipH="1">
            <a:off x="1012087" y="4413213"/>
            <a:ext cx="1623928" cy="1170579"/>
            <a:chOff x="7783413" y="3715033"/>
            <a:chExt cx="1091839" cy="786961"/>
          </a:xfrm>
        </p:grpSpPr>
        <p:sp>
          <p:nvSpPr>
            <p:cNvPr id="481" name="Google Shape;481;p8"/>
            <p:cNvSpPr/>
            <p:nvPr/>
          </p:nvSpPr>
          <p:spPr>
            <a:xfrm>
              <a:off x="7897928" y="3729311"/>
              <a:ext cx="977324" cy="385808"/>
            </a:xfrm>
            <a:custGeom>
              <a:avLst/>
              <a:gdLst/>
              <a:ahLst/>
              <a:cxnLst/>
              <a:rect l="l" t="t" r="r" b="b"/>
              <a:pathLst>
                <a:path w="21046" h="8309" extrusionOk="0">
                  <a:moveTo>
                    <a:pt x="21045" y="0"/>
                  </a:moveTo>
                  <a:lnTo>
                    <a:pt x="21045" y="4155"/>
                  </a:lnTo>
                  <a:lnTo>
                    <a:pt x="17781" y="4155"/>
                  </a:lnTo>
                  <a:lnTo>
                    <a:pt x="17781" y="8309"/>
                  </a:lnTo>
                  <a:lnTo>
                    <a:pt x="0" y="8309"/>
                  </a:lnTo>
                  <a:lnTo>
                    <a:pt x="0" y="4155"/>
                  </a:lnTo>
                  <a:lnTo>
                    <a:pt x="3264" y="4155"/>
                  </a:lnTo>
                  <a:lnTo>
                    <a:pt x="3264" y="0"/>
                  </a:lnTo>
                  <a:close/>
                </a:path>
              </a:pathLst>
            </a:custGeom>
            <a:solidFill>
              <a:srgbClr val="FFFFFF"/>
            </a:solidFill>
            <a:ln w="1143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2" name="Google Shape;482;p8"/>
            <p:cNvSpPr/>
            <p:nvPr/>
          </p:nvSpPr>
          <p:spPr>
            <a:xfrm>
              <a:off x="7783459" y="4115073"/>
              <a:ext cx="976256" cy="386922"/>
            </a:xfrm>
            <a:custGeom>
              <a:avLst/>
              <a:gdLst/>
              <a:ahLst/>
              <a:cxnLst/>
              <a:rect l="l" t="t" r="r" b="b"/>
              <a:pathLst>
                <a:path w="21023" h="8333" extrusionOk="0">
                  <a:moveTo>
                    <a:pt x="21022" y="1"/>
                  </a:moveTo>
                  <a:lnTo>
                    <a:pt x="21022" y="4178"/>
                  </a:lnTo>
                  <a:lnTo>
                    <a:pt x="17758" y="4178"/>
                  </a:lnTo>
                  <a:lnTo>
                    <a:pt x="17758" y="8332"/>
                  </a:lnTo>
                  <a:lnTo>
                    <a:pt x="0" y="8332"/>
                  </a:lnTo>
                  <a:lnTo>
                    <a:pt x="0" y="4178"/>
                  </a:lnTo>
                  <a:lnTo>
                    <a:pt x="3264" y="4178"/>
                  </a:lnTo>
                  <a:lnTo>
                    <a:pt x="3264" y="1"/>
                  </a:lnTo>
                  <a:close/>
                </a:path>
              </a:pathLst>
            </a:custGeom>
            <a:solidFill>
              <a:srgbClr val="FFFFFF"/>
            </a:solidFill>
            <a:ln w="1143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3" name="Google Shape;483;p8"/>
            <p:cNvSpPr/>
            <p:nvPr/>
          </p:nvSpPr>
          <p:spPr>
            <a:xfrm>
              <a:off x="7783413" y="4294743"/>
              <a:ext cx="825752" cy="192927"/>
            </a:xfrm>
            <a:custGeom>
              <a:avLst/>
              <a:gdLst/>
              <a:ahLst/>
              <a:cxnLst/>
              <a:rect l="l" t="t" r="r" b="b"/>
              <a:pathLst>
                <a:path w="17782" h="4155" extrusionOk="0">
                  <a:moveTo>
                    <a:pt x="17782" y="4155"/>
                  </a:moveTo>
                  <a:lnTo>
                    <a:pt x="1" y="4155"/>
                  </a:lnTo>
                  <a:lnTo>
                    <a:pt x="1" y="1"/>
                  </a:lnTo>
                  <a:lnTo>
                    <a:pt x="17782" y="1"/>
                  </a:lnTo>
                  <a:close/>
                </a:path>
              </a:pathLst>
            </a:custGeom>
            <a:solidFill>
              <a:srgbClr val="FEAE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4" name="Google Shape;484;p8"/>
            <p:cNvSpPr/>
            <p:nvPr/>
          </p:nvSpPr>
          <p:spPr>
            <a:xfrm>
              <a:off x="7783413" y="4294743"/>
              <a:ext cx="825752" cy="27627"/>
            </a:xfrm>
            <a:custGeom>
              <a:avLst/>
              <a:gdLst/>
              <a:ahLst/>
              <a:cxnLst/>
              <a:rect l="l" t="t" r="r" b="b"/>
              <a:pathLst>
                <a:path w="17782" h="595" extrusionOk="0">
                  <a:moveTo>
                    <a:pt x="1" y="1"/>
                  </a:moveTo>
                  <a:lnTo>
                    <a:pt x="1" y="594"/>
                  </a:lnTo>
                  <a:lnTo>
                    <a:pt x="17782" y="594"/>
                  </a:lnTo>
                  <a:lnTo>
                    <a:pt x="17782" y="1"/>
                  </a:lnTo>
                  <a:close/>
                </a:path>
              </a:pathLst>
            </a:custGeom>
            <a:solidFill>
              <a:srgbClr val="FCCC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5" name="Google Shape;485;p8"/>
            <p:cNvSpPr/>
            <p:nvPr/>
          </p:nvSpPr>
          <p:spPr>
            <a:xfrm>
              <a:off x="7853394" y="429474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0" y="1"/>
                  </a:moveTo>
                  <a:lnTo>
                    <a:pt x="0" y="4155"/>
                  </a:lnTo>
                  <a:lnTo>
                    <a:pt x="776" y="4155"/>
                  </a:lnTo>
                  <a:lnTo>
                    <a:pt x="776" y="1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6" name="Google Shape;486;p8"/>
            <p:cNvSpPr/>
            <p:nvPr/>
          </p:nvSpPr>
          <p:spPr>
            <a:xfrm>
              <a:off x="7961500" y="429474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0" y="1"/>
                  </a:moveTo>
                  <a:lnTo>
                    <a:pt x="0" y="4155"/>
                  </a:lnTo>
                  <a:lnTo>
                    <a:pt x="776" y="4155"/>
                  </a:lnTo>
                  <a:lnTo>
                    <a:pt x="776" y="1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7" name="Google Shape;487;p8"/>
            <p:cNvSpPr/>
            <p:nvPr/>
          </p:nvSpPr>
          <p:spPr>
            <a:xfrm>
              <a:off x="8070675" y="4294743"/>
              <a:ext cx="35014" cy="192927"/>
            </a:xfrm>
            <a:custGeom>
              <a:avLst/>
              <a:gdLst/>
              <a:ahLst/>
              <a:cxnLst/>
              <a:rect l="l" t="t" r="r" b="b"/>
              <a:pathLst>
                <a:path w="754" h="4155" extrusionOk="0">
                  <a:moveTo>
                    <a:pt x="0" y="1"/>
                  </a:moveTo>
                  <a:lnTo>
                    <a:pt x="0" y="4155"/>
                  </a:lnTo>
                  <a:lnTo>
                    <a:pt x="754" y="4155"/>
                  </a:lnTo>
                  <a:lnTo>
                    <a:pt x="754" y="1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8" name="Google Shape;488;p8"/>
            <p:cNvSpPr/>
            <p:nvPr/>
          </p:nvSpPr>
          <p:spPr>
            <a:xfrm>
              <a:off x="8178782" y="429474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0" y="1"/>
                  </a:moveTo>
                  <a:lnTo>
                    <a:pt x="0" y="4155"/>
                  </a:lnTo>
                  <a:lnTo>
                    <a:pt x="777" y="4155"/>
                  </a:lnTo>
                  <a:lnTo>
                    <a:pt x="777" y="1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9" name="Google Shape;489;p8"/>
            <p:cNvSpPr/>
            <p:nvPr/>
          </p:nvSpPr>
          <p:spPr>
            <a:xfrm>
              <a:off x="8286888" y="429474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1" y="1"/>
                  </a:moveTo>
                  <a:lnTo>
                    <a:pt x="1" y="4155"/>
                  </a:lnTo>
                  <a:lnTo>
                    <a:pt x="777" y="4155"/>
                  </a:lnTo>
                  <a:lnTo>
                    <a:pt x="777" y="1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0" name="Google Shape;490;p8"/>
            <p:cNvSpPr/>
            <p:nvPr/>
          </p:nvSpPr>
          <p:spPr>
            <a:xfrm>
              <a:off x="8394995" y="429474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1" y="1"/>
                  </a:moveTo>
                  <a:lnTo>
                    <a:pt x="1" y="4155"/>
                  </a:lnTo>
                  <a:lnTo>
                    <a:pt x="777" y="4155"/>
                  </a:lnTo>
                  <a:lnTo>
                    <a:pt x="777" y="1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1" name="Google Shape;491;p8"/>
            <p:cNvSpPr/>
            <p:nvPr/>
          </p:nvSpPr>
          <p:spPr>
            <a:xfrm>
              <a:off x="8503147" y="429474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0" y="1"/>
                  </a:moveTo>
                  <a:lnTo>
                    <a:pt x="0" y="4155"/>
                  </a:lnTo>
                  <a:lnTo>
                    <a:pt x="776" y="4155"/>
                  </a:lnTo>
                  <a:lnTo>
                    <a:pt x="776" y="1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2" name="Google Shape;492;p8"/>
            <p:cNvSpPr/>
            <p:nvPr/>
          </p:nvSpPr>
          <p:spPr>
            <a:xfrm>
              <a:off x="8101417" y="4294743"/>
              <a:ext cx="451558" cy="192927"/>
            </a:xfrm>
            <a:custGeom>
              <a:avLst/>
              <a:gdLst/>
              <a:ahLst/>
              <a:cxnLst/>
              <a:rect l="l" t="t" r="r" b="b"/>
              <a:pathLst>
                <a:path w="9724" h="4155" extrusionOk="0">
                  <a:moveTo>
                    <a:pt x="0" y="1"/>
                  </a:moveTo>
                  <a:lnTo>
                    <a:pt x="0" y="4155"/>
                  </a:lnTo>
                  <a:lnTo>
                    <a:pt x="9724" y="4155"/>
                  </a:lnTo>
                  <a:lnTo>
                    <a:pt x="9724" y="1"/>
                  </a:lnTo>
                  <a:close/>
                </a:path>
              </a:pathLst>
            </a:custGeom>
            <a:solidFill>
              <a:srgbClr val="FFE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3" name="Google Shape;493;p8"/>
            <p:cNvSpPr/>
            <p:nvPr/>
          </p:nvSpPr>
          <p:spPr>
            <a:xfrm>
              <a:off x="8438460" y="4294743"/>
              <a:ext cx="114515" cy="192927"/>
            </a:xfrm>
            <a:custGeom>
              <a:avLst/>
              <a:gdLst/>
              <a:ahLst/>
              <a:cxnLst/>
              <a:rect l="l" t="t" r="r" b="b"/>
              <a:pathLst>
                <a:path w="2466" h="4155" extrusionOk="0">
                  <a:moveTo>
                    <a:pt x="1" y="1"/>
                  </a:moveTo>
                  <a:lnTo>
                    <a:pt x="1" y="4155"/>
                  </a:lnTo>
                  <a:lnTo>
                    <a:pt x="2466" y="4155"/>
                  </a:lnTo>
                  <a:lnTo>
                    <a:pt x="2466" y="1"/>
                  </a:lnTo>
                  <a:close/>
                </a:path>
              </a:pathLst>
            </a:custGeom>
            <a:solidFill>
              <a:srgbClr val="FCE8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4" name="Google Shape;494;p8"/>
            <p:cNvSpPr/>
            <p:nvPr/>
          </p:nvSpPr>
          <p:spPr>
            <a:xfrm>
              <a:off x="7934985" y="4101862"/>
              <a:ext cx="825752" cy="192927"/>
            </a:xfrm>
            <a:custGeom>
              <a:avLst/>
              <a:gdLst/>
              <a:ahLst/>
              <a:cxnLst/>
              <a:rect l="l" t="t" r="r" b="b"/>
              <a:pathLst>
                <a:path w="17782" h="4155" extrusionOk="0">
                  <a:moveTo>
                    <a:pt x="1" y="4155"/>
                  </a:moveTo>
                  <a:lnTo>
                    <a:pt x="17782" y="4155"/>
                  </a:lnTo>
                  <a:lnTo>
                    <a:pt x="17782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EAE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5" name="Google Shape;495;p8"/>
            <p:cNvSpPr/>
            <p:nvPr/>
          </p:nvSpPr>
          <p:spPr>
            <a:xfrm>
              <a:off x="7934985" y="4101862"/>
              <a:ext cx="825752" cy="27581"/>
            </a:xfrm>
            <a:custGeom>
              <a:avLst/>
              <a:gdLst/>
              <a:ahLst/>
              <a:cxnLst/>
              <a:rect l="l" t="t" r="r" b="b"/>
              <a:pathLst>
                <a:path w="17782" h="594" extrusionOk="0">
                  <a:moveTo>
                    <a:pt x="1" y="0"/>
                  </a:moveTo>
                  <a:lnTo>
                    <a:pt x="1" y="594"/>
                  </a:lnTo>
                  <a:lnTo>
                    <a:pt x="17782" y="594"/>
                  </a:lnTo>
                  <a:lnTo>
                    <a:pt x="17782" y="0"/>
                  </a:lnTo>
                  <a:close/>
                </a:path>
              </a:pathLst>
            </a:custGeom>
            <a:solidFill>
              <a:srgbClr val="FCCC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6" name="Google Shape;496;p8"/>
            <p:cNvSpPr/>
            <p:nvPr/>
          </p:nvSpPr>
          <p:spPr>
            <a:xfrm>
              <a:off x="8004966" y="4101862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6" y="4155"/>
                  </a:moveTo>
                  <a:lnTo>
                    <a:pt x="0" y="4155"/>
                  </a:lnTo>
                  <a:lnTo>
                    <a:pt x="0" y="0"/>
                  </a:lnTo>
                  <a:lnTo>
                    <a:pt x="776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7" name="Google Shape;497;p8"/>
            <p:cNvSpPr/>
            <p:nvPr/>
          </p:nvSpPr>
          <p:spPr>
            <a:xfrm>
              <a:off x="8113072" y="4101862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6" y="4155"/>
                  </a:moveTo>
                  <a:lnTo>
                    <a:pt x="0" y="4155"/>
                  </a:lnTo>
                  <a:lnTo>
                    <a:pt x="0" y="0"/>
                  </a:lnTo>
                  <a:lnTo>
                    <a:pt x="776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8" name="Google Shape;498;p8"/>
            <p:cNvSpPr/>
            <p:nvPr/>
          </p:nvSpPr>
          <p:spPr>
            <a:xfrm>
              <a:off x="8221179" y="4101862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5"/>
                  </a:moveTo>
                  <a:lnTo>
                    <a:pt x="0" y="4155"/>
                  </a:lnTo>
                  <a:lnTo>
                    <a:pt x="0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9" name="Google Shape;499;p8"/>
            <p:cNvSpPr/>
            <p:nvPr/>
          </p:nvSpPr>
          <p:spPr>
            <a:xfrm>
              <a:off x="8330354" y="4101862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5"/>
                  </a:moveTo>
                  <a:lnTo>
                    <a:pt x="0" y="4155"/>
                  </a:lnTo>
                  <a:lnTo>
                    <a:pt x="0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0" name="Google Shape;500;p8"/>
            <p:cNvSpPr/>
            <p:nvPr/>
          </p:nvSpPr>
          <p:spPr>
            <a:xfrm>
              <a:off x="8438460" y="4101862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5"/>
                  </a:moveTo>
                  <a:lnTo>
                    <a:pt x="1" y="4155"/>
                  </a:lnTo>
                  <a:lnTo>
                    <a:pt x="1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1" name="Google Shape;501;p8"/>
            <p:cNvSpPr/>
            <p:nvPr/>
          </p:nvSpPr>
          <p:spPr>
            <a:xfrm>
              <a:off x="8546567" y="4101862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5"/>
                  </a:moveTo>
                  <a:lnTo>
                    <a:pt x="1" y="4155"/>
                  </a:lnTo>
                  <a:lnTo>
                    <a:pt x="1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2" name="Google Shape;502;p8"/>
            <p:cNvSpPr/>
            <p:nvPr/>
          </p:nvSpPr>
          <p:spPr>
            <a:xfrm>
              <a:off x="8654719" y="4101862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6" y="4155"/>
                  </a:moveTo>
                  <a:lnTo>
                    <a:pt x="0" y="4155"/>
                  </a:lnTo>
                  <a:lnTo>
                    <a:pt x="0" y="0"/>
                  </a:lnTo>
                  <a:lnTo>
                    <a:pt x="776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3" name="Google Shape;503;p8"/>
            <p:cNvSpPr/>
            <p:nvPr/>
          </p:nvSpPr>
          <p:spPr>
            <a:xfrm>
              <a:off x="8252989" y="4101862"/>
              <a:ext cx="451558" cy="192927"/>
            </a:xfrm>
            <a:custGeom>
              <a:avLst/>
              <a:gdLst/>
              <a:ahLst/>
              <a:cxnLst/>
              <a:rect l="l" t="t" r="r" b="b"/>
              <a:pathLst>
                <a:path w="9724" h="4155" extrusionOk="0">
                  <a:moveTo>
                    <a:pt x="9724" y="4155"/>
                  </a:moveTo>
                  <a:lnTo>
                    <a:pt x="0" y="4155"/>
                  </a:lnTo>
                  <a:lnTo>
                    <a:pt x="0" y="0"/>
                  </a:lnTo>
                  <a:lnTo>
                    <a:pt x="9724" y="0"/>
                  </a:lnTo>
                  <a:close/>
                </a:path>
              </a:pathLst>
            </a:custGeom>
            <a:solidFill>
              <a:srgbClr val="FFE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4" name="Google Shape;504;p8"/>
            <p:cNvSpPr/>
            <p:nvPr/>
          </p:nvSpPr>
          <p:spPr>
            <a:xfrm>
              <a:off x="8590032" y="4101862"/>
              <a:ext cx="114515" cy="192927"/>
            </a:xfrm>
            <a:custGeom>
              <a:avLst/>
              <a:gdLst/>
              <a:ahLst/>
              <a:cxnLst/>
              <a:rect l="l" t="t" r="r" b="b"/>
              <a:pathLst>
                <a:path w="2466" h="4155" extrusionOk="0">
                  <a:moveTo>
                    <a:pt x="2466" y="4155"/>
                  </a:moveTo>
                  <a:lnTo>
                    <a:pt x="1" y="4155"/>
                  </a:lnTo>
                  <a:lnTo>
                    <a:pt x="1" y="0"/>
                  </a:lnTo>
                  <a:lnTo>
                    <a:pt x="2466" y="0"/>
                  </a:lnTo>
                  <a:close/>
                </a:path>
              </a:pathLst>
            </a:custGeom>
            <a:solidFill>
              <a:srgbClr val="FCE8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5" name="Google Shape;505;p8"/>
            <p:cNvSpPr/>
            <p:nvPr/>
          </p:nvSpPr>
          <p:spPr>
            <a:xfrm>
              <a:off x="7898949" y="3907914"/>
              <a:ext cx="825752" cy="192927"/>
            </a:xfrm>
            <a:custGeom>
              <a:avLst/>
              <a:gdLst/>
              <a:ahLst/>
              <a:cxnLst/>
              <a:rect l="l" t="t" r="r" b="b"/>
              <a:pathLst>
                <a:path w="17782" h="4155" extrusionOk="0">
                  <a:moveTo>
                    <a:pt x="1" y="4155"/>
                  </a:moveTo>
                  <a:lnTo>
                    <a:pt x="17782" y="4155"/>
                  </a:lnTo>
                  <a:lnTo>
                    <a:pt x="17782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EAE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6" name="Google Shape;506;p8"/>
            <p:cNvSpPr/>
            <p:nvPr/>
          </p:nvSpPr>
          <p:spPr>
            <a:xfrm>
              <a:off x="7898949" y="3907914"/>
              <a:ext cx="825752" cy="27581"/>
            </a:xfrm>
            <a:custGeom>
              <a:avLst/>
              <a:gdLst/>
              <a:ahLst/>
              <a:cxnLst/>
              <a:rect l="l" t="t" r="r" b="b"/>
              <a:pathLst>
                <a:path w="17782" h="594" extrusionOk="0">
                  <a:moveTo>
                    <a:pt x="1" y="0"/>
                  </a:moveTo>
                  <a:lnTo>
                    <a:pt x="1" y="594"/>
                  </a:lnTo>
                  <a:lnTo>
                    <a:pt x="17782" y="594"/>
                  </a:lnTo>
                  <a:lnTo>
                    <a:pt x="17782" y="0"/>
                  </a:lnTo>
                  <a:close/>
                </a:path>
              </a:pathLst>
            </a:custGeom>
            <a:solidFill>
              <a:srgbClr val="FCCC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7" name="Google Shape;507;p8"/>
            <p:cNvSpPr/>
            <p:nvPr/>
          </p:nvSpPr>
          <p:spPr>
            <a:xfrm>
              <a:off x="7968930" y="3907914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6" y="4155"/>
                  </a:moveTo>
                  <a:lnTo>
                    <a:pt x="0" y="4155"/>
                  </a:lnTo>
                  <a:lnTo>
                    <a:pt x="0" y="0"/>
                  </a:lnTo>
                  <a:lnTo>
                    <a:pt x="776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8" name="Google Shape;508;p8"/>
            <p:cNvSpPr/>
            <p:nvPr/>
          </p:nvSpPr>
          <p:spPr>
            <a:xfrm>
              <a:off x="8077037" y="3907914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6" y="4155"/>
                  </a:moveTo>
                  <a:lnTo>
                    <a:pt x="0" y="4155"/>
                  </a:lnTo>
                  <a:lnTo>
                    <a:pt x="0" y="0"/>
                  </a:lnTo>
                  <a:lnTo>
                    <a:pt x="776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9" name="Google Shape;509;p8"/>
            <p:cNvSpPr/>
            <p:nvPr/>
          </p:nvSpPr>
          <p:spPr>
            <a:xfrm>
              <a:off x="8185143" y="3907914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6" y="4155"/>
                  </a:moveTo>
                  <a:lnTo>
                    <a:pt x="0" y="4155"/>
                  </a:lnTo>
                  <a:lnTo>
                    <a:pt x="0" y="0"/>
                  </a:lnTo>
                  <a:lnTo>
                    <a:pt x="776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0" name="Google Shape;510;p8"/>
            <p:cNvSpPr/>
            <p:nvPr/>
          </p:nvSpPr>
          <p:spPr>
            <a:xfrm>
              <a:off x="8293250" y="3907914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5"/>
                  </a:moveTo>
                  <a:lnTo>
                    <a:pt x="1" y="4155"/>
                  </a:lnTo>
                  <a:lnTo>
                    <a:pt x="1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1" name="Google Shape;511;p8"/>
            <p:cNvSpPr/>
            <p:nvPr/>
          </p:nvSpPr>
          <p:spPr>
            <a:xfrm>
              <a:off x="8402425" y="3907914"/>
              <a:ext cx="35014" cy="192927"/>
            </a:xfrm>
            <a:custGeom>
              <a:avLst/>
              <a:gdLst/>
              <a:ahLst/>
              <a:cxnLst/>
              <a:rect l="l" t="t" r="r" b="b"/>
              <a:pathLst>
                <a:path w="754" h="4155" extrusionOk="0">
                  <a:moveTo>
                    <a:pt x="754" y="4155"/>
                  </a:moveTo>
                  <a:lnTo>
                    <a:pt x="1" y="4155"/>
                  </a:lnTo>
                  <a:lnTo>
                    <a:pt x="1" y="0"/>
                  </a:lnTo>
                  <a:lnTo>
                    <a:pt x="754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2" name="Google Shape;512;p8"/>
            <p:cNvSpPr/>
            <p:nvPr/>
          </p:nvSpPr>
          <p:spPr>
            <a:xfrm>
              <a:off x="8510531" y="3907914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5"/>
                  </a:moveTo>
                  <a:lnTo>
                    <a:pt x="1" y="4155"/>
                  </a:lnTo>
                  <a:lnTo>
                    <a:pt x="1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3" name="Google Shape;513;p8"/>
            <p:cNvSpPr/>
            <p:nvPr/>
          </p:nvSpPr>
          <p:spPr>
            <a:xfrm>
              <a:off x="8618638" y="3907914"/>
              <a:ext cx="36128" cy="192927"/>
            </a:xfrm>
            <a:custGeom>
              <a:avLst/>
              <a:gdLst/>
              <a:ahLst/>
              <a:cxnLst/>
              <a:rect l="l" t="t" r="r" b="b"/>
              <a:pathLst>
                <a:path w="778" h="4155" extrusionOk="0">
                  <a:moveTo>
                    <a:pt x="777" y="4155"/>
                  </a:moveTo>
                  <a:lnTo>
                    <a:pt x="1" y="4155"/>
                  </a:lnTo>
                  <a:lnTo>
                    <a:pt x="1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4" name="Google Shape;514;p8"/>
            <p:cNvSpPr/>
            <p:nvPr/>
          </p:nvSpPr>
          <p:spPr>
            <a:xfrm>
              <a:off x="8216953" y="3907914"/>
              <a:ext cx="451558" cy="192927"/>
            </a:xfrm>
            <a:custGeom>
              <a:avLst/>
              <a:gdLst/>
              <a:ahLst/>
              <a:cxnLst/>
              <a:rect l="l" t="t" r="r" b="b"/>
              <a:pathLst>
                <a:path w="9724" h="4155" extrusionOk="0">
                  <a:moveTo>
                    <a:pt x="9724" y="4155"/>
                  </a:moveTo>
                  <a:lnTo>
                    <a:pt x="0" y="4155"/>
                  </a:lnTo>
                  <a:lnTo>
                    <a:pt x="0" y="0"/>
                  </a:lnTo>
                  <a:lnTo>
                    <a:pt x="9724" y="0"/>
                  </a:lnTo>
                  <a:close/>
                </a:path>
              </a:pathLst>
            </a:custGeom>
            <a:solidFill>
              <a:srgbClr val="FFE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5" name="Google Shape;515;p8"/>
            <p:cNvSpPr/>
            <p:nvPr/>
          </p:nvSpPr>
          <p:spPr>
            <a:xfrm>
              <a:off x="8553997" y="3907914"/>
              <a:ext cx="114515" cy="192927"/>
            </a:xfrm>
            <a:custGeom>
              <a:avLst/>
              <a:gdLst/>
              <a:ahLst/>
              <a:cxnLst/>
              <a:rect l="l" t="t" r="r" b="b"/>
              <a:pathLst>
                <a:path w="2466" h="4155" extrusionOk="0">
                  <a:moveTo>
                    <a:pt x="2466" y="4155"/>
                  </a:moveTo>
                  <a:lnTo>
                    <a:pt x="1" y="4155"/>
                  </a:lnTo>
                  <a:lnTo>
                    <a:pt x="1" y="0"/>
                  </a:lnTo>
                  <a:lnTo>
                    <a:pt x="2466" y="0"/>
                  </a:lnTo>
                  <a:close/>
                </a:path>
              </a:pathLst>
            </a:custGeom>
            <a:solidFill>
              <a:srgbClr val="FCE8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6" name="Google Shape;516;p8"/>
            <p:cNvSpPr/>
            <p:nvPr/>
          </p:nvSpPr>
          <p:spPr>
            <a:xfrm>
              <a:off x="8050521" y="3715033"/>
              <a:ext cx="824684" cy="192927"/>
            </a:xfrm>
            <a:custGeom>
              <a:avLst/>
              <a:gdLst/>
              <a:ahLst/>
              <a:cxnLst/>
              <a:rect l="l" t="t" r="r" b="b"/>
              <a:pathLst>
                <a:path w="17759" h="4155" extrusionOk="0">
                  <a:moveTo>
                    <a:pt x="1" y="4154"/>
                  </a:moveTo>
                  <a:lnTo>
                    <a:pt x="17759" y="4154"/>
                  </a:lnTo>
                  <a:lnTo>
                    <a:pt x="17759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EAE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7" name="Google Shape;517;p8"/>
            <p:cNvSpPr/>
            <p:nvPr/>
          </p:nvSpPr>
          <p:spPr>
            <a:xfrm>
              <a:off x="8050521" y="3715033"/>
              <a:ext cx="824684" cy="27581"/>
            </a:xfrm>
            <a:custGeom>
              <a:avLst/>
              <a:gdLst/>
              <a:ahLst/>
              <a:cxnLst/>
              <a:rect l="l" t="t" r="r" b="b"/>
              <a:pathLst>
                <a:path w="17759" h="594" extrusionOk="0">
                  <a:moveTo>
                    <a:pt x="1" y="0"/>
                  </a:moveTo>
                  <a:lnTo>
                    <a:pt x="1" y="594"/>
                  </a:lnTo>
                  <a:lnTo>
                    <a:pt x="17759" y="594"/>
                  </a:lnTo>
                  <a:lnTo>
                    <a:pt x="17759" y="0"/>
                  </a:lnTo>
                  <a:close/>
                </a:path>
              </a:pathLst>
            </a:custGeom>
            <a:solidFill>
              <a:srgbClr val="FCCC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8" name="Google Shape;518;p8"/>
            <p:cNvSpPr/>
            <p:nvPr/>
          </p:nvSpPr>
          <p:spPr>
            <a:xfrm>
              <a:off x="8120502" y="371503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6" y="4154"/>
                  </a:moveTo>
                  <a:lnTo>
                    <a:pt x="0" y="4154"/>
                  </a:lnTo>
                  <a:lnTo>
                    <a:pt x="0" y="0"/>
                  </a:lnTo>
                  <a:lnTo>
                    <a:pt x="776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9" name="Google Shape;519;p8"/>
            <p:cNvSpPr/>
            <p:nvPr/>
          </p:nvSpPr>
          <p:spPr>
            <a:xfrm>
              <a:off x="8228609" y="371503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6" y="4154"/>
                  </a:moveTo>
                  <a:lnTo>
                    <a:pt x="0" y="4154"/>
                  </a:lnTo>
                  <a:lnTo>
                    <a:pt x="0" y="0"/>
                  </a:lnTo>
                  <a:lnTo>
                    <a:pt x="776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0" name="Google Shape;520;p8"/>
            <p:cNvSpPr/>
            <p:nvPr/>
          </p:nvSpPr>
          <p:spPr>
            <a:xfrm>
              <a:off x="8336715" y="371503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4"/>
                  </a:moveTo>
                  <a:lnTo>
                    <a:pt x="0" y="4154"/>
                  </a:lnTo>
                  <a:lnTo>
                    <a:pt x="0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1" name="Google Shape;521;p8"/>
            <p:cNvSpPr/>
            <p:nvPr/>
          </p:nvSpPr>
          <p:spPr>
            <a:xfrm>
              <a:off x="8444822" y="371503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4"/>
                  </a:moveTo>
                  <a:lnTo>
                    <a:pt x="1" y="4154"/>
                  </a:lnTo>
                  <a:lnTo>
                    <a:pt x="1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2" name="Google Shape;522;p8"/>
            <p:cNvSpPr/>
            <p:nvPr/>
          </p:nvSpPr>
          <p:spPr>
            <a:xfrm>
              <a:off x="8552928" y="371503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4"/>
                  </a:moveTo>
                  <a:lnTo>
                    <a:pt x="1" y="4154"/>
                  </a:lnTo>
                  <a:lnTo>
                    <a:pt x="1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3" name="Google Shape;523;p8"/>
            <p:cNvSpPr/>
            <p:nvPr/>
          </p:nvSpPr>
          <p:spPr>
            <a:xfrm>
              <a:off x="8662103" y="371503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4"/>
                  </a:moveTo>
                  <a:lnTo>
                    <a:pt x="1" y="4154"/>
                  </a:lnTo>
                  <a:lnTo>
                    <a:pt x="1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4" name="Google Shape;524;p8"/>
            <p:cNvSpPr/>
            <p:nvPr/>
          </p:nvSpPr>
          <p:spPr>
            <a:xfrm>
              <a:off x="8770210" y="3715033"/>
              <a:ext cx="36128" cy="192927"/>
            </a:xfrm>
            <a:custGeom>
              <a:avLst/>
              <a:gdLst/>
              <a:ahLst/>
              <a:cxnLst/>
              <a:rect l="l" t="t" r="r" b="b"/>
              <a:pathLst>
                <a:path w="778" h="4155" extrusionOk="0">
                  <a:moveTo>
                    <a:pt x="777" y="4154"/>
                  </a:moveTo>
                  <a:lnTo>
                    <a:pt x="1" y="4154"/>
                  </a:lnTo>
                  <a:lnTo>
                    <a:pt x="1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5" name="Google Shape;525;p8"/>
            <p:cNvSpPr/>
            <p:nvPr/>
          </p:nvSpPr>
          <p:spPr>
            <a:xfrm>
              <a:off x="8368525" y="3715033"/>
              <a:ext cx="451558" cy="192927"/>
            </a:xfrm>
            <a:custGeom>
              <a:avLst/>
              <a:gdLst/>
              <a:ahLst/>
              <a:cxnLst/>
              <a:rect l="l" t="t" r="r" b="b"/>
              <a:pathLst>
                <a:path w="9724" h="4155" extrusionOk="0">
                  <a:moveTo>
                    <a:pt x="9724" y="4154"/>
                  </a:moveTo>
                  <a:lnTo>
                    <a:pt x="0" y="4154"/>
                  </a:lnTo>
                  <a:lnTo>
                    <a:pt x="0" y="0"/>
                  </a:lnTo>
                  <a:lnTo>
                    <a:pt x="9724" y="0"/>
                  </a:lnTo>
                  <a:close/>
                </a:path>
              </a:pathLst>
            </a:custGeom>
            <a:solidFill>
              <a:srgbClr val="FFE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6" name="Google Shape;526;p8"/>
            <p:cNvSpPr/>
            <p:nvPr/>
          </p:nvSpPr>
          <p:spPr>
            <a:xfrm>
              <a:off x="8705569" y="3715033"/>
              <a:ext cx="114515" cy="192927"/>
            </a:xfrm>
            <a:custGeom>
              <a:avLst/>
              <a:gdLst/>
              <a:ahLst/>
              <a:cxnLst/>
              <a:rect l="l" t="t" r="r" b="b"/>
              <a:pathLst>
                <a:path w="2466" h="4155" extrusionOk="0">
                  <a:moveTo>
                    <a:pt x="2466" y="4154"/>
                  </a:moveTo>
                  <a:lnTo>
                    <a:pt x="1" y="4154"/>
                  </a:lnTo>
                  <a:lnTo>
                    <a:pt x="1" y="0"/>
                  </a:lnTo>
                  <a:lnTo>
                    <a:pt x="2466" y="0"/>
                  </a:lnTo>
                  <a:close/>
                </a:path>
              </a:pathLst>
            </a:custGeom>
            <a:solidFill>
              <a:srgbClr val="FCE8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527" name="Google Shape;527;p8"/>
          <p:cNvSpPr/>
          <p:nvPr/>
        </p:nvSpPr>
        <p:spPr>
          <a:xfrm>
            <a:off x="869030" y="2337764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28" name="Google Shape;528;p8"/>
          <p:cNvSpPr/>
          <p:nvPr/>
        </p:nvSpPr>
        <p:spPr>
          <a:xfrm>
            <a:off x="1023630" y="3446431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529" name="Google Shape;529;p8"/>
          <p:cNvGrpSpPr/>
          <p:nvPr/>
        </p:nvGrpSpPr>
        <p:grpSpPr>
          <a:xfrm>
            <a:off x="9799365" y="3446429"/>
            <a:ext cx="1169808" cy="1170627"/>
            <a:chOff x="6076688" y="1982663"/>
            <a:chExt cx="564797" cy="565193"/>
          </a:xfrm>
        </p:grpSpPr>
        <p:sp>
          <p:nvSpPr>
            <p:cNvPr id="530" name="Google Shape;530;p8"/>
            <p:cNvSpPr/>
            <p:nvPr/>
          </p:nvSpPr>
          <p:spPr>
            <a:xfrm>
              <a:off x="6076688" y="1982677"/>
              <a:ext cx="564797" cy="565178"/>
            </a:xfrm>
            <a:custGeom>
              <a:avLst/>
              <a:gdLst/>
              <a:ahLst/>
              <a:cxnLst/>
              <a:rect l="l" t="t" r="r" b="b"/>
              <a:pathLst>
                <a:path w="19278" h="19291" extrusionOk="0">
                  <a:moveTo>
                    <a:pt x="9645" y="19290"/>
                  </a:moveTo>
                  <a:cubicBezTo>
                    <a:pt x="14952" y="19290"/>
                    <a:pt x="19277" y="14952"/>
                    <a:pt x="19277" y="9645"/>
                  </a:cubicBezTo>
                  <a:cubicBezTo>
                    <a:pt x="19277" y="4339"/>
                    <a:pt x="14952" y="1"/>
                    <a:pt x="9645" y="1"/>
                  </a:cubicBezTo>
                  <a:cubicBezTo>
                    <a:pt x="4326" y="1"/>
                    <a:pt x="0" y="4339"/>
                    <a:pt x="0" y="9645"/>
                  </a:cubicBezTo>
                  <a:cubicBezTo>
                    <a:pt x="0" y="14952"/>
                    <a:pt x="4326" y="19290"/>
                    <a:pt x="9645" y="19290"/>
                  </a:cubicBezTo>
                  <a:close/>
                </a:path>
              </a:pathLst>
            </a:custGeom>
            <a:solidFill>
              <a:srgbClr val="F2A900"/>
            </a:solidFill>
            <a:ln w="1143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1" name="Google Shape;531;p8"/>
            <p:cNvSpPr/>
            <p:nvPr/>
          </p:nvSpPr>
          <p:spPr>
            <a:xfrm>
              <a:off x="6076688" y="1982663"/>
              <a:ext cx="564797" cy="565178"/>
            </a:xfrm>
            <a:custGeom>
              <a:avLst/>
              <a:gdLst/>
              <a:ahLst/>
              <a:cxnLst/>
              <a:rect l="l" t="t" r="r" b="b"/>
              <a:pathLst>
                <a:path w="19278" h="19291" extrusionOk="0">
                  <a:moveTo>
                    <a:pt x="9645" y="19290"/>
                  </a:moveTo>
                  <a:cubicBezTo>
                    <a:pt x="14952" y="19290"/>
                    <a:pt x="19277" y="14952"/>
                    <a:pt x="19277" y="9645"/>
                  </a:cubicBezTo>
                  <a:cubicBezTo>
                    <a:pt x="19277" y="4339"/>
                    <a:pt x="14952" y="1"/>
                    <a:pt x="9645" y="1"/>
                  </a:cubicBezTo>
                  <a:cubicBezTo>
                    <a:pt x="4326" y="1"/>
                    <a:pt x="0" y="4339"/>
                    <a:pt x="0" y="9645"/>
                  </a:cubicBezTo>
                  <a:cubicBezTo>
                    <a:pt x="0" y="14952"/>
                    <a:pt x="4326" y="19290"/>
                    <a:pt x="9645" y="19290"/>
                  </a:cubicBezTo>
                  <a:close/>
                </a:path>
              </a:pathLst>
            </a:custGeom>
            <a:solidFill>
              <a:srgbClr val="F2A9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2" name="Google Shape;532;p8"/>
            <p:cNvSpPr/>
            <p:nvPr/>
          </p:nvSpPr>
          <p:spPr>
            <a:xfrm>
              <a:off x="6131561" y="2037567"/>
              <a:ext cx="455019" cy="455371"/>
            </a:xfrm>
            <a:custGeom>
              <a:avLst/>
              <a:gdLst/>
              <a:ahLst/>
              <a:cxnLst/>
              <a:rect l="l" t="t" r="r" b="b"/>
              <a:pathLst>
                <a:path w="15531" h="15543" extrusionOk="0">
                  <a:moveTo>
                    <a:pt x="7772" y="15543"/>
                  </a:moveTo>
                  <a:cubicBezTo>
                    <a:pt x="12048" y="15543"/>
                    <a:pt x="15531" y="12047"/>
                    <a:pt x="15531" y="7771"/>
                  </a:cubicBezTo>
                  <a:cubicBezTo>
                    <a:pt x="15531" y="3496"/>
                    <a:pt x="12048" y="0"/>
                    <a:pt x="7772" y="0"/>
                  </a:cubicBezTo>
                  <a:cubicBezTo>
                    <a:pt x="3484" y="0"/>
                    <a:pt x="1" y="3496"/>
                    <a:pt x="1" y="7771"/>
                  </a:cubicBezTo>
                  <a:cubicBezTo>
                    <a:pt x="1" y="12047"/>
                    <a:pt x="3484" y="15543"/>
                    <a:pt x="7772" y="15543"/>
                  </a:cubicBezTo>
                  <a:close/>
                </a:path>
              </a:pathLst>
            </a:custGeom>
            <a:solidFill>
              <a:srgbClr val="FFD5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3" name="Google Shape;533;p8"/>
            <p:cNvSpPr/>
            <p:nvPr/>
          </p:nvSpPr>
          <p:spPr>
            <a:xfrm>
              <a:off x="6275263" y="2111602"/>
              <a:ext cx="167640" cy="307301"/>
            </a:xfrm>
            <a:custGeom>
              <a:avLst/>
              <a:gdLst/>
              <a:ahLst/>
              <a:cxnLst/>
              <a:rect l="l" t="t" r="r" b="b"/>
              <a:pathLst>
                <a:path w="5722" h="10489" extrusionOk="0">
                  <a:moveTo>
                    <a:pt x="2452" y="1862"/>
                  </a:moveTo>
                  <a:lnTo>
                    <a:pt x="2452" y="3886"/>
                  </a:lnTo>
                  <a:cubicBezTo>
                    <a:pt x="2301" y="3824"/>
                    <a:pt x="2176" y="3748"/>
                    <a:pt x="2075" y="3660"/>
                  </a:cubicBezTo>
                  <a:cubicBezTo>
                    <a:pt x="1999" y="3597"/>
                    <a:pt x="1937" y="3534"/>
                    <a:pt x="1886" y="3459"/>
                  </a:cubicBezTo>
                  <a:cubicBezTo>
                    <a:pt x="1761" y="3283"/>
                    <a:pt x="1698" y="3082"/>
                    <a:pt x="1698" y="2880"/>
                  </a:cubicBezTo>
                  <a:cubicBezTo>
                    <a:pt x="1698" y="2654"/>
                    <a:pt x="1761" y="2440"/>
                    <a:pt x="1899" y="2252"/>
                  </a:cubicBezTo>
                  <a:cubicBezTo>
                    <a:pt x="1949" y="2189"/>
                    <a:pt x="2012" y="2126"/>
                    <a:pt x="2075" y="2076"/>
                  </a:cubicBezTo>
                  <a:cubicBezTo>
                    <a:pt x="2188" y="1975"/>
                    <a:pt x="2301" y="1912"/>
                    <a:pt x="2452" y="1862"/>
                  </a:cubicBezTo>
                  <a:close/>
                  <a:moveTo>
                    <a:pt x="3295" y="5810"/>
                  </a:moveTo>
                  <a:cubicBezTo>
                    <a:pt x="3496" y="5861"/>
                    <a:pt x="3659" y="5936"/>
                    <a:pt x="3798" y="6024"/>
                  </a:cubicBezTo>
                  <a:cubicBezTo>
                    <a:pt x="3898" y="6087"/>
                    <a:pt x="3986" y="6162"/>
                    <a:pt x="4062" y="6250"/>
                  </a:cubicBezTo>
                  <a:cubicBezTo>
                    <a:pt x="4213" y="6439"/>
                    <a:pt x="4288" y="6653"/>
                    <a:pt x="4288" y="6917"/>
                  </a:cubicBezTo>
                  <a:cubicBezTo>
                    <a:pt x="4288" y="7219"/>
                    <a:pt x="4200" y="7470"/>
                    <a:pt x="4011" y="7684"/>
                  </a:cubicBezTo>
                  <a:cubicBezTo>
                    <a:pt x="3949" y="7759"/>
                    <a:pt x="3873" y="7835"/>
                    <a:pt x="3798" y="7885"/>
                  </a:cubicBezTo>
                  <a:cubicBezTo>
                    <a:pt x="3659" y="7986"/>
                    <a:pt x="3483" y="8061"/>
                    <a:pt x="3295" y="8086"/>
                  </a:cubicBezTo>
                  <a:lnTo>
                    <a:pt x="3295" y="5810"/>
                  </a:lnTo>
                  <a:close/>
                  <a:moveTo>
                    <a:pt x="2452" y="1"/>
                  </a:moveTo>
                  <a:lnTo>
                    <a:pt x="2452" y="579"/>
                  </a:lnTo>
                  <a:cubicBezTo>
                    <a:pt x="2326" y="592"/>
                    <a:pt x="2201" y="617"/>
                    <a:pt x="2075" y="642"/>
                  </a:cubicBezTo>
                  <a:cubicBezTo>
                    <a:pt x="1572" y="755"/>
                    <a:pt x="1157" y="982"/>
                    <a:pt x="843" y="1334"/>
                  </a:cubicBezTo>
                  <a:cubicBezTo>
                    <a:pt x="428" y="1774"/>
                    <a:pt x="226" y="2315"/>
                    <a:pt x="226" y="2943"/>
                  </a:cubicBezTo>
                  <a:cubicBezTo>
                    <a:pt x="226" y="3585"/>
                    <a:pt x="415" y="4113"/>
                    <a:pt x="767" y="4565"/>
                  </a:cubicBezTo>
                  <a:cubicBezTo>
                    <a:pt x="1069" y="4930"/>
                    <a:pt x="1496" y="5219"/>
                    <a:pt x="2075" y="5433"/>
                  </a:cubicBezTo>
                  <a:cubicBezTo>
                    <a:pt x="2188" y="5483"/>
                    <a:pt x="2326" y="5521"/>
                    <a:pt x="2452" y="5559"/>
                  </a:cubicBezTo>
                  <a:lnTo>
                    <a:pt x="2452" y="8011"/>
                  </a:lnTo>
                  <a:cubicBezTo>
                    <a:pt x="2314" y="7948"/>
                    <a:pt x="2188" y="7860"/>
                    <a:pt x="2075" y="7747"/>
                  </a:cubicBezTo>
                  <a:cubicBezTo>
                    <a:pt x="2012" y="7671"/>
                    <a:pt x="1937" y="7596"/>
                    <a:pt x="1874" y="7520"/>
                  </a:cubicBezTo>
                  <a:cubicBezTo>
                    <a:pt x="1710" y="7294"/>
                    <a:pt x="1585" y="7018"/>
                    <a:pt x="1522" y="6716"/>
                  </a:cubicBezTo>
                  <a:lnTo>
                    <a:pt x="0" y="6879"/>
                  </a:lnTo>
                  <a:cubicBezTo>
                    <a:pt x="113" y="7646"/>
                    <a:pt x="377" y="8237"/>
                    <a:pt x="805" y="8665"/>
                  </a:cubicBezTo>
                  <a:cubicBezTo>
                    <a:pt x="1144" y="9004"/>
                    <a:pt x="1572" y="9231"/>
                    <a:pt x="2075" y="9344"/>
                  </a:cubicBezTo>
                  <a:cubicBezTo>
                    <a:pt x="2201" y="9382"/>
                    <a:pt x="2326" y="9407"/>
                    <a:pt x="2452" y="9419"/>
                  </a:cubicBezTo>
                  <a:lnTo>
                    <a:pt x="2452" y="10488"/>
                  </a:lnTo>
                  <a:lnTo>
                    <a:pt x="3295" y="10488"/>
                  </a:lnTo>
                  <a:lnTo>
                    <a:pt x="3295" y="9394"/>
                  </a:lnTo>
                  <a:cubicBezTo>
                    <a:pt x="3471" y="9369"/>
                    <a:pt x="3634" y="9331"/>
                    <a:pt x="3798" y="9281"/>
                  </a:cubicBezTo>
                  <a:cubicBezTo>
                    <a:pt x="4326" y="9130"/>
                    <a:pt x="4753" y="8866"/>
                    <a:pt x="5080" y="8501"/>
                  </a:cubicBezTo>
                  <a:cubicBezTo>
                    <a:pt x="5508" y="8011"/>
                    <a:pt x="5722" y="7420"/>
                    <a:pt x="5722" y="6716"/>
                  </a:cubicBezTo>
                  <a:cubicBezTo>
                    <a:pt x="5722" y="6074"/>
                    <a:pt x="5558" y="5559"/>
                    <a:pt x="5219" y="5156"/>
                  </a:cubicBezTo>
                  <a:cubicBezTo>
                    <a:pt x="4942" y="4829"/>
                    <a:pt x="4464" y="4553"/>
                    <a:pt x="3798" y="4314"/>
                  </a:cubicBezTo>
                  <a:cubicBezTo>
                    <a:pt x="3647" y="4264"/>
                    <a:pt x="3471" y="4213"/>
                    <a:pt x="3295" y="4163"/>
                  </a:cubicBezTo>
                  <a:lnTo>
                    <a:pt x="3295" y="1874"/>
                  </a:lnTo>
                  <a:cubicBezTo>
                    <a:pt x="3508" y="1962"/>
                    <a:pt x="3672" y="2101"/>
                    <a:pt x="3798" y="2289"/>
                  </a:cubicBezTo>
                  <a:cubicBezTo>
                    <a:pt x="3898" y="2428"/>
                    <a:pt x="3961" y="2604"/>
                    <a:pt x="3999" y="2818"/>
                  </a:cubicBezTo>
                  <a:lnTo>
                    <a:pt x="5483" y="2616"/>
                  </a:lnTo>
                  <a:cubicBezTo>
                    <a:pt x="5382" y="2038"/>
                    <a:pt x="5156" y="1573"/>
                    <a:pt x="4779" y="1221"/>
                  </a:cubicBezTo>
                  <a:cubicBezTo>
                    <a:pt x="4514" y="969"/>
                    <a:pt x="4187" y="780"/>
                    <a:pt x="3798" y="680"/>
                  </a:cubicBezTo>
                  <a:cubicBezTo>
                    <a:pt x="3647" y="630"/>
                    <a:pt x="3471" y="604"/>
                    <a:pt x="3295" y="579"/>
                  </a:cubicBezTo>
                  <a:lnTo>
                    <a:pt x="3295" y="1"/>
                  </a:lnTo>
                  <a:close/>
                </a:path>
              </a:pathLst>
            </a:custGeom>
            <a:solidFill>
              <a:srgbClr val="F2A9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34" name="Google Shape;534;p8"/>
          <p:cNvGrpSpPr/>
          <p:nvPr/>
        </p:nvGrpSpPr>
        <p:grpSpPr>
          <a:xfrm>
            <a:off x="9370401" y="4743989"/>
            <a:ext cx="1870641" cy="916764"/>
            <a:chOff x="490825" y="1364150"/>
            <a:chExt cx="636850" cy="312150"/>
          </a:xfrm>
        </p:grpSpPr>
        <p:grpSp>
          <p:nvGrpSpPr>
            <p:cNvPr id="535" name="Google Shape;535;p8"/>
            <p:cNvGrpSpPr/>
            <p:nvPr/>
          </p:nvGrpSpPr>
          <p:grpSpPr>
            <a:xfrm>
              <a:off x="490825" y="1364150"/>
              <a:ext cx="636850" cy="312150"/>
              <a:chOff x="2858450" y="2652350"/>
              <a:chExt cx="636850" cy="312150"/>
            </a:xfrm>
          </p:grpSpPr>
          <p:sp>
            <p:nvSpPr>
              <p:cNvPr id="536" name="Google Shape;536;p8"/>
              <p:cNvSpPr/>
              <p:nvPr/>
            </p:nvSpPr>
            <p:spPr>
              <a:xfrm>
                <a:off x="2858450" y="2756775"/>
                <a:ext cx="636850" cy="207725"/>
              </a:xfrm>
              <a:custGeom>
                <a:avLst/>
                <a:gdLst/>
                <a:ahLst/>
                <a:cxnLst/>
                <a:rect l="l" t="t" r="r" b="b"/>
                <a:pathLst>
                  <a:path w="25474" h="8309" extrusionOk="0">
                    <a:moveTo>
                      <a:pt x="25474" y="0"/>
                    </a:moveTo>
                    <a:lnTo>
                      <a:pt x="25474" y="4155"/>
                    </a:lnTo>
                    <a:lnTo>
                      <a:pt x="17759" y="4155"/>
                    </a:lnTo>
                    <a:lnTo>
                      <a:pt x="17759" y="8309"/>
                    </a:lnTo>
                    <a:lnTo>
                      <a:pt x="1" y="8309"/>
                    </a:lnTo>
                    <a:lnTo>
                      <a:pt x="1" y="4155"/>
                    </a:lnTo>
                    <a:lnTo>
                      <a:pt x="7716" y="4155"/>
                    </a:lnTo>
                    <a:lnTo>
                      <a:pt x="7716" y="0"/>
                    </a:lnTo>
                    <a:close/>
                  </a:path>
                </a:pathLst>
              </a:custGeom>
              <a:solidFill>
                <a:srgbClr val="FFFFFF"/>
              </a:solidFill>
              <a:ln w="114300" cap="flat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blurRad="57150" dist="19050" dir="5400000" algn="bl" rotWithShape="0">
                  <a:srgbClr val="000000">
                    <a:alpha val="50000"/>
                  </a:srgb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37" name="Google Shape;537;p8"/>
              <p:cNvSpPr/>
              <p:nvPr/>
            </p:nvSpPr>
            <p:spPr>
              <a:xfrm>
                <a:off x="2983425" y="2652350"/>
                <a:ext cx="443975" cy="104450"/>
              </a:xfrm>
              <a:custGeom>
                <a:avLst/>
                <a:gdLst/>
                <a:ahLst/>
                <a:cxnLst/>
                <a:rect l="l" t="t" r="r" b="b"/>
                <a:pathLst>
                  <a:path w="17759" h="4178" extrusionOk="0">
                    <a:moveTo>
                      <a:pt x="1" y="0"/>
                    </a:moveTo>
                    <a:lnTo>
                      <a:pt x="17759" y="0"/>
                    </a:lnTo>
                    <a:lnTo>
                      <a:pt x="17759" y="4177"/>
                    </a:lnTo>
                    <a:lnTo>
                      <a:pt x="1" y="4177"/>
                    </a:lnTo>
                    <a:close/>
                  </a:path>
                </a:pathLst>
              </a:custGeom>
              <a:solidFill>
                <a:srgbClr val="FFFFFF"/>
              </a:solidFill>
              <a:ln w="114300" cap="flat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blurRad="57150" dist="19050" dir="5400000" algn="bl" rotWithShape="0">
                  <a:srgbClr val="000000">
                    <a:alpha val="50000"/>
                  </a:srgb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538" name="Google Shape;538;p8"/>
            <p:cNvGrpSpPr/>
            <p:nvPr/>
          </p:nvGrpSpPr>
          <p:grpSpPr>
            <a:xfrm>
              <a:off x="490825" y="1364425"/>
              <a:ext cx="636850" cy="311600"/>
              <a:chOff x="1721750" y="2408675"/>
              <a:chExt cx="636850" cy="311600"/>
            </a:xfrm>
          </p:grpSpPr>
          <p:sp>
            <p:nvSpPr>
              <p:cNvPr id="539" name="Google Shape;539;p8"/>
              <p:cNvSpPr/>
              <p:nvPr/>
            </p:nvSpPr>
            <p:spPr>
              <a:xfrm>
                <a:off x="1721750" y="2616400"/>
                <a:ext cx="443975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17759" h="4155" extrusionOk="0">
                    <a:moveTo>
                      <a:pt x="1" y="4155"/>
                    </a:moveTo>
                    <a:lnTo>
                      <a:pt x="17759" y="4155"/>
                    </a:lnTo>
                    <a:lnTo>
                      <a:pt x="17759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EAE0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40" name="Google Shape;540;p8"/>
              <p:cNvSpPr/>
              <p:nvPr/>
            </p:nvSpPr>
            <p:spPr>
              <a:xfrm>
                <a:off x="1721750" y="2616400"/>
                <a:ext cx="443975" cy="14850"/>
              </a:xfrm>
              <a:custGeom>
                <a:avLst/>
                <a:gdLst/>
                <a:ahLst/>
                <a:cxnLst/>
                <a:rect l="l" t="t" r="r" b="b"/>
                <a:pathLst>
                  <a:path w="17759" h="594" extrusionOk="0">
                    <a:moveTo>
                      <a:pt x="1" y="0"/>
                    </a:moveTo>
                    <a:lnTo>
                      <a:pt x="1" y="594"/>
                    </a:lnTo>
                    <a:lnTo>
                      <a:pt x="17759" y="594"/>
                    </a:lnTo>
                    <a:lnTo>
                      <a:pt x="17759" y="0"/>
                    </a:lnTo>
                    <a:close/>
                  </a:path>
                </a:pathLst>
              </a:custGeom>
              <a:solidFill>
                <a:srgbClr val="FCCC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41" name="Google Shape;541;p8"/>
              <p:cNvSpPr/>
              <p:nvPr/>
            </p:nvSpPr>
            <p:spPr>
              <a:xfrm>
                <a:off x="1758850" y="2616400"/>
                <a:ext cx="19425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5" extrusionOk="0">
                    <a:moveTo>
                      <a:pt x="777" y="4155"/>
                    </a:moveTo>
                    <a:lnTo>
                      <a:pt x="0" y="4155"/>
                    </a:lnTo>
                    <a:lnTo>
                      <a:pt x="0" y="0"/>
                    </a:lnTo>
                    <a:lnTo>
                      <a:pt x="777" y="0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42" name="Google Shape;542;p8"/>
              <p:cNvSpPr/>
              <p:nvPr/>
            </p:nvSpPr>
            <p:spPr>
              <a:xfrm>
                <a:off x="1817625" y="2616400"/>
                <a:ext cx="19425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5" extrusionOk="0">
                    <a:moveTo>
                      <a:pt x="777" y="4155"/>
                    </a:moveTo>
                    <a:lnTo>
                      <a:pt x="0" y="4155"/>
                    </a:lnTo>
                    <a:lnTo>
                      <a:pt x="0" y="0"/>
                    </a:lnTo>
                    <a:lnTo>
                      <a:pt x="777" y="0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43" name="Google Shape;543;p8"/>
              <p:cNvSpPr/>
              <p:nvPr/>
            </p:nvSpPr>
            <p:spPr>
              <a:xfrm>
                <a:off x="1875825" y="2616400"/>
                <a:ext cx="19425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5" extrusionOk="0">
                    <a:moveTo>
                      <a:pt x="777" y="4155"/>
                    </a:moveTo>
                    <a:lnTo>
                      <a:pt x="1" y="4155"/>
                    </a:lnTo>
                    <a:lnTo>
                      <a:pt x="1" y="0"/>
                    </a:lnTo>
                    <a:lnTo>
                      <a:pt x="777" y="0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44" name="Google Shape;544;p8"/>
              <p:cNvSpPr/>
              <p:nvPr/>
            </p:nvSpPr>
            <p:spPr>
              <a:xfrm>
                <a:off x="1934025" y="2616400"/>
                <a:ext cx="19425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5" extrusionOk="0">
                    <a:moveTo>
                      <a:pt x="777" y="4155"/>
                    </a:moveTo>
                    <a:lnTo>
                      <a:pt x="1" y="4155"/>
                    </a:lnTo>
                    <a:lnTo>
                      <a:pt x="1" y="0"/>
                    </a:lnTo>
                    <a:lnTo>
                      <a:pt x="777" y="0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45" name="Google Shape;545;p8"/>
              <p:cNvSpPr/>
              <p:nvPr/>
            </p:nvSpPr>
            <p:spPr>
              <a:xfrm>
                <a:off x="1992225" y="2616400"/>
                <a:ext cx="19450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778" h="4155" extrusionOk="0">
                    <a:moveTo>
                      <a:pt x="777" y="4155"/>
                    </a:moveTo>
                    <a:lnTo>
                      <a:pt x="1" y="4155"/>
                    </a:lnTo>
                    <a:lnTo>
                      <a:pt x="1" y="0"/>
                    </a:lnTo>
                    <a:lnTo>
                      <a:pt x="777" y="0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46" name="Google Shape;546;p8"/>
              <p:cNvSpPr/>
              <p:nvPr/>
            </p:nvSpPr>
            <p:spPr>
              <a:xfrm>
                <a:off x="2050450" y="2616400"/>
                <a:ext cx="19425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5" extrusionOk="0">
                    <a:moveTo>
                      <a:pt x="776" y="4155"/>
                    </a:moveTo>
                    <a:lnTo>
                      <a:pt x="0" y="4155"/>
                    </a:lnTo>
                    <a:lnTo>
                      <a:pt x="0" y="0"/>
                    </a:lnTo>
                    <a:lnTo>
                      <a:pt x="776" y="0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47" name="Google Shape;547;p8"/>
              <p:cNvSpPr/>
              <p:nvPr/>
            </p:nvSpPr>
            <p:spPr>
              <a:xfrm>
                <a:off x="2109225" y="2616400"/>
                <a:ext cx="18850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754" h="4155" extrusionOk="0">
                    <a:moveTo>
                      <a:pt x="753" y="4155"/>
                    </a:moveTo>
                    <a:lnTo>
                      <a:pt x="0" y="4155"/>
                    </a:lnTo>
                    <a:lnTo>
                      <a:pt x="0" y="0"/>
                    </a:lnTo>
                    <a:lnTo>
                      <a:pt x="753" y="0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48" name="Google Shape;548;p8"/>
              <p:cNvSpPr/>
              <p:nvPr/>
            </p:nvSpPr>
            <p:spPr>
              <a:xfrm>
                <a:off x="1892950" y="2616400"/>
                <a:ext cx="243100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9724" h="4155" extrusionOk="0">
                    <a:moveTo>
                      <a:pt x="9724" y="4155"/>
                    </a:moveTo>
                    <a:lnTo>
                      <a:pt x="0" y="4155"/>
                    </a:lnTo>
                    <a:lnTo>
                      <a:pt x="0" y="0"/>
                    </a:lnTo>
                    <a:lnTo>
                      <a:pt x="9724" y="0"/>
                    </a:lnTo>
                    <a:close/>
                  </a:path>
                </a:pathLst>
              </a:custGeom>
              <a:solidFill>
                <a:srgbClr val="FFE6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49" name="Google Shape;549;p8"/>
              <p:cNvSpPr/>
              <p:nvPr/>
            </p:nvSpPr>
            <p:spPr>
              <a:xfrm>
                <a:off x="2074400" y="2616400"/>
                <a:ext cx="61650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4155" extrusionOk="0">
                    <a:moveTo>
                      <a:pt x="2466" y="4155"/>
                    </a:moveTo>
                    <a:lnTo>
                      <a:pt x="1" y="4155"/>
                    </a:lnTo>
                    <a:lnTo>
                      <a:pt x="1" y="0"/>
                    </a:lnTo>
                    <a:lnTo>
                      <a:pt x="2466" y="0"/>
                    </a:lnTo>
                    <a:close/>
                  </a:path>
                </a:pathLst>
              </a:custGeom>
              <a:solidFill>
                <a:srgbClr val="FCE8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0" name="Google Shape;550;p8"/>
              <p:cNvSpPr/>
              <p:nvPr/>
            </p:nvSpPr>
            <p:spPr>
              <a:xfrm>
                <a:off x="1914625" y="2512550"/>
                <a:ext cx="443975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17759" h="4155" extrusionOk="0">
                    <a:moveTo>
                      <a:pt x="1" y="4154"/>
                    </a:moveTo>
                    <a:lnTo>
                      <a:pt x="17759" y="4154"/>
                    </a:lnTo>
                    <a:lnTo>
                      <a:pt x="17759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EAE0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1" name="Google Shape;551;p8"/>
              <p:cNvSpPr/>
              <p:nvPr/>
            </p:nvSpPr>
            <p:spPr>
              <a:xfrm>
                <a:off x="1914625" y="2512550"/>
                <a:ext cx="443975" cy="14850"/>
              </a:xfrm>
              <a:custGeom>
                <a:avLst/>
                <a:gdLst/>
                <a:ahLst/>
                <a:cxnLst/>
                <a:rect l="l" t="t" r="r" b="b"/>
                <a:pathLst>
                  <a:path w="17759" h="594" extrusionOk="0">
                    <a:moveTo>
                      <a:pt x="1" y="0"/>
                    </a:moveTo>
                    <a:lnTo>
                      <a:pt x="1" y="594"/>
                    </a:lnTo>
                    <a:lnTo>
                      <a:pt x="17759" y="594"/>
                    </a:lnTo>
                    <a:lnTo>
                      <a:pt x="17759" y="0"/>
                    </a:lnTo>
                    <a:close/>
                  </a:path>
                </a:pathLst>
              </a:custGeom>
              <a:solidFill>
                <a:srgbClr val="FCCC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2" name="Google Shape;552;p8"/>
              <p:cNvSpPr/>
              <p:nvPr/>
            </p:nvSpPr>
            <p:spPr>
              <a:xfrm>
                <a:off x="1951725" y="2512550"/>
                <a:ext cx="19425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5" extrusionOk="0">
                    <a:moveTo>
                      <a:pt x="776" y="4154"/>
                    </a:moveTo>
                    <a:lnTo>
                      <a:pt x="0" y="4154"/>
                    </a:lnTo>
                    <a:lnTo>
                      <a:pt x="0" y="0"/>
                    </a:lnTo>
                    <a:lnTo>
                      <a:pt x="776" y="0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3" name="Google Shape;553;p8"/>
              <p:cNvSpPr/>
              <p:nvPr/>
            </p:nvSpPr>
            <p:spPr>
              <a:xfrm>
                <a:off x="2010500" y="2512550"/>
                <a:ext cx="18850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754" h="4155" extrusionOk="0">
                    <a:moveTo>
                      <a:pt x="754" y="4154"/>
                    </a:moveTo>
                    <a:lnTo>
                      <a:pt x="0" y="4154"/>
                    </a:lnTo>
                    <a:lnTo>
                      <a:pt x="0" y="0"/>
                    </a:lnTo>
                    <a:lnTo>
                      <a:pt x="754" y="0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4" name="Google Shape;554;p8"/>
              <p:cNvSpPr/>
              <p:nvPr/>
            </p:nvSpPr>
            <p:spPr>
              <a:xfrm>
                <a:off x="2068700" y="2512550"/>
                <a:ext cx="19425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5" extrusionOk="0">
                    <a:moveTo>
                      <a:pt x="777" y="4154"/>
                    </a:moveTo>
                    <a:lnTo>
                      <a:pt x="1" y="4154"/>
                    </a:lnTo>
                    <a:lnTo>
                      <a:pt x="1" y="0"/>
                    </a:lnTo>
                    <a:lnTo>
                      <a:pt x="777" y="0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5" name="Google Shape;555;p8"/>
              <p:cNvSpPr/>
              <p:nvPr/>
            </p:nvSpPr>
            <p:spPr>
              <a:xfrm>
                <a:off x="2126900" y="2512550"/>
                <a:ext cx="19425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5" extrusionOk="0">
                    <a:moveTo>
                      <a:pt x="777" y="4154"/>
                    </a:moveTo>
                    <a:lnTo>
                      <a:pt x="1" y="4154"/>
                    </a:lnTo>
                    <a:lnTo>
                      <a:pt x="1" y="0"/>
                    </a:lnTo>
                    <a:lnTo>
                      <a:pt x="777" y="0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6" name="Google Shape;556;p8"/>
              <p:cNvSpPr/>
              <p:nvPr/>
            </p:nvSpPr>
            <p:spPr>
              <a:xfrm>
                <a:off x="2185100" y="2512550"/>
                <a:ext cx="19425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5" extrusionOk="0">
                    <a:moveTo>
                      <a:pt x="777" y="4154"/>
                    </a:moveTo>
                    <a:lnTo>
                      <a:pt x="1" y="4154"/>
                    </a:lnTo>
                    <a:lnTo>
                      <a:pt x="1" y="0"/>
                    </a:lnTo>
                    <a:lnTo>
                      <a:pt x="777" y="0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7" name="Google Shape;557;p8"/>
              <p:cNvSpPr/>
              <p:nvPr/>
            </p:nvSpPr>
            <p:spPr>
              <a:xfrm>
                <a:off x="2243325" y="2512550"/>
                <a:ext cx="19425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5" extrusionOk="0">
                    <a:moveTo>
                      <a:pt x="776" y="4154"/>
                    </a:moveTo>
                    <a:lnTo>
                      <a:pt x="0" y="4154"/>
                    </a:lnTo>
                    <a:lnTo>
                      <a:pt x="0" y="0"/>
                    </a:lnTo>
                    <a:lnTo>
                      <a:pt x="776" y="0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8" name="Google Shape;558;p8"/>
              <p:cNvSpPr/>
              <p:nvPr/>
            </p:nvSpPr>
            <p:spPr>
              <a:xfrm>
                <a:off x="2302100" y="2512550"/>
                <a:ext cx="18850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754" h="4155" extrusionOk="0">
                    <a:moveTo>
                      <a:pt x="753" y="4154"/>
                    </a:moveTo>
                    <a:lnTo>
                      <a:pt x="0" y="4154"/>
                    </a:lnTo>
                    <a:lnTo>
                      <a:pt x="0" y="0"/>
                    </a:lnTo>
                    <a:lnTo>
                      <a:pt x="753" y="0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9" name="Google Shape;559;p8"/>
              <p:cNvSpPr/>
              <p:nvPr/>
            </p:nvSpPr>
            <p:spPr>
              <a:xfrm>
                <a:off x="2085825" y="2512550"/>
                <a:ext cx="243100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9724" h="4155" extrusionOk="0">
                    <a:moveTo>
                      <a:pt x="9724" y="4154"/>
                    </a:moveTo>
                    <a:lnTo>
                      <a:pt x="0" y="4154"/>
                    </a:lnTo>
                    <a:lnTo>
                      <a:pt x="0" y="0"/>
                    </a:lnTo>
                    <a:lnTo>
                      <a:pt x="9724" y="0"/>
                    </a:lnTo>
                    <a:close/>
                  </a:path>
                </a:pathLst>
              </a:custGeom>
              <a:solidFill>
                <a:srgbClr val="FFE6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60" name="Google Shape;560;p8"/>
              <p:cNvSpPr/>
              <p:nvPr/>
            </p:nvSpPr>
            <p:spPr>
              <a:xfrm>
                <a:off x="2267275" y="2512550"/>
                <a:ext cx="61650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4155" extrusionOk="0">
                    <a:moveTo>
                      <a:pt x="2466" y="4154"/>
                    </a:moveTo>
                    <a:lnTo>
                      <a:pt x="1" y="4154"/>
                    </a:lnTo>
                    <a:lnTo>
                      <a:pt x="1" y="0"/>
                    </a:lnTo>
                    <a:lnTo>
                      <a:pt x="2466" y="0"/>
                    </a:lnTo>
                    <a:close/>
                  </a:path>
                </a:pathLst>
              </a:custGeom>
              <a:solidFill>
                <a:srgbClr val="FCE8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61" name="Google Shape;561;p8"/>
              <p:cNvSpPr/>
              <p:nvPr/>
            </p:nvSpPr>
            <p:spPr>
              <a:xfrm>
                <a:off x="1846725" y="2408675"/>
                <a:ext cx="443975" cy="103900"/>
              </a:xfrm>
              <a:custGeom>
                <a:avLst/>
                <a:gdLst/>
                <a:ahLst/>
                <a:cxnLst/>
                <a:rect l="l" t="t" r="r" b="b"/>
                <a:pathLst>
                  <a:path w="17759" h="4156" extrusionOk="0">
                    <a:moveTo>
                      <a:pt x="1" y="4155"/>
                    </a:moveTo>
                    <a:lnTo>
                      <a:pt x="17759" y="4155"/>
                    </a:lnTo>
                    <a:lnTo>
                      <a:pt x="17759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EAE0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62" name="Google Shape;562;p8"/>
              <p:cNvSpPr/>
              <p:nvPr/>
            </p:nvSpPr>
            <p:spPr>
              <a:xfrm>
                <a:off x="1846725" y="2408675"/>
                <a:ext cx="443975" cy="14875"/>
              </a:xfrm>
              <a:custGeom>
                <a:avLst/>
                <a:gdLst/>
                <a:ahLst/>
                <a:cxnLst/>
                <a:rect l="l" t="t" r="r" b="b"/>
                <a:pathLst>
                  <a:path w="17759" h="595" extrusionOk="0">
                    <a:moveTo>
                      <a:pt x="1" y="1"/>
                    </a:moveTo>
                    <a:lnTo>
                      <a:pt x="1" y="594"/>
                    </a:lnTo>
                    <a:lnTo>
                      <a:pt x="17759" y="594"/>
                    </a:lnTo>
                    <a:lnTo>
                      <a:pt x="17759" y="1"/>
                    </a:lnTo>
                    <a:close/>
                  </a:path>
                </a:pathLst>
              </a:custGeom>
              <a:solidFill>
                <a:srgbClr val="FCCC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63" name="Google Shape;563;p8"/>
              <p:cNvSpPr/>
              <p:nvPr/>
            </p:nvSpPr>
            <p:spPr>
              <a:xfrm>
                <a:off x="1883825" y="2408675"/>
                <a:ext cx="19425" cy="103900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6" extrusionOk="0">
                    <a:moveTo>
                      <a:pt x="776" y="4155"/>
                    </a:moveTo>
                    <a:lnTo>
                      <a:pt x="0" y="4155"/>
                    </a:lnTo>
                    <a:lnTo>
                      <a:pt x="0" y="1"/>
                    </a:lnTo>
                    <a:lnTo>
                      <a:pt x="776" y="1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64" name="Google Shape;564;p8"/>
              <p:cNvSpPr/>
              <p:nvPr/>
            </p:nvSpPr>
            <p:spPr>
              <a:xfrm>
                <a:off x="1942600" y="2408675"/>
                <a:ext cx="18850" cy="103900"/>
              </a:xfrm>
              <a:custGeom>
                <a:avLst/>
                <a:gdLst/>
                <a:ahLst/>
                <a:cxnLst/>
                <a:rect l="l" t="t" r="r" b="b"/>
                <a:pathLst>
                  <a:path w="754" h="4156" extrusionOk="0">
                    <a:moveTo>
                      <a:pt x="753" y="4155"/>
                    </a:moveTo>
                    <a:lnTo>
                      <a:pt x="0" y="4155"/>
                    </a:lnTo>
                    <a:lnTo>
                      <a:pt x="0" y="1"/>
                    </a:lnTo>
                    <a:lnTo>
                      <a:pt x="753" y="1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65" name="Google Shape;565;p8"/>
              <p:cNvSpPr/>
              <p:nvPr/>
            </p:nvSpPr>
            <p:spPr>
              <a:xfrm>
                <a:off x="2000800" y="2408675"/>
                <a:ext cx="19425" cy="103900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6" extrusionOk="0">
                    <a:moveTo>
                      <a:pt x="776" y="4155"/>
                    </a:moveTo>
                    <a:lnTo>
                      <a:pt x="0" y="4155"/>
                    </a:lnTo>
                    <a:lnTo>
                      <a:pt x="0" y="1"/>
                    </a:lnTo>
                    <a:lnTo>
                      <a:pt x="776" y="1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66" name="Google Shape;566;p8"/>
              <p:cNvSpPr/>
              <p:nvPr/>
            </p:nvSpPr>
            <p:spPr>
              <a:xfrm>
                <a:off x="2059000" y="2408675"/>
                <a:ext cx="19425" cy="103900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6" extrusionOk="0">
                    <a:moveTo>
                      <a:pt x="777" y="4155"/>
                    </a:moveTo>
                    <a:lnTo>
                      <a:pt x="1" y="4155"/>
                    </a:lnTo>
                    <a:lnTo>
                      <a:pt x="1" y="1"/>
                    </a:lnTo>
                    <a:lnTo>
                      <a:pt x="777" y="1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67" name="Google Shape;567;p8"/>
              <p:cNvSpPr/>
              <p:nvPr/>
            </p:nvSpPr>
            <p:spPr>
              <a:xfrm>
                <a:off x="2117200" y="2408675"/>
                <a:ext cx="19425" cy="103900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6" extrusionOk="0">
                    <a:moveTo>
                      <a:pt x="777" y="4155"/>
                    </a:moveTo>
                    <a:lnTo>
                      <a:pt x="1" y="4155"/>
                    </a:lnTo>
                    <a:lnTo>
                      <a:pt x="1" y="1"/>
                    </a:lnTo>
                    <a:lnTo>
                      <a:pt x="777" y="1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68" name="Google Shape;568;p8"/>
              <p:cNvSpPr/>
              <p:nvPr/>
            </p:nvSpPr>
            <p:spPr>
              <a:xfrm>
                <a:off x="2175400" y="2408675"/>
                <a:ext cx="19425" cy="103900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6" extrusionOk="0">
                    <a:moveTo>
                      <a:pt x="777" y="4155"/>
                    </a:moveTo>
                    <a:lnTo>
                      <a:pt x="1" y="4155"/>
                    </a:lnTo>
                    <a:lnTo>
                      <a:pt x="1" y="1"/>
                    </a:lnTo>
                    <a:lnTo>
                      <a:pt x="777" y="1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69" name="Google Shape;569;p8"/>
              <p:cNvSpPr/>
              <p:nvPr/>
            </p:nvSpPr>
            <p:spPr>
              <a:xfrm>
                <a:off x="2233625" y="2408675"/>
                <a:ext cx="19425" cy="103900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6" extrusionOk="0">
                    <a:moveTo>
                      <a:pt x="776" y="4155"/>
                    </a:moveTo>
                    <a:lnTo>
                      <a:pt x="0" y="4155"/>
                    </a:lnTo>
                    <a:lnTo>
                      <a:pt x="0" y="1"/>
                    </a:lnTo>
                    <a:lnTo>
                      <a:pt x="776" y="1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70" name="Google Shape;570;p8"/>
              <p:cNvSpPr/>
              <p:nvPr/>
            </p:nvSpPr>
            <p:spPr>
              <a:xfrm>
                <a:off x="2017925" y="2408675"/>
                <a:ext cx="243100" cy="103900"/>
              </a:xfrm>
              <a:custGeom>
                <a:avLst/>
                <a:gdLst/>
                <a:ahLst/>
                <a:cxnLst/>
                <a:rect l="l" t="t" r="r" b="b"/>
                <a:pathLst>
                  <a:path w="9724" h="4156" extrusionOk="0">
                    <a:moveTo>
                      <a:pt x="9724" y="4155"/>
                    </a:moveTo>
                    <a:lnTo>
                      <a:pt x="0" y="4155"/>
                    </a:lnTo>
                    <a:lnTo>
                      <a:pt x="0" y="1"/>
                    </a:lnTo>
                    <a:lnTo>
                      <a:pt x="9724" y="1"/>
                    </a:lnTo>
                    <a:close/>
                  </a:path>
                </a:pathLst>
              </a:custGeom>
              <a:solidFill>
                <a:srgbClr val="FFE6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71" name="Google Shape;571;p8"/>
              <p:cNvSpPr/>
              <p:nvPr/>
            </p:nvSpPr>
            <p:spPr>
              <a:xfrm>
                <a:off x="2198800" y="2408675"/>
                <a:ext cx="62225" cy="103900"/>
              </a:xfrm>
              <a:custGeom>
                <a:avLst/>
                <a:gdLst/>
                <a:ahLst/>
                <a:cxnLst/>
                <a:rect l="l" t="t" r="r" b="b"/>
                <a:pathLst>
                  <a:path w="2489" h="4156" extrusionOk="0">
                    <a:moveTo>
                      <a:pt x="2489" y="4155"/>
                    </a:moveTo>
                    <a:lnTo>
                      <a:pt x="1" y="4155"/>
                    </a:lnTo>
                    <a:lnTo>
                      <a:pt x="1" y="1"/>
                    </a:lnTo>
                    <a:lnTo>
                      <a:pt x="2489" y="1"/>
                    </a:lnTo>
                    <a:close/>
                  </a:path>
                </a:pathLst>
              </a:custGeom>
              <a:solidFill>
                <a:srgbClr val="FCE8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572" name="Google Shape;572;p8"/>
          <p:cNvSpPr/>
          <p:nvPr/>
        </p:nvSpPr>
        <p:spPr>
          <a:xfrm>
            <a:off x="10580730" y="3767748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73" name="Google Shape;573;p8"/>
          <p:cNvSpPr/>
          <p:nvPr/>
        </p:nvSpPr>
        <p:spPr>
          <a:xfrm>
            <a:off x="10825263" y="1912231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4044972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bg>
      <p:bgPr>
        <a:solidFill>
          <a:schemeClr val="dk1"/>
        </a:solidFill>
        <a:effectLst/>
      </p:bgPr>
    </p:bg>
    <p:spTree>
      <p:nvGrpSpPr>
        <p:cNvPr id="1" name="Shape 5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75" name="Google Shape;575;p9"/>
          <p:cNvGrpSpPr/>
          <p:nvPr/>
        </p:nvGrpSpPr>
        <p:grpSpPr>
          <a:xfrm>
            <a:off x="-184227" y="-399294"/>
            <a:ext cx="13152739" cy="7397993"/>
            <a:chOff x="238125" y="822050"/>
            <a:chExt cx="7136850" cy="4051475"/>
          </a:xfrm>
        </p:grpSpPr>
        <p:sp>
          <p:nvSpPr>
            <p:cNvPr id="576" name="Google Shape;576;p9"/>
            <p:cNvSpPr/>
            <p:nvPr/>
          </p:nvSpPr>
          <p:spPr>
            <a:xfrm>
              <a:off x="238125" y="114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7" name="Google Shape;577;p9"/>
            <p:cNvSpPr/>
            <p:nvPr/>
          </p:nvSpPr>
          <p:spPr>
            <a:xfrm>
              <a:off x="238125" y="27590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8" name="Google Shape;578;p9"/>
            <p:cNvSpPr/>
            <p:nvPr/>
          </p:nvSpPr>
          <p:spPr>
            <a:xfrm>
              <a:off x="238125" y="250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9" name="Google Shape;579;p9"/>
            <p:cNvSpPr/>
            <p:nvPr/>
          </p:nvSpPr>
          <p:spPr>
            <a:xfrm>
              <a:off x="238125" y="22460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0" name="Google Shape;580;p9"/>
            <p:cNvSpPr/>
            <p:nvPr/>
          </p:nvSpPr>
          <p:spPr>
            <a:xfrm>
              <a:off x="238125" y="1971075"/>
              <a:ext cx="7136850" cy="0"/>
            </a:xfrm>
            <a:custGeom>
              <a:avLst/>
              <a:gdLst/>
              <a:ahLst/>
              <a:cxnLst/>
              <a:rect l="l" t="t" r="r" b="b"/>
              <a:pathLst>
                <a:path w="285474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1" name="Google Shape;581;p9"/>
            <p:cNvSpPr/>
            <p:nvPr/>
          </p:nvSpPr>
          <p:spPr>
            <a:xfrm>
              <a:off x="238125" y="169607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2" name="Google Shape;582;p9"/>
            <p:cNvSpPr/>
            <p:nvPr/>
          </p:nvSpPr>
          <p:spPr>
            <a:xfrm>
              <a:off x="238125" y="1420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3" name="Google Shape;583;p9"/>
            <p:cNvSpPr/>
            <p:nvPr/>
          </p:nvSpPr>
          <p:spPr>
            <a:xfrm>
              <a:off x="238125" y="33092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4" name="Google Shape;584;p9"/>
            <p:cNvSpPr/>
            <p:nvPr/>
          </p:nvSpPr>
          <p:spPr>
            <a:xfrm>
              <a:off x="238125" y="30155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5" name="Google Shape;585;p9"/>
            <p:cNvSpPr/>
            <p:nvPr/>
          </p:nvSpPr>
          <p:spPr>
            <a:xfrm>
              <a:off x="238125" y="47439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6" name="Google Shape;586;p9"/>
            <p:cNvSpPr/>
            <p:nvPr/>
          </p:nvSpPr>
          <p:spPr>
            <a:xfrm>
              <a:off x="238125" y="44549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7" name="Google Shape;587;p9"/>
            <p:cNvSpPr/>
            <p:nvPr/>
          </p:nvSpPr>
          <p:spPr>
            <a:xfrm>
              <a:off x="238125" y="4167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8" name="Google Shape;588;p9"/>
            <p:cNvSpPr/>
            <p:nvPr/>
          </p:nvSpPr>
          <p:spPr>
            <a:xfrm>
              <a:off x="238125" y="38817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9" name="Google Shape;589;p9"/>
            <p:cNvSpPr/>
            <p:nvPr/>
          </p:nvSpPr>
          <p:spPr>
            <a:xfrm>
              <a:off x="238125" y="35953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0" name="Google Shape;590;p9"/>
            <p:cNvSpPr/>
            <p:nvPr/>
          </p:nvSpPr>
          <p:spPr>
            <a:xfrm>
              <a:off x="5075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1" name="Google Shape;591;p9"/>
            <p:cNvSpPr/>
            <p:nvPr/>
          </p:nvSpPr>
          <p:spPr>
            <a:xfrm>
              <a:off x="3244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2" name="Google Shape;592;p9"/>
            <p:cNvSpPr/>
            <p:nvPr/>
          </p:nvSpPr>
          <p:spPr>
            <a:xfrm>
              <a:off x="29400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3" name="Google Shape;593;p9"/>
            <p:cNvSpPr/>
            <p:nvPr/>
          </p:nvSpPr>
          <p:spPr>
            <a:xfrm>
              <a:off x="2635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4" name="Google Shape;594;p9"/>
            <p:cNvSpPr/>
            <p:nvPr/>
          </p:nvSpPr>
          <p:spPr>
            <a:xfrm>
              <a:off x="2331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5" name="Google Shape;595;p9"/>
            <p:cNvSpPr/>
            <p:nvPr/>
          </p:nvSpPr>
          <p:spPr>
            <a:xfrm>
              <a:off x="20279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6" name="Google Shape;596;p9"/>
            <p:cNvSpPr/>
            <p:nvPr/>
          </p:nvSpPr>
          <p:spPr>
            <a:xfrm>
              <a:off x="17239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7" name="Google Shape;597;p9"/>
            <p:cNvSpPr/>
            <p:nvPr/>
          </p:nvSpPr>
          <p:spPr>
            <a:xfrm>
              <a:off x="14197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8" name="Google Shape;598;p9"/>
            <p:cNvSpPr/>
            <p:nvPr/>
          </p:nvSpPr>
          <p:spPr>
            <a:xfrm>
              <a:off x="1115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9" name="Google Shape;599;p9"/>
            <p:cNvSpPr/>
            <p:nvPr/>
          </p:nvSpPr>
          <p:spPr>
            <a:xfrm>
              <a:off x="811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0" name="Google Shape;600;p9"/>
            <p:cNvSpPr/>
            <p:nvPr/>
          </p:nvSpPr>
          <p:spPr>
            <a:xfrm>
              <a:off x="3548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1" name="Google Shape;601;p9"/>
            <p:cNvSpPr/>
            <p:nvPr/>
          </p:nvSpPr>
          <p:spPr>
            <a:xfrm>
              <a:off x="62845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2" name="Google Shape;602;p9"/>
            <p:cNvSpPr/>
            <p:nvPr/>
          </p:nvSpPr>
          <p:spPr>
            <a:xfrm>
              <a:off x="5980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3" name="Google Shape;603;p9"/>
            <p:cNvSpPr/>
            <p:nvPr/>
          </p:nvSpPr>
          <p:spPr>
            <a:xfrm>
              <a:off x="5676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4" name="Google Shape;604;p9"/>
            <p:cNvSpPr/>
            <p:nvPr/>
          </p:nvSpPr>
          <p:spPr>
            <a:xfrm>
              <a:off x="53724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5" name="Google Shape;605;p9"/>
            <p:cNvSpPr/>
            <p:nvPr/>
          </p:nvSpPr>
          <p:spPr>
            <a:xfrm>
              <a:off x="50684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6" name="Google Shape;606;p9"/>
            <p:cNvSpPr/>
            <p:nvPr/>
          </p:nvSpPr>
          <p:spPr>
            <a:xfrm>
              <a:off x="47644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7" name="Google Shape;607;p9"/>
            <p:cNvSpPr/>
            <p:nvPr/>
          </p:nvSpPr>
          <p:spPr>
            <a:xfrm>
              <a:off x="4460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8" name="Google Shape;608;p9"/>
            <p:cNvSpPr/>
            <p:nvPr/>
          </p:nvSpPr>
          <p:spPr>
            <a:xfrm>
              <a:off x="4156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9" name="Google Shape;609;p9"/>
            <p:cNvSpPr/>
            <p:nvPr/>
          </p:nvSpPr>
          <p:spPr>
            <a:xfrm>
              <a:off x="38522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0" name="Google Shape;610;p9"/>
            <p:cNvSpPr/>
            <p:nvPr/>
          </p:nvSpPr>
          <p:spPr>
            <a:xfrm>
              <a:off x="65885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1" name="Google Shape;611;p9"/>
            <p:cNvSpPr/>
            <p:nvPr/>
          </p:nvSpPr>
          <p:spPr>
            <a:xfrm>
              <a:off x="71967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2" name="Google Shape;612;p9"/>
            <p:cNvSpPr/>
            <p:nvPr/>
          </p:nvSpPr>
          <p:spPr>
            <a:xfrm>
              <a:off x="68927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613" name="Google Shape;613;p9"/>
          <p:cNvSpPr/>
          <p:nvPr/>
        </p:nvSpPr>
        <p:spPr>
          <a:xfrm>
            <a:off x="921767" y="1644233"/>
            <a:ext cx="5145200" cy="2093200"/>
          </a:xfrm>
          <a:prstGeom prst="roundRect">
            <a:avLst>
              <a:gd name="adj" fmla="val 16667"/>
            </a:avLst>
          </a:prstGeom>
          <a:solidFill>
            <a:schemeClr val="lt1"/>
          </a:solidFill>
          <a:ln w="76200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14" name="Google Shape;614;p9"/>
          <p:cNvSpPr/>
          <p:nvPr/>
        </p:nvSpPr>
        <p:spPr>
          <a:xfrm>
            <a:off x="936367" y="4148333"/>
            <a:ext cx="5145200" cy="1146000"/>
          </a:xfrm>
          <a:prstGeom prst="roundRect">
            <a:avLst>
              <a:gd name="adj" fmla="val 16667"/>
            </a:avLst>
          </a:prstGeom>
          <a:solidFill>
            <a:schemeClr val="accent1"/>
          </a:solidFill>
          <a:ln w="762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15" name="Google Shape;615;p9"/>
          <p:cNvSpPr txBox="1">
            <a:spLocks noGrp="1"/>
          </p:cNvSpPr>
          <p:nvPr>
            <p:ph type="title"/>
          </p:nvPr>
        </p:nvSpPr>
        <p:spPr>
          <a:xfrm>
            <a:off x="950967" y="1801233"/>
            <a:ext cx="5116000" cy="177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667"/>
            </a:lvl1pPr>
            <a:lvl2pPr lvl="1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2pPr>
            <a:lvl3pPr lvl="2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3pPr>
            <a:lvl4pPr lvl="3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4pPr>
            <a:lvl5pPr lvl="4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5pPr>
            <a:lvl6pPr lvl="5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6pPr>
            <a:lvl7pPr lvl="6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7pPr>
            <a:lvl8pPr lvl="7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8pPr>
            <a:lvl9pPr lvl="8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9pPr>
          </a:lstStyle>
          <a:p>
            <a:endParaRPr/>
          </a:p>
        </p:txBody>
      </p:sp>
      <p:sp>
        <p:nvSpPr>
          <p:cNvPr id="616" name="Google Shape;616;p9"/>
          <p:cNvSpPr txBox="1">
            <a:spLocks noGrp="1"/>
          </p:cNvSpPr>
          <p:nvPr>
            <p:ph type="subTitle" idx="1"/>
          </p:nvPr>
        </p:nvSpPr>
        <p:spPr>
          <a:xfrm>
            <a:off x="950967" y="4189933"/>
            <a:ext cx="5116000" cy="1062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grpSp>
        <p:nvGrpSpPr>
          <p:cNvPr id="617" name="Google Shape;617;p9"/>
          <p:cNvGrpSpPr/>
          <p:nvPr/>
        </p:nvGrpSpPr>
        <p:grpSpPr>
          <a:xfrm rot="-4500389">
            <a:off x="5490929" y="5016493"/>
            <a:ext cx="675800" cy="675843"/>
            <a:chOff x="3312800" y="1179225"/>
            <a:chExt cx="473725" cy="473700"/>
          </a:xfrm>
        </p:grpSpPr>
        <p:sp>
          <p:nvSpPr>
            <p:cNvPr id="618" name="Google Shape;618;p9"/>
            <p:cNvSpPr/>
            <p:nvPr/>
          </p:nvSpPr>
          <p:spPr>
            <a:xfrm>
              <a:off x="3312800" y="1179225"/>
              <a:ext cx="473725" cy="473700"/>
            </a:xfrm>
            <a:custGeom>
              <a:avLst/>
              <a:gdLst/>
              <a:ahLst/>
              <a:cxnLst/>
              <a:rect l="l" t="t" r="r" b="b"/>
              <a:pathLst>
                <a:path w="18949" h="18948" extrusionOk="0">
                  <a:moveTo>
                    <a:pt x="9474" y="0"/>
                  </a:moveTo>
                  <a:cubicBezTo>
                    <a:pt x="4236" y="0"/>
                    <a:pt x="1" y="4236"/>
                    <a:pt x="1" y="9474"/>
                  </a:cubicBezTo>
                  <a:cubicBezTo>
                    <a:pt x="1" y="14712"/>
                    <a:pt x="4236" y="18948"/>
                    <a:pt x="9474" y="18948"/>
                  </a:cubicBezTo>
                  <a:cubicBezTo>
                    <a:pt x="14713" y="18948"/>
                    <a:pt x="18948" y="14712"/>
                    <a:pt x="18948" y="9474"/>
                  </a:cubicBezTo>
                  <a:cubicBezTo>
                    <a:pt x="18948" y="4236"/>
                    <a:pt x="14713" y="0"/>
                    <a:pt x="9474" y="0"/>
                  </a:cubicBezTo>
                  <a:close/>
                </a:path>
              </a:pathLst>
            </a:custGeom>
            <a:solidFill>
              <a:schemeClr val="lt2"/>
            </a:solidFill>
            <a:ln w="762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9" name="Google Shape;619;p9"/>
            <p:cNvSpPr/>
            <p:nvPr/>
          </p:nvSpPr>
          <p:spPr>
            <a:xfrm>
              <a:off x="3366075" y="1255250"/>
              <a:ext cx="367175" cy="321750"/>
            </a:xfrm>
            <a:custGeom>
              <a:avLst/>
              <a:gdLst/>
              <a:ahLst/>
              <a:cxnLst/>
              <a:rect l="l" t="t" r="r" b="b"/>
              <a:pathLst>
                <a:path w="14687" h="12870" extrusionOk="0">
                  <a:moveTo>
                    <a:pt x="7320" y="1"/>
                  </a:moveTo>
                  <a:cubicBezTo>
                    <a:pt x="6348" y="1"/>
                    <a:pt x="5362" y="223"/>
                    <a:pt x="4436" y="694"/>
                  </a:cubicBezTo>
                  <a:cubicBezTo>
                    <a:pt x="1253" y="2323"/>
                    <a:pt x="0" y="6182"/>
                    <a:pt x="1604" y="9340"/>
                  </a:cubicBezTo>
                  <a:cubicBezTo>
                    <a:pt x="2753" y="11585"/>
                    <a:pt x="5011" y="12870"/>
                    <a:pt x="7350" y="12870"/>
                  </a:cubicBezTo>
                  <a:cubicBezTo>
                    <a:pt x="8328" y="12870"/>
                    <a:pt x="9320" y="12645"/>
                    <a:pt x="10251" y="12172"/>
                  </a:cubicBezTo>
                  <a:cubicBezTo>
                    <a:pt x="13409" y="10543"/>
                    <a:pt x="14687" y="6684"/>
                    <a:pt x="13058" y="3526"/>
                  </a:cubicBezTo>
                  <a:cubicBezTo>
                    <a:pt x="11924" y="1294"/>
                    <a:pt x="9664" y="1"/>
                    <a:pt x="732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0" name="Google Shape;620;p9"/>
            <p:cNvSpPr/>
            <p:nvPr/>
          </p:nvSpPr>
          <p:spPr>
            <a:xfrm>
              <a:off x="3424950" y="1327400"/>
              <a:ext cx="249400" cy="180100"/>
            </a:xfrm>
            <a:custGeom>
              <a:avLst/>
              <a:gdLst/>
              <a:ahLst/>
              <a:cxnLst/>
              <a:rect l="l" t="t" r="r" b="b"/>
              <a:pathLst>
                <a:path w="9976" h="7204" extrusionOk="0">
                  <a:moveTo>
                    <a:pt x="6917" y="1"/>
                  </a:moveTo>
                  <a:cubicBezTo>
                    <a:pt x="6507" y="1"/>
                    <a:pt x="6115" y="101"/>
                    <a:pt x="5740" y="289"/>
                  </a:cubicBezTo>
                  <a:cubicBezTo>
                    <a:pt x="5289" y="514"/>
                    <a:pt x="4913" y="865"/>
                    <a:pt x="4663" y="1316"/>
                  </a:cubicBezTo>
                  <a:cubicBezTo>
                    <a:pt x="4462" y="1667"/>
                    <a:pt x="4287" y="2118"/>
                    <a:pt x="4161" y="2695"/>
                  </a:cubicBezTo>
                  <a:cubicBezTo>
                    <a:pt x="3986" y="3397"/>
                    <a:pt x="3886" y="3923"/>
                    <a:pt x="3810" y="4224"/>
                  </a:cubicBezTo>
                  <a:cubicBezTo>
                    <a:pt x="3710" y="4575"/>
                    <a:pt x="3560" y="4800"/>
                    <a:pt x="3359" y="4900"/>
                  </a:cubicBezTo>
                  <a:cubicBezTo>
                    <a:pt x="3184" y="4976"/>
                    <a:pt x="3109" y="4976"/>
                    <a:pt x="3084" y="4976"/>
                  </a:cubicBezTo>
                  <a:cubicBezTo>
                    <a:pt x="2908" y="4951"/>
                    <a:pt x="2783" y="4875"/>
                    <a:pt x="2708" y="4725"/>
                  </a:cubicBezTo>
                  <a:cubicBezTo>
                    <a:pt x="2658" y="4625"/>
                    <a:pt x="2658" y="4550"/>
                    <a:pt x="2683" y="4424"/>
                  </a:cubicBezTo>
                  <a:cubicBezTo>
                    <a:pt x="2733" y="4249"/>
                    <a:pt x="2933" y="4048"/>
                    <a:pt x="3234" y="3848"/>
                  </a:cubicBezTo>
                  <a:lnTo>
                    <a:pt x="3585" y="3622"/>
                  </a:lnTo>
                  <a:lnTo>
                    <a:pt x="2482" y="1743"/>
                  </a:lnTo>
                  <a:lnTo>
                    <a:pt x="2106" y="1968"/>
                  </a:lnTo>
                  <a:cubicBezTo>
                    <a:pt x="1605" y="2269"/>
                    <a:pt x="1204" y="2670"/>
                    <a:pt x="953" y="3121"/>
                  </a:cubicBezTo>
                  <a:cubicBezTo>
                    <a:pt x="678" y="3597"/>
                    <a:pt x="577" y="4098"/>
                    <a:pt x="627" y="4625"/>
                  </a:cubicBezTo>
                  <a:lnTo>
                    <a:pt x="1" y="4951"/>
                  </a:lnTo>
                  <a:lnTo>
                    <a:pt x="928" y="6755"/>
                  </a:lnTo>
                  <a:lnTo>
                    <a:pt x="1505" y="6454"/>
                  </a:lnTo>
                  <a:cubicBezTo>
                    <a:pt x="1755" y="6705"/>
                    <a:pt x="2006" y="6905"/>
                    <a:pt x="2307" y="7031"/>
                  </a:cubicBezTo>
                  <a:cubicBezTo>
                    <a:pt x="2588" y="7146"/>
                    <a:pt x="2879" y="7204"/>
                    <a:pt x="3174" y="7204"/>
                  </a:cubicBezTo>
                  <a:cubicBezTo>
                    <a:pt x="3589" y="7204"/>
                    <a:pt x="4013" y="7089"/>
                    <a:pt x="4437" y="6855"/>
                  </a:cubicBezTo>
                  <a:cubicBezTo>
                    <a:pt x="4813" y="6655"/>
                    <a:pt x="5164" y="6304"/>
                    <a:pt x="5440" y="5803"/>
                  </a:cubicBezTo>
                  <a:cubicBezTo>
                    <a:pt x="5640" y="5502"/>
                    <a:pt x="5790" y="5076"/>
                    <a:pt x="5916" y="4600"/>
                  </a:cubicBezTo>
                  <a:cubicBezTo>
                    <a:pt x="5966" y="4474"/>
                    <a:pt x="6016" y="4174"/>
                    <a:pt x="6091" y="3773"/>
                  </a:cubicBezTo>
                  <a:cubicBezTo>
                    <a:pt x="6141" y="3447"/>
                    <a:pt x="6191" y="3221"/>
                    <a:pt x="6242" y="3071"/>
                  </a:cubicBezTo>
                  <a:cubicBezTo>
                    <a:pt x="6392" y="2695"/>
                    <a:pt x="6592" y="2419"/>
                    <a:pt x="6818" y="2319"/>
                  </a:cubicBezTo>
                  <a:cubicBezTo>
                    <a:pt x="6943" y="2244"/>
                    <a:pt x="7069" y="2219"/>
                    <a:pt x="7169" y="2219"/>
                  </a:cubicBezTo>
                  <a:cubicBezTo>
                    <a:pt x="7244" y="2244"/>
                    <a:pt x="7294" y="2269"/>
                    <a:pt x="7369" y="2369"/>
                  </a:cubicBezTo>
                  <a:cubicBezTo>
                    <a:pt x="7420" y="2469"/>
                    <a:pt x="7420" y="2545"/>
                    <a:pt x="7420" y="2595"/>
                  </a:cubicBezTo>
                  <a:cubicBezTo>
                    <a:pt x="7344" y="2745"/>
                    <a:pt x="7219" y="2895"/>
                    <a:pt x="7019" y="3046"/>
                  </a:cubicBezTo>
                  <a:lnTo>
                    <a:pt x="6668" y="3271"/>
                  </a:lnTo>
                  <a:lnTo>
                    <a:pt x="7946" y="5051"/>
                  </a:lnTo>
                  <a:lnTo>
                    <a:pt x="8272" y="4850"/>
                  </a:lnTo>
                  <a:cubicBezTo>
                    <a:pt x="8873" y="4474"/>
                    <a:pt x="9249" y="3973"/>
                    <a:pt x="9399" y="3296"/>
                  </a:cubicBezTo>
                  <a:cubicBezTo>
                    <a:pt x="9450" y="3021"/>
                    <a:pt x="9450" y="2745"/>
                    <a:pt x="9399" y="2444"/>
                  </a:cubicBezTo>
                  <a:lnTo>
                    <a:pt x="9976" y="2144"/>
                  </a:lnTo>
                  <a:lnTo>
                    <a:pt x="9049" y="339"/>
                  </a:lnTo>
                  <a:lnTo>
                    <a:pt x="8497" y="640"/>
                  </a:lnTo>
                  <a:cubicBezTo>
                    <a:pt x="8121" y="289"/>
                    <a:pt x="7670" y="63"/>
                    <a:pt x="7169" y="13"/>
                  </a:cubicBezTo>
                  <a:cubicBezTo>
                    <a:pt x="7084" y="5"/>
                    <a:pt x="7000" y="1"/>
                    <a:pt x="69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621" name="Google Shape;621;p9"/>
          <p:cNvSpPr/>
          <p:nvPr/>
        </p:nvSpPr>
        <p:spPr>
          <a:xfrm>
            <a:off x="4793263" y="5484331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09251690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spTree>
      <p:nvGrpSpPr>
        <p:cNvPr id="1" name="Shape 21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66" name="Google Shape;2166;p34"/>
          <p:cNvGrpSpPr/>
          <p:nvPr/>
        </p:nvGrpSpPr>
        <p:grpSpPr>
          <a:xfrm>
            <a:off x="-184227" y="-399294"/>
            <a:ext cx="13152739" cy="7397993"/>
            <a:chOff x="238125" y="822050"/>
            <a:chExt cx="7136850" cy="4051475"/>
          </a:xfrm>
        </p:grpSpPr>
        <p:sp>
          <p:nvSpPr>
            <p:cNvPr id="2167" name="Google Shape;2167;p34"/>
            <p:cNvSpPr/>
            <p:nvPr/>
          </p:nvSpPr>
          <p:spPr>
            <a:xfrm>
              <a:off x="238125" y="114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8" name="Google Shape;2168;p34"/>
            <p:cNvSpPr/>
            <p:nvPr/>
          </p:nvSpPr>
          <p:spPr>
            <a:xfrm>
              <a:off x="238125" y="27590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9" name="Google Shape;2169;p34"/>
            <p:cNvSpPr/>
            <p:nvPr/>
          </p:nvSpPr>
          <p:spPr>
            <a:xfrm>
              <a:off x="238125" y="250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0" name="Google Shape;2170;p34"/>
            <p:cNvSpPr/>
            <p:nvPr/>
          </p:nvSpPr>
          <p:spPr>
            <a:xfrm>
              <a:off x="238125" y="22460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1" name="Google Shape;2171;p34"/>
            <p:cNvSpPr/>
            <p:nvPr/>
          </p:nvSpPr>
          <p:spPr>
            <a:xfrm>
              <a:off x="238125" y="1971075"/>
              <a:ext cx="7136850" cy="0"/>
            </a:xfrm>
            <a:custGeom>
              <a:avLst/>
              <a:gdLst/>
              <a:ahLst/>
              <a:cxnLst/>
              <a:rect l="l" t="t" r="r" b="b"/>
              <a:pathLst>
                <a:path w="285474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2" name="Google Shape;2172;p34"/>
            <p:cNvSpPr/>
            <p:nvPr/>
          </p:nvSpPr>
          <p:spPr>
            <a:xfrm>
              <a:off x="238125" y="169607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3" name="Google Shape;2173;p34"/>
            <p:cNvSpPr/>
            <p:nvPr/>
          </p:nvSpPr>
          <p:spPr>
            <a:xfrm>
              <a:off x="238125" y="1420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4" name="Google Shape;2174;p34"/>
            <p:cNvSpPr/>
            <p:nvPr/>
          </p:nvSpPr>
          <p:spPr>
            <a:xfrm>
              <a:off x="238125" y="33092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5" name="Google Shape;2175;p34"/>
            <p:cNvSpPr/>
            <p:nvPr/>
          </p:nvSpPr>
          <p:spPr>
            <a:xfrm>
              <a:off x="238125" y="30155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6" name="Google Shape;2176;p34"/>
            <p:cNvSpPr/>
            <p:nvPr/>
          </p:nvSpPr>
          <p:spPr>
            <a:xfrm>
              <a:off x="238125" y="47439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7" name="Google Shape;2177;p34"/>
            <p:cNvSpPr/>
            <p:nvPr/>
          </p:nvSpPr>
          <p:spPr>
            <a:xfrm>
              <a:off x="238125" y="44549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8" name="Google Shape;2178;p34"/>
            <p:cNvSpPr/>
            <p:nvPr/>
          </p:nvSpPr>
          <p:spPr>
            <a:xfrm>
              <a:off x="238125" y="4167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9" name="Google Shape;2179;p34"/>
            <p:cNvSpPr/>
            <p:nvPr/>
          </p:nvSpPr>
          <p:spPr>
            <a:xfrm>
              <a:off x="238125" y="38817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0" name="Google Shape;2180;p34"/>
            <p:cNvSpPr/>
            <p:nvPr/>
          </p:nvSpPr>
          <p:spPr>
            <a:xfrm>
              <a:off x="238125" y="35953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1" name="Google Shape;2181;p34"/>
            <p:cNvSpPr/>
            <p:nvPr/>
          </p:nvSpPr>
          <p:spPr>
            <a:xfrm>
              <a:off x="5075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2" name="Google Shape;2182;p34"/>
            <p:cNvSpPr/>
            <p:nvPr/>
          </p:nvSpPr>
          <p:spPr>
            <a:xfrm>
              <a:off x="3244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3" name="Google Shape;2183;p34"/>
            <p:cNvSpPr/>
            <p:nvPr/>
          </p:nvSpPr>
          <p:spPr>
            <a:xfrm>
              <a:off x="29400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4" name="Google Shape;2184;p34"/>
            <p:cNvSpPr/>
            <p:nvPr/>
          </p:nvSpPr>
          <p:spPr>
            <a:xfrm>
              <a:off x="2635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5" name="Google Shape;2185;p34"/>
            <p:cNvSpPr/>
            <p:nvPr/>
          </p:nvSpPr>
          <p:spPr>
            <a:xfrm>
              <a:off x="2331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6" name="Google Shape;2186;p34"/>
            <p:cNvSpPr/>
            <p:nvPr/>
          </p:nvSpPr>
          <p:spPr>
            <a:xfrm>
              <a:off x="20279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7" name="Google Shape;2187;p34"/>
            <p:cNvSpPr/>
            <p:nvPr/>
          </p:nvSpPr>
          <p:spPr>
            <a:xfrm>
              <a:off x="17239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8" name="Google Shape;2188;p34"/>
            <p:cNvSpPr/>
            <p:nvPr/>
          </p:nvSpPr>
          <p:spPr>
            <a:xfrm>
              <a:off x="14197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9" name="Google Shape;2189;p34"/>
            <p:cNvSpPr/>
            <p:nvPr/>
          </p:nvSpPr>
          <p:spPr>
            <a:xfrm>
              <a:off x="1115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0" name="Google Shape;2190;p34"/>
            <p:cNvSpPr/>
            <p:nvPr/>
          </p:nvSpPr>
          <p:spPr>
            <a:xfrm>
              <a:off x="811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1" name="Google Shape;2191;p34"/>
            <p:cNvSpPr/>
            <p:nvPr/>
          </p:nvSpPr>
          <p:spPr>
            <a:xfrm>
              <a:off x="3548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2" name="Google Shape;2192;p34"/>
            <p:cNvSpPr/>
            <p:nvPr/>
          </p:nvSpPr>
          <p:spPr>
            <a:xfrm>
              <a:off x="62845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3" name="Google Shape;2193;p34"/>
            <p:cNvSpPr/>
            <p:nvPr/>
          </p:nvSpPr>
          <p:spPr>
            <a:xfrm>
              <a:off x="5980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4" name="Google Shape;2194;p34"/>
            <p:cNvSpPr/>
            <p:nvPr/>
          </p:nvSpPr>
          <p:spPr>
            <a:xfrm>
              <a:off x="5676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5" name="Google Shape;2195;p34"/>
            <p:cNvSpPr/>
            <p:nvPr/>
          </p:nvSpPr>
          <p:spPr>
            <a:xfrm>
              <a:off x="53724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6" name="Google Shape;2196;p34"/>
            <p:cNvSpPr/>
            <p:nvPr/>
          </p:nvSpPr>
          <p:spPr>
            <a:xfrm>
              <a:off x="50684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7" name="Google Shape;2197;p34"/>
            <p:cNvSpPr/>
            <p:nvPr/>
          </p:nvSpPr>
          <p:spPr>
            <a:xfrm>
              <a:off x="47644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8" name="Google Shape;2198;p34"/>
            <p:cNvSpPr/>
            <p:nvPr/>
          </p:nvSpPr>
          <p:spPr>
            <a:xfrm>
              <a:off x="4460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9" name="Google Shape;2199;p34"/>
            <p:cNvSpPr/>
            <p:nvPr/>
          </p:nvSpPr>
          <p:spPr>
            <a:xfrm>
              <a:off x="4156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0" name="Google Shape;2200;p34"/>
            <p:cNvSpPr/>
            <p:nvPr/>
          </p:nvSpPr>
          <p:spPr>
            <a:xfrm>
              <a:off x="38522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1" name="Google Shape;2201;p34"/>
            <p:cNvSpPr/>
            <p:nvPr/>
          </p:nvSpPr>
          <p:spPr>
            <a:xfrm>
              <a:off x="65885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2" name="Google Shape;2202;p34"/>
            <p:cNvSpPr/>
            <p:nvPr/>
          </p:nvSpPr>
          <p:spPr>
            <a:xfrm>
              <a:off x="71967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3" name="Google Shape;2203;p34"/>
            <p:cNvSpPr/>
            <p:nvPr/>
          </p:nvSpPr>
          <p:spPr>
            <a:xfrm>
              <a:off x="68927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204" name="Google Shape;2204;p34"/>
          <p:cNvGrpSpPr/>
          <p:nvPr/>
        </p:nvGrpSpPr>
        <p:grpSpPr>
          <a:xfrm>
            <a:off x="9370200" y="4206167"/>
            <a:ext cx="1691933" cy="1691967"/>
            <a:chOff x="94500" y="533550"/>
            <a:chExt cx="1268950" cy="1268975"/>
          </a:xfrm>
        </p:grpSpPr>
        <p:sp>
          <p:nvSpPr>
            <p:cNvPr id="2205" name="Google Shape;2205;p34"/>
            <p:cNvSpPr/>
            <p:nvPr/>
          </p:nvSpPr>
          <p:spPr>
            <a:xfrm>
              <a:off x="94500" y="533550"/>
              <a:ext cx="1268950" cy="1268975"/>
            </a:xfrm>
            <a:custGeom>
              <a:avLst/>
              <a:gdLst/>
              <a:ahLst/>
              <a:cxnLst/>
              <a:rect l="l" t="t" r="r" b="b"/>
              <a:pathLst>
                <a:path w="50758" h="50759" extrusionOk="0">
                  <a:moveTo>
                    <a:pt x="25389" y="1"/>
                  </a:moveTo>
                  <a:cubicBezTo>
                    <a:pt x="11370" y="1"/>
                    <a:pt x="1" y="11370"/>
                    <a:pt x="1" y="25369"/>
                  </a:cubicBezTo>
                  <a:cubicBezTo>
                    <a:pt x="1" y="39389"/>
                    <a:pt x="11370" y="50758"/>
                    <a:pt x="25389" y="50758"/>
                  </a:cubicBezTo>
                  <a:cubicBezTo>
                    <a:pt x="39409" y="50758"/>
                    <a:pt x="50758" y="39389"/>
                    <a:pt x="50758" y="25369"/>
                  </a:cubicBezTo>
                  <a:cubicBezTo>
                    <a:pt x="50758" y="11370"/>
                    <a:pt x="39409" y="1"/>
                    <a:pt x="25389" y="1"/>
                  </a:cubicBezTo>
                  <a:close/>
                </a:path>
              </a:pathLst>
            </a:custGeom>
            <a:solidFill>
              <a:srgbClr val="FFFFFF"/>
            </a:solidFill>
            <a:ln w="1143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2206" name="Google Shape;2206;p34"/>
            <p:cNvGrpSpPr/>
            <p:nvPr/>
          </p:nvGrpSpPr>
          <p:grpSpPr>
            <a:xfrm>
              <a:off x="94500" y="533550"/>
              <a:ext cx="1268950" cy="1268975"/>
              <a:chOff x="756000" y="1451225"/>
              <a:chExt cx="1268950" cy="1268975"/>
            </a:xfrm>
          </p:grpSpPr>
          <p:sp>
            <p:nvSpPr>
              <p:cNvPr id="2207" name="Google Shape;2207;p34"/>
              <p:cNvSpPr/>
              <p:nvPr/>
            </p:nvSpPr>
            <p:spPr>
              <a:xfrm>
                <a:off x="756000" y="1451225"/>
                <a:ext cx="1268950" cy="1268975"/>
              </a:xfrm>
              <a:custGeom>
                <a:avLst/>
                <a:gdLst/>
                <a:ahLst/>
                <a:cxnLst/>
                <a:rect l="l" t="t" r="r" b="b"/>
                <a:pathLst>
                  <a:path w="50758" h="50759" extrusionOk="0">
                    <a:moveTo>
                      <a:pt x="25389" y="1"/>
                    </a:moveTo>
                    <a:cubicBezTo>
                      <a:pt x="11370" y="1"/>
                      <a:pt x="1" y="11370"/>
                      <a:pt x="1" y="25369"/>
                    </a:cubicBezTo>
                    <a:cubicBezTo>
                      <a:pt x="1" y="39389"/>
                      <a:pt x="11370" y="50758"/>
                      <a:pt x="25389" y="50758"/>
                    </a:cubicBezTo>
                    <a:cubicBezTo>
                      <a:pt x="39409" y="50758"/>
                      <a:pt x="50758" y="39389"/>
                      <a:pt x="50758" y="25369"/>
                    </a:cubicBezTo>
                    <a:cubicBezTo>
                      <a:pt x="50758" y="11370"/>
                      <a:pt x="39409" y="1"/>
                      <a:pt x="2538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08" name="Google Shape;2208;p34"/>
              <p:cNvSpPr/>
              <p:nvPr/>
            </p:nvSpPr>
            <p:spPr>
              <a:xfrm>
                <a:off x="773700" y="1805000"/>
                <a:ext cx="922525" cy="911650"/>
              </a:xfrm>
              <a:custGeom>
                <a:avLst/>
                <a:gdLst/>
                <a:ahLst/>
                <a:cxnLst/>
                <a:rect l="l" t="t" r="r" b="b"/>
                <a:pathLst>
                  <a:path w="36901" h="36466" extrusionOk="0">
                    <a:moveTo>
                      <a:pt x="24631" y="0"/>
                    </a:moveTo>
                    <a:cubicBezTo>
                      <a:pt x="16210" y="0"/>
                      <a:pt x="5583" y="3149"/>
                      <a:pt x="1" y="17166"/>
                    </a:cubicBezTo>
                    <a:cubicBezTo>
                      <a:pt x="2469" y="27463"/>
                      <a:pt x="11228" y="35333"/>
                      <a:pt x="22011" y="36465"/>
                    </a:cubicBezTo>
                    <a:cubicBezTo>
                      <a:pt x="27878" y="31529"/>
                      <a:pt x="36111" y="21252"/>
                      <a:pt x="36900" y="2095"/>
                    </a:cubicBezTo>
                    <a:cubicBezTo>
                      <a:pt x="36900" y="2095"/>
                      <a:pt x="31500" y="0"/>
                      <a:pt x="24631" y="0"/>
                    </a:cubicBezTo>
                    <a:close/>
                  </a:path>
                </a:pathLst>
              </a:custGeom>
              <a:solidFill>
                <a:srgbClr val="7AAF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09" name="Google Shape;2209;p34"/>
              <p:cNvSpPr/>
              <p:nvPr/>
            </p:nvSpPr>
            <p:spPr>
              <a:xfrm>
                <a:off x="969425" y="1451225"/>
                <a:ext cx="796075" cy="404625"/>
              </a:xfrm>
              <a:custGeom>
                <a:avLst/>
                <a:gdLst/>
                <a:ahLst/>
                <a:cxnLst/>
                <a:rect l="l" t="t" r="r" b="b"/>
                <a:pathLst>
                  <a:path w="31843" h="16185" extrusionOk="0">
                    <a:moveTo>
                      <a:pt x="16852" y="1"/>
                    </a:moveTo>
                    <a:cubicBezTo>
                      <a:pt x="10379" y="1"/>
                      <a:pt x="4492" y="2429"/>
                      <a:pt x="1" y="6394"/>
                    </a:cubicBezTo>
                    <a:cubicBezTo>
                      <a:pt x="2553" y="5483"/>
                      <a:pt x="5031" y="5099"/>
                      <a:pt x="7397" y="5099"/>
                    </a:cubicBezTo>
                    <a:cubicBezTo>
                      <a:pt x="20104" y="5099"/>
                      <a:pt x="29537" y="16185"/>
                      <a:pt x="29537" y="16185"/>
                    </a:cubicBezTo>
                    <a:cubicBezTo>
                      <a:pt x="31843" y="11573"/>
                      <a:pt x="31398" y="7223"/>
                      <a:pt x="30083" y="3723"/>
                    </a:cubicBezTo>
                    <a:cubicBezTo>
                      <a:pt x="26219" y="1356"/>
                      <a:pt x="21687" y="1"/>
                      <a:pt x="16852" y="1"/>
                    </a:cubicBezTo>
                    <a:close/>
                  </a:path>
                </a:pathLst>
              </a:custGeom>
              <a:solidFill>
                <a:srgbClr val="E51F2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10" name="Google Shape;2210;p34"/>
              <p:cNvSpPr/>
              <p:nvPr/>
            </p:nvSpPr>
            <p:spPr>
              <a:xfrm>
                <a:off x="1710350" y="1862325"/>
                <a:ext cx="314600" cy="548850"/>
              </a:xfrm>
              <a:custGeom>
                <a:avLst/>
                <a:gdLst/>
                <a:ahLst/>
                <a:cxnLst/>
                <a:rect l="l" t="t" r="r" b="b"/>
                <a:pathLst>
                  <a:path w="12584" h="21954" extrusionOk="0">
                    <a:moveTo>
                      <a:pt x="2088" y="1"/>
                    </a:moveTo>
                    <a:cubicBezTo>
                      <a:pt x="801" y="1"/>
                      <a:pt x="1" y="146"/>
                      <a:pt x="1" y="146"/>
                    </a:cubicBezTo>
                    <a:cubicBezTo>
                      <a:pt x="1" y="146"/>
                      <a:pt x="8477" y="10362"/>
                      <a:pt x="9003" y="21954"/>
                    </a:cubicBezTo>
                    <a:cubicBezTo>
                      <a:pt x="11269" y="18130"/>
                      <a:pt x="12584" y="13679"/>
                      <a:pt x="12584" y="8925"/>
                    </a:cubicBezTo>
                    <a:cubicBezTo>
                      <a:pt x="12584" y="6923"/>
                      <a:pt x="12341" y="4960"/>
                      <a:pt x="11896" y="3079"/>
                    </a:cubicBezTo>
                    <a:cubicBezTo>
                      <a:pt x="8272" y="468"/>
                      <a:pt x="4397" y="1"/>
                      <a:pt x="2088" y="1"/>
                    </a:cubicBezTo>
                    <a:close/>
                  </a:path>
                </a:pathLst>
              </a:custGeom>
              <a:solidFill>
                <a:srgbClr val="FFC1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11" name="Google Shape;2211;p34"/>
              <p:cNvSpPr/>
              <p:nvPr/>
            </p:nvSpPr>
            <p:spPr>
              <a:xfrm>
                <a:off x="1561150" y="1745925"/>
                <a:ext cx="239750" cy="222375"/>
              </a:xfrm>
              <a:custGeom>
                <a:avLst/>
                <a:gdLst/>
                <a:ahLst/>
                <a:cxnLst/>
                <a:rect l="l" t="t" r="r" b="b"/>
                <a:pathLst>
                  <a:path w="9590" h="8895" extrusionOk="0">
                    <a:moveTo>
                      <a:pt x="4215" y="1"/>
                    </a:moveTo>
                    <a:cubicBezTo>
                      <a:pt x="3347" y="1"/>
                      <a:pt x="2506" y="272"/>
                      <a:pt x="1822" y="837"/>
                    </a:cubicBezTo>
                    <a:cubicBezTo>
                      <a:pt x="82" y="2273"/>
                      <a:pt x="1" y="5065"/>
                      <a:pt x="1640" y="7047"/>
                    </a:cubicBezTo>
                    <a:cubicBezTo>
                      <a:pt x="2634" y="8250"/>
                      <a:pt x="4037" y="8894"/>
                      <a:pt x="5376" y="8894"/>
                    </a:cubicBezTo>
                    <a:cubicBezTo>
                      <a:pt x="6244" y="8894"/>
                      <a:pt x="7085" y="8624"/>
                      <a:pt x="7769" y="8059"/>
                    </a:cubicBezTo>
                    <a:cubicBezTo>
                      <a:pt x="9509" y="6622"/>
                      <a:pt x="9590" y="3831"/>
                      <a:pt x="7951" y="1848"/>
                    </a:cubicBezTo>
                    <a:cubicBezTo>
                      <a:pt x="6957" y="645"/>
                      <a:pt x="5553" y="1"/>
                      <a:pt x="4215" y="1"/>
                    </a:cubicBezTo>
                    <a:close/>
                  </a:path>
                </a:pathLst>
              </a:custGeom>
              <a:solidFill>
                <a:srgbClr val="DCEAF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12" name="Google Shape;2212;p34"/>
              <p:cNvSpPr/>
              <p:nvPr/>
            </p:nvSpPr>
            <p:spPr>
              <a:xfrm>
                <a:off x="1667875" y="1778000"/>
                <a:ext cx="101175" cy="79350"/>
              </a:xfrm>
              <a:custGeom>
                <a:avLst/>
                <a:gdLst/>
                <a:ahLst/>
                <a:cxnLst/>
                <a:rect l="l" t="t" r="r" b="b"/>
                <a:pathLst>
                  <a:path w="4047" h="3174" extrusionOk="0">
                    <a:moveTo>
                      <a:pt x="1255" y="0"/>
                    </a:moveTo>
                    <a:cubicBezTo>
                      <a:pt x="910" y="0"/>
                      <a:pt x="613" y="112"/>
                      <a:pt x="425" y="342"/>
                    </a:cubicBezTo>
                    <a:cubicBezTo>
                      <a:pt x="0" y="889"/>
                      <a:pt x="365" y="1880"/>
                      <a:pt x="1255" y="2568"/>
                    </a:cubicBezTo>
                    <a:cubicBezTo>
                      <a:pt x="1757" y="2965"/>
                      <a:pt x="2327" y="3173"/>
                      <a:pt x="2800" y="3173"/>
                    </a:cubicBezTo>
                    <a:cubicBezTo>
                      <a:pt x="3147" y="3173"/>
                      <a:pt x="3442" y="3062"/>
                      <a:pt x="3622" y="2831"/>
                    </a:cubicBezTo>
                    <a:cubicBezTo>
                      <a:pt x="4046" y="2305"/>
                      <a:pt x="3682" y="1293"/>
                      <a:pt x="2792" y="605"/>
                    </a:cubicBezTo>
                    <a:cubicBezTo>
                      <a:pt x="2290" y="208"/>
                      <a:pt x="1727" y="0"/>
                      <a:pt x="125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2213" name="Google Shape;2213;p34"/>
          <p:cNvGrpSpPr/>
          <p:nvPr/>
        </p:nvGrpSpPr>
        <p:grpSpPr>
          <a:xfrm>
            <a:off x="8614017" y="4653258"/>
            <a:ext cx="840907" cy="841473"/>
            <a:chOff x="1300400" y="1688700"/>
            <a:chExt cx="481950" cy="482275"/>
          </a:xfrm>
        </p:grpSpPr>
        <p:sp>
          <p:nvSpPr>
            <p:cNvPr id="2214" name="Google Shape;2214;p34"/>
            <p:cNvSpPr/>
            <p:nvPr/>
          </p:nvSpPr>
          <p:spPr>
            <a:xfrm>
              <a:off x="1300400" y="1688700"/>
              <a:ext cx="481950" cy="482275"/>
            </a:xfrm>
            <a:custGeom>
              <a:avLst/>
              <a:gdLst/>
              <a:ahLst/>
              <a:cxnLst/>
              <a:rect l="l" t="t" r="r" b="b"/>
              <a:pathLst>
                <a:path w="19278" h="19291" extrusionOk="0">
                  <a:moveTo>
                    <a:pt x="9645" y="19290"/>
                  </a:moveTo>
                  <a:cubicBezTo>
                    <a:pt x="14952" y="19290"/>
                    <a:pt x="19277" y="14952"/>
                    <a:pt x="19277" y="9645"/>
                  </a:cubicBezTo>
                  <a:cubicBezTo>
                    <a:pt x="19277" y="4339"/>
                    <a:pt x="14952" y="1"/>
                    <a:pt x="9645" y="1"/>
                  </a:cubicBezTo>
                  <a:cubicBezTo>
                    <a:pt x="4326" y="1"/>
                    <a:pt x="0" y="4339"/>
                    <a:pt x="0" y="9645"/>
                  </a:cubicBezTo>
                  <a:cubicBezTo>
                    <a:pt x="0" y="14952"/>
                    <a:pt x="4326" y="19290"/>
                    <a:pt x="9645" y="19290"/>
                  </a:cubicBezTo>
                  <a:close/>
                </a:path>
              </a:pathLst>
            </a:custGeom>
            <a:solidFill>
              <a:srgbClr val="A54D05"/>
            </a:solidFill>
            <a:ln w="762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ct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A54D05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5" name="Google Shape;2215;p34"/>
            <p:cNvSpPr/>
            <p:nvPr/>
          </p:nvSpPr>
          <p:spPr>
            <a:xfrm>
              <a:off x="1347225" y="1735550"/>
              <a:ext cx="388275" cy="388575"/>
            </a:xfrm>
            <a:custGeom>
              <a:avLst/>
              <a:gdLst/>
              <a:ahLst/>
              <a:cxnLst/>
              <a:rect l="l" t="t" r="r" b="b"/>
              <a:pathLst>
                <a:path w="15531" h="15543" extrusionOk="0">
                  <a:moveTo>
                    <a:pt x="7772" y="15543"/>
                  </a:moveTo>
                  <a:cubicBezTo>
                    <a:pt x="12048" y="15543"/>
                    <a:pt x="15531" y="12047"/>
                    <a:pt x="15531" y="7771"/>
                  </a:cubicBezTo>
                  <a:cubicBezTo>
                    <a:pt x="15531" y="3496"/>
                    <a:pt x="12048" y="0"/>
                    <a:pt x="7772" y="0"/>
                  </a:cubicBezTo>
                  <a:cubicBezTo>
                    <a:pt x="3484" y="0"/>
                    <a:pt x="1" y="3496"/>
                    <a:pt x="1" y="7771"/>
                  </a:cubicBezTo>
                  <a:cubicBezTo>
                    <a:pt x="1" y="12047"/>
                    <a:pt x="3484" y="15543"/>
                    <a:pt x="7772" y="15543"/>
                  </a:cubicBezTo>
                  <a:close/>
                </a:path>
              </a:pathLst>
            </a:custGeom>
            <a:solidFill>
              <a:srgbClr val="E69138"/>
            </a:solidFill>
            <a:ln w="76200" cap="flat" cmpd="sng">
              <a:solidFill>
                <a:srgbClr val="A54D0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ct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r>
                <a:rPr kumimoji="0" lang="en" sz="3067" b="1" i="0" u="none" strike="noStrike" kern="0" cap="none" spc="0" normalizeH="0" baseline="0" noProof="0">
                  <a:ln>
                    <a:noFill/>
                  </a:ln>
                  <a:solidFill>
                    <a:srgbClr val="A54D05"/>
                  </a:solidFill>
                  <a:effectLst/>
                  <a:uLnTx/>
                  <a:uFillTx/>
                  <a:latin typeface="Dosis"/>
                  <a:ea typeface="Dosis"/>
                  <a:cs typeface="Dosis"/>
                  <a:sym typeface="Dosis"/>
                </a:rPr>
                <a:t>1¢</a:t>
              </a:r>
              <a:endParaRPr kumimoji="0" sz="3067" b="1" i="0" u="none" strike="noStrike" kern="0" cap="none" spc="0" normalizeH="0" baseline="0" noProof="0">
                <a:ln>
                  <a:noFill/>
                </a:ln>
                <a:solidFill>
                  <a:srgbClr val="A54D05"/>
                </a:solidFill>
                <a:effectLst/>
                <a:uLnTx/>
                <a:uFillTx/>
                <a:latin typeface="Dosis"/>
                <a:ea typeface="Dosis"/>
                <a:cs typeface="Dosis"/>
                <a:sym typeface="Dosis"/>
              </a:endParaRPr>
            </a:p>
          </p:txBody>
        </p:sp>
      </p:grpSp>
      <p:grpSp>
        <p:nvGrpSpPr>
          <p:cNvPr id="2216" name="Google Shape;2216;p34"/>
          <p:cNvGrpSpPr/>
          <p:nvPr/>
        </p:nvGrpSpPr>
        <p:grpSpPr>
          <a:xfrm>
            <a:off x="8833733" y="5056658"/>
            <a:ext cx="840907" cy="841473"/>
            <a:chOff x="1300400" y="1688700"/>
            <a:chExt cx="481950" cy="482275"/>
          </a:xfrm>
        </p:grpSpPr>
        <p:sp>
          <p:nvSpPr>
            <p:cNvPr id="2217" name="Google Shape;2217;p34"/>
            <p:cNvSpPr/>
            <p:nvPr/>
          </p:nvSpPr>
          <p:spPr>
            <a:xfrm>
              <a:off x="1300400" y="1688700"/>
              <a:ext cx="481950" cy="482275"/>
            </a:xfrm>
            <a:custGeom>
              <a:avLst/>
              <a:gdLst/>
              <a:ahLst/>
              <a:cxnLst/>
              <a:rect l="l" t="t" r="r" b="b"/>
              <a:pathLst>
                <a:path w="19278" h="19291" extrusionOk="0">
                  <a:moveTo>
                    <a:pt x="9645" y="19290"/>
                  </a:moveTo>
                  <a:cubicBezTo>
                    <a:pt x="14952" y="19290"/>
                    <a:pt x="19277" y="14952"/>
                    <a:pt x="19277" y="9645"/>
                  </a:cubicBezTo>
                  <a:cubicBezTo>
                    <a:pt x="19277" y="4339"/>
                    <a:pt x="14952" y="1"/>
                    <a:pt x="9645" y="1"/>
                  </a:cubicBezTo>
                  <a:cubicBezTo>
                    <a:pt x="4326" y="1"/>
                    <a:pt x="0" y="4339"/>
                    <a:pt x="0" y="9645"/>
                  </a:cubicBezTo>
                  <a:cubicBezTo>
                    <a:pt x="0" y="14952"/>
                    <a:pt x="4326" y="19290"/>
                    <a:pt x="9645" y="19290"/>
                  </a:cubicBezTo>
                  <a:close/>
                </a:path>
              </a:pathLst>
            </a:custGeom>
            <a:solidFill>
              <a:srgbClr val="A54D05"/>
            </a:solidFill>
            <a:ln w="762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ct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A54D05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8" name="Google Shape;2218;p34"/>
            <p:cNvSpPr/>
            <p:nvPr/>
          </p:nvSpPr>
          <p:spPr>
            <a:xfrm>
              <a:off x="1347225" y="1735550"/>
              <a:ext cx="388275" cy="388575"/>
            </a:xfrm>
            <a:custGeom>
              <a:avLst/>
              <a:gdLst/>
              <a:ahLst/>
              <a:cxnLst/>
              <a:rect l="l" t="t" r="r" b="b"/>
              <a:pathLst>
                <a:path w="15531" h="15543" extrusionOk="0">
                  <a:moveTo>
                    <a:pt x="7772" y="15543"/>
                  </a:moveTo>
                  <a:cubicBezTo>
                    <a:pt x="12048" y="15543"/>
                    <a:pt x="15531" y="12047"/>
                    <a:pt x="15531" y="7771"/>
                  </a:cubicBezTo>
                  <a:cubicBezTo>
                    <a:pt x="15531" y="3496"/>
                    <a:pt x="12048" y="0"/>
                    <a:pt x="7772" y="0"/>
                  </a:cubicBezTo>
                  <a:cubicBezTo>
                    <a:pt x="3484" y="0"/>
                    <a:pt x="1" y="3496"/>
                    <a:pt x="1" y="7771"/>
                  </a:cubicBezTo>
                  <a:cubicBezTo>
                    <a:pt x="1" y="12047"/>
                    <a:pt x="3484" y="15543"/>
                    <a:pt x="7772" y="15543"/>
                  </a:cubicBezTo>
                  <a:close/>
                </a:path>
              </a:pathLst>
            </a:custGeom>
            <a:solidFill>
              <a:srgbClr val="E69138"/>
            </a:solidFill>
            <a:ln w="76200" cap="flat" cmpd="sng">
              <a:solidFill>
                <a:srgbClr val="A54D0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ct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r>
                <a:rPr kumimoji="0" lang="en" sz="3067" b="1" i="0" u="none" strike="noStrike" kern="0" cap="none" spc="0" normalizeH="0" baseline="0" noProof="0">
                  <a:ln>
                    <a:noFill/>
                  </a:ln>
                  <a:solidFill>
                    <a:srgbClr val="A54D05"/>
                  </a:solidFill>
                  <a:effectLst/>
                  <a:uLnTx/>
                  <a:uFillTx/>
                  <a:latin typeface="Dosis"/>
                  <a:ea typeface="Dosis"/>
                  <a:cs typeface="Dosis"/>
                  <a:sym typeface="Dosis"/>
                </a:rPr>
                <a:t>1¢</a:t>
              </a:r>
              <a:endParaRPr kumimoji="0" sz="3067" b="1" i="0" u="none" strike="noStrike" kern="0" cap="none" spc="0" normalizeH="0" baseline="0" noProof="0">
                <a:ln>
                  <a:noFill/>
                </a:ln>
                <a:solidFill>
                  <a:srgbClr val="A54D05"/>
                </a:solidFill>
                <a:effectLst/>
                <a:uLnTx/>
                <a:uFillTx/>
                <a:latin typeface="Dosis"/>
                <a:ea typeface="Dosis"/>
                <a:cs typeface="Dosis"/>
                <a:sym typeface="Dosis"/>
              </a:endParaRPr>
            </a:p>
          </p:txBody>
        </p:sp>
      </p:grpSp>
      <p:sp>
        <p:nvSpPr>
          <p:cNvPr id="2219" name="Google Shape;2219;p34"/>
          <p:cNvSpPr/>
          <p:nvPr/>
        </p:nvSpPr>
        <p:spPr>
          <a:xfrm>
            <a:off x="8614030" y="4358664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BE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220" name="Google Shape;2220;p34"/>
          <p:cNvSpPr/>
          <p:nvPr/>
        </p:nvSpPr>
        <p:spPr>
          <a:xfrm>
            <a:off x="9046347" y="3021164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BE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221" name="Google Shape;2221;p34"/>
          <p:cNvSpPr/>
          <p:nvPr/>
        </p:nvSpPr>
        <p:spPr>
          <a:xfrm>
            <a:off x="10747763" y="2886164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BE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79402102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1219170">
              <a:buClr>
                <a:srgbClr val="000000"/>
              </a:buClr>
            </a:pPr>
            <a:fld id="{D2D769DF-72D7-400B-8D46-2CA7E227B53C}" type="datetimeFigureOut">
              <a:rPr lang="en-US" sz="1867" kern="0" smtClean="0">
                <a:solidFill>
                  <a:srgbClr val="000000"/>
                </a:solidFill>
                <a:cs typeface="Arial"/>
                <a:sym typeface="Arial"/>
              </a:rPr>
              <a:pPr defTabSz="1219170">
                <a:buClr>
                  <a:srgbClr val="000000"/>
                </a:buClr>
              </a:pPr>
              <a:t>1/8/2025</a:t>
            </a:fld>
            <a:endParaRPr lang="en-US"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1219170">
              <a:buClr>
                <a:srgbClr val="000000"/>
              </a:buClr>
            </a:pPr>
            <a:endParaRPr lang="en-US"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1219170">
              <a:buClr>
                <a:srgbClr val="000000"/>
              </a:buClr>
            </a:pPr>
            <a:fld id="{69B50EDA-12E8-486B-B293-B7EEEFB6F524}" type="slidenum">
              <a:rPr lang="en-US" sz="1867" kern="0" smtClean="0">
                <a:solidFill>
                  <a:srgbClr val="000000"/>
                </a:solidFill>
                <a:cs typeface="Arial"/>
                <a:sym typeface="Arial"/>
              </a:rPr>
              <a:pPr defTabSz="1219170">
                <a:buClr>
                  <a:srgbClr val="000000"/>
                </a:buClr>
              </a:pPr>
              <a:t>‹#›</a:t>
            </a:fld>
            <a:endParaRPr lang="en-US"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13603737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3">
  <p:cSld name="Section header 3">
    <p:bg>
      <p:bgPr>
        <a:solidFill>
          <a:schemeClr val="dk1"/>
        </a:solidFill>
        <a:effectLst/>
      </p:bgPr>
    </p:bg>
    <p:spTree>
      <p:nvGrpSpPr>
        <p:cNvPr id="1" name="Shape 10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16" name="Google Shape;1016;p16"/>
          <p:cNvGrpSpPr/>
          <p:nvPr/>
        </p:nvGrpSpPr>
        <p:grpSpPr>
          <a:xfrm>
            <a:off x="-184227" y="-399294"/>
            <a:ext cx="13152739" cy="7397993"/>
            <a:chOff x="238125" y="822050"/>
            <a:chExt cx="7136850" cy="4051475"/>
          </a:xfrm>
        </p:grpSpPr>
        <p:sp>
          <p:nvSpPr>
            <p:cNvPr id="1017" name="Google Shape;1017;p16"/>
            <p:cNvSpPr/>
            <p:nvPr/>
          </p:nvSpPr>
          <p:spPr>
            <a:xfrm>
              <a:off x="238125" y="114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8" name="Google Shape;1018;p16"/>
            <p:cNvSpPr/>
            <p:nvPr/>
          </p:nvSpPr>
          <p:spPr>
            <a:xfrm>
              <a:off x="238125" y="27590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9" name="Google Shape;1019;p16"/>
            <p:cNvSpPr/>
            <p:nvPr/>
          </p:nvSpPr>
          <p:spPr>
            <a:xfrm>
              <a:off x="238125" y="250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0" name="Google Shape;1020;p16"/>
            <p:cNvSpPr/>
            <p:nvPr/>
          </p:nvSpPr>
          <p:spPr>
            <a:xfrm>
              <a:off x="238125" y="22460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1" name="Google Shape;1021;p16"/>
            <p:cNvSpPr/>
            <p:nvPr/>
          </p:nvSpPr>
          <p:spPr>
            <a:xfrm>
              <a:off x="238125" y="1971075"/>
              <a:ext cx="7136850" cy="0"/>
            </a:xfrm>
            <a:custGeom>
              <a:avLst/>
              <a:gdLst/>
              <a:ahLst/>
              <a:cxnLst/>
              <a:rect l="l" t="t" r="r" b="b"/>
              <a:pathLst>
                <a:path w="285474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2" name="Google Shape;1022;p16"/>
            <p:cNvSpPr/>
            <p:nvPr/>
          </p:nvSpPr>
          <p:spPr>
            <a:xfrm>
              <a:off x="238125" y="169607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3" name="Google Shape;1023;p16"/>
            <p:cNvSpPr/>
            <p:nvPr/>
          </p:nvSpPr>
          <p:spPr>
            <a:xfrm>
              <a:off x="238125" y="1420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4" name="Google Shape;1024;p16"/>
            <p:cNvSpPr/>
            <p:nvPr/>
          </p:nvSpPr>
          <p:spPr>
            <a:xfrm>
              <a:off x="238125" y="33092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5" name="Google Shape;1025;p16"/>
            <p:cNvSpPr/>
            <p:nvPr/>
          </p:nvSpPr>
          <p:spPr>
            <a:xfrm>
              <a:off x="238125" y="30155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6" name="Google Shape;1026;p16"/>
            <p:cNvSpPr/>
            <p:nvPr/>
          </p:nvSpPr>
          <p:spPr>
            <a:xfrm>
              <a:off x="238125" y="47439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7" name="Google Shape;1027;p16"/>
            <p:cNvSpPr/>
            <p:nvPr/>
          </p:nvSpPr>
          <p:spPr>
            <a:xfrm>
              <a:off x="238125" y="44549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8" name="Google Shape;1028;p16"/>
            <p:cNvSpPr/>
            <p:nvPr/>
          </p:nvSpPr>
          <p:spPr>
            <a:xfrm>
              <a:off x="238125" y="4167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9" name="Google Shape;1029;p16"/>
            <p:cNvSpPr/>
            <p:nvPr/>
          </p:nvSpPr>
          <p:spPr>
            <a:xfrm>
              <a:off x="238125" y="38817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0" name="Google Shape;1030;p16"/>
            <p:cNvSpPr/>
            <p:nvPr/>
          </p:nvSpPr>
          <p:spPr>
            <a:xfrm>
              <a:off x="238125" y="35953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1" name="Google Shape;1031;p16"/>
            <p:cNvSpPr/>
            <p:nvPr/>
          </p:nvSpPr>
          <p:spPr>
            <a:xfrm>
              <a:off x="5075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2" name="Google Shape;1032;p16"/>
            <p:cNvSpPr/>
            <p:nvPr/>
          </p:nvSpPr>
          <p:spPr>
            <a:xfrm>
              <a:off x="3244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3" name="Google Shape;1033;p16"/>
            <p:cNvSpPr/>
            <p:nvPr/>
          </p:nvSpPr>
          <p:spPr>
            <a:xfrm>
              <a:off x="29400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4" name="Google Shape;1034;p16"/>
            <p:cNvSpPr/>
            <p:nvPr/>
          </p:nvSpPr>
          <p:spPr>
            <a:xfrm>
              <a:off x="2635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5" name="Google Shape;1035;p16"/>
            <p:cNvSpPr/>
            <p:nvPr/>
          </p:nvSpPr>
          <p:spPr>
            <a:xfrm>
              <a:off x="2331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6" name="Google Shape;1036;p16"/>
            <p:cNvSpPr/>
            <p:nvPr/>
          </p:nvSpPr>
          <p:spPr>
            <a:xfrm>
              <a:off x="20279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7" name="Google Shape;1037;p16"/>
            <p:cNvSpPr/>
            <p:nvPr/>
          </p:nvSpPr>
          <p:spPr>
            <a:xfrm>
              <a:off x="17239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8" name="Google Shape;1038;p16"/>
            <p:cNvSpPr/>
            <p:nvPr/>
          </p:nvSpPr>
          <p:spPr>
            <a:xfrm>
              <a:off x="14197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9" name="Google Shape;1039;p16"/>
            <p:cNvSpPr/>
            <p:nvPr/>
          </p:nvSpPr>
          <p:spPr>
            <a:xfrm>
              <a:off x="1115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0" name="Google Shape;1040;p16"/>
            <p:cNvSpPr/>
            <p:nvPr/>
          </p:nvSpPr>
          <p:spPr>
            <a:xfrm>
              <a:off x="811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1" name="Google Shape;1041;p16"/>
            <p:cNvSpPr/>
            <p:nvPr/>
          </p:nvSpPr>
          <p:spPr>
            <a:xfrm>
              <a:off x="3548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2" name="Google Shape;1042;p16"/>
            <p:cNvSpPr/>
            <p:nvPr/>
          </p:nvSpPr>
          <p:spPr>
            <a:xfrm>
              <a:off x="62845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3" name="Google Shape;1043;p16"/>
            <p:cNvSpPr/>
            <p:nvPr/>
          </p:nvSpPr>
          <p:spPr>
            <a:xfrm>
              <a:off x="5980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4" name="Google Shape;1044;p16"/>
            <p:cNvSpPr/>
            <p:nvPr/>
          </p:nvSpPr>
          <p:spPr>
            <a:xfrm>
              <a:off x="5676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5" name="Google Shape;1045;p16"/>
            <p:cNvSpPr/>
            <p:nvPr/>
          </p:nvSpPr>
          <p:spPr>
            <a:xfrm>
              <a:off x="53724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6" name="Google Shape;1046;p16"/>
            <p:cNvSpPr/>
            <p:nvPr/>
          </p:nvSpPr>
          <p:spPr>
            <a:xfrm>
              <a:off x="50684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7" name="Google Shape;1047;p16"/>
            <p:cNvSpPr/>
            <p:nvPr/>
          </p:nvSpPr>
          <p:spPr>
            <a:xfrm>
              <a:off x="47644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8" name="Google Shape;1048;p16"/>
            <p:cNvSpPr/>
            <p:nvPr/>
          </p:nvSpPr>
          <p:spPr>
            <a:xfrm>
              <a:off x="4460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9" name="Google Shape;1049;p16"/>
            <p:cNvSpPr/>
            <p:nvPr/>
          </p:nvSpPr>
          <p:spPr>
            <a:xfrm>
              <a:off x="4156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0" name="Google Shape;1050;p16"/>
            <p:cNvSpPr/>
            <p:nvPr/>
          </p:nvSpPr>
          <p:spPr>
            <a:xfrm>
              <a:off x="38522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1" name="Google Shape;1051;p16"/>
            <p:cNvSpPr/>
            <p:nvPr/>
          </p:nvSpPr>
          <p:spPr>
            <a:xfrm>
              <a:off x="65885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2" name="Google Shape;1052;p16"/>
            <p:cNvSpPr/>
            <p:nvPr/>
          </p:nvSpPr>
          <p:spPr>
            <a:xfrm>
              <a:off x="71967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3" name="Google Shape;1053;p16"/>
            <p:cNvSpPr/>
            <p:nvPr/>
          </p:nvSpPr>
          <p:spPr>
            <a:xfrm>
              <a:off x="68927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054" name="Google Shape;1054;p16"/>
          <p:cNvSpPr txBox="1">
            <a:spLocks noGrp="1"/>
          </p:cNvSpPr>
          <p:nvPr>
            <p:ph type="title"/>
          </p:nvPr>
        </p:nvSpPr>
        <p:spPr>
          <a:xfrm>
            <a:off x="1014933" y="3029067"/>
            <a:ext cx="7366000" cy="166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200"/>
              <a:buNone/>
              <a:defRPr sz="7333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9pPr>
          </a:lstStyle>
          <a:p>
            <a:endParaRPr/>
          </a:p>
        </p:txBody>
      </p:sp>
      <p:sp>
        <p:nvSpPr>
          <p:cNvPr id="1055" name="Google Shape;1055;p16"/>
          <p:cNvSpPr txBox="1">
            <a:spLocks noGrp="1"/>
          </p:cNvSpPr>
          <p:nvPr>
            <p:ph type="subTitle" idx="1"/>
          </p:nvPr>
        </p:nvSpPr>
        <p:spPr>
          <a:xfrm>
            <a:off x="1014933" y="5379133"/>
            <a:ext cx="7366000" cy="59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1056" name="Google Shape;1056;p16"/>
          <p:cNvSpPr txBox="1">
            <a:spLocks noGrp="1"/>
          </p:cNvSpPr>
          <p:nvPr>
            <p:ph type="title" idx="2" hasCustomPrompt="1"/>
          </p:nvPr>
        </p:nvSpPr>
        <p:spPr>
          <a:xfrm>
            <a:off x="1083967" y="998433"/>
            <a:ext cx="1715200" cy="166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3333" b="1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grpSp>
        <p:nvGrpSpPr>
          <p:cNvPr id="1057" name="Google Shape;1057;p16"/>
          <p:cNvGrpSpPr/>
          <p:nvPr/>
        </p:nvGrpSpPr>
        <p:grpSpPr>
          <a:xfrm>
            <a:off x="8937103" y="3438280"/>
            <a:ext cx="2087215" cy="2626781"/>
            <a:chOff x="7667575" y="2133515"/>
            <a:chExt cx="359600" cy="452550"/>
          </a:xfrm>
        </p:grpSpPr>
        <p:sp>
          <p:nvSpPr>
            <p:cNvPr id="1058" name="Google Shape;1058;p16"/>
            <p:cNvSpPr/>
            <p:nvPr/>
          </p:nvSpPr>
          <p:spPr>
            <a:xfrm>
              <a:off x="7667950" y="2133515"/>
              <a:ext cx="359225" cy="452550"/>
            </a:xfrm>
            <a:custGeom>
              <a:avLst/>
              <a:gdLst/>
              <a:ahLst/>
              <a:cxnLst/>
              <a:rect l="l" t="t" r="r" b="b"/>
              <a:pathLst>
                <a:path w="14369" h="18102" extrusionOk="0">
                  <a:moveTo>
                    <a:pt x="7214" y="0"/>
                  </a:moveTo>
                  <a:cubicBezTo>
                    <a:pt x="7095" y="0"/>
                    <a:pt x="7005" y="90"/>
                    <a:pt x="6990" y="194"/>
                  </a:cubicBezTo>
                  <a:lnTo>
                    <a:pt x="1420" y="194"/>
                  </a:lnTo>
                  <a:lnTo>
                    <a:pt x="1420" y="7423"/>
                  </a:lnTo>
                  <a:lnTo>
                    <a:pt x="6990" y="7423"/>
                  </a:lnTo>
                  <a:lnTo>
                    <a:pt x="6990" y="7438"/>
                  </a:lnTo>
                  <a:lnTo>
                    <a:pt x="449" y="7438"/>
                  </a:lnTo>
                  <a:lnTo>
                    <a:pt x="449" y="9962"/>
                  </a:lnTo>
                  <a:lnTo>
                    <a:pt x="285" y="9962"/>
                  </a:lnTo>
                  <a:cubicBezTo>
                    <a:pt x="135" y="9962"/>
                    <a:pt x="1" y="10081"/>
                    <a:pt x="1" y="10245"/>
                  </a:cubicBezTo>
                  <a:cubicBezTo>
                    <a:pt x="1" y="10395"/>
                    <a:pt x="135" y="10514"/>
                    <a:pt x="285" y="10514"/>
                  </a:cubicBezTo>
                  <a:lnTo>
                    <a:pt x="449" y="10514"/>
                  </a:lnTo>
                  <a:lnTo>
                    <a:pt x="449" y="17549"/>
                  </a:lnTo>
                  <a:lnTo>
                    <a:pt x="6990" y="17549"/>
                  </a:lnTo>
                  <a:lnTo>
                    <a:pt x="6990" y="17892"/>
                  </a:lnTo>
                  <a:cubicBezTo>
                    <a:pt x="6990" y="17997"/>
                    <a:pt x="7095" y="18101"/>
                    <a:pt x="7214" y="18101"/>
                  </a:cubicBezTo>
                  <a:cubicBezTo>
                    <a:pt x="7334" y="18101"/>
                    <a:pt x="7424" y="17997"/>
                    <a:pt x="7424" y="17892"/>
                  </a:cubicBezTo>
                  <a:lnTo>
                    <a:pt x="7424" y="17549"/>
                  </a:lnTo>
                  <a:lnTo>
                    <a:pt x="13905" y="17549"/>
                  </a:lnTo>
                  <a:lnTo>
                    <a:pt x="13905" y="10514"/>
                  </a:lnTo>
                  <a:lnTo>
                    <a:pt x="14085" y="10514"/>
                  </a:lnTo>
                  <a:cubicBezTo>
                    <a:pt x="14249" y="10514"/>
                    <a:pt x="14368" y="10395"/>
                    <a:pt x="14368" y="10245"/>
                  </a:cubicBezTo>
                  <a:cubicBezTo>
                    <a:pt x="14368" y="10081"/>
                    <a:pt x="14249" y="9962"/>
                    <a:pt x="14085" y="9962"/>
                  </a:cubicBezTo>
                  <a:lnTo>
                    <a:pt x="13905" y="9962"/>
                  </a:lnTo>
                  <a:lnTo>
                    <a:pt x="13905" y="7438"/>
                  </a:lnTo>
                  <a:lnTo>
                    <a:pt x="7424" y="7438"/>
                  </a:lnTo>
                  <a:lnTo>
                    <a:pt x="7424" y="7423"/>
                  </a:lnTo>
                  <a:lnTo>
                    <a:pt x="12307" y="7423"/>
                  </a:lnTo>
                  <a:lnTo>
                    <a:pt x="12307" y="194"/>
                  </a:lnTo>
                  <a:lnTo>
                    <a:pt x="7424" y="194"/>
                  </a:lnTo>
                  <a:cubicBezTo>
                    <a:pt x="7409" y="90"/>
                    <a:pt x="7319" y="0"/>
                    <a:pt x="7214" y="0"/>
                  </a:cubicBezTo>
                  <a:close/>
                </a:path>
              </a:pathLst>
            </a:custGeom>
            <a:solidFill>
              <a:srgbClr val="FFFFFF"/>
            </a:solidFill>
            <a:ln w="2286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9" name="Google Shape;1059;p16"/>
            <p:cNvSpPr/>
            <p:nvPr/>
          </p:nvSpPr>
          <p:spPr>
            <a:xfrm>
              <a:off x="7678775" y="2319625"/>
              <a:ext cx="336075" cy="252425"/>
            </a:xfrm>
            <a:custGeom>
              <a:avLst/>
              <a:gdLst/>
              <a:ahLst/>
              <a:cxnLst/>
              <a:rect l="l" t="t" r="r" b="b"/>
              <a:pathLst>
                <a:path w="13443" h="10097" extrusionOk="0">
                  <a:moveTo>
                    <a:pt x="1" y="1"/>
                  </a:moveTo>
                  <a:lnTo>
                    <a:pt x="1" y="10097"/>
                  </a:lnTo>
                  <a:lnTo>
                    <a:pt x="13442" y="10097"/>
                  </a:lnTo>
                  <a:lnTo>
                    <a:pt x="13442" y="1"/>
                  </a:lnTo>
                  <a:close/>
                </a:path>
              </a:pathLst>
            </a:custGeom>
            <a:solidFill>
              <a:srgbClr val="FAA0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0" name="Google Shape;1060;p16"/>
            <p:cNvSpPr/>
            <p:nvPr/>
          </p:nvSpPr>
          <p:spPr>
            <a:xfrm>
              <a:off x="7716875" y="2354350"/>
              <a:ext cx="72825" cy="72850"/>
            </a:xfrm>
            <a:custGeom>
              <a:avLst/>
              <a:gdLst/>
              <a:ahLst/>
              <a:cxnLst/>
              <a:rect l="l" t="t" r="r" b="b"/>
              <a:pathLst>
                <a:path w="2913" h="2914" extrusionOk="0">
                  <a:moveTo>
                    <a:pt x="0" y="1"/>
                  </a:moveTo>
                  <a:lnTo>
                    <a:pt x="0" y="2913"/>
                  </a:lnTo>
                  <a:lnTo>
                    <a:pt x="2912" y="2913"/>
                  </a:lnTo>
                  <a:lnTo>
                    <a:pt x="2912" y="1"/>
                  </a:lnTo>
                  <a:close/>
                </a:path>
              </a:pathLst>
            </a:custGeom>
            <a:solidFill>
              <a:srgbClr val="6146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1" name="Google Shape;1061;p16"/>
            <p:cNvSpPr/>
            <p:nvPr/>
          </p:nvSpPr>
          <p:spPr>
            <a:xfrm>
              <a:off x="7829250" y="2478700"/>
              <a:ext cx="147875" cy="19050"/>
            </a:xfrm>
            <a:custGeom>
              <a:avLst/>
              <a:gdLst/>
              <a:ahLst/>
              <a:cxnLst/>
              <a:rect l="l" t="t" r="r" b="b"/>
              <a:pathLst>
                <a:path w="5915" h="762" extrusionOk="0">
                  <a:moveTo>
                    <a:pt x="1" y="0"/>
                  </a:moveTo>
                  <a:lnTo>
                    <a:pt x="1" y="762"/>
                  </a:lnTo>
                  <a:lnTo>
                    <a:pt x="5915" y="762"/>
                  </a:lnTo>
                  <a:lnTo>
                    <a:pt x="5915" y="0"/>
                  </a:lnTo>
                  <a:close/>
                </a:path>
              </a:pathLst>
            </a:custGeom>
            <a:solidFill>
              <a:srgbClr val="FFC0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2" name="Google Shape;1062;p16"/>
            <p:cNvSpPr/>
            <p:nvPr/>
          </p:nvSpPr>
          <p:spPr>
            <a:xfrm>
              <a:off x="7829250" y="2516400"/>
              <a:ext cx="147875" cy="18700"/>
            </a:xfrm>
            <a:custGeom>
              <a:avLst/>
              <a:gdLst/>
              <a:ahLst/>
              <a:cxnLst/>
              <a:rect l="l" t="t" r="r" b="b"/>
              <a:pathLst>
                <a:path w="5915" h="748" extrusionOk="0">
                  <a:moveTo>
                    <a:pt x="1" y="1"/>
                  </a:moveTo>
                  <a:lnTo>
                    <a:pt x="1" y="747"/>
                  </a:lnTo>
                  <a:lnTo>
                    <a:pt x="5915" y="747"/>
                  </a:lnTo>
                  <a:lnTo>
                    <a:pt x="5915" y="1"/>
                  </a:lnTo>
                  <a:close/>
                </a:path>
              </a:pathLst>
            </a:custGeom>
            <a:solidFill>
              <a:srgbClr val="FFC0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3" name="Google Shape;1063;p16"/>
            <p:cNvSpPr/>
            <p:nvPr/>
          </p:nvSpPr>
          <p:spPr>
            <a:xfrm>
              <a:off x="7702675" y="2138550"/>
              <a:ext cx="272225" cy="180750"/>
            </a:xfrm>
            <a:custGeom>
              <a:avLst/>
              <a:gdLst/>
              <a:ahLst/>
              <a:cxnLst/>
              <a:rect l="l" t="t" r="r" b="b"/>
              <a:pathLst>
                <a:path w="10889" h="7230" extrusionOk="0">
                  <a:moveTo>
                    <a:pt x="1" y="1"/>
                  </a:moveTo>
                  <a:lnTo>
                    <a:pt x="1" y="7229"/>
                  </a:lnTo>
                  <a:lnTo>
                    <a:pt x="10888" y="7229"/>
                  </a:lnTo>
                  <a:lnTo>
                    <a:pt x="10888" y="1"/>
                  </a:lnTo>
                  <a:close/>
                </a:path>
              </a:pathLst>
            </a:custGeom>
            <a:solidFill>
              <a:srgbClr val="F28B0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4" name="Google Shape;1064;p16"/>
            <p:cNvSpPr/>
            <p:nvPr/>
          </p:nvSpPr>
          <p:spPr>
            <a:xfrm>
              <a:off x="7726200" y="2185225"/>
              <a:ext cx="98600" cy="14200"/>
            </a:xfrm>
            <a:custGeom>
              <a:avLst/>
              <a:gdLst/>
              <a:ahLst/>
              <a:cxnLst/>
              <a:rect l="l" t="t" r="r" b="b"/>
              <a:pathLst>
                <a:path w="3944" h="568" extrusionOk="0">
                  <a:moveTo>
                    <a:pt x="1" y="0"/>
                  </a:moveTo>
                  <a:lnTo>
                    <a:pt x="1" y="568"/>
                  </a:lnTo>
                  <a:lnTo>
                    <a:pt x="3943" y="568"/>
                  </a:lnTo>
                  <a:lnTo>
                    <a:pt x="3943" y="0"/>
                  </a:lnTo>
                  <a:close/>
                </a:path>
              </a:pathLst>
            </a:custGeom>
            <a:solidFill>
              <a:srgbClr val="FFC0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5" name="Google Shape;1065;p16"/>
            <p:cNvSpPr/>
            <p:nvPr/>
          </p:nvSpPr>
          <p:spPr>
            <a:xfrm>
              <a:off x="7723575" y="2218075"/>
              <a:ext cx="98975" cy="14225"/>
            </a:xfrm>
            <a:custGeom>
              <a:avLst/>
              <a:gdLst/>
              <a:ahLst/>
              <a:cxnLst/>
              <a:rect l="l" t="t" r="r" b="b"/>
              <a:pathLst>
                <a:path w="3959" h="569" extrusionOk="0">
                  <a:moveTo>
                    <a:pt x="1" y="1"/>
                  </a:moveTo>
                  <a:lnTo>
                    <a:pt x="1" y="568"/>
                  </a:lnTo>
                  <a:lnTo>
                    <a:pt x="3959" y="568"/>
                  </a:lnTo>
                  <a:lnTo>
                    <a:pt x="3959" y="1"/>
                  </a:lnTo>
                  <a:close/>
                </a:path>
              </a:pathLst>
            </a:custGeom>
            <a:solidFill>
              <a:srgbClr val="FFC0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6" name="Google Shape;1066;p16"/>
            <p:cNvSpPr/>
            <p:nvPr/>
          </p:nvSpPr>
          <p:spPr>
            <a:xfrm>
              <a:off x="7871825" y="2178500"/>
              <a:ext cx="82150" cy="121750"/>
            </a:xfrm>
            <a:custGeom>
              <a:avLst/>
              <a:gdLst/>
              <a:ahLst/>
              <a:cxnLst/>
              <a:rect l="l" t="t" r="r" b="b"/>
              <a:pathLst>
                <a:path w="3286" h="4870" extrusionOk="0">
                  <a:moveTo>
                    <a:pt x="0" y="1"/>
                  </a:moveTo>
                  <a:lnTo>
                    <a:pt x="0" y="4869"/>
                  </a:lnTo>
                  <a:lnTo>
                    <a:pt x="3286" y="4869"/>
                  </a:lnTo>
                  <a:lnTo>
                    <a:pt x="3286" y="1"/>
                  </a:lnTo>
                  <a:close/>
                </a:path>
              </a:pathLst>
            </a:custGeom>
            <a:solidFill>
              <a:srgbClr val="FFC0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7" name="Google Shape;1067;p16"/>
            <p:cNvSpPr/>
            <p:nvPr/>
          </p:nvSpPr>
          <p:spPr>
            <a:xfrm>
              <a:off x="7842325" y="2133700"/>
              <a:ext cx="10475" cy="452175"/>
            </a:xfrm>
            <a:custGeom>
              <a:avLst/>
              <a:gdLst/>
              <a:ahLst/>
              <a:cxnLst/>
              <a:rect l="l" t="t" r="r" b="b"/>
              <a:pathLst>
                <a:path w="419" h="18087" extrusionOk="0">
                  <a:moveTo>
                    <a:pt x="209" y="0"/>
                  </a:moveTo>
                  <a:cubicBezTo>
                    <a:pt x="90" y="0"/>
                    <a:pt x="0" y="90"/>
                    <a:pt x="0" y="209"/>
                  </a:cubicBezTo>
                  <a:lnTo>
                    <a:pt x="0" y="17892"/>
                  </a:lnTo>
                  <a:cubicBezTo>
                    <a:pt x="0" y="17997"/>
                    <a:pt x="90" y="18087"/>
                    <a:pt x="209" y="18087"/>
                  </a:cubicBezTo>
                  <a:cubicBezTo>
                    <a:pt x="329" y="18087"/>
                    <a:pt x="418" y="17997"/>
                    <a:pt x="418" y="17892"/>
                  </a:cubicBezTo>
                  <a:lnTo>
                    <a:pt x="418" y="209"/>
                  </a:lnTo>
                  <a:cubicBezTo>
                    <a:pt x="418" y="90"/>
                    <a:pt x="329" y="0"/>
                    <a:pt x="209" y="0"/>
                  </a:cubicBezTo>
                  <a:close/>
                </a:path>
              </a:pathLst>
            </a:custGeom>
            <a:solidFill>
              <a:srgbClr val="FCD1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8" name="Google Shape;1068;p16"/>
            <p:cNvSpPr/>
            <p:nvPr/>
          </p:nvSpPr>
          <p:spPr>
            <a:xfrm>
              <a:off x="7667575" y="2382375"/>
              <a:ext cx="358850" cy="14200"/>
            </a:xfrm>
            <a:custGeom>
              <a:avLst/>
              <a:gdLst/>
              <a:ahLst/>
              <a:cxnLst/>
              <a:rect l="l" t="t" r="r" b="b"/>
              <a:pathLst>
                <a:path w="14354" h="568" extrusionOk="0">
                  <a:moveTo>
                    <a:pt x="270" y="0"/>
                  </a:moveTo>
                  <a:cubicBezTo>
                    <a:pt x="120" y="0"/>
                    <a:pt x="1" y="134"/>
                    <a:pt x="1" y="284"/>
                  </a:cubicBezTo>
                  <a:cubicBezTo>
                    <a:pt x="1" y="448"/>
                    <a:pt x="120" y="568"/>
                    <a:pt x="270" y="568"/>
                  </a:cubicBezTo>
                  <a:lnTo>
                    <a:pt x="14084" y="568"/>
                  </a:lnTo>
                  <a:cubicBezTo>
                    <a:pt x="14234" y="568"/>
                    <a:pt x="14353" y="448"/>
                    <a:pt x="14353" y="284"/>
                  </a:cubicBezTo>
                  <a:cubicBezTo>
                    <a:pt x="14353" y="134"/>
                    <a:pt x="14234" y="0"/>
                    <a:pt x="14084" y="0"/>
                  </a:cubicBezTo>
                  <a:close/>
                </a:path>
              </a:pathLst>
            </a:custGeom>
            <a:solidFill>
              <a:srgbClr val="FFC0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69" name="Google Shape;1069;p16"/>
          <p:cNvGrpSpPr/>
          <p:nvPr/>
        </p:nvGrpSpPr>
        <p:grpSpPr>
          <a:xfrm>
            <a:off x="9171199" y="1568962"/>
            <a:ext cx="863885" cy="863903"/>
            <a:chOff x="3312800" y="1179225"/>
            <a:chExt cx="473725" cy="473700"/>
          </a:xfrm>
        </p:grpSpPr>
        <p:sp>
          <p:nvSpPr>
            <p:cNvPr id="1070" name="Google Shape;1070;p16"/>
            <p:cNvSpPr/>
            <p:nvPr/>
          </p:nvSpPr>
          <p:spPr>
            <a:xfrm>
              <a:off x="3312800" y="1179225"/>
              <a:ext cx="473725" cy="473700"/>
            </a:xfrm>
            <a:custGeom>
              <a:avLst/>
              <a:gdLst/>
              <a:ahLst/>
              <a:cxnLst/>
              <a:rect l="l" t="t" r="r" b="b"/>
              <a:pathLst>
                <a:path w="18949" h="18948" extrusionOk="0">
                  <a:moveTo>
                    <a:pt x="9474" y="0"/>
                  </a:moveTo>
                  <a:cubicBezTo>
                    <a:pt x="4236" y="0"/>
                    <a:pt x="1" y="4236"/>
                    <a:pt x="1" y="9474"/>
                  </a:cubicBezTo>
                  <a:cubicBezTo>
                    <a:pt x="1" y="14712"/>
                    <a:pt x="4236" y="18948"/>
                    <a:pt x="9474" y="18948"/>
                  </a:cubicBezTo>
                  <a:cubicBezTo>
                    <a:pt x="14713" y="18948"/>
                    <a:pt x="18948" y="14712"/>
                    <a:pt x="18948" y="9474"/>
                  </a:cubicBezTo>
                  <a:cubicBezTo>
                    <a:pt x="18948" y="4236"/>
                    <a:pt x="14713" y="0"/>
                    <a:pt x="9474" y="0"/>
                  </a:cubicBezTo>
                  <a:close/>
                </a:path>
              </a:pathLst>
            </a:custGeom>
            <a:solidFill>
              <a:schemeClr val="lt2"/>
            </a:solidFill>
            <a:ln w="762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1" name="Google Shape;1071;p16"/>
            <p:cNvSpPr/>
            <p:nvPr/>
          </p:nvSpPr>
          <p:spPr>
            <a:xfrm>
              <a:off x="3366075" y="1255250"/>
              <a:ext cx="367175" cy="321750"/>
            </a:xfrm>
            <a:custGeom>
              <a:avLst/>
              <a:gdLst/>
              <a:ahLst/>
              <a:cxnLst/>
              <a:rect l="l" t="t" r="r" b="b"/>
              <a:pathLst>
                <a:path w="14687" h="12870" extrusionOk="0">
                  <a:moveTo>
                    <a:pt x="7320" y="1"/>
                  </a:moveTo>
                  <a:cubicBezTo>
                    <a:pt x="6348" y="1"/>
                    <a:pt x="5362" y="223"/>
                    <a:pt x="4436" y="694"/>
                  </a:cubicBezTo>
                  <a:cubicBezTo>
                    <a:pt x="1253" y="2323"/>
                    <a:pt x="0" y="6182"/>
                    <a:pt x="1604" y="9340"/>
                  </a:cubicBezTo>
                  <a:cubicBezTo>
                    <a:pt x="2753" y="11585"/>
                    <a:pt x="5011" y="12870"/>
                    <a:pt x="7350" y="12870"/>
                  </a:cubicBezTo>
                  <a:cubicBezTo>
                    <a:pt x="8328" y="12870"/>
                    <a:pt x="9320" y="12645"/>
                    <a:pt x="10251" y="12172"/>
                  </a:cubicBezTo>
                  <a:cubicBezTo>
                    <a:pt x="13409" y="10543"/>
                    <a:pt x="14687" y="6684"/>
                    <a:pt x="13058" y="3526"/>
                  </a:cubicBezTo>
                  <a:cubicBezTo>
                    <a:pt x="11924" y="1294"/>
                    <a:pt x="9664" y="1"/>
                    <a:pt x="732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2" name="Google Shape;1072;p16"/>
            <p:cNvSpPr/>
            <p:nvPr/>
          </p:nvSpPr>
          <p:spPr>
            <a:xfrm>
              <a:off x="3424950" y="1327400"/>
              <a:ext cx="249400" cy="180100"/>
            </a:xfrm>
            <a:custGeom>
              <a:avLst/>
              <a:gdLst/>
              <a:ahLst/>
              <a:cxnLst/>
              <a:rect l="l" t="t" r="r" b="b"/>
              <a:pathLst>
                <a:path w="9976" h="7204" extrusionOk="0">
                  <a:moveTo>
                    <a:pt x="6917" y="1"/>
                  </a:moveTo>
                  <a:cubicBezTo>
                    <a:pt x="6507" y="1"/>
                    <a:pt x="6115" y="101"/>
                    <a:pt x="5740" y="289"/>
                  </a:cubicBezTo>
                  <a:cubicBezTo>
                    <a:pt x="5289" y="514"/>
                    <a:pt x="4913" y="865"/>
                    <a:pt x="4663" y="1316"/>
                  </a:cubicBezTo>
                  <a:cubicBezTo>
                    <a:pt x="4462" y="1667"/>
                    <a:pt x="4287" y="2118"/>
                    <a:pt x="4161" y="2695"/>
                  </a:cubicBezTo>
                  <a:cubicBezTo>
                    <a:pt x="3986" y="3397"/>
                    <a:pt x="3886" y="3923"/>
                    <a:pt x="3810" y="4224"/>
                  </a:cubicBezTo>
                  <a:cubicBezTo>
                    <a:pt x="3710" y="4575"/>
                    <a:pt x="3560" y="4800"/>
                    <a:pt x="3359" y="4900"/>
                  </a:cubicBezTo>
                  <a:cubicBezTo>
                    <a:pt x="3184" y="4976"/>
                    <a:pt x="3109" y="4976"/>
                    <a:pt x="3084" y="4976"/>
                  </a:cubicBezTo>
                  <a:cubicBezTo>
                    <a:pt x="2908" y="4951"/>
                    <a:pt x="2783" y="4875"/>
                    <a:pt x="2708" y="4725"/>
                  </a:cubicBezTo>
                  <a:cubicBezTo>
                    <a:pt x="2658" y="4625"/>
                    <a:pt x="2658" y="4550"/>
                    <a:pt x="2683" y="4424"/>
                  </a:cubicBezTo>
                  <a:cubicBezTo>
                    <a:pt x="2733" y="4249"/>
                    <a:pt x="2933" y="4048"/>
                    <a:pt x="3234" y="3848"/>
                  </a:cubicBezTo>
                  <a:lnTo>
                    <a:pt x="3585" y="3622"/>
                  </a:lnTo>
                  <a:lnTo>
                    <a:pt x="2482" y="1743"/>
                  </a:lnTo>
                  <a:lnTo>
                    <a:pt x="2106" y="1968"/>
                  </a:lnTo>
                  <a:cubicBezTo>
                    <a:pt x="1605" y="2269"/>
                    <a:pt x="1204" y="2670"/>
                    <a:pt x="953" y="3121"/>
                  </a:cubicBezTo>
                  <a:cubicBezTo>
                    <a:pt x="678" y="3597"/>
                    <a:pt x="577" y="4098"/>
                    <a:pt x="627" y="4625"/>
                  </a:cubicBezTo>
                  <a:lnTo>
                    <a:pt x="1" y="4951"/>
                  </a:lnTo>
                  <a:lnTo>
                    <a:pt x="928" y="6755"/>
                  </a:lnTo>
                  <a:lnTo>
                    <a:pt x="1505" y="6454"/>
                  </a:lnTo>
                  <a:cubicBezTo>
                    <a:pt x="1755" y="6705"/>
                    <a:pt x="2006" y="6905"/>
                    <a:pt x="2307" y="7031"/>
                  </a:cubicBezTo>
                  <a:cubicBezTo>
                    <a:pt x="2588" y="7146"/>
                    <a:pt x="2879" y="7204"/>
                    <a:pt x="3174" y="7204"/>
                  </a:cubicBezTo>
                  <a:cubicBezTo>
                    <a:pt x="3589" y="7204"/>
                    <a:pt x="4013" y="7089"/>
                    <a:pt x="4437" y="6855"/>
                  </a:cubicBezTo>
                  <a:cubicBezTo>
                    <a:pt x="4813" y="6655"/>
                    <a:pt x="5164" y="6304"/>
                    <a:pt x="5440" y="5803"/>
                  </a:cubicBezTo>
                  <a:cubicBezTo>
                    <a:pt x="5640" y="5502"/>
                    <a:pt x="5790" y="5076"/>
                    <a:pt x="5916" y="4600"/>
                  </a:cubicBezTo>
                  <a:cubicBezTo>
                    <a:pt x="5966" y="4474"/>
                    <a:pt x="6016" y="4174"/>
                    <a:pt x="6091" y="3773"/>
                  </a:cubicBezTo>
                  <a:cubicBezTo>
                    <a:pt x="6141" y="3447"/>
                    <a:pt x="6191" y="3221"/>
                    <a:pt x="6242" y="3071"/>
                  </a:cubicBezTo>
                  <a:cubicBezTo>
                    <a:pt x="6392" y="2695"/>
                    <a:pt x="6592" y="2419"/>
                    <a:pt x="6818" y="2319"/>
                  </a:cubicBezTo>
                  <a:cubicBezTo>
                    <a:pt x="6943" y="2244"/>
                    <a:pt x="7069" y="2219"/>
                    <a:pt x="7169" y="2219"/>
                  </a:cubicBezTo>
                  <a:cubicBezTo>
                    <a:pt x="7244" y="2244"/>
                    <a:pt x="7294" y="2269"/>
                    <a:pt x="7369" y="2369"/>
                  </a:cubicBezTo>
                  <a:cubicBezTo>
                    <a:pt x="7420" y="2469"/>
                    <a:pt x="7420" y="2545"/>
                    <a:pt x="7420" y="2595"/>
                  </a:cubicBezTo>
                  <a:cubicBezTo>
                    <a:pt x="7344" y="2745"/>
                    <a:pt x="7219" y="2895"/>
                    <a:pt x="7019" y="3046"/>
                  </a:cubicBezTo>
                  <a:lnTo>
                    <a:pt x="6668" y="3271"/>
                  </a:lnTo>
                  <a:lnTo>
                    <a:pt x="7946" y="5051"/>
                  </a:lnTo>
                  <a:lnTo>
                    <a:pt x="8272" y="4850"/>
                  </a:lnTo>
                  <a:cubicBezTo>
                    <a:pt x="8873" y="4474"/>
                    <a:pt x="9249" y="3973"/>
                    <a:pt x="9399" y="3296"/>
                  </a:cubicBezTo>
                  <a:cubicBezTo>
                    <a:pt x="9450" y="3021"/>
                    <a:pt x="9450" y="2745"/>
                    <a:pt x="9399" y="2444"/>
                  </a:cubicBezTo>
                  <a:lnTo>
                    <a:pt x="9976" y="2144"/>
                  </a:lnTo>
                  <a:lnTo>
                    <a:pt x="9049" y="339"/>
                  </a:lnTo>
                  <a:lnTo>
                    <a:pt x="8497" y="640"/>
                  </a:lnTo>
                  <a:cubicBezTo>
                    <a:pt x="8121" y="289"/>
                    <a:pt x="7670" y="63"/>
                    <a:pt x="7169" y="13"/>
                  </a:cubicBezTo>
                  <a:cubicBezTo>
                    <a:pt x="7084" y="5"/>
                    <a:pt x="7000" y="1"/>
                    <a:pt x="69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73" name="Google Shape;1073;p16"/>
          <p:cNvGrpSpPr/>
          <p:nvPr/>
        </p:nvGrpSpPr>
        <p:grpSpPr>
          <a:xfrm rot="-2700000">
            <a:off x="10410610" y="2366297"/>
            <a:ext cx="404381" cy="404449"/>
            <a:chOff x="3312800" y="1179225"/>
            <a:chExt cx="473725" cy="473700"/>
          </a:xfrm>
        </p:grpSpPr>
        <p:sp>
          <p:nvSpPr>
            <p:cNvPr id="1074" name="Google Shape;1074;p16"/>
            <p:cNvSpPr/>
            <p:nvPr/>
          </p:nvSpPr>
          <p:spPr>
            <a:xfrm>
              <a:off x="3312800" y="1179225"/>
              <a:ext cx="473725" cy="473700"/>
            </a:xfrm>
            <a:custGeom>
              <a:avLst/>
              <a:gdLst/>
              <a:ahLst/>
              <a:cxnLst/>
              <a:rect l="l" t="t" r="r" b="b"/>
              <a:pathLst>
                <a:path w="18949" h="18948" extrusionOk="0">
                  <a:moveTo>
                    <a:pt x="9474" y="0"/>
                  </a:moveTo>
                  <a:cubicBezTo>
                    <a:pt x="4236" y="0"/>
                    <a:pt x="1" y="4236"/>
                    <a:pt x="1" y="9474"/>
                  </a:cubicBezTo>
                  <a:cubicBezTo>
                    <a:pt x="1" y="14712"/>
                    <a:pt x="4236" y="18948"/>
                    <a:pt x="9474" y="18948"/>
                  </a:cubicBezTo>
                  <a:cubicBezTo>
                    <a:pt x="14713" y="18948"/>
                    <a:pt x="18948" y="14712"/>
                    <a:pt x="18948" y="9474"/>
                  </a:cubicBezTo>
                  <a:cubicBezTo>
                    <a:pt x="18948" y="4236"/>
                    <a:pt x="14713" y="0"/>
                    <a:pt x="9474" y="0"/>
                  </a:cubicBezTo>
                  <a:close/>
                </a:path>
              </a:pathLst>
            </a:custGeom>
            <a:solidFill>
              <a:schemeClr val="lt2"/>
            </a:solidFill>
            <a:ln w="381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5" name="Google Shape;1075;p16"/>
            <p:cNvSpPr/>
            <p:nvPr/>
          </p:nvSpPr>
          <p:spPr>
            <a:xfrm>
              <a:off x="3394319" y="1278762"/>
              <a:ext cx="312099" cy="273488"/>
            </a:xfrm>
            <a:custGeom>
              <a:avLst/>
              <a:gdLst/>
              <a:ahLst/>
              <a:cxnLst/>
              <a:rect l="l" t="t" r="r" b="b"/>
              <a:pathLst>
                <a:path w="14687" h="12870" extrusionOk="0">
                  <a:moveTo>
                    <a:pt x="7320" y="1"/>
                  </a:moveTo>
                  <a:cubicBezTo>
                    <a:pt x="6348" y="1"/>
                    <a:pt x="5362" y="223"/>
                    <a:pt x="4436" y="694"/>
                  </a:cubicBezTo>
                  <a:cubicBezTo>
                    <a:pt x="1253" y="2323"/>
                    <a:pt x="0" y="6182"/>
                    <a:pt x="1604" y="9340"/>
                  </a:cubicBezTo>
                  <a:cubicBezTo>
                    <a:pt x="2753" y="11585"/>
                    <a:pt x="5011" y="12870"/>
                    <a:pt x="7350" y="12870"/>
                  </a:cubicBezTo>
                  <a:cubicBezTo>
                    <a:pt x="8328" y="12870"/>
                    <a:pt x="9320" y="12645"/>
                    <a:pt x="10251" y="12172"/>
                  </a:cubicBezTo>
                  <a:cubicBezTo>
                    <a:pt x="13409" y="10543"/>
                    <a:pt x="14687" y="6684"/>
                    <a:pt x="13058" y="3526"/>
                  </a:cubicBezTo>
                  <a:cubicBezTo>
                    <a:pt x="11924" y="1294"/>
                    <a:pt x="9664" y="1"/>
                    <a:pt x="732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6" name="Google Shape;1076;p16"/>
            <p:cNvSpPr/>
            <p:nvPr/>
          </p:nvSpPr>
          <p:spPr>
            <a:xfrm>
              <a:off x="3439806" y="1335618"/>
              <a:ext cx="220794" cy="159443"/>
            </a:xfrm>
            <a:custGeom>
              <a:avLst/>
              <a:gdLst/>
              <a:ahLst/>
              <a:cxnLst/>
              <a:rect l="l" t="t" r="r" b="b"/>
              <a:pathLst>
                <a:path w="9976" h="7204" extrusionOk="0">
                  <a:moveTo>
                    <a:pt x="6917" y="1"/>
                  </a:moveTo>
                  <a:cubicBezTo>
                    <a:pt x="6507" y="1"/>
                    <a:pt x="6115" y="101"/>
                    <a:pt x="5740" y="289"/>
                  </a:cubicBezTo>
                  <a:cubicBezTo>
                    <a:pt x="5289" y="514"/>
                    <a:pt x="4913" y="865"/>
                    <a:pt x="4663" y="1316"/>
                  </a:cubicBezTo>
                  <a:cubicBezTo>
                    <a:pt x="4462" y="1667"/>
                    <a:pt x="4287" y="2118"/>
                    <a:pt x="4161" y="2695"/>
                  </a:cubicBezTo>
                  <a:cubicBezTo>
                    <a:pt x="3986" y="3397"/>
                    <a:pt x="3886" y="3923"/>
                    <a:pt x="3810" y="4224"/>
                  </a:cubicBezTo>
                  <a:cubicBezTo>
                    <a:pt x="3710" y="4575"/>
                    <a:pt x="3560" y="4800"/>
                    <a:pt x="3359" y="4900"/>
                  </a:cubicBezTo>
                  <a:cubicBezTo>
                    <a:pt x="3184" y="4976"/>
                    <a:pt x="3109" y="4976"/>
                    <a:pt x="3084" y="4976"/>
                  </a:cubicBezTo>
                  <a:cubicBezTo>
                    <a:pt x="2908" y="4951"/>
                    <a:pt x="2783" y="4875"/>
                    <a:pt x="2708" y="4725"/>
                  </a:cubicBezTo>
                  <a:cubicBezTo>
                    <a:pt x="2658" y="4625"/>
                    <a:pt x="2658" y="4550"/>
                    <a:pt x="2683" y="4424"/>
                  </a:cubicBezTo>
                  <a:cubicBezTo>
                    <a:pt x="2733" y="4249"/>
                    <a:pt x="2933" y="4048"/>
                    <a:pt x="3234" y="3848"/>
                  </a:cubicBezTo>
                  <a:lnTo>
                    <a:pt x="3585" y="3622"/>
                  </a:lnTo>
                  <a:lnTo>
                    <a:pt x="2482" y="1743"/>
                  </a:lnTo>
                  <a:lnTo>
                    <a:pt x="2106" y="1968"/>
                  </a:lnTo>
                  <a:cubicBezTo>
                    <a:pt x="1605" y="2269"/>
                    <a:pt x="1204" y="2670"/>
                    <a:pt x="953" y="3121"/>
                  </a:cubicBezTo>
                  <a:cubicBezTo>
                    <a:pt x="678" y="3597"/>
                    <a:pt x="577" y="4098"/>
                    <a:pt x="627" y="4625"/>
                  </a:cubicBezTo>
                  <a:lnTo>
                    <a:pt x="1" y="4951"/>
                  </a:lnTo>
                  <a:lnTo>
                    <a:pt x="928" y="6755"/>
                  </a:lnTo>
                  <a:lnTo>
                    <a:pt x="1505" y="6454"/>
                  </a:lnTo>
                  <a:cubicBezTo>
                    <a:pt x="1755" y="6705"/>
                    <a:pt x="2006" y="6905"/>
                    <a:pt x="2307" y="7031"/>
                  </a:cubicBezTo>
                  <a:cubicBezTo>
                    <a:pt x="2588" y="7146"/>
                    <a:pt x="2879" y="7204"/>
                    <a:pt x="3174" y="7204"/>
                  </a:cubicBezTo>
                  <a:cubicBezTo>
                    <a:pt x="3589" y="7204"/>
                    <a:pt x="4013" y="7089"/>
                    <a:pt x="4437" y="6855"/>
                  </a:cubicBezTo>
                  <a:cubicBezTo>
                    <a:pt x="4813" y="6655"/>
                    <a:pt x="5164" y="6304"/>
                    <a:pt x="5440" y="5803"/>
                  </a:cubicBezTo>
                  <a:cubicBezTo>
                    <a:pt x="5640" y="5502"/>
                    <a:pt x="5790" y="5076"/>
                    <a:pt x="5916" y="4600"/>
                  </a:cubicBezTo>
                  <a:cubicBezTo>
                    <a:pt x="5966" y="4474"/>
                    <a:pt x="6016" y="4174"/>
                    <a:pt x="6091" y="3773"/>
                  </a:cubicBezTo>
                  <a:cubicBezTo>
                    <a:pt x="6141" y="3447"/>
                    <a:pt x="6191" y="3221"/>
                    <a:pt x="6242" y="3071"/>
                  </a:cubicBezTo>
                  <a:cubicBezTo>
                    <a:pt x="6392" y="2695"/>
                    <a:pt x="6592" y="2419"/>
                    <a:pt x="6818" y="2319"/>
                  </a:cubicBezTo>
                  <a:cubicBezTo>
                    <a:pt x="6943" y="2244"/>
                    <a:pt x="7069" y="2219"/>
                    <a:pt x="7169" y="2219"/>
                  </a:cubicBezTo>
                  <a:cubicBezTo>
                    <a:pt x="7244" y="2244"/>
                    <a:pt x="7294" y="2269"/>
                    <a:pt x="7369" y="2369"/>
                  </a:cubicBezTo>
                  <a:cubicBezTo>
                    <a:pt x="7420" y="2469"/>
                    <a:pt x="7420" y="2545"/>
                    <a:pt x="7420" y="2595"/>
                  </a:cubicBezTo>
                  <a:cubicBezTo>
                    <a:pt x="7344" y="2745"/>
                    <a:pt x="7219" y="2895"/>
                    <a:pt x="7019" y="3046"/>
                  </a:cubicBezTo>
                  <a:lnTo>
                    <a:pt x="6668" y="3271"/>
                  </a:lnTo>
                  <a:lnTo>
                    <a:pt x="7946" y="5051"/>
                  </a:lnTo>
                  <a:lnTo>
                    <a:pt x="8272" y="4850"/>
                  </a:lnTo>
                  <a:cubicBezTo>
                    <a:pt x="8873" y="4474"/>
                    <a:pt x="9249" y="3973"/>
                    <a:pt x="9399" y="3296"/>
                  </a:cubicBezTo>
                  <a:cubicBezTo>
                    <a:pt x="9450" y="3021"/>
                    <a:pt x="9450" y="2745"/>
                    <a:pt x="9399" y="2444"/>
                  </a:cubicBezTo>
                  <a:lnTo>
                    <a:pt x="9976" y="2144"/>
                  </a:lnTo>
                  <a:lnTo>
                    <a:pt x="9049" y="339"/>
                  </a:lnTo>
                  <a:lnTo>
                    <a:pt x="8497" y="640"/>
                  </a:lnTo>
                  <a:cubicBezTo>
                    <a:pt x="8121" y="289"/>
                    <a:pt x="7670" y="63"/>
                    <a:pt x="7169" y="13"/>
                  </a:cubicBezTo>
                  <a:cubicBezTo>
                    <a:pt x="7084" y="5"/>
                    <a:pt x="7000" y="1"/>
                    <a:pt x="69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77" name="Google Shape;1077;p16"/>
          <p:cNvGrpSpPr/>
          <p:nvPr/>
        </p:nvGrpSpPr>
        <p:grpSpPr>
          <a:xfrm rot="-4500389">
            <a:off x="10533296" y="5452727"/>
            <a:ext cx="675800" cy="675843"/>
            <a:chOff x="3312800" y="1179225"/>
            <a:chExt cx="473725" cy="473700"/>
          </a:xfrm>
        </p:grpSpPr>
        <p:sp>
          <p:nvSpPr>
            <p:cNvPr id="1078" name="Google Shape;1078;p16"/>
            <p:cNvSpPr/>
            <p:nvPr/>
          </p:nvSpPr>
          <p:spPr>
            <a:xfrm>
              <a:off x="3312800" y="1179225"/>
              <a:ext cx="473725" cy="473700"/>
            </a:xfrm>
            <a:custGeom>
              <a:avLst/>
              <a:gdLst/>
              <a:ahLst/>
              <a:cxnLst/>
              <a:rect l="l" t="t" r="r" b="b"/>
              <a:pathLst>
                <a:path w="18949" h="18948" extrusionOk="0">
                  <a:moveTo>
                    <a:pt x="9474" y="0"/>
                  </a:moveTo>
                  <a:cubicBezTo>
                    <a:pt x="4236" y="0"/>
                    <a:pt x="1" y="4236"/>
                    <a:pt x="1" y="9474"/>
                  </a:cubicBezTo>
                  <a:cubicBezTo>
                    <a:pt x="1" y="14712"/>
                    <a:pt x="4236" y="18948"/>
                    <a:pt x="9474" y="18948"/>
                  </a:cubicBezTo>
                  <a:cubicBezTo>
                    <a:pt x="14713" y="18948"/>
                    <a:pt x="18948" y="14712"/>
                    <a:pt x="18948" y="9474"/>
                  </a:cubicBezTo>
                  <a:cubicBezTo>
                    <a:pt x="18948" y="4236"/>
                    <a:pt x="14713" y="0"/>
                    <a:pt x="9474" y="0"/>
                  </a:cubicBezTo>
                  <a:close/>
                </a:path>
              </a:pathLst>
            </a:custGeom>
            <a:solidFill>
              <a:schemeClr val="lt2"/>
            </a:solidFill>
            <a:ln w="762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9" name="Google Shape;1079;p16"/>
            <p:cNvSpPr/>
            <p:nvPr/>
          </p:nvSpPr>
          <p:spPr>
            <a:xfrm>
              <a:off x="3366075" y="1255250"/>
              <a:ext cx="367175" cy="321750"/>
            </a:xfrm>
            <a:custGeom>
              <a:avLst/>
              <a:gdLst/>
              <a:ahLst/>
              <a:cxnLst/>
              <a:rect l="l" t="t" r="r" b="b"/>
              <a:pathLst>
                <a:path w="14687" h="12870" extrusionOk="0">
                  <a:moveTo>
                    <a:pt x="7320" y="1"/>
                  </a:moveTo>
                  <a:cubicBezTo>
                    <a:pt x="6348" y="1"/>
                    <a:pt x="5362" y="223"/>
                    <a:pt x="4436" y="694"/>
                  </a:cubicBezTo>
                  <a:cubicBezTo>
                    <a:pt x="1253" y="2323"/>
                    <a:pt x="0" y="6182"/>
                    <a:pt x="1604" y="9340"/>
                  </a:cubicBezTo>
                  <a:cubicBezTo>
                    <a:pt x="2753" y="11585"/>
                    <a:pt x="5011" y="12870"/>
                    <a:pt x="7350" y="12870"/>
                  </a:cubicBezTo>
                  <a:cubicBezTo>
                    <a:pt x="8328" y="12870"/>
                    <a:pt x="9320" y="12645"/>
                    <a:pt x="10251" y="12172"/>
                  </a:cubicBezTo>
                  <a:cubicBezTo>
                    <a:pt x="13409" y="10543"/>
                    <a:pt x="14687" y="6684"/>
                    <a:pt x="13058" y="3526"/>
                  </a:cubicBezTo>
                  <a:cubicBezTo>
                    <a:pt x="11924" y="1294"/>
                    <a:pt x="9664" y="1"/>
                    <a:pt x="732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0" name="Google Shape;1080;p16"/>
            <p:cNvSpPr/>
            <p:nvPr/>
          </p:nvSpPr>
          <p:spPr>
            <a:xfrm>
              <a:off x="3424950" y="1327400"/>
              <a:ext cx="249400" cy="180100"/>
            </a:xfrm>
            <a:custGeom>
              <a:avLst/>
              <a:gdLst/>
              <a:ahLst/>
              <a:cxnLst/>
              <a:rect l="l" t="t" r="r" b="b"/>
              <a:pathLst>
                <a:path w="9976" h="7204" extrusionOk="0">
                  <a:moveTo>
                    <a:pt x="6917" y="1"/>
                  </a:moveTo>
                  <a:cubicBezTo>
                    <a:pt x="6507" y="1"/>
                    <a:pt x="6115" y="101"/>
                    <a:pt x="5740" y="289"/>
                  </a:cubicBezTo>
                  <a:cubicBezTo>
                    <a:pt x="5289" y="514"/>
                    <a:pt x="4913" y="865"/>
                    <a:pt x="4663" y="1316"/>
                  </a:cubicBezTo>
                  <a:cubicBezTo>
                    <a:pt x="4462" y="1667"/>
                    <a:pt x="4287" y="2118"/>
                    <a:pt x="4161" y="2695"/>
                  </a:cubicBezTo>
                  <a:cubicBezTo>
                    <a:pt x="3986" y="3397"/>
                    <a:pt x="3886" y="3923"/>
                    <a:pt x="3810" y="4224"/>
                  </a:cubicBezTo>
                  <a:cubicBezTo>
                    <a:pt x="3710" y="4575"/>
                    <a:pt x="3560" y="4800"/>
                    <a:pt x="3359" y="4900"/>
                  </a:cubicBezTo>
                  <a:cubicBezTo>
                    <a:pt x="3184" y="4976"/>
                    <a:pt x="3109" y="4976"/>
                    <a:pt x="3084" y="4976"/>
                  </a:cubicBezTo>
                  <a:cubicBezTo>
                    <a:pt x="2908" y="4951"/>
                    <a:pt x="2783" y="4875"/>
                    <a:pt x="2708" y="4725"/>
                  </a:cubicBezTo>
                  <a:cubicBezTo>
                    <a:pt x="2658" y="4625"/>
                    <a:pt x="2658" y="4550"/>
                    <a:pt x="2683" y="4424"/>
                  </a:cubicBezTo>
                  <a:cubicBezTo>
                    <a:pt x="2733" y="4249"/>
                    <a:pt x="2933" y="4048"/>
                    <a:pt x="3234" y="3848"/>
                  </a:cubicBezTo>
                  <a:lnTo>
                    <a:pt x="3585" y="3622"/>
                  </a:lnTo>
                  <a:lnTo>
                    <a:pt x="2482" y="1743"/>
                  </a:lnTo>
                  <a:lnTo>
                    <a:pt x="2106" y="1968"/>
                  </a:lnTo>
                  <a:cubicBezTo>
                    <a:pt x="1605" y="2269"/>
                    <a:pt x="1204" y="2670"/>
                    <a:pt x="953" y="3121"/>
                  </a:cubicBezTo>
                  <a:cubicBezTo>
                    <a:pt x="678" y="3597"/>
                    <a:pt x="577" y="4098"/>
                    <a:pt x="627" y="4625"/>
                  </a:cubicBezTo>
                  <a:lnTo>
                    <a:pt x="1" y="4951"/>
                  </a:lnTo>
                  <a:lnTo>
                    <a:pt x="928" y="6755"/>
                  </a:lnTo>
                  <a:lnTo>
                    <a:pt x="1505" y="6454"/>
                  </a:lnTo>
                  <a:cubicBezTo>
                    <a:pt x="1755" y="6705"/>
                    <a:pt x="2006" y="6905"/>
                    <a:pt x="2307" y="7031"/>
                  </a:cubicBezTo>
                  <a:cubicBezTo>
                    <a:pt x="2588" y="7146"/>
                    <a:pt x="2879" y="7204"/>
                    <a:pt x="3174" y="7204"/>
                  </a:cubicBezTo>
                  <a:cubicBezTo>
                    <a:pt x="3589" y="7204"/>
                    <a:pt x="4013" y="7089"/>
                    <a:pt x="4437" y="6855"/>
                  </a:cubicBezTo>
                  <a:cubicBezTo>
                    <a:pt x="4813" y="6655"/>
                    <a:pt x="5164" y="6304"/>
                    <a:pt x="5440" y="5803"/>
                  </a:cubicBezTo>
                  <a:cubicBezTo>
                    <a:pt x="5640" y="5502"/>
                    <a:pt x="5790" y="5076"/>
                    <a:pt x="5916" y="4600"/>
                  </a:cubicBezTo>
                  <a:cubicBezTo>
                    <a:pt x="5966" y="4474"/>
                    <a:pt x="6016" y="4174"/>
                    <a:pt x="6091" y="3773"/>
                  </a:cubicBezTo>
                  <a:cubicBezTo>
                    <a:pt x="6141" y="3447"/>
                    <a:pt x="6191" y="3221"/>
                    <a:pt x="6242" y="3071"/>
                  </a:cubicBezTo>
                  <a:cubicBezTo>
                    <a:pt x="6392" y="2695"/>
                    <a:pt x="6592" y="2419"/>
                    <a:pt x="6818" y="2319"/>
                  </a:cubicBezTo>
                  <a:cubicBezTo>
                    <a:pt x="6943" y="2244"/>
                    <a:pt x="7069" y="2219"/>
                    <a:pt x="7169" y="2219"/>
                  </a:cubicBezTo>
                  <a:cubicBezTo>
                    <a:pt x="7244" y="2244"/>
                    <a:pt x="7294" y="2269"/>
                    <a:pt x="7369" y="2369"/>
                  </a:cubicBezTo>
                  <a:cubicBezTo>
                    <a:pt x="7420" y="2469"/>
                    <a:pt x="7420" y="2545"/>
                    <a:pt x="7420" y="2595"/>
                  </a:cubicBezTo>
                  <a:cubicBezTo>
                    <a:pt x="7344" y="2745"/>
                    <a:pt x="7219" y="2895"/>
                    <a:pt x="7019" y="3046"/>
                  </a:cubicBezTo>
                  <a:lnTo>
                    <a:pt x="6668" y="3271"/>
                  </a:lnTo>
                  <a:lnTo>
                    <a:pt x="7946" y="5051"/>
                  </a:lnTo>
                  <a:lnTo>
                    <a:pt x="8272" y="4850"/>
                  </a:lnTo>
                  <a:cubicBezTo>
                    <a:pt x="8873" y="4474"/>
                    <a:pt x="9249" y="3973"/>
                    <a:pt x="9399" y="3296"/>
                  </a:cubicBezTo>
                  <a:cubicBezTo>
                    <a:pt x="9450" y="3021"/>
                    <a:pt x="9450" y="2745"/>
                    <a:pt x="9399" y="2444"/>
                  </a:cubicBezTo>
                  <a:lnTo>
                    <a:pt x="9976" y="2144"/>
                  </a:lnTo>
                  <a:lnTo>
                    <a:pt x="9049" y="339"/>
                  </a:lnTo>
                  <a:lnTo>
                    <a:pt x="8497" y="640"/>
                  </a:lnTo>
                  <a:cubicBezTo>
                    <a:pt x="8121" y="289"/>
                    <a:pt x="7670" y="63"/>
                    <a:pt x="7169" y="13"/>
                  </a:cubicBezTo>
                  <a:cubicBezTo>
                    <a:pt x="7084" y="5"/>
                    <a:pt x="7000" y="1"/>
                    <a:pt x="69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081" name="Google Shape;1081;p16"/>
          <p:cNvSpPr/>
          <p:nvPr/>
        </p:nvSpPr>
        <p:spPr>
          <a:xfrm>
            <a:off x="8444930" y="719331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82" name="Google Shape;1082;p16"/>
          <p:cNvSpPr/>
          <p:nvPr/>
        </p:nvSpPr>
        <p:spPr>
          <a:xfrm>
            <a:off x="10404963" y="891031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83" name="Google Shape;1083;p16"/>
          <p:cNvSpPr/>
          <p:nvPr/>
        </p:nvSpPr>
        <p:spPr>
          <a:xfrm>
            <a:off x="950933" y="2657233"/>
            <a:ext cx="7494000" cy="2458400"/>
          </a:xfrm>
          <a:prstGeom prst="roundRect">
            <a:avLst>
              <a:gd name="adj" fmla="val 16667"/>
            </a:avLst>
          </a:prstGeom>
          <a:solidFill>
            <a:schemeClr val="lt1"/>
          </a:solidFill>
          <a:ln w="76200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84" name="Google Shape;1084;p16"/>
          <p:cNvSpPr/>
          <p:nvPr/>
        </p:nvSpPr>
        <p:spPr>
          <a:xfrm>
            <a:off x="950933" y="5333967"/>
            <a:ext cx="7494000" cy="760000"/>
          </a:xfrm>
          <a:prstGeom prst="roundRect">
            <a:avLst>
              <a:gd name="adj" fmla="val 16667"/>
            </a:avLst>
          </a:prstGeom>
          <a:solidFill>
            <a:schemeClr val="accent1"/>
          </a:solidFill>
          <a:ln w="762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85" name="Google Shape;1085;p16"/>
          <p:cNvSpPr/>
          <p:nvPr/>
        </p:nvSpPr>
        <p:spPr>
          <a:xfrm>
            <a:off x="950967" y="745084"/>
            <a:ext cx="1981200" cy="1981200"/>
          </a:xfrm>
          <a:prstGeom prst="ellipse">
            <a:avLst/>
          </a:prstGeom>
          <a:solidFill>
            <a:schemeClr val="accent2"/>
          </a:solidFill>
          <a:ln w="762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3293305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 1">
  <p:cSld name="Title and three columns 1">
    <p:spTree>
      <p:nvGrpSpPr>
        <p:cNvPr id="1" name="Shape 13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43" name="Google Shape;1343;p20"/>
          <p:cNvGrpSpPr/>
          <p:nvPr/>
        </p:nvGrpSpPr>
        <p:grpSpPr>
          <a:xfrm>
            <a:off x="-184227" y="-399294"/>
            <a:ext cx="13152739" cy="7397993"/>
            <a:chOff x="238125" y="822050"/>
            <a:chExt cx="7136850" cy="4051475"/>
          </a:xfrm>
        </p:grpSpPr>
        <p:sp>
          <p:nvSpPr>
            <p:cNvPr id="1344" name="Google Shape;1344;p20"/>
            <p:cNvSpPr/>
            <p:nvPr/>
          </p:nvSpPr>
          <p:spPr>
            <a:xfrm>
              <a:off x="238125" y="114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5" name="Google Shape;1345;p20"/>
            <p:cNvSpPr/>
            <p:nvPr/>
          </p:nvSpPr>
          <p:spPr>
            <a:xfrm>
              <a:off x="238125" y="27590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6" name="Google Shape;1346;p20"/>
            <p:cNvSpPr/>
            <p:nvPr/>
          </p:nvSpPr>
          <p:spPr>
            <a:xfrm>
              <a:off x="238125" y="250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7" name="Google Shape;1347;p20"/>
            <p:cNvSpPr/>
            <p:nvPr/>
          </p:nvSpPr>
          <p:spPr>
            <a:xfrm>
              <a:off x="238125" y="22460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8" name="Google Shape;1348;p20"/>
            <p:cNvSpPr/>
            <p:nvPr/>
          </p:nvSpPr>
          <p:spPr>
            <a:xfrm>
              <a:off x="238125" y="1971075"/>
              <a:ext cx="7136850" cy="0"/>
            </a:xfrm>
            <a:custGeom>
              <a:avLst/>
              <a:gdLst/>
              <a:ahLst/>
              <a:cxnLst/>
              <a:rect l="l" t="t" r="r" b="b"/>
              <a:pathLst>
                <a:path w="285474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9" name="Google Shape;1349;p20"/>
            <p:cNvSpPr/>
            <p:nvPr/>
          </p:nvSpPr>
          <p:spPr>
            <a:xfrm>
              <a:off x="238125" y="169607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0" name="Google Shape;1350;p20"/>
            <p:cNvSpPr/>
            <p:nvPr/>
          </p:nvSpPr>
          <p:spPr>
            <a:xfrm>
              <a:off x="238125" y="1420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1" name="Google Shape;1351;p20"/>
            <p:cNvSpPr/>
            <p:nvPr/>
          </p:nvSpPr>
          <p:spPr>
            <a:xfrm>
              <a:off x="238125" y="33092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2" name="Google Shape;1352;p20"/>
            <p:cNvSpPr/>
            <p:nvPr/>
          </p:nvSpPr>
          <p:spPr>
            <a:xfrm>
              <a:off x="238125" y="30155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3" name="Google Shape;1353;p20"/>
            <p:cNvSpPr/>
            <p:nvPr/>
          </p:nvSpPr>
          <p:spPr>
            <a:xfrm>
              <a:off x="238125" y="47439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4" name="Google Shape;1354;p20"/>
            <p:cNvSpPr/>
            <p:nvPr/>
          </p:nvSpPr>
          <p:spPr>
            <a:xfrm>
              <a:off x="238125" y="44549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5" name="Google Shape;1355;p20"/>
            <p:cNvSpPr/>
            <p:nvPr/>
          </p:nvSpPr>
          <p:spPr>
            <a:xfrm>
              <a:off x="238125" y="4167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6" name="Google Shape;1356;p20"/>
            <p:cNvSpPr/>
            <p:nvPr/>
          </p:nvSpPr>
          <p:spPr>
            <a:xfrm>
              <a:off x="238125" y="38817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7" name="Google Shape;1357;p20"/>
            <p:cNvSpPr/>
            <p:nvPr/>
          </p:nvSpPr>
          <p:spPr>
            <a:xfrm>
              <a:off x="238125" y="35953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8" name="Google Shape;1358;p20"/>
            <p:cNvSpPr/>
            <p:nvPr/>
          </p:nvSpPr>
          <p:spPr>
            <a:xfrm>
              <a:off x="5075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9" name="Google Shape;1359;p20"/>
            <p:cNvSpPr/>
            <p:nvPr/>
          </p:nvSpPr>
          <p:spPr>
            <a:xfrm>
              <a:off x="3244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0" name="Google Shape;1360;p20"/>
            <p:cNvSpPr/>
            <p:nvPr/>
          </p:nvSpPr>
          <p:spPr>
            <a:xfrm>
              <a:off x="29400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1" name="Google Shape;1361;p20"/>
            <p:cNvSpPr/>
            <p:nvPr/>
          </p:nvSpPr>
          <p:spPr>
            <a:xfrm>
              <a:off x="2635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2" name="Google Shape;1362;p20"/>
            <p:cNvSpPr/>
            <p:nvPr/>
          </p:nvSpPr>
          <p:spPr>
            <a:xfrm>
              <a:off x="2331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3" name="Google Shape;1363;p20"/>
            <p:cNvSpPr/>
            <p:nvPr/>
          </p:nvSpPr>
          <p:spPr>
            <a:xfrm>
              <a:off x="20279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4" name="Google Shape;1364;p20"/>
            <p:cNvSpPr/>
            <p:nvPr/>
          </p:nvSpPr>
          <p:spPr>
            <a:xfrm>
              <a:off x="17239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5" name="Google Shape;1365;p20"/>
            <p:cNvSpPr/>
            <p:nvPr/>
          </p:nvSpPr>
          <p:spPr>
            <a:xfrm>
              <a:off x="14197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6" name="Google Shape;1366;p20"/>
            <p:cNvSpPr/>
            <p:nvPr/>
          </p:nvSpPr>
          <p:spPr>
            <a:xfrm>
              <a:off x="1115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7" name="Google Shape;1367;p20"/>
            <p:cNvSpPr/>
            <p:nvPr/>
          </p:nvSpPr>
          <p:spPr>
            <a:xfrm>
              <a:off x="811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8" name="Google Shape;1368;p20"/>
            <p:cNvSpPr/>
            <p:nvPr/>
          </p:nvSpPr>
          <p:spPr>
            <a:xfrm>
              <a:off x="3548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9" name="Google Shape;1369;p20"/>
            <p:cNvSpPr/>
            <p:nvPr/>
          </p:nvSpPr>
          <p:spPr>
            <a:xfrm>
              <a:off x="62845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0" name="Google Shape;1370;p20"/>
            <p:cNvSpPr/>
            <p:nvPr/>
          </p:nvSpPr>
          <p:spPr>
            <a:xfrm>
              <a:off x="5980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1" name="Google Shape;1371;p20"/>
            <p:cNvSpPr/>
            <p:nvPr/>
          </p:nvSpPr>
          <p:spPr>
            <a:xfrm>
              <a:off x="5676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2" name="Google Shape;1372;p20"/>
            <p:cNvSpPr/>
            <p:nvPr/>
          </p:nvSpPr>
          <p:spPr>
            <a:xfrm>
              <a:off x="53724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3" name="Google Shape;1373;p20"/>
            <p:cNvSpPr/>
            <p:nvPr/>
          </p:nvSpPr>
          <p:spPr>
            <a:xfrm>
              <a:off x="50684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4" name="Google Shape;1374;p20"/>
            <p:cNvSpPr/>
            <p:nvPr/>
          </p:nvSpPr>
          <p:spPr>
            <a:xfrm>
              <a:off x="47644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5" name="Google Shape;1375;p20"/>
            <p:cNvSpPr/>
            <p:nvPr/>
          </p:nvSpPr>
          <p:spPr>
            <a:xfrm>
              <a:off x="4460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6" name="Google Shape;1376;p20"/>
            <p:cNvSpPr/>
            <p:nvPr/>
          </p:nvSpPr>
          <p:spPr>
            <a:xfrm>
              <a:off x="4156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7" name="Google Shape;1377;p20"/>
            <p:cNvSpPr/>
            <p:nvPr/>
          </p:nvSpPr>
          <p:spPr>
            <a:xfrm>
              <a:off x="38522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8" name="Google Shape;1378;p20"/>
            <p:cNvSpPr/>
            <p:nvPr/>
          </p:nvSpPr>
          <p:spPr>
            <a:xfrm>
              <a:off x="65885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9" name="Google Shape;1379;p20"/>
            <p:cNvSpPr/>
            <p:nvPr/>
          </p:nvSpPr>
          <p:spPr>
            <a:xfrm>
              <a:off x="71967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0" name="Google Shape;1380;p20"/>
            <p:cNvSpPr/>
            <p:nvPr/>
          </p:nvSpPr>
          <p:spPr>
            <a:xfrm>
              <a:off x="68927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381" name="Google Shape;1381;p20"/>
          <p:cNvSpPr/>
          <p:nvPr/>
        </p:nvSpPr>
        <p:spPr>
          <a:xfrm>
            <a:off x="950967" y="641533"/>
            <a:ext cx="10290000" cy="919200"/>
          </a:xfrm>
          <a:prstGeom prst="roundRect">
            <a:avLst>
              <a:gd name="adj" fmla="val 16667"/>
            </a:avLst>
          </a:prstGeom>
          <a:solidFill>
            <a:srgbClr val="FFBE00"/>
          </a:solidFill>
          <a:ln w="762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82" name="Google Shape;1382;p20"/>
          <p:cNvSpPr txBox="1">
            <a:spLocks noGrp="1"/>
          </p:cNvSpPr>
          <p:nvPr>
            <p:ph type="title"/>
          </p:nvPr>
        </p:nvSpPr>
        <p:spPr>
          <a:xfrm>
            <a:off x="960000" y="4139335"/>
            <a:ext cx="3115200" cy="8744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383" name="Google Shape;1383;p20"/>
          <p:cNvSpPr txBox="1">
            <a:spLocks noGrp="1"/>
          </p:cNvSpPr>
          <p:nvPr>
            <p:ph type="subTitle" idx="1"/>
          </p:nvPr>
        </p:nvSpPr>
        <p:spPr>
          <a:xfrm>
            <a:off x="959967" y="4973133"/>
            <a:ext cx="3115200" cy="94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84" name="Google Shape;1384;p20"/>
          <p:cNvSpPr txBox="1">
            <a:spLocks noGrp="1"/>
          </p:cNvSpPr>
          <p:nvPr>
            <p:ph type="title" idx="2"/>
          </p:nvPr>
        </p:nvSpPr>
        <p:spPr>
          <a:xfrm>
            <a:off x="4538400" y="4139649"/>
            <a:ext cx="3115200" cy="8744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385" name="Google Shape;1385;p20"/>
          <p:cNvSpPr txBox="1">
            <a:spLocks noGrp="1"/>
          </p:cNvSpPr>
          <p:nvPr>
            <p:ph type="subTitle" idx="3"/>
          </p:nvPr>
        </p:nvSpPr>
        <p:spPr>
          <a:xfrm>
            <a:off x="4538367" y="4973133"/>
            <a:ext cx="3115200" cy="94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86" name="Google Shape;1386;p20"/>
          <p:cNvSpPr txBox="1">
            <a:spLocks noGrp="1"/>
          </p:cNvSpPr>
          <p:nvPr>
            <p:ph type="title" idx="4"/>
          </p:nvPr>
        </p:nvSpPr>
        <p:spPr>
          <a:xfrm>
            <a:off x="8116800" y="4139653"/>
            <a:ext cx="3115200" cy="8744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387" name="Google Shape;1387;p20"/>
          <p:cNvSpPr txBox="1">
            <a:spLocks noGrp="1"/>
          </p:cNvSpPr>
          <p:nvPr>
            <p:ph type="subTitle" idx="5"/>
          </p:nvPr>
        </p:nvSpPr>
        <p:spPr>
          <a:xfrm>
            <a:off x="8116767" y="4973133"/>
            <a:ext cx="3115200" cy="94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88" name="Google Shape;1388;p20"/>
          <p:cNvSpPr txBox="1">
            <a:spLocks noGrp="1"/>
          </p:cNvSpPr>
          <p:nvPr>
            <p:ph type="title" idx="6" hasCustomPrompt="1"/>
          </p:nvPr>
        </p:nvSpPr>
        <p:spPr>
          <a:xfrm>
            <a:off x="959633" y="3500059"/>
            <a:ext cx="3115200" cy="702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9pPr>
          </a:lstStyle>
          <a:p>
            <a:r>
              <a:t>xx%</a:t>
            </a:r>
          </a:p>
        </p:txBody>
      </p:sp>
      <p:sp>
        <p:nvSpPr>
          <p:cNvPr id="1389" name="Google Shape;1389;p20"/>
          <p:cNvSpPr txBox="1">
            <a:spLocks noGrp="1"/>
          </p:cNvSpPr>
          <p:nvPr>
            <p:ph type="title" idx="7" hasCustomPrompt="1"/>
          </p:nvPr>
        </p:nvSpPr>
        <p:spPr>
          <a:xfrm>
            <a:off x="8116767" y="3500059"/>
            <a:ext cx="3115200" cy="702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9pPr>
          </a:lstStyle>
          <a:p>
            <a:r>
              <a:t>xx%</a:t>
            </a:r>
          </a:p>
        </p:txBody>
      </p:sp>
      <p:sp>
        <p:nvSpPr>
          <p:cNvPr id="1390" name="Google Shape;1390;p20"/>
          <p:cNvSpPr txBox="1">
            <a:spLocks noGrp="1"/>
          </p:cNvSpPr>
          <p:nvPr>
            <p:ph type="title" idx="8" hasCustomPrompt="1"/>
          </p:nvPr>
        </p:nvSpPr>
        <p:spPr>
          <a:xfrm>
            <a:off x="4538200" y="3500059"/>
            <a:ext cx="3115200" cy="702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9pPr>
          </a:lstStyle>
          <a:p>
            <a:r>
              <a:t>xx%</a:t>
            </a:r>
          </a:p>
        </p:txBody>
      </p:sp>
      <p:sp>
        <p:nvSpPr>
          <p:cNvPr id="1391" name="Google Shape;1391;p20"/>
          <p:cNvSpPr txBox="1">
            <a:spLocks noGrp="1"/>
          </p:cNvSpPr>
          <p:nvPr>
            <p:ph type="title" idx="9"/>
          </p:nvPr>
        </p:nvSpPr>
        <p:spPr>
          <a:xfrm>
            <a:off x="950967" y="719333"/>
            <a:ext cx="10290000" cy="75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392" name="Google Shape;1392;p20"/>
          <p:cNvSpPr/>
          <p:nvPr/>
        </p:nvSpPr>
        <p:spPr>
          <a:xfrm>
            <a:off x="4538200" y="1887867"/>
            <a:ext cx="3115200" cy="4199600"/>
          </a:xfrm>
          <a:prstGeom prst="roundRect">
            <a:avLst>
              <a:gd name="adj" fmla="val 11561"/>
            </a:avLst>
          </a:prstGeom>
          <a:solidFill>
            <a:schemeClr val="lt1"/>
          </a:solidFill>
          <a:ln w="76200" cap="flat" cmpd="sng">
            <a:solidFill>
              <a:srgbClr val="FFBE00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93" name="Google Shape;1393;p20"/>
          <p:cNvSpPr/>
          <p:nvPr/>
        </p:nvSpPr>
        <p:spPr>
          <a:xfrm>
            <a:off x="959633" y="1887867"/>
            <a:ext cx="3115200" cy="4199600"/>
          </a:xfrm>
          <a:prstGeom prst="roundRect">
            <a:avLst>
              <a:gd name="adj" fmla="val 11561"/>
            </a:avLst>
          </a:prstGeom>
          <a:solidFill>
            <a:schemeClr val="lt1"/>
          </a:solidFill>
          <a:ln w="76200" cap="flat" cmpd="sng">
            <a:solidFill>
              <a:srgbClr val="FFBE00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94" name="Google Shape;1394;p20"/>
          <p:cNvSpPr/>
          <p:nvPr/>
        </p:nvSpPr>
        <p:spPr>
          <a:xfrm>
            <a:off x="8116800" y="1887867"/>
            <a:ext cx="3115200" cy="4199600"/>
          </a:xfrm>
          <a:prstGeom prst="roundRect">
            <a:avLst>
              <a:gd name="adj" fmla="val 11561"/>
            </a:avLst>
          </a:prstGeom>
          <a:solidFill>
            <a:schemeClr val="lt1"/>
          </a:solidFill>
          <a:ln w="76200" cap="flat" cmpd="sng">
            <a:solidFill>
              <a:srgbClr val="FFBE00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395" name="Google Shape;1395;p20"/>
          <p:cNvGrpSpPr/>
          <p:nvPr/>
        </p:nvGrpSpPr>
        <p:grpSpPr>
          <a:xfrm>
            <a:off x="1995333" y="2379393"/>
            <a:ext cx="1044547" cy="1045251"/>
            <a:chOff x="1300400" y="1688700"/>
            <a:chExt cx="481950" cy="482275"/>
          </a:xfrm>
        </p:grpSpPr>
        <p:sp>
          <p:nvSpPr>
            <p:cNvPr id="1396" name="Google Shape;1396;p20"/>
            <p:cNvSpPr/>
            <p:nvPr/>
          </p:nvSpPr>
          <p:spPr>
            <a:xfrm>
              <a:off x="1300400" y="1688700"/>
              <a:ext cx="481950" cy="482275"/>
            </a:xfrm>
            <a:custGeom>
              <a:avLst/>
              <a:gdLst/>
              <a:ahLst/>
              <a:cxnLst/>
              <a:rect l="l" t="t" r="r" b="b"/>
              <a:pathLst>
                <a:path w="19278" h="19291" extrusionOk="0">
                  <a:moveTo>
                    <a:pt x="9645" y="19290"/>
                  </a:moveTo>
                  <a:cubicBezTo>
                    <a:pt x="14952" y="19290"/>
                    <a:pt x="19277" y="14952"/>
                    <a:pt x="19277" y="9645"/>
                  </a:cubicBezTo>
                  <a:cubicBezTo>
                    <a:pt x="19277" y="4339"/>
                    <a:pt x="14952" y="1"/>
                    <a:pt x="9645" y="1"/>
                  </a:cubicBezTo>
                  <a:cubicBezTo>
                    <a:pt x="4326" y="1"/>
                    <a:pt x="0" y="4339"/>
                    <a:pt x="0" y="9645"/>
                  </a:cubicBezTo>
                  <a:cubicBezTo>
                    <a:pt x="0" y="14952"/>
                    <a:pt x="4326" y="19290"/>
                    <a:pt x="9645" y="19290"/>
                  </a:cubicBezTo>
                  <a:close/>
                </a:path>
              </a:pathLst>
            </a:custGeom>
            <a:solidFill>
              <a:srgbClr val="A54D05"/>
            </a:solidFill>
            <a:ln w="762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A54D05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7" name="Google Shape;1397;p20"/>
            <p:cNvSpPr/>
            <p:nvPr/>
          </p:nvSpPr>
          <p:spPr>
            <a:xfrm>
              <a:off x="1347225" y="1735550"/>
              <a:ext cx="388275" cy="388575"/>
            </a:xfrm>
            <a:custGeom>
              <a:avLst/>
              <a:gdLst/>
              <a:ahLst/>
              <a:cxnLst/>
              <a:rect l="l" t="t" r="r" b="b"/>
              <a:pathLst>
                <a:path w="15531" h="15543" extrusionOk="0">
                  <a:moveTo>
                    <a:pt x="7772" y="15543"/>
                  </a:moveTo>
                  <a:cubicBezTo>
                    <a:pt x="12048" y="15543"/>
                    <a:pt x="15531" y="12047"/>
                    <a:pt x="15531" y="7771"/>
                  </a:cubicBezTo>
                  <a:cubicBezTo>
                    <a:pt x="15531" y="3496"/>
                    <a:pt x="12048" y="0"/>
                    <a:pt x="7772" y="0"/>
                  </a:cubicBezTo>
                  <a:cubicBezTo>
                    <a:pt x="3484" y="0"/>
                    <a:pt x="1" y="3496"/>
                    <a:pt x="1" y="7771"/>
                  </a:cubicBezTo>
                  <a:cubicBezTo>
                    <a:pt x="1" y="12047"/>
                    <a:pt x="3484" y="15543"/>
                    <a:pt x="7772" y="15543"/>
                  </a:cubicBezTo>
                  <a:close/>
                </a:path>
              </a:pathLst>
            </a:custGeom>
            <a:solidFill>
              <a:srgbClr val="E69138"/>
            </a:solidFill>
            <a:ln w="76200" cap="flat" cmpd="sng">
              <a:solidFill>
                <a:srgbClr val="A54D0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ct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r>
                <a:rPr kumimoji="0" lang="en" sz="5333" b="1" i="0" u="none" strike="noStrike" kern="0" cap="none" spc="0" normalizeH="0" baseline="0" noProof="0">
                  <a:ln>
                    <a:noFill/>
                  </a:ln>
                  <a:solidFill>
                    <a:srgbClr val="A54D05"/>
                  </a:solidFill>
                  <a:effectLst/>
                  <a:uLnTx/>
                  <a:uFillTx/>
                  <a:latin typeface="Dosis"/>
                  <a:ea typeface="Dosis"/>
                  <a:cs typeface="Dosis"/>
                  <a:sym typeface="Dosis"/>
                </a:rPr>
                <a:t>1¢</a:t>
              </a:r>
              <a:endParaRPr kumimoji="0" sz="5333" b="1" i="0" u="none" strike="noStrike" kern="0" cap="none" spc="0" normalizeH="0" baseline="0" noProof="0">
                <a:ln>
                  <a:noFill/>
                </a:ln>
                <a:solidFill>
                  <a:srgbClr val="A54D05"/>
                </a:solidFill>
                <a:effectLst/>
                <a:uLnTx/>
                <a:uFillTx/>
                <a:latin typeface="Dosis"/>
                <a:ea typeface="Dosis"/>
                <a:cs typeface="Dosis"/>
                <a:sym typeface="Dosis"/>
              </a:endParaRPr>
            </a:p>
          </p:txBody>
        </p:sp>
      </p:grpSp>
      <p:grpSp>
        <p:nvGrpSpPr>
          <p:cNvPr id="1398" name="Google Shape;1398;p20"/>
          <p:cNvGrpSpPr/>
          <p:nvPr/>
        </p:nvGrpSpPr>
        <p:grpSpPr>
          <a:xfrm>
            <a:off x="5487013" y="2206288"/>
            <a:ext cx="1217599" cy="1218355"/>
            <a:chOff x="1300400" y="1688700"/>
            <a:chExt cx="481950" cy="482275"/>
          </a:xfrm>
        </p:grpSpPr>
        <p:sp>
          <p:nvSpPr>
            <p:cNvPr id="1399" name="Google Shape;1399;p20"/>
            <p:cNvSpPr/>
            <p:nvPr/>
          </p:nvSpPr>
          <p:spPr>
            <a:xfrm>
              <a:off x="1300400" y="1688700"/>
              <a:ext cx="481950" cy="482275"/>
            </a:xfrm>
            <a:custGeom>
              <a:avLst/>
              <a:gdLst/>
              <a:ahLst/>
              <a:cxnLst/>
              <a:rect l="l" t="t" r="r" b="b"/>
              <a:pathLst>
                <a:path w="19278" h="19291" extrusionOk="0">
                  <a:moveTo>
                    <a:pt x="9645" y="19290"/>
                  </a:moveTo>
                  <a:cubicBezTo>
                    <a:pt x="14952" y="19290"/>
                    <a:pt x="19277" y="14952"/>
                    <a:pt x="19277" y="9645"/>
                  </a:cubicBezTo>
                  <a:cubicBezTo>
                    <a:pt x="19277" y="4339"/>
                    <a:pt x="14952" y="1"/>
                    <a:pt x="9645" y="1"/>
                  </a:cubicBezTo>
                  <a:cubicBezTo>
                    <a:pt x="4326" y="1"/>
                    <a:pt x="0" y="4339"/>
                    <a:pt x="0" y="9645"/>
                  </a:cubicBezTo>
                  <a:cubicBezTo>
                    <a:pt x="0" y="14952"/>
                    <a:pt x="4326" y="19290"/>
                    <a:pt x="9645" y="19290"/>
                  </a:cubicBezTo>
                  <a:close/>
                </a:path>
              </a:pathLst>
            </a:custGeom>
            <a:solidFill>
              <a:srgbClr val="999999"/>
            </a:solidFill>
            <a:ln w="762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A54D05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0" name="Google Shape;1400;p20"/>
            <p:cNvSpPr/>
            <p:nvPr/>
          </p:nvSpPr>
          <p:spPr>
            <a:xfrm>
              <a:off x="1347225" y="1735550"/>
              <a:ext cx="388275" cy="388575"/>
            </a:xfrm>
            <a:custGeom>
              <a:avLst/>
              <a:gdLst/>
              <a:ahLst/>
              <a:cxnLst/>
              <a:rect l="l" t="t" r="r" b="b"/>
              <a:pathLst>
                <a:path w="15531" h="15543" extrusionOk="0">
                  <a:moveTo>
                    <a:pt x="7772" y="15543"/>
                  </a:moveTo>
                  <a:cubicBezTo>
                    <a:pt x="12048" y="15543"/>
                    <a:pt x="15531" y="12047"/>
                    <a:pt x="15531" y="7771"/>
                  </a:cubicBezTo>
                  <a:cubicBezTo>
                    <a:pt x="15531" y="3496"/>
                    <a:pt x="12048" y="0"/>
                    <a:pt x="7772" y="0"/>
                  </a:cubicBezTo>
                  <a:cubicBezTo>
                    <a:pt x="3484" y="0"/>
                    <a:pt x="1" y="3496"/>
                    <a:pt x="1" y="7771"/>
                  </a:cubicBezTo>
                  <a:cubicBezTo>
                    <a:pt x="1" y="12047"/>
                    <a:pt x="3484" y="15543"/>
                    <a:pt x="7772" y="15543"/>
                  </a:cubicBezTo>
                  <a:close/>
                </a:path>
              </a:pathLst>
            </a:custGeom>
            <a:solidFill>
              <a:srgbClr val="CCCCCC"/>
            </a:solidFill>
            <a:ln w="76200" cap="flat" cmpd="sng">
              <a:solidFill>
                <a:srgbClr val="99999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ct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r>
                <a:rPr kumimoji="0" lang="en" sz="5333" b="1" i="0" u="none" strike="noStrike" kern="0" cap="none" spc="0" normalizeH="0" baseline="0" noProof="0">
                  <a:ln>
                    <a:noFill/>
                  </a:ln>
                  <a:solidFill>
                    <a:srgbClr val="999999"/>
                  </a:solidFill>
                  <a:effectLst/>
                  <a:uLnTx/>
                  <a:uFillTx/>
                  <a:latin typeface="Dosis"/>
                  <a:ea typeface="Dosis"/>
                  <a:cs typeface="Dosis"/>
                  <a:sym typeface="Dosis"/>
                </a:rPr>
                <a:t>5¢</a:t>
              </a:r>
              <a:endParaRPr kumimoji="0" sz="5333" b="1" i="0" u="none" strike="noStrike" kern="0" cap="none" spc="0" normalizeH="0" baseline="0" noProof="0">
                <a:ln>
                  <a:noFill/>
                </a:ln>
                <a:solidFill>
                  <a:srgbClr val="999999"/>
                </a:solidFill>
                <a:effectLst/>
                <a:uLnTx/>
                <a:uFillTx/>
                <a:latin typeface="Dosis"/>
                <a:ea typeface="Dosis"/>
                <a:cs typeface="Dosis"/>
                <a:sym typeface="Dosis"/>
              </a:endParaRPr>
            </a:p>
          </p:txBody>
        </p:sp>
      </p:grpSp>
      <p:grpSp>
        <p:nvGrpSpPr>
          <p:cNvPr id="1401" name="Google Shape;1401;p20"/>
          <p:cNvGrpSpPr/>
          <p:nvPr/>
        </p:nvGrpSpPr>
        <p:grpSpPr>
          <a:xfrm>
            <a:off x="9264306" y="2532049"/>
            <a:ext cx="891993" cy="892595"/>
            <a:chOff x="1300400" y="1688700"/>
            <a:chExt cx="481950" cy="482275"/>
          </a:xfrm>
        </p:grpSpPr>
        <p:sp>
          <p:nvSpPr>
            <p:cNvPr id="1402" name="Google Shape;1402;p20"/>
            <p:cNvSpPr/>
            <p:nvPr/>
          </p:nvSpPr>
          <p:spPr>
            <a:xfrm>
              <a:off x="1300400" y="1688700"/>
              <a:ext cx="481950" cy="482275"/>
            </a:xfrm>
            <a:custGeom>
              <a:avLst/>
              <a:gdLst/>
              <a:ahLst/>
              <a:cxnLst/>
              <a:rect l="l" t="t" r="r" b="b"/>
              <a:pathLst>
                <a:path w="19278" h="19291" extrusionOk="0">
                  <a:moveTo>
                    <a:pt x="9645" y="19290"/>
                  </a:moveTo>
                  <a:cubicBezTo>
                    <a:pt x="14952" y="19290"/>
                    <a:pt x="19277" y="14952"/>
                    <a:pt x="19277" y="9645"/>
                  </a:cubicBezTo>
                  <a:cubicBezTo>
                    <a:pt x="19277" y="4339"/>
                    <a:pt x="14952" y="1"/>
                    <a:pt x="9645" y="1"/>
                  </a:cubicBezTo>
                  <a:cubicBezTo>
                    <a:pt x="4326" y="1"/>
                    <a:pt x="0" y="4339"/>
                    <a:pt x="0" y="9645"/>
                  </a:cubicBezTo>
                  <a:cubicBezTo>
                    <a:pt x="0" y="14952"/>
                    <a:pt x="4326" y="19290"/>
                    <a:pt x="9645" y="19290"/>
                  </a:cubicBezTo>
                  <a:close/>
                </a:path>
              </a:pathLst>
            </a:custGeom>
            <a:solidFill>
              <a:srgbClr val="A54D05"/>
            </a:solidFill>
            <a:ln w="762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A54D05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3" name="Google Shape;1403;p20"/>
            <p:cNvSpPr/>
            <p:nvPr/>
          </p:nvSpPr>
          <p:spPr>
            <a:xfrm>
              <a:off x="1347225" y="1735550"/>
              <a:ext cx="388275" cy="388575"/>
            </a:xfrm>
            <a:custGeom>
              <a:avLst/>
              <a:gdLst/>
              <a:ahLst/>
              <a:cxnLst/>
              <a:rect l="l" t="t" r="r" b="b"/>
              <a:pathLst>
                <a:path w="15531" h="15543" extrusionOk="0">
                  <a:moveTo>
                    <a:pt x="7772" y="15543"/>
                  </a:moveTo>
                  <a:cubicBezTo>
                    <a:pt x="12048" y="15543"/>
                    <a:pt x="15531" y="12047"/>
                    <a:pt x="15531" y="7771"/>
                  </a:cubicBezTo>
                  <a:cubicBezTo>
                    <a:pt x="15531" y="3496"/>
                    <a:pt x="12048" y="0"/>
                    <a:pt x="7772" y="0"/>
                  </a:cubicBezTo>
                  <a:cubicBezTo>
                    <a:pt x="3484" y="0"/>
                    <a:pt x="1" y="3496"/>
                    <a:pt x="1" y="7771"/>
                  </a:cubicBezTo>
                  <a:cubicBezTo>
                    <a:pt x="1" y="12047"/>
                    <a:pt x="3484" y="15543"/>
                    <a:pt x="7772" y="15543"/>
                  </a:cubicBezTo>
                  <a:close/>
                </a:path>
              </a:pathLst>
            </a:custGeom>
            <a:solidFill>
              <a:srgbClr val="CCCCCC"/>
            </a:solidFill>
            <a:ln w="76200" cap="flat" cmpd="sng">
              <a:solidFill>
                <a:srgbClr val="66666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ct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r>
                <a:rPr kumimoji="0" lang="en" sz="2800" b="1" i="0" u="none" strike="noStrike" kern="0" cap="none" spc="0" normalizeH="0" baseline="0" noProof="0">
                  <a:ln>
                    <a:noFill/>
                  </a:ln>
                  <a:solidFill>
                    <a:srgbClr val="666666"/>
                  </a:solidFill>
                  <a:effectLst/>
                  <a:uLnTx/>
                  <a:uFillTx/>
                  <a:latin typeface="Dosis"/>
                  <a:ea typeface="Dosis"/>
                  <a:cs typeface="Dosis"/>
                  <a:sym typeface="Dosis"/>
                </a:rPr>
                <a:t>10¢</a:t>
              </a:r>
              <a:endParaRPr kumimoji="0" sz="2800" b="1" i="0" u="none" strike="noStrike" kern="0" cap="none" spc="0" normalizeH="0" baseline="0" noProof="0">
                <a:ln>
                  <a:noFill/>
                </a:ln>
                <a:solidFill>
                  <a:srgbClr val="666666"/>
                </a:solidFill>
                <a:effectLst/>
                <a:uLnTx/>
                <a:uFillTx/>
                <a:latin typeface="Dosis"/>
                <a:ea typeface="Dosis"/>
                <a:cs typeface="Dosis"/>
                <a:sym typeface="Dosis"/>
              </a:endParaRPr>
            </a:p>
          </p:txBody>
        </p:sp>
      </p:grpSp>
      <p:sp>
        <p:nvSpPr>
          <p:cNvPr id="1404" name="Google Shape;1404;p20"/>
          <p:cNvSpPr/>
          <p:nvPr/>
        </p:nvSpPr>
        <p:spPr>
          <a:xfrm flipH="1">
            <a:off x="2728763" y="2265531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BE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05" name="Google Shape;1405;p20"/>
          <p:cNvSpPr/>
          <p:nvPr/>
        </p:nvSpPr>
        <p:spPr>
          <a:xfrm flipH="1">
            <a:off x="5370497" y="2811898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BE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06" name="Google Shape;1406;p20"/>
          <p:cNvSpPr/>
          <p:nvPr/>
        </p:nvSpPr>
        <p:spPr>
          <a:xfrm flipH="1">
            <a:off x="9911797" y="2896631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BE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33986242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spTree>
      <p:nvGrpSpPr>
        <p:cNvPr id="1" name="Shape 1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8" name="Google Shape;178;p4"/>
          <p:cNvGrpSpPr/>
          <p:nvPr/>
        </p:nvGrpSpPr>
        <p:grpSpPr>
          <a:xfrm>
            <a:off x="-184227" y="-399294"/>
            <a:ext cx="13152739" cy="7397993"/>
            <a:chOff x="238125" y="822050"/>
            <a:chExt cx="7136850" cy="4051475"/>
          </a:xfrm>
        </p:grpSpPr>
        <p:sp>
          <p:nvSpPr>
            <p:cNvPr id="179" name="Google Shape;179;p4"/>
            <p:cNvSpPr/>
            <p:nvPr/>
          </p:nvSpPr>
          <p:spPr>
            <a:xfrm>
              <a:off x="238125" y="114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0" name="Google Shape;180;p4"/>
            <p:cNvSpPr/>
            <p:nvPr/>
          </p:nvSpPr>
          <p:spPr>
            <a:xfrm>
              <a:off x="238125" y="27590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1" name="Google Shape;181;p4"/>
            <p:cNvSpPr/>
            <p:nvPr/>
          </p:nvSpPr>
          <p:spPr>
            <a:xfrm>
              <a:off x="238125" y="250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2" name="Google Shape;182;p4"/>
            <p:cNvSpPr/>
            <p:nvPr/>
          </p:nvSpPr>
          <p:spPr>
            <a:xfrm>
              <a:off x="238125" y="22460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3" name="Google Shape;183;p4"/>
            <p:cNvSpPr/>
            <p:nvPr/>
          </p:nvSpPr>
          <p:spPr>
            <a:xfrm>
              <a:off x="238125" y="1971075"/>
              <a:ext cx="7136850" cy="0"/>
            </a:xfrm>
            <a:custGeom>
              <a:avLst/>
              <a:gdLst/>
              <a:ahLst/>
              <a:cxnLst/>
              <a:rect l="l" t="t" r="r" b="b"/>
              <a:pathLst>
                <a:path w="285474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4" name="Google Shape;184;p4"/>
            <p:cNvSpPr/>
            <p:nvPr/>
          </p:nvSpPr>
          <p:spPr>
            <a:xfrm>
              <a:off x="238125" y="169607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5" name="Google Shape;185;p4"/>
            <p:cNvSpPr/>
            <p:nvPr/>
          </p:nvSpPr>
          <p:spPr>
            <a:xfrm>
              <a:off x="238125" y="1420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6" name="Google Shape;186;p4"/>
            <p:cNvSpPr/>
            <p:nvPr/>
          </p:nvSpPr>
          <p:spPr>
            <a:xfrm>
              <a:off x="238125" y="33092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7" name="Google Shape;187;p4"/>
            <p:cNvSpPr/>
            <p:nvPr/>
          </p:nvSpPr>
          <p:spPr>
            <a:xfrm>
              <a:off x="238125" y="30155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8" name="Google Shape;188;p4"/>
            <p:cNvSpPr/>
            <p:nvPr/>
          </p:nvSpPr>
          <p:spPr>
            <a:xfrm>
              <a:off x="238125" y="47439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" name="Google Shape;189;p4"/>
            <p:cNvSpPr/>
            <p:nvPr/>
          </p:nvSpPr>
          <p:spPr>
            <a:xfrm>
              <a:off x="238125" y="44549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" name="Google Shape;190;p4"/>
            <p:cNvSpPr/>
            <p:nvPr/>
          </p:nvSpPr>
          <p:spPr>
            <a:xfrm>
              <a:off x="238125" y="4167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" name="Google Shape;191;p4"/>
            <p:cNvSpPr/>
            <p:nvPr/>
          </p:nvSpPr>
          <p:spPr>
            <a:xfrm>
              <a:off x="238125" y="38817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" name="Google Shape;192;p4"/>
            <p:cNvSpPr/>
            <p:nvPr/>
          </p:nvSpPr>
          <p:spPr>
            <a:xfrm>
              <a:off x="238125" y="35953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" name="Google Shape;193;p4"/>
            <p:cNvSpPr/>
            <p:nvPr/>
          </p:nvSpPr>
          <p:spPr>
            <a:xfrm>
              <a:off x="5075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" name="Google Shape;194;p4"/>
            <p:cNvSpPr/>
            <p:nvPr/>
          </p:nvSpPr>
          <p:spPr>
            <a:xfrm>
              <a:off x="3244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" name="Google Shape;195;p4"/>
            <p:cNvSpPr/>
            <p:nvPr/>
          </p:nvSpPr>
          <p:spPr>
            <a:xfrm>
              <a:off x="29400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" name="Google Shape;196;p4"/>
            <p:cNvSpPr/>
            <p:nvPr/>
          </p:nvSpPr>
          <p:spPr>
            <a:xfrm>
              <a:off x="2635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" name="Google Shape;197;p4"/>
            <p:cNvSpPr/>
            <p:nvPr/>
          </p:nvSpPr>
          <p:spPr>
            <a:xfrm>
              <a:off x="2331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" name="Google Shape;198;p4"/>
            <p:cNvSpPr/>
            <p:nvPr/>
          </p:nvSpPr>
          <p:spPr>
            <a:xfrm>
              <a:off x="20279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" name="Google Shape;199;p4"/>
            <p:cNvSpPr/>
            <p:nvPr/>
          </p:nvSpPr>
          <p:spPr>
            <a:xfrm>
              <a:off x="17239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" name="Google Shape;200;p4"/>
            <p:cNvSpPr/>
            <p:nvPr/>
          </p:nvSpPr>
          <p:spPr>
            <a:xfrm>
              <a:off x="14197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" name="Google Shape;201;p4"/>
            <p:cNvSpPr/>
            <p:nvPr/>
          </p:nvSpPr>
          <p:spPr>
            <a:xfrm>
              <a:off x="1115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" name="Google Shape;202;p4"/>
            <p:cNvSpPr/>
            <p:nvPr/>
          </p:nvSpPr>
          <p:spPr>
            <a:xfrm>
              <a:off x="811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" name="Google Shape;203;p4"/>
            <p:cNvSpPr/>
            <p:nvPr/>
          </p:nvSpPr>
          <p:spPr>
            <a:xfrm>
              <a:off x="3548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" name="Google Shape;204;p4"/>
            <p:cNvSpPr/>
            <p:nvPr/>
          </p:nvSpPr>
          <p:spPr>
            <a:xfrm>
              <a:off x="62845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" name="Google Shape;205;p4"/>
            <p:cNvSpPr/>
            <p:nvPr/>
          </p:nvSpPr>
          <p:spPr>
            <a:xfrm>
              <a:off x="5980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" name="Google Shape;206;p4"/>
            <p:cNvSpPr/>
            <p:nvPr/>
          </p:nvSpPr>
          <p:spPr>
            <a:xfrm>
              <a:off x="5676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" name="Google Shape;207;p4"/>
            <p:cNvSpPr/>
            <p:nvPr/>
          </p:nvSpPr>
          <p:spPr>
            <a:xfrm>
              <a:off x="53724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" name="Google Shape;208;p4"/>
            <p:cNvSpPr/>
            <p:nvPr/>
          </p:nvSpPr>
          <p:spPr>
            <a:xfrm>
              <a:off x="50684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" name="Google Shape;209;p4"/>
            <p:cNvSpPr/>
            <p:nvPr/>
          </p:nvSpPr>
          <p:spPr>
            <a:xfrm>
              <a:off x="47644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" name="Google Shape;210;p4"/>
            <p:cNvSpPr/>
            <p:nvPr/>
          </p:nvSpPr>
          <p:spPr>
            <a:xfrm>
              <a:off x="4460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" name="Google Shape;211;p4"/>
            <p:cNvSpPr/>
            <p:nvPr/>
          </p:nvSpPr>
          <p:spPr>
            <a:xfrm>
              <a:off x="4156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" name="Google Shape;212;p4"/>
            <p:cNvSpPr/>
            <p:nvPr/>
          </p:nvSpPr>
          <p:spPr>
            <a:xfrm>
              <a:off x="38522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" name="Google Shape;213;p4"/>
            <p:cNvSpPr/>
            <p:nvPr/>
          </p:nvSpPr>
          <p:spPr>
            <a:xfrm>
              <a:off x="65885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" name="Google Shape;214;p4"/>
            <p:cNvSpPr/>
            <p:nvPr/>
          </p:nvSpPr>
          <p:spPr>
            <a:xfrm>
              <a:off x="71967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" name="Google Shape;215;p4"/>
            <p:cNvSpPr/>
            <p:nvPr/>
          </p:nvSpPr>
          <p:spPr>
            <a:xfrm>
              <a:off x="68927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216" name="Google Shape;216;p4"/>
          <p:cNvSpPr/>
          <p:nvPr/>
        </p:nvSpPr>
        <p:spPr>
          <a:xfrm>
            <a:off x="950933" y="1764600"/>
            <a:ext cx="10290000" cy="4329600"/>
          </a:xfrm>
          <a:prstGeom prst="roundRect">
            <a:avLst>
              <a:gd name="adj" fmla="val 5150"/>
            </a:avLst>
          </a:prstGeom>
          <a:solidFill>
            <a:schemeClr val="lt1"/>
          </a:solidFill>
          <a:ln w="76200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6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17" name="Google Shape;217;p4"/>
          <p:cNvSpPr/>
          <p:nvPr/>
        </p:nvSpPr>
        <p:spPr>
          <a:xfrm>
            <a:off x="950967" y="641533"/>
            <a:ext cx="10290000" cy="919200"/>
          </a:xfrm>
          <a:prstGeom prst="roundRect">
            <a:avLst>
              <a:gd name="adj" fmla="val 16667"/>
            </a:avLst>
          </a:prstGeom>
          <a:solidFill>
            <a:schemeClr val="accent1"/>
          </a:solidFill>
          <a:ln w="762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18" name="Google Shape;218;p4"/>
          <p:cNvSpPr txBox="1">
            <a:spLocks noGrp="1"/>
          </p:cNvSpPr>
          <p:nvPr>
            <p:ph type="title"/>
          </p:nvPr>
        </p:nvSpPr>
        <p:spPr>
          <a:xfrm>
            <a:off x="950967" y="719333"/>
            <a:ext cx="10290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19" name="Google Shape;219;p4"/>
          <p:cNvSpPr txBox="1">
            <a:spLocks noGrp="1"/>
          </p:cNvSpPr>
          <p:nvPr>
            <p:ph type="body" idx="1"/>
          </p:nvPr>
        </p:nvSpPr>
        <p:spPr>
          <a:xfrm>
            <a:off x="950967" y="1764600"/>
            <a:ext cx="10290000" cy="427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57189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AutoNum type="arabicPeriod"/>
              <a:defRPr sz="1600"/>
            </a:lvl1pPr>
            <a:lvl2pPr marL="1219170" lvl="1" indent="-423323">
              <a:spcBef>
                <a:spcPts val="0"/>
              </a:spcBef>
              <a:spcAft>
                <a:spcPts val="0"/>
              </a:spcAft>
              <a:buSzPts val="1400"/>
              <a:buAutoNum type="alphaLcPeriod"/>
              <a:defRPr/>
            </a:lvl2pPr>
            <a:lvl3pPr marL="1828754" lvl="2" indent="-423323">
              <a:spcBef>
                <a:spcPts val="0"/>
              </a:spcBef>
              <a:spcAft>
                <a:spcPts val="0"/>
              </a:spcAft>
              <a:buSzPts val="1400"/>
              <a:buAutoNum type="romanLcPeriod"/>
              <a:defRPr/>
            </a:lvl3pPr>
            <a:lvl4pPr marL="2438339" lvl="3" indent="-423323">
              <a:spcBef>
                <a:spcPts val="0"/>
              </a:spcBef>
              <a:spcAft>
                <a:spcPts val="0"/>
              </a:spcAft>
              <a:buSzPts val="1400"/>
              <a:buAutoNum type="arabicPeriod"/>
              <a:defRPr/>
            </a:lvl4pPr>
            <a:lvl5pPr marL="3047924" lvl="4" indent="-423323">
              <a:spcBef>
                <a:spcPts val="0"/>
              </a:spcBef>
              <a:spcAft>
                <a:spcPts val="0"/>
              </a:spcAft>
              <a:buSzPts val="1400"/>
              <a:buAutoNum type="alphaLcPeriod"/>
              <a:defRPr/>
            </a:lvl5pPr>
            <a:lvl6pPr marL="3657509" lvl="5" indent="-423323">
              <a:spcBef>
                <a:spcPts val="0"/>
              </a:spcBef>
              <a:spcAft>
                <a:spcPts val="0"/>
              </a:spcAft>
              <a:buSzPts val="1400"/>
              <a:buAutoNum type="romanLcPeriod"/>
              <a:defRPr/>
            </a:lvl6pPr>
            <a:lvl7pPr marL="4267093" lvl="6" indent="-423323">
              <a:spcBef>
                <a:spcPts val="0"/>
              </a:spcBef>
              <a:spcAft>
                <a:spcPts val="0"/>
              </a:spcAft>
              <a:buSzPts val="1400"/>
              <a:buAutoNum type="arabicPeriod"/>
              <a:defRPr/>
            </a:lvl7pPr>
            <a:lvl8pPr marL="4876678" lvl="7" indent="-423323">
              <a:spcBef>
                <a:spcPts val="0"/>
              </a:spcBef>
              <a:spcAft>
                <a:spcPts val="0"/>
              </a:spcAft>
              <a:buSzPts val="1400"/>
              <a:buAutoNum type="alphaLcPeriod"/>
              <a:defRPr/>
            </a:lvl8pPr>
            <a:lvl9pPr marL="5486263" lvl="8" indent="-423323">
              <a:spcBef>
                <a:spcPts val="0"/>
              </a:spcBef>
              <a:spcAft>
                <a:spcPts val="0"/>
              </a:spcAft>
              <a:buSzPts val="1400"/>
              <a:buAutoNum type="romanLcPeriod"/>
              <a:defRPr/>
            </a:lvl9pPr>
          </a:lstStyle>
          <a:p>
            <a:endParaRPr/>
          </a:p>
        </p:txBody>
      </p:sp>
      <p:sp>
        <p:nvSpPr>
          <p:cNvPr id="220" name="Google Shape;220;p4"/>
          <p:cNvSpPr/>
          <p:nvPr/>
        </p:nvSpPr>
        <p:spPr>
          <a:xfrm>
            <a:off x="11511297" y="323164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BE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221" name="Google Shape;221;p4"/>
          <p:cNvGrpSpPr/>
          <p:nvPr/>
        </p:nvGrpSpPr>
        <p:grpSpPr>
          <a:xfrm>
            <a:off x="10170785" y="592808"/>
            <a:ext cx="1155783" cy="1243739"/>
            <a:chOff x="7627750" y="181828"/>
            <a:chExt cx="1196793" cy="1288048"/>
          </a:xfrm>
        </p:grpSpPr>
        <p:sp>
          <p:nvSpPr>
            <p:cNvPr id="222" name="Google Shape;222;p4"/>
            <p:cNvSpPr/>
            <p:nvPr/>
          </p:nvSpPr>
          <p:spPr>
            <a:xfrm>
              <a:off x="7627750" y="183417"/>
              <a:ext cx="1196793" cy="1286458"/>
            </a:xfrm>
            <a:custGeom>
              <a:avLst/>
              <a:gdLst/>
              <a:ahLst/>
              <a:cxnLst/>
              <a:rect l="l" t="t" r="r" b="b"/>
              <a:pathLst>
                <a:path w="40916" h="43989" extrusionOk="0">
                  <a:moveTo>
                    <a:pt x="16330" y="1"/>
                  </a:moveTo>
                  <a:cubicBezTo>
                    <a:pt x="10854" y="1"/>
                    <a:pt x="6328" y="1956"/>
                    <a:pt x="5700" y="4471"/>
                  </a:cubicBezTo>
                  <a:cubicBezTo>
                    <a:pt x="2738" y="5379"/>
                    <a:pt x="769" y="6943"/>
                    <a:pt x="769" y="8731"/>
                  </a:cubicBezTo>
                  <a:lnTo>
                    <a:pt x="769" y="10813"/>
                  </a:lnTo>
                  <a:cubicBezTo>
                    <a:pt x="769" y="12112"/>
                    <a:pt x="1816" y="13285"/>
                    <a:pt x="3507" y="14193"/>
                  </a:cubicBezTo>
                  <a:cubicBezTo>
                    <a:pt x="3674" y="14864"/>
                    <a:pt x="4121" y="15506"/>
                    <a:pt x="4792" y="16079"/>
                  </a:cubicBezTo>
                  <a:cubicBezTo>
                    <a:pt x="4526" y="16526"/>
                    <a:pt x="4387" y="17001"/>
                    <a:pt x="4387" y="17476"/>
                  </a:cubicBezTo>
                  <a:lnTo>
                    <a:pt x="4387" y="19557"/>
                  </a:lnTo>
                  <a:cubicBezTo>
                    <a:pt x="4387" y="19948"/>
                    <a:pt x="4470" y="20311"/>
                    <a:pt x="4638" y="20675"/>
                  </a:cubicBezTo>
                  <a:cubicBezTo>
                    <a:pt x="1844" y="21583"/>
                    <a:pt x="0" y="23105"/>
                    <a:pt x="0" y="24837"/>
                  </a:cubicBezTo>
                  <a:lnTo>
                    <a:pt x="0" y="26919"/>
                  </a:lnTo>
                  <a:cubicBezTo>
                    <a:pt x="0" y="28078"/>
                    <a:pt x="838" y="29140"/>
                    <a:pt x="2221" y="30006"/>
                  </a:cubicBezTo>
                  <a:cubicBezTo>
                    <a:pt x="1718" y="30593"/>
                    <a:pt x="1439" y="31235"/>
                    <a:pt x="1439" y="31906"/>
                  </a:cubicBezTo>
                  <a:lnTo>
                    <a:pt x="1439" y="33987"/>
                  </a:lnTo>
                  <a:cubicBezTo>
                    <a:pt x="1439" y="36767"/>
                    <a:pt x="6258" y="39044"/>
                    <a:pt x="12153" y="39044"/>
                  </a:cubicBezTo>
                  <a:cubicBezTo>
                    <a:pt x="15394" y="39044"/>
                    <a:pt x="18300" y="38359"/>
                    <a:pt x="20269" y="37284"/>
                  </a:cubicBezTo>
                  <a:cubicBezTo>
                    <a:pt x="21862" y="41209"/>
                    <a:pt x="25717" y="43989"/>
                    <a:pt x="30201" y="43989"/>
                  </a:cubicBezTo>
                  <a:cubicBezTo>
                    <a:pt x="36096" y="43989"/>
                    <a:pt x="40916" y="39183"/>
                    <a:pt x="40916" y="33289"/>
                  </a:cubicBezTo>
                  <a:cubicBezTo>
                    <a:pt x="40916" y="27380"/>
                    <a:pt x="36096" y="22574"/>
                    <a:pt x="30201" y="22574"/>
                  </a:cubicBezTo>
                  <a:cubicBezTo>
                    <a:pt x="29824" y="22574"/>
                    <a:pt x="29461" y="22588"/>
                    <a:pt x="29098" y="22630"/>
                  </a:cubicBezTo>
                  <a:lnTo>
                    <a:pt x="29098" y="21164"/>
                  </a:lnTo>
                  <a:cubicBezTo>
                    <a:pt x="29098" y="20242"/>
                    <a:pt x="28581" y="19389"/>
                    <a:pt x="27687" y="18649"/>
                  </a:cubicBezTo>
                  <a:cubicBezTo>
                    <a:pt x="28232" y="18034"/>
                    <a:pt x="28539" y="17364"/>
                    <a:pt x="28539" y="16666"/>
                  </a:cubicBezTo>
                  <a:lnTo>
                    <a:pt x="28539" y="14584"/>
                  </a:lnTo>
                  <a:cubicBezTo>
                    <a:pt x="28539" y="13034"/>
                    <a:pt x="27058" y="11637"/>
                    <a:pt x="24711" y="10701"/>
                  </a:cubicBezTo>
                  <a:cubicBezTo>
                    <a:pt x="24684" y="10589"/>
                    <a:pt x="24628" y="10491"/>
                    <a:pt x="24572" y="10379"/>
                  </a:cubicBezTo>
                  <a:cubicBezTo>
                    <a:pt x="26108" y="9499"/>
                    <a:pt x="27044" y="8382"/>
                    <a:pt x="27044" y="7153"/>
                  </a:cubicBezTo>
                  <a:lnTo>
                    <a:pt x="27044" y="5071"/>
                  </a:lnTo>
                  <a:cubicBezTo>
                    <a:pt x="27044" y="2277"/>
                    <a:pt x="22225" y="1"/>
                    <a:pt x="16330" y="1"/>
                  </a:cubicBezTo>
                  <a:close/>
                </a:path>
              </a:pathLst>
            </a:custGeom>
            <a:solidFill>
              <a:srgbClr val="FFFFFF"/>
            </a:solidFill>
            <a:ln w="1143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223" name="Google Shape;223;p4"/>
            <p:cNvGrpSpPr/>
            <p:nvPr/>
          </p:nvGrpSpPr>
          <p:grpSpPr>
            <a:xfrm>
              <a:off x="7627838" y="181828"/>
              <a:ext cx="1196383" cy="1286458"/>
              <a:chOff x="-1780025" y="3601513"/>
              <a:chExt cx="1022550" cy="1099725"/>
            </a:xfrm>
          </p:grpSpPr>
          <p:sp>
            <p:nvSpPr>
              <p:cNvPr id="224" name="Google Shape;224;p4"/>
              <p:cNvSpPr/>
              <p:nvPr/>
            </p:nvSpPr>
            <p:spPr>
              <a:xfrm>
                <a:off x="-1744050" y="4324388"/>
                <a:ext cx="535375" cy="253225"/>
              </a:xfrm>
              <a:custGeom>
                <a:avLst/>
                <a:gdLst/>
                <a:ahLst/>
                <a:cxnLst/>
                <a:rect l="l" t="t" r="r" b="b"/>
                <a:pathLst>
                  <a:path w="21415" h="10129" extrusionOk="0">
                    <a:moveTo>
                      <a:pt x="10700" y="10128"/>
                    </a:moveTo>
                    <a:cubicBezTo>
                      <a:pt x="16609" y="10128"/>
                      <a:pt x="21415" y="7865"/>
                      <a:pt x="21415" y="5072"/>
                    </a:cubicBezTo>
                    <a:cubicBezTo>
                      <a:pt x="21415" y="2278"/>
                      <a:pt x="16609" y="1"/>
                      <a:pt x="10700" y="1"/>
                    </a:cubicBezTo>
                    <a:cubicBezTo>
                      <a:pt x="4806" y="1"/>
                      <a:pt x="0" y="2278"/>
                      <a:pt x="0" y="5072"/>
                    </a:cubicBezTo>
                    <a:cubicBezTo>
                      <a:pt x="0" y="7865"/>
                      <a:pt x="4806" y="10128"/>
                      <a:pt x="10700" y="10128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5" name="Google Shape;225;p4"/>
              <p:cNvSpPr/>
              <p:nvPr/>
            </p:nvSpPr>
            <p:spPr>
              <a:xfrm>
                <a:off x="-1744050" y="4399138"/>
                <a:ext cx="535375" cy="52050"/>
              </a:xfrm>
              <a:custGeom>
                <a:avLst/>
                <a:gdLst/>
                <a:ahLst/>
                <a:cxnLst/>
                <a:rect l="l" t="t" r="r" b="b"/>
                <a:pathLst>
                  <a:path w="21415" h="2082" extrusionOk="0">
                    <a:moveTo>
                      <a:pt x="0" y="2082"/>
                    </a:moveTo>
                    <a:lnTo>
                      <a:pt x="21415" y="2082"/>
                    </a:lnTo>
                    <a:lnTo>
                      <a:pt x="21415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6" name="Google Shape;226;p4"/>
              <p:cNvSpPr/>
              <p:nvPr/>
            </p:nvSpPr>
            <p:spPr>
              <a:xfrm>
                <a:off x="-1744050" y="4272363"/>
                <a:ext cx="535375" cy="253200"/>
              </a:xfrm>
              <a:custGeom>
                <a:avLst/>
                <a:gdLst/>
                <a:ahLst/>
                <a:cxnLst/>
                <a:rect l="l" t="t" r="r" b="b"/>
                <a:pathLst>
                  <a:path w="21415" h="10128" extrusionOk="0">
                    <a:moveTo>
                      <a:pt x="10700" y="10128"/>
                    </a:moveTo>
                    <a:cubicBezTo>
                      <a:pt x="16609" y="10128"/>
                      <a:pt x="21415" y="7851"/>
                      <a:pt x="21415" y="5071"/>
                    </a:cubicBezTo>
                    <a:cubicBezTo>
                      <a:pt x="21415" y="2277"/>
                      <a:pt x="16609" y="0"/>
                      <a:pt x="10700" y="0"/>
                    </a:cubicBezTo>
                    <a:cubicBezTo>
                      <a:pt x="4806" y="0"/>
                      <a:pt x="0" y="2277"/>
                      <a:pt x="0" y="5071"/>
                    </a:cubicBezTo>
                    <a:cubicBezTo>
                      <a:pt x="0" y="7851"/>
                      <a:pt x="4806" y="10128"/>
                      <a:pt x="10700" y="10128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7" name="Google Shape;227;p4"/>
              <p:cNvSpPr/>
              <p:nvPr/>
            </p:nvSpPr>
            <p:spPr>
              <a:xfrm>
                <a:off x="-1709125" y="4296813"/>
                <a:ext cx="465525" cy="204325"/>
              </a:xfrm>
              <a:custGeom>
                <a:avLst/>
                <a:gdLst/>
                <a:ahLst/>
                <a:cxnLst/>
                <a:rect l="l" t="t" r="r" b="b"/>
                <a:pathLst>
                  <a:path w="18621" h="8173" extrusionOk="0">
                    <a:moveTo>
                      <a:pt x="9303" y="8172"/>
                    </a:moveTo>
                    <a:cubicBezTo>
                      <a:pt x="14430" y="8172"/>
                      <a:pt x="18621" y="6342"/>
                      <a:pt x="18621" y="4093"/>
                    </a:cubicBezTo>
                    <a:cubicBezTo>
                      <a:pt x="18621" y="1844"/>
                      <a:pt x="14430" y="0"/>
                      <a:pt x="9303" y="0"/>
                    </a:cubicBezTo>
                    <a:cubicBezTo>
                      <a:pt x="4177" y="0"/>
                      <a:pt x="0" y="1844"/>
                      <a:pt x="0" y="4093"/>
                    </a:cubicBezTo>
                    <a:cubicBezTo>
                      <a:pt x="0" y="6342"/>
                      <a:pt x="4177" y="8172"/>
                      <a:pt x="9303" y="8172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8" name="Google Shape;228;p4"/>
              <p:cNvSpPr/>
              <p:nvPr/>
            </p:nvSpPr>
            <p:spPr>
              <a:xfrm>
                <a:off x="-1556175" y="4329988"/>
                <a:ext cx="159275" cy="137975"/>
              </a:xfrm>
              <a:custGeom>
                <a:avLst/>
                <a:gdLst/>
                <a:ahLst/>
                <a:cxnLst/>
                <a:rect l="l" t="t" r="r" b="b"/>
                <a:pathLst>
                  <a:path w="6371" h="5519" extrusionOk="0">
                    <a:moveTo>
                      <a:pt x="2738" y="978"/>
                    </a:moveTo>
                    <a:lnTo>
                      <a:pt x="2738" y="2054"/>
                    </a:lnTo>
                    <a:cubicBezTo>
                      <a:pt x="2571" y="2012"/>
                      <a:pt x="2431" y="1970"/>
                      <a:pt x="2319" y="1928"/>
                    </a:cubicBezTo>
                    <a:cubicBezTo>
                      <a:pt x="2236" y="1900"/>
                      <a:pt x="2166" y="1858"/>
                      <a:pt x="2096" y="1816"/>
                    </a:cubicBezTo>
                    <a:cubicBezTo>
                      <a:pt x="1970" y="1732"/>
                      <a:pt x="1900" y="1621"/>
                      <a:pt x="1900" y="1523"/>
                    </a:cubicBezTo>
                    <a:cubicBezTo>
                      <a:pt x="1900" y="1397"/>
                      <a:pt x="1970" y="1285"/>
                      <a:pt x="2124" y="1188"/>
                    </a:cubicBezTo>
                    <a:cubicBezTo>
                      <a:pt x="2180" y="1160"/>
                      <a:pt x="2250" y="1118"/>
                      <a:pt x="2319" y="1090"/>
                    </a:cubicBezTo>
                    <a:cubicBezTo>
                      <a:pt x="2431" y="1048"/>
                      <a:pt x="2571" y="1006"/>
                      <a:pt x="2738" y="978"/>
                    </a:cubicBezTo>
                    <a:close/>
                    <a:moveTo>
                      <a:pt x="3674" y="3060"/>
                    </a:moveTo>
                    <a:cubicBezTo>
                      <a:pt x="3898" y="3087"/>
                      <a:pt x="4079" y="3129"/>
                      <a:pt x="4233" y="3171"/>
                    </a:cubicBezTo>
                    <a:cubicBezTo>
                      <a:pt x="4345" y="3199"/>
                      <a:pt x="4443" y="3241"/>
                      <a:pt x="4526" y="3283"/>
                    </a:cubicBezTo>
                    <a:cubicBezTo>
                      <a:pt x="4694" y="3381"/>
                      <a:pt x="4778" y="3507"/>
                      <a:pt x="4778" y="3646"/>
                    </a:cubicBezTo>
                    <a:cubicBezTo>
                      <a:pt x="4778" y="3800"/>
                      <a:pt x="4680" y="3926"/>
                      <a:pt x="4471" y="4051"/>
                    </a:cubicBezTo>
                    <a:cubicBezTo>
                      <a:pt x="4401" y="4079"/>
                      <a:pt x="4317" y="4121"/>
                      <a:pt x="4233" y="4149"/>
                    </a:cubicBezTo>
                    <a:cubicBezTo>
                      <a:pt x="4065" y="4205"/>
                      <a:pt x="3884" y="4247"/>
                      <a:pt x="3674" y="4261"/>
                    </a:cubicBezTo>
                    <a:lnTo>
                      <a:pt x="3674" y="3060"/>
                    </a:lnTo>
                    <a:close/>
                    <a:moveTo>
                      <a:pt x="2738" y="0"/>
                    </a:moveTo>
                    <a:lnTo>
                      <a:pt x="2738" y="308"/>
                    </a:lnTo>
                    <a:cubicBezTo>
                      <a:pt x="2585" y="322"/>
                      <a:pt x="2445" y="322"/>
                      <a:pt x="2319" y="336"/>
                    </a:cubicBezTo>
                    <a:cubicBezTo>
                      <a:pt x="1761" y="405"/>
                      <a:pt x="1300" y="517"/>
                      <a:pt x="936" y="713"/>
                    </a:cubicBezTo>
                    <a:cubicBezTo>
                      <a:pt x="489" y="936"/>
                      <a:pt x="266" y="1216"/>
                      <a:pt x="266" y="1551"/>
                    </a:cubicBezTo>
                    <a:cubicBezTo>
                      <a:pt x="266" y="1886"/>
                      <a:pt x="461" y="2166"/>
                      <a:pt x="867" y="2403"/>
                    </a:cubicBezTo>
                    <a:cubicBezTo>
                      <a:pt x="1188" y="2599"/>
                      <a:pt x="1677" y="2752"/>
                      <a:pt x="2319" y="2864"/>
                    </a:cubicBezTo>
                    <a:cubicBezTo>
                      <a:pt x="2445" y="2878"/>
                      <a:pt x="2585" y="2906"/>
                      <a:pt x="2738" y="2920"/>
                    </a:cubicBezTo>
                    <a:lnTo>
                      <a:pt x="2738" y="4219"/>
                    </a:lnTo>
                    <a:cubicBezTo>
                      <a:pt x="2585" y="4177"/>
                      <a:pt x="2445" y="4135"/>
                      <a:pt x="2319" y="4079"/>
                    </a:cubicBezTo>
                    <a:cubicBezTo>
                      <a:pt x="2236" y="4037"/>
                      <a:pt x="2166" y="3995"/>
                      <a:pt x="2096" y="3954"/>
                    </a:cubicBezTo>
                    <a:cubicBezTo>
                      <a:pt x="1900" y="3842"/>
                      <a:pt x="1775" y="3702"/>
                      <a:pt x="1705" y="3534"/>
                    </a:cubicBezTo>
                    <a:lnTo>
                      <a:pt x="0" y="3618"/>
                    </a:lnTo>
                    <a:cubicBezTo>
                      <a:pt x="140" y="4023"/>
                      <a:pt x="434" y="4331"/>
                      <a:pt x="908" y="4554"/>
                    </a:cubicBezTo>
                    <a:cubicBezTo>
                      <a:pt x="1286" y="4736"/>
                      <a:pt x="1747" y="4862"/>
                      <a:pt x="2319" y="4917"/>
                    </a:cubicBezTo>
                    <a:cubicBezTo>
                      <a:pt x="2445" y="4931"/>
                      <a:pt x="2585" y="4945"/>
                      <a:pt x="2738" y="4959"/>
                    </a:cubicBezTo>
                    <a:lnTo>
                      <a:pt x="2738" y="5518"/>
                    </a:lnTo>
                    <a:lnTo>
                      <a:pt x="3674" y="5518"/>
                    </a:lnTo>
                    <a:lnTo>
                      <a:pt x="3674" y="4945"/>
                    </a:lnTo>
                    <a:cubicBezTo>
                      <a:pt x="3870" y="4931"/>
                      <a:pt x="4052" y="4903"/>
                      <a:pt x="4233" y="4889"/>
                    </a:cubicBezTo>
                    <a:cubicBezTo>
                      <a:pt x="4820" y="4806"/>
                      <a:pt x="5295" y="4666"/>
                      <a:pt x="5658" y="4470"/>
                    </a:cubicBezTo>
                    <a:cubicBezTo>
                      <a:pt x="6133" y="4219"/>
                      <a:pt x="6370" y="3898"/>
                      <a:pt x="6370" y="3534"/>
                    </a:cubicBezTo>
                    <a:cubicBezTo>
                      <a:pt x="6370" y="3199"/>
                      <a:pt x="6189" y="2920"/>
                      <a:pt x="5798" y="2710"/>
                    </a:cubicBezTo>
                    <a:cubicBezTo>
                      <a:pt x="5504" y="2543"/>
                      <a:pt x="4973" y="2389"/>
                      <a:pt x="4233" y="2277"/>
                    </a:cubicBezTo>
                    <a:cubicBezTo>
                      <a:pt x="4052" y="2249"/>
                      <a:pt x="3870" y="2221"/>
                      <a:pt x="3674" y="2193"/>
                    </a:cubicBezTo>
                    <a:lnTo>
                      <a:pt x="3674" y="992"/>
                    </a:lnTo>
                    <a:cubicBezTo>
                      <a:pt x="3912" y="1034"/>
                      <a:pt x="4093" y="1104"/>
                      <a:pt x="4233" y="1202"/>
                    </a:cubicBezTo>
                    <a:cubicBezTo>
                      <a:pt x="4331" y="1285"/>
                      <a:pt x="4415" y="1369"/>
                      <a:pt x="4457" y="1481"/>
                    </a:cubicBezTo>
                    <a:lnTo>
                      <a:pt x="6105" y="1383"/>
                    </a:lnTo>
                    <a:cubicBezTo>
                      <a:pt x="5993" y="1076"/>
                      <a:pt x="5728" y="824"/>
                      <a:pt x="5323" y="643"/>
                    </a:cubicBezTo>
                    <a:cubicBezTo>
                      <a:pt x="5029" y="517"/>
                      <a:pt x="4666" y="419"/>
                      <a:pt x="4233" y="364"/>
                    </a:cubicBezTo>
                    <a:cubicBezTo>
                      <a:pt x="4052" y="336"/>
                      <a:pt x="3870" y="322"/>
                      <a:pt x="3674" y="308"/>
                    </a:cubicBezTo>
                    <a:lnTo>
                      <a:pt x="3674" y="0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9" name="Google Shape;229;p4"/>
              <p:cNvSpPr/>
              <p:nvPr/>
            </p:nvSpPr>
            <p:spPr>
              <a:xfrm>
                <a:off x="-1563850" y="4256988"/>
                <a:ext cx="535725" cy="253225"/>
              </a:xfrm>
              <a:custGeom>
                <a:avLst/>
                <a:gdLst/>
                <a:ahLst/>
                <a:cxnLst/>
                <a:rect l="l" t="t" r="r" b="b"/>
                <a:pathLst>
                  <a:path w="21429" h="10129" extrusionOk="0">
                    <a:moveTo>
                      <a:pt x="10714" y="10128"/>
                    </a:moveTo>
                    <a:cubicBezTo>
                      <a:pt x="16609" y="10128"/>
                      <a:pt x="21429" y="7851"/>
                      <a:pt x="21429" y="5072"/>
                    </a:cubicBezTo>
                    <a:cubicBezTo>
                      <a:pt x="21429" y="2278"/>
                      <a:pt x="16609" y="1"/>
                      <a:pt x="10714" y="1"/>
                    </a:cubicBezTo>
                    <a:cubicBezTo>
                      <a:pt x="4819" y="1"/>
                      <a:pt x="0" y="2278"/>
                      <a:pt x="0" y="5072"/>
                    </a:cubicBezTo>
                    <a:cubicBezTo>
                      <a:pt x="0" y="7851"/>
                      <a:pt x="4819" y="10128"/>
                      <a:pt x="10714" y="10128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0" name="Google Shape;230;p4"/>
              <p:cNvSpPr/>
              <p:nvPr/>
            </p:nvSpPr>
            <p:spPr>
              <a:xfrm>
                <a:off x="-1563850" y="4331738"/>
                <a:ext cx="535725" cy="52050"/>
              </a:xfrm>
              <a:custGeom>
                <a:avLst/>
                <a:gdLst/>
                <a:ahLst/>
                <a:cxnLst/>
                <a:rect l="l" t="t" r="r" b="b"/>
                <a:pathLst>
                  <a:path w="21429" h="2082" extrusionOk="0">
                    <a:moveTo>
                      <a:pt x="0" y="2082"/>
                    </a:moveTo>
                    <a:lnTo>
                      <a:pt x="21429" y="2082"/>
                    </a:lnTo>
                    <a:lnTo>
                      <a:pt x="2142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1" name="Google Shape;231;p4"/>
              <p:cNvSpPr/>
              <p:nvPr/>
            </p:nvSpPr>
            <p:spPr>
              <a:xfrm>
                <a:off x="-1563850" y="4204963"/>
                <a:ext cx="535725" cy="253200"/>
              </a:xfrm>
              <a:custGeom>
                <a:avLst/>
                <a:gdLst/>
                <a:ahLst/>
                <a:cxnLst/>
                <a:rect l="l" t="t" r="r" b="b"/>
                <a:pathLst>
                  <a:path w="21429" h="10128" extrusionOk="0">
                    <a:moveTo>
                      <a:pt x="10714" y="10128"/>
                    </a:moveTo>
                    <a:cubicBezTo>
                      <a:pt x="16609" y="10128"/>
                      <a:pt x="21429" y="7851"/>
                      <a:pt x="21429" y="5071"/>
                    </a:cubicBezTo>
                    <a:cubicBezTo>
                      <a:pt x="21429" y="2277"/>
                      <a:pt x="16609" y="0"/>
                      <a:pt x="10714" y="0"/>
                    </a:cubicBezTo>
                    <a:cubicBezTo>
                      <a:pt x="4819" y="0"/>
                      <a:pt x="0" y="2277"/>
                      <a:pt x="0" y="5071"/>
                    </a:cubicBezTo>
                    <a:cubicBezTo>
                      <a:pt x="0" y="7851"/>
                      <a:pt x="4819" y="10128"/>
                      <a:pt x="10714" y="10128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2" name="Google Shape;232;p4"/>
              <p:cNvSpPr/>
              <p:nvPr/>
            </p:nvSpPr>
            <p:spPr>
              <a:xfrm>
                <a:off x="-1528575" y="4229413"/>
                <a:ext cx="465525" cy="204325"/>
              </a:xfrm>
              <a:custGeom>
                <a:avLst/>
                <a:gdLst/>
                <a:ahLst/>
                <a:cxnLst/>
                <a:rect l="l" t="t" r="r" b="b"/>
                <a:pathLst>
                  <a:path w="18621" h="8173" extrusionOk="0">
                    <a:moveTo>
                      <a:pt x="9303" y="8172"/>
                    </a:moveTo>
                    <a:cubicBezTo>
                      <a:pt x="14430" y="8172"/>
                      <a:pt x="18621" y="6328"/>
                      <a:pt x="18621" y="4093"/>
                    </a:cubicBezTo>
                    <a:cubicBezTo>
                      <a:pt x="18621" y="1844"/>
                      <a:pt x="14430" y="0"/>
                      <a:pt x="9303" y="0"/>
                    </a:cubicBezTo>
                    <a:cubicBezTo>
                      <a:pt x="4177" y="0"/>
                      <a:pt x="0" y="1844"/>
                      <a:pt x="0" y="4093"/>
                    </a:cubicBezTo>
                    <a:cubicBezTo>
                      <a:pt x="0" y="6328"/>
                      <a:pt x="4177" y="8172"/>
                      <a:pt x="9303" y="8172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3" name="Google Shape;233;p4"/>
              <p:cNvSpPr/>
              <p:nvPr/>
            </p:nvSpPr>
            <p:spPr>
              <a:xfrm>
                <a:off x="-1375625" y="4262588"/>
                <a:ext cx="159275" cy="137975"/>
              </a:xfrm>
              <a:custGeom>
                <a:avLst/>
                <a:gdLst/>
                <a:ahLst/>
                <a:cxnLst/>
                <a:rect l="l" t="t" r="r" b="b"/>
                <a:pathLst>
                  <a:path w="6371" h="5519" extrusionOk="0">
                    <a:moveTo>
                      <a:pt x="2738" y="978"/>
                    </a:moveTo>
                    <a:lnTo>
                      <a:pt x="2738" y="2054"/>
                    </a:lnTo>
                    <a:cubicBezTo>
                      <a:pt x="2571" y="2012"/>
                      <a:pt x="2431" y="1970"/>
                      <a:pt x="2319" y="1928"/>
                    </a:cubicBezTo>
                    <a:cubicBezTo>
                      <a:pt x="2236" y="1900"/>
                      <a:pt x="2166" y="1858"/>
                      <a:pt x="2096" y="1816"/>
                    </a:cubicBezTo>
                    <a:cubicBezTo>
                      <a:pt x="1956" y="1732"/>
                      <a:pt x="1886" y="1621"/>
                      <a:pt x="1886" y="1523"/>
                    </a:cubicBezTo>
                    <a:cubicBezTo>
                      <a:pt x="1886" y="1397"/>
                      <a:pt x="1970" y="1285"/>
                      <a:pt x="2124" y="1188"/>
                    </a:cubicBezTo>
                    <a:cubicBezTo>
                      <a:pt x="2180" y="1160"/>
                      <a:pt x="2236" y="1118"/>
                      <a:pt x="2319" y="1090"/>
                    </a:cubicBezTo>
                    <a:cubicBezTo>
                      <a:pt x="2431" y="1048"/>
                      <a:pt x="2571" y="1006"/>
                      <a:pt x="2738" y="978"/>
                    </a:cubicBezTo>
                    <a:close/>
                    <a:moveTo>
                      <a:pt x="3674" y="3060"/>
                    </a:moveTo>
                    <a:cubicBezTo>
                      <a:pt x="3898" y="3087"/>
                      <a:pt x="4079" y="3129"/>
                      <a:pt x="4219" y="3171"/>
                    </a:cubicBezTo>
                    <a:cubicBezTo>
                      <a:pt x="4345" y="3199"/>
                      <a:pt x="4443" y="3241"/>
                      <a:pt x="4512" y="3283"/>
                    </a:cubicBezTo>
                    <a:cubicBezTo>
                      <a:pt x="4694" y="3381"/>
                      <a:pt x="4778" y="3507"/>
                      <a:pt x="4778" y="3646"/>
                    </a:cubicBezTo>
                    <a:cubicBezTo>
                      <a:pt x="4778" y="3800"/>
                      <a:pt x="4680" y="3926"/>
                      <a:pt x="4471" y="4037"/>
                    </a:cubicBezTo>
                    <a:cubicBezTo>
                      <a:pt x="4401" y="4079"/>
                      <a:pt x="4317" y="4121"/>
                      <a:pt x="4219" y="4149"/>
                    </a:cubicBezTo>
                    <a:cubicBezTo>
                      <a:pt x="4065" y="4205"/>
                      <a:pt x="3884" y="4233"/>
                      <a:pt x="3674" y="4261"/>
                    </a:cubicBezTo>
                    <a:lnTo>
                      <a:pt x="3674" y="3060"/>
                    </a:lnTo>
                    <a:close/>
                    <a:moveTo>
                      <a:pt x="2738" y="0"/>
                    </a:moveTo>
                    <a:lnTo>
                      <a:pt x="2738" y="308"/>
                    </a:lnTo>
                    <a:cubicBezTo>
                      <a:pt x="2585" y="322"/>
                      <a:pt x="2445" y="322"/>
                      <a:pt x="2319" y="336"/>
                    </a:cubicBezTo>
                    <a:cubicBezTo>
                      <a:pt x="1761" y="405"/>
                      <a:pt x="1300" y="517"/>
                      <a:pt x="936" y="699"/>
                    </a:cubicBezTo>
                    <a:cubicBezTo>
                      <a:pt x="489" y="936"/>
                      <a:pt x="266" y="1216"/>
                      <a:pt x="266" y="1551"/>
                    </a:cubicBezTo>
                    <a:cubicBezTo>
                      <a:pt x="266" y="1886"/>
                      <a:pt x="461" y="2165"/>
                      <a:pt x="867" y="2403"/>
                    </a:cubicBezTo>
                    <a:cubicBezTo>
                      <a:pt x="1188" y="2599"/>
                      <a:pt x="1677" y="2752"/>
                      <a:pt x="2319" y="2864"/>
                    </a:cubicBezTo>
                    <a:cubicBezTo>
                      <a:pt x="2445" y="2878"/>
                      <a:pt x="2585" y="2906"/>
                      <a:pt x="2738" y="2920"/>
                    </a:cubicBezTo>
                    <a:lnTo>
                      <a:pt x="2738" y="4219"/>
                    </a:lnTo>
                    <a:cubicBezTo>
                      <a:pt x="2585" y="4177"/>
                      <a:pt x="2445" y="4135"/>
                      <a:pt x="2319" y="4079"/>
                    </a:cubicBezTo>
                    <a:cubicBezTo>
                      <a:pt x="2236" y="4037"/>
                      <a:pt x="2166" y="3995"/>
                      <a:pt x="2096" y="3954"/>
                    </a:cubicBezTo>
                    <a:cubicBezTo>
                      <a:pt x="1900" y="3842"/>
                      <a:pt x="1775" y="3688"/>
                      <a:pt x="1705" y="3534"/>
                    </a:cubicBezTo>
                    <a:lnTo>
                      <a:pt x="0" y="3618"/>
                    </a:lnTo>
                    <a:cubicBezTo>
                      <a:pt x="140" y="4023"/>
                      <a:pt x="434" y="4331"/>
                      <a:pt x="908" y="4554"/>
                    </a:cubicBezTo>
                    <a:cubicBezTo>
                      <a:pt x="1286" y="4736"/>
                      <a:pt x="1747" y="4862"/>
                      <a:pt x="2319" y="4917"/>
                    </a:cubicBezTo>
                    <a:cubicBezTo>
                      <a:pt x="2445" y="4931"/>
                      <a:pt x="2585" y="4945"/>
                      <a:pt x="2738" y="4959"/>
                    </a:cubicBezTo>
                    <a:lnTo>
                      <a:pt x="2738" y="5518"/>
                    </a:lnTo>
                    <a:lnTo>
                      <a:pt x="3674" y="5518"/>
                    </a:lnTo>
                    <a:lnTo>
                      <a:pt x="3674" y="4931"/>
                    </a:lnTo>
                    <a:cubicBezTo>
                      <a:pt x="3870" y="4931"/>
                      <a:pt x="4051" y="4903"/>
                      <a:pt x="4219" y="4889"/>
                    </a:cubicBezTo>
                    <a:cubicBezTo>
                      <a:pt x="4820" y="4806"/>
                      <a:pt x="5295" y="4666"/>
                      <a:pt x="5658" y="4470"/>
                    </a:cubicBezTo>
                    <a:cubicBezTo>
                      <a:pt x="6133" y="4219"/>
                      <a:pt x="6370" y="3898"/>
                      <a:pt x="6370" y="3534"/>
                    </a:cubicBezTo>
                    <a:cubicBezTo>
                      <a:pt x="6370" y="3199"/>
                      <a:pt x="6175" y="2920"/>
                      <a:pt x="5798" y="2710"/>
                    </a:cubicBezTo>
                    <a:cubicBezTo>
                      <a:pt x="5504" y="2543"/>
                      <a:pt x="4973" y="2389"/>
                      <a:pt x="4219" y="2277"/>
                    </a:cubicBezTo>
                    <a:cubicBezTo>
                      <a:pt x="4051" y="2249"/>
                      <a:pt x="3870" y="2221"/>
                      <a:pt x="3674" y="2193"/>
                    </a:cubicBezTo>
                    <a:lnTo>
                      <a:pt x="3674" y="992"/>
                    </a:lnTo>
                    <a:cubicBezTo>
                      <a:pt x="3912" y="1034"/>
                      <a:pt x="4093" y="1104"/>
                      <a:pt x="4219" y="1202"/>
                    </a:cubicBezTo>
                    <a:cubicBezTo>
                      <a:pt x="4331" y="1285"/>
                      <a:pt x="4415" y="1369"/>
                      <a:pt x="4457" y="1481"/>
                    </a:cubicBezTo>
                    <a:lnTo>
                      <a:pt x="6105" y="1383"/>
                    </a:lnTo>
                    <a:cubicBezTo>
                      <a:pt x="5993" y="1076"/>
                      <a:pt x="5728" y="824"/>
                      <a:pt x="5323" y="643"/>
                    </a:cubicBezTo>
                    <a:cubicBezTo>
                      <a:pt x="5029" y="517"/>
                      <a:pt x="4666" y="419"/>
                      <a:pt x="4219" y="363"/>
                    </a:cubicBezTo>
                    <a:cubicBezTo>
                      <a:pt x="4051" y="336"/>
                      <a:pt x="3870" y="322"/>
                      <a:pt x="3674" y="308"/>
                    </a:cubicBezTo>
                    <a:lnTo>
                      <a:pt x="3674" y="0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4" name="Google Shape;234;p4"/>
              <p:cNvSpPr/>
              <p:nvPr/>
            </p:nvSpPr>
            <p:spPr>
              <a:xfrm>
                <a:off x="-1780025" y="4147688"/>
                <a:ext cx="535375" cy="253550"/>
              </a:xfrm>
              <a:custGeom>
                <a:avLst/>
                <a:gdLst/>
                <a:ahLst/>
                <a:cxnLst/>
                <a:rect l="l" t="t" r="r" b="b"/>
                <a:pathLst>
                  <a:path w="21415" h="10142" extrusionOk="0">
                    <a:moveTo>
                      <a:pt x="10701" y="10142"/>
                    </a:moveTo>
                    <a:cubicBezTo>
                      <a:pt x="16610" y="10142"/>
                      <a:pt x="21415" y="7865"/>
                      <a:pt x="21415" y="5071"/>
                    </a:cubicBezTo>
                    <a:cubicBezTo>
                      <a:pt x="21415" y="2277"/>
                      <a:pt x="16610" y="1"/>
                      <a:pt x="10701" y="1"/>
                    </a:cubicBezTo>
                    <a:cubicBezTo>
                      <a:pt x="4806" y="1"/>
                      <a:pt x="0" y="2277"/>
                      <a:pt x="0" y="5071"/>
                    </a:cubicBezTo>
                    <a:cubicBezTo>
                      <a:pt x="0" y="7865"/>
                      <a:pt x="4806" y="10142"/>
                      <a:pt x="10701" y="10142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5" name="Google Shape;235;p4"/>
              <p:cNvSpPr/>
              <p:nvPr/>
            </p:nvSpPr>
            <p:spPr>
              <a:xfrm>
                <a:off x="-1780025" y="4222413"/>
                <a:ext cx="535375" cy="52075"/>
              </a:xfrm>
              <a:custGeom>
                <a:avLst/>
                <a:gdLst/>
                <a:ahLst/>
                <a:cxnLst/>
                <a:rect l="l" t="t" r="r" b="b"/>
                <a:pathLst>
                  <a:path w="21415" h="2083" extrusionOk="0">
                    <a:moveTo>
                      <a:pt x="0" y="2082"/>
                    </a:moveTo>
                    <a:lnTo>
                      <a:pt x="21415" y="2082"/>
                    </a:lnTo>
                    <a:lnTo>
                      <a:pt x="21415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6" name="Google Shape;236;p4"/>
              <p:cNvSpPr/>
              <p:nvPr/>
            </p:nvSpPr>
            <p:spPr>
              <a:xfrm>
                <a:off x="-1780025" y="4095663"/>
                <a:ext cx="535375" cy="253550"/>
              </a:xfrm>
              <a:custGeom>
                <a:avLst/>
                <a:gdLst/>
                <a:ahLst/>
                <a:cxnLst/>
                <a:rect l="l" t="t" r="r" b="b"/>
                <a:pathLst>
                  <a:path w="21415" h="10142" extrusionOk="0">
                    <a:moveTo>
                      <a:pt x="10701" y="10142"/>
                    </a:moveTo>
                    <a:cubicBezTo>
                      <a:pt x="16610" y="10142"/>
                      <a:pt x="21415" y="7865"/>
                      <a:pt x="21415" y="5071"/>
                    </a:cubicBezTo>
                    <a:cubicBezTo>
                      <a:pt x="21415" y="2277"/>
                      <a:pt x="16610" y="0"/>
                      <a:pt x="10701" y="0"/>
                    </a:cubicBezTo>
                    <a:cubicBezTo>
                      <a:pt x="4806" y="0"/>
                      <a:pt x="0" y="2277"/>
                      <a:pt x="0" y="5071"/>
                    </a:cubicBezTo>
                    <a:cubicBezTo>
                      <a:pt x="0" y="7865"/>
                      <a:pt x="4806" y="10142"/>
                      <a:pt x="10701" y="10142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7" name="Google Shape;237;p4"/>
              <p:cNvSpPr/>
              <p:nvPr/>
            </p:nvSpPr>
            <p:spPr>
              <a:xfrm>
                <a:off x="-1745100" y="4120438"/>
                <a:ext cx="465525" cy="203975"/>
              </a:xfrm>
              <a:custGeom>
                <a:avLst/>
                <a:gdLst/>
                <a:ahLst/>
                <a:cxnLst/>
                <a:rect l="l" t="t" r="r" b="b"/>
                <a:pathLst>
                  <a:path w="18621" h="8159" extrusionOk="0">
                    <a:moveTo>
                      <a:pt x="9304" y="8159"/>
                    </a:moveTo>
                    <a:cubicBezTo>
                      <a:pt x="14430" y="8159"/>
                      <a:pt x="18621" y="6329"/>
                      <a:pt x="18621" y="4080"/>
                    </a:cubicBezTo>
                    <a:cubicBezTo>
                      <a:pt x="18621" y="1831"/>
                      <a:pt x="14430" y="1"/>
                      <a:pt x="9304" y="1"/>
                    </a:cubicBezTo>
                    <a:cubicBezTo>
                      <a:pt x="4177" y="1"/>
                      <a:pt x="0" y="1831"/>
                      <a:pt x="0" y="4080"/>
                    </a:cubicBezTo>
                    <a:cubicBezTo>
                      <a:pt x="0" y="6329"/>
                      <a:pt x="4177" y="8159"/>
                      <a:pt x="9304" y="8159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8" name="Google Shape;238;p4"/>
              <p:cNvSpPr/>
              <p:nvPr/>
            </p:nvSpPr>
            <p:spPr>
              <a:xfrm>
                <a:off x="-1591800" y="4153613"/>
                <a:ext cx="158925" cy="137625"/>
              </a:xfrm>
              <a:custGeom>
                <a:avLst/>
                <a:gdLst/>
                <a:ahLst/>
                <a:cxnLst/>
                <a:rect l="l" t="t" r="r" b="b"/>
                <a:pathLst>
                  <a:path w="6357" h="5505" extrusionOk="0">
                    <a:moveTo>
                      <a:pt x="2725" y="979"/>
                    </a:moveTo>
                    <a:lnTo>
                      <a:pt x="2725" y="2040"/>
                    </a:lnTo>
                    <a:cubicBezTo>
                      <a:pt x="2557" y="1999"/>
                      <a:pt x="2417" y="1971"/>
                      <a:pt x="2306" y="1915"/>
                    </a:cubicBezTo>
                    <a:cubicBezTo>
                      <a:pt x="2222" y="1887"/>
                      <a:pt x="2152" y="1845"/>
                      <a:pt x="2082" y="1817"/>
                    </a:cubicBezTo>
                    <a:cubicBezTo>
                      <a:pt x="1956" y="1719"/>
                      <a:pt x="1886" y="1621"/>
                      <a:pt x="1886" y="1510"/>
                    </a:cubicBezTo>
                    <a:cubicBezTo>
                      <a:pt x="1886" y="1384"/>
                      <a:pt x="1956" y="1286"/>
                      <a:pt x="2110" y="1188"/>
                    </a:cubicBezTo>
                    <a:cubicBezTo>
                      <a:pt x="2166" y="1146"/>
                      <a:pt x="2236" y="1119"/>
                      <a:pt x="2306" y="1091"/>
                    </a:cubicBezTo>
                    <a:cubicBezTo>
                      <a:pt x="2417" y="1035"/>
                      <a:pt x="2557" y="993"/>
                      <a:pt x="2725" y="979"/>
                    </a:cubicBezTo>
                    <a:close/>
                    <a:moveTo>
                      <a:pt x="3661" y="3046"/>
                    </a:moveTo>
                    <a:cubicBezTo>
                      <a:pt x="3884" y="3074"/>
                      <a:pt x="4066" y="3116"/>
                      <a:pt x="4219" y="3158"/>
                    </a:cubicBezTo>
                    <a:cubicBezTo>
                      <a:pt x="4331" y="3200"/>
                      <a:pt x="4429" y="3228"/>
                      <a:pt x="4513" y="3284"/>
                    </a:cubicBezTo>
                    <a:cubicBezTo>
                      <a:pt x="4680" y="3381"/>
                      <a:pt x="4764" y="3493"/>
                      <a:pt x="4764" y="3633"/>
                    </a:cubicBezTo>
                    <a:cubicBezTo>
                      <a:pt x="4764" y="3787"/>
                      <a:pt x="4666" y="3926"/>
                      <a:pt x="4457" y="4038"/>
                    </a:cubicBezTo>
                    <a:cubicBezTo>
                      <a:pt x="4387" y="4080"/>
                      <a:pt x="4303" y="4108"/>
                      <a:pt x="4219" y="4136"/>
                    </a:cubicBezTo>
                    <a:cubicBezTo>
                      <a:pt x="4052" y="4192"/>
                      <a:pt x="3870" y="4234"/>
                      <a:pt x="3661" y="4248"/>
                    </a:cubicBezTo>
                    <a:lnTo>
                      <a:pt x="3661" y="3046"/>
                    </a:lnTo>
                    <a:close/>
                    <a:moveTo>
                      <a:pt x="2725" y="1"/>
                    </a:moveTo>
                    <a:lnTo>
                      <a:pt x="2725" y="308"/>
                    </a:lnTo>
                    <a:cubicBezTo>
                      <a:pt x="2571" y="308"/>
                      <a:pt x="2431" y="322"/>
                      <a:pt x="2306" y="336"/>
                    </a:cubicBezTo>
                    <a:cubicBezTo>
                      <a:pt x="1747" y="392"/>
                      <a:pt x="1286" y="518"/>
                      <a:pt x="923" y="699"/>
                    </a:cubicBezTo>
                    <a:cubicBezTo>
                      <a:pt x="476" y="923"/>
                      <a:pt x="252" y="1216"/>
                      <a:pt x="252" y="1552"/>
                    </a:cubicBezTo>
                    <a:cubicBezTo>
                      <a:pt x="252" y="1873"/>
                      <a:pt x="448" y="2166"/>
                      <a:pt x="853" y="2390"/>
                    </a:cubicBezTo>
                    <a:cubicBezTo>
                      <a:pt x="1174" y="2585"/>
                      <a:pt x="1663" y="2739"/>
                      <a:pt x="2306" y="2851"/>
                    </a:cubicBezTo>
                    <a:cubicBezTo>
                      <a:pt x="2431" y="2879"/>
                      <a:pt x="2571" y="2893"/>
                      <a:pt x="2725" y="2921"/>
                    </a:cubicBezTo>
                    <a:lnTo>
                      <a:pt x="2725" y="4206"/>
                    </a:lnTo>
                    <a:cubicBezTo>
                      <a:pt x="2571" y="4178"/>
                      <a:pt x="2431" y="4122"/>
                      <a:pt x="2306" y="4066"/>
                    </a:cubicBezTo>
                    <a:cubicBezTo>
                      <a:pt x="2222" y="4024"/>
                      <a:pt x="2152" y="3996"/>
                      <a:pt x="2082" y="3954"/>
                    </a:cubicBezTo>
                    <a:cubicBezTo>
                      <a:pt x="1886" y="3828"/>
                      <a:pt x="1761" y="3689"/>
                      <a:pt x="1691" y="3521"/>
                    </a:cubicBezTo>
                    <a:lnTo>
                      <a:pt x="1" y="3605"/>
                    </a:lnTo>
                    <a:cubicBezTo>
                      <a:pt x="126" y="4010"/>
                      <a:pt x="420" y="4331"/>
                      <a:pt x="895" y="4541"/>
                    </a:cubicBezTo>
                    <a:cubicBezTo>
                      <a:pt x="1272" y="4722"/>
                      <a:pt x="1747" y="4848"/>
                      <a:pt x="2306" y="4904"/>
                    </a:cubicBezTo>
                    <a:cubicBezTo>
                      <a:pt x="2431" y="4918"/>
                      <a:pt x="2571" y="4932"/>
                      <a:pt x="2725" y="4946"/>
                    </a:cubicBezTo>
                    <a:lnTo>
                      <a:pt x="2725" y="5505"/>
                    </a:lnTo>
                    <a:lnTo>
                      <a:pt x="3661" y="5505"/>
                    </a:lnTo>
                    <a:lnTo>
                      <a:pt x="3661" y="4932"/>
                    </a:lnTo>
                    <a:cubicBezTo>
                      <a:pt x="3856" y="4918"/>
                      <a:pt x="4038" y="4904"/>
                      <a:pt x="4219" y="4876"/>
                    </a:cubicBezTo>
                    <a:cubicBezTo>
                      <a:pt x="4806" y="4792"/>
                      <a:pt x="5281" y="4653"/>
                      <a:pt x="5644" y="4457"/>
                    </a:cubicBezTo>
                    <a:cubicBezTo>
                      <a:pt x="6119" y="4206"/>
                      <a:pt x="6357" y="3898"/>
                      <a:pt x="6357" y="3521"/>
                    </a:cubicBezTo>
                    <a:cubicBezTo>
                      <a:pt x="6357" y="3186"/>
                      <a:pt x="6175" y="2921"/>
                      <a:pt x="5798" y="2711"/>
                    </a:cubicBezTo>
                    <a:cubicBezTo>
                      <a:pt x="5490" y="2529"/>
                      <a:pt x="4960" y="2390"/>
                      <a:pt x="4219" y="2264"/>
                    </a:cubicBezTo>
                    <a:cubicBezTo>
                      <a:pt x="4038" y="2236"/>
                      <a:pt x="3856" y="2208"/>
                      <a:pt x="3661" y="2180"/>
                    </a:cubicBezTo>
                    <a:lnTo>
                      <a:pt x="3661" y="979"/>
                    </a:lnTo>
                    <a:cubicBezTo>
                      <a:pt x="3898" y="1035"/>
                      <a:pt x="4080" y="1105"/>
                      <a:pt x="4219" y="1202"/>
                    </a:cubicBezTo>
                    <a:cubicBezTo>
                      <a:pt x="4331" y="1272"/>
                      <a:pt x="4401" y="1370"/>
                      <a:pt x="4443" y="1482"/>
                    </a:cubicBezTo>
                    <a:lnTo>
                      <a:pt x="6091" y="1370"/>
                    </a:lnTo>
                    <a:cubicBezTo>
                      <a:pt x="5979" y="1063"/>
                      <a:pt x="5714" y="825"/>
                      <a:pt x="5309" y="630"/>
                    </a:cubicBezTo>
                    <a:cubicBezTo>
                      <a:pt x="5016" y="504"/>
                      <a:pt x="4652" y="406"/>
                      <a:pt x="4219" y="350"/>
                    </a:cubicBezTo>
                    <a:cubicBezTo>
                      <a:pt x="4038" y="336"/>
                      <a:pt x="3856" y="308"/>
                      <a:pt x="3661" y="308"/>
                    </a:cubicBezTo>
                    <a:lnTo>
                      <a:pt x="3661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9" name="Google Shape;239;p4"/>
              <p:cNvSpPr/>
              <p:nvPr/>
            </p:nvSpPr>
            <p:spPr>
              <a:xfrm>
                <a:off x="-1588650" y="4055838"/>
                <a:ext cx="535725" cy="253575"/>
              </a:xfrm>
              <a:custGeom>
                <a:avLst/>
                <a:gdLst/>
                <a:ahLst/>
                <a:cxnLst/>
                <a:rect l="l" t="t" r="r" b="b"/>
                <a:pathLst>
                  <a:path w="21429" h="10143" extrusionOk="0">
                    <a:moveTo>
                      <a:pt x="10715" y="10142"/>
                    </a:moveTo>
                    <a:cubicBezTo>
                      <a:pt x="16610" y="10142"/>
                      <a:pt x="21429" y="7865"/>
                      <a:pt x="21429" y="5071"/>
                    </a:cubicBezTo>
                    <a:cubicBezTo>
                      <a:pt x="21429" y="2278"/>
                      <a:pt x="16610" y="1"/>
                      <a:pt x="10715" y="1"/>
                    </a:cubicBezTo>
                    <a:cubicBezTo>
                      <a:pt x="4820" y="1"/>
                      <a:pt x="0" y="2278"/>
                      <a:pt x="0" y="5071"/>
                    </a:cubicBezTo>
                    <a:cubicBezTo>
                      <a:pt x="0" y="7865"/>
                      <a:pt x="4820" y="10142"/>
                      <a:pt x="10715" y="10142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0" name="Google Shape;240;p4"/>
              <p:cNvSpPr/>
              <p:nvPr/>
            </p:nvSpPr>
            <p:spPr>
              <a:xfrm>
                <a:off x="-1588650" y="4130588"/>
                <a:ext cx="535725" cy="52050"/>
              </a:xfrm>
              <a:custGeom>
                <a:avLst/>
                <a:gdLst/>
                <a:ahLst/>
                <a:cxnLst/>
                <a:rect l="l" t="t" r="r" b="b"/>
                <a:pathLst>
                  <a:path w="21429" h="2082" extrusionOk="0">
                    <a:moveTo>
                      <a:pt x="0" y="2081"/>
                    </a:moveTo>
                    <a:lnTo>
                      <a:pt x="21429" y="2081"/>
                    </a:lnTo>
                    <a:lnTo>
                      <a:pt x="2142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1" name="Google Shape;241;p4"/>
              <p:cNvSpPr/>
              <p:nvPr/>
            </p:nvSpPr>
            <p:spPr>
              <a:xfrm>
                <a:off x="-1588650" y="4003813"/>
                <a:ext cx="535725" cy="253200"/>
              </a:xfrm>
              <a:custGeom>
                <a:avLst/>
                <a:gdLst/>
                <a:ahLst/>
                <a:cxnLst/>
                <a:rect l="l" t="t" r="r" b="b"/>
                <a:pathLst>
                  <a:path w="21429" h="10128" extrusionOk="0">
                    <a:moveTo>
                      <a:pt x="10715" y="10128"/>
                    </a:moveTo>
                    <a:cubicBezTo>
                      <a:pt x="16610" y="10128"/>
                      <a:pt x="21429" y="7865"/>
                      <a:pt x="21429" y="5071"/>
                    </a:cubicBezTo>
                    <a:cubicBezTo>
                      <a:pt x="21429" y="2277"/>
                      <a:pt x="16610" y="0"/>
                      <a:pt x="10715" y="0"/>
                    </a:cubicBezTo>
                    <a:cubicBezTo>
                      <a:pt x="4820" y="0"/>
                      <a:pt x="0" y="2277"/>
                      <a:pt x="0" y="5071"/>
                    </a:cubicBezTo>
                    <a:cubicBezTo>
                      <a:pt x="0" y="7865"/>
                      <a:pt x="4820" y="10128"/>
                      <a:pt x="10715" y="10128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2" name="Google Shape;242;p4"/>
              <p:cNvSpPr/>
              <p:nvPr/>
            </p:nvSpPr>
            <p:spPr>
              <a:xfrm>
                <a:off x="-1553375" y="4028263"/>
                <a:ext cx="465175" cy="204300"/>
              </a:xfrm>
              <a:custGeom>
                <a:avLst/>
                <a:gdLst/>
                <a:ahLst/>
                <a:cxnLst/>
                <a:rect l="l" t="t" r="r" b="b"/>
                <a:pathLst>
                  <a:path w="18607" h="8172" extrusionOk="0">
                    <a:moveTo>
                      <a:pt x="9304" y="8172"/>
                    </a:moveTo>
                    <a:cubicBezTo>
                      <a:pt x="14430" y="8172"/>
                      <a:pt x="18607" y="6342"/>
                      <a:pt x="18607" y="4093"/>
                    </a:cubicBezTo>
                    <a:cubicBezTo>
                      <a:pt x="18607" y="1844"/>
                      <a:pt x="14430" y="0"/>
                      <a:pt x="9304" y="0"/>
                    </a:cubicBezTo>
                    <a:cubicBezTo>
                      <a:pt x="4177" y="0"/>
                      <a:pt x="0" y="1844"/>
                      <a:pt x="0" y="4093"/>
                    </a:cubicBezTo>
                    <a:cubicBezTo>
                      <a:pt x="0" y="6342"/>
                      <a:pt x="4177" y="8172"/>
                      <a:pt x="9304" y="8172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3" name="Google Shape;243;p4"/>
              <p:cNvSpPr/>
              <p:nvPr/>
            </p:nvSpPr>
            <p:spPr>
              <a:xfrm>
                <a:off x="-1400425" y="4061788"/>
                <a:ext cx="159275" cy="137600"/>
              </a:xfrm>
              <a:custGeom>
                <a:avLst/>
                <a:gdLst/>
                <a:ahLst/>
                <a:cxnLst/>
                <a:rect l="l" t="t" r="r" b="b"/>
                <a:pathLst>
                  <a:path w="6371" h="5504" extrusionOk="0">
                    <a:moveTo>
                      <a:pt x="2725" y="964"/>
                    </a:moveTo>
                    <a:lnTo>
                      <a:pt x="2725" y="2040"/>
                    </a:lnTo>
                    <a:cubicBezTo>
                      <a:pt x="2571" y="1998"/>
                      <a:pt x="2431" y="1956"/>
                      <a:pt x="2306" y="1914"/>
                    </a:cubicBezTo>
                    <a:cubicBezTo>
                      <a:pt x="2222" y="1886"/>
                      <a:pt x="2152" y="1844"/>
                      <a:pt x="2096" y="1802"/>
                    </a:cubicBezTo>
                    <a:cubicBezTo>
                      <a:pt x="1956" y="1718"/>
                      <a:pt x="1886" y="1621"/>
                      <a:pt x="1886" y="1509"/>
                    </a:cubicBezTo>
                    <a:cubicBezTo>
                      <a:pt x="1886" y="1383"/>
                      <a:pt x="1970" y="1271"/>
                      <a:pt x="2124" y="1174"/>
                    </a:cubicBezTo>
                    <a:cubicBezTo>
                      <a:pt x="2180" y="1146"/>
                      <a:pt x="2236" y="1104"/>
                      <a:pt x="2306" y="1076"/>
                    </a:cubicBezTo>
                    <a:cubicBezTo>
                      <a:pt x="2431" y="1034"/>
                      <a:pt x="2571" y="992"/>
                      <a:pt x="2725" y="964"/>
                    </a:cubicBezTo>
                    <a:close/>
                    <a:moveTo>
                      <a:pt x="3675" y="3045"/>
                    </a:moveTo>
                    <a:cubicBezTo>
                      <a:pt x="3898" y="3073"/>
                      <a:pt x="4080" y="3115"/>
                      <a:pt x="4219" y="3157"/>
                    </a:cubicBezTo>
                    <a:cubicBezTo>
                      <a:pt x="4345" y="3185"/>
                      <a:pt x="4443" y="3227"/>
                      <a:pt x="4513" y="3269"/>
                    </a:cubicBezTo>
                    <a:cubicBezTo>
                      <a:pt x="4694" y="3381"/>
                      <a:pt x="4778" y="3492"/>
                      <a:pt x="4778" y="3632"/>
                    </a:cubicBezTo>
                    <a:cubicBezTo>
                      <a:pt x="4778" y="3786"/>
                      <a:pt x="4666" y="3911"/>
                      <a:pt x="4471" y="4037"/>
                    </a:cubicBezTo>
                    <a:cubicBezTo>
                      <a:pt x="4401" y="4079"/>
                      <a:pt x="4317" y="4107"/>
                      <a:pt x="4219" y="4135"/>
                    </a:cubicBezTo>
                    <a:cubicBezTo>
                      <a:pt x="4066" y="4191"/>
                      <a:pt x="3884" y="4233"/>
                      <a:pt x="3675" y="4247"/>
                    </a:cubicBezTo>
                    <a:lnTo>
                      <a:pt x="3675" y="3045"/>
                    </a:lnTo>
                    <a:close/>
                    <a:moveTo>
                      <a:pt x="2725" y="0"/>
                    </a:moveTo>
                    <a:lnTo>
                      <a:pt x="2725" y="294"/>
                    </a:lnTo>
                    <a:cubicBezTo>
                      <a:pt x="2585" y="307"/>
                      <a:pt x="2445" y="321"/>
                      <a:pt x="2306" y="335"/>
                    </a:cubicBezTo>
                    <a:cubicBezTo>
                      <a:pt x="1761" y="391"/>
                      <a:pt x="1300" y="503"/>
                      <a:pt x="937" y="699"/>
                    </a:cubicBezTo>
                    <a:cubicBezTo>
                      <a:pt x="490" y="922"/>
                      <a:pt x="266" y="1201"/>
                      <a:pt x="266" y="1537"/>
                    </a:cubicBezTo>
                    <a:cubicBezTo>
                      <a:pt x="266" y="1872"/>
                      <a:pt x="462" y="2151"/>
                      <a:pt x="853" y="2389"/>
                    </a:cubicBezTo>
                    <a:cubicBezTo>
                      <a:pt x="1188" y="2584"/>
                      <a:pt x="1677" y="2738"/>
                      <a:pt x="2306" y="2850"/>
                    </a:cubicBezTo>
                    <a:cubicBezTo>
                      <a:pt x="2445" y="2878"/>
                      <a:pt x="2585" y="2892"/>
                      <a:pt x="2725" y="2920"/>
                    </a:cubicBezTo>
                    <a:lnTo>
                      <a:pt x="2725" y="4205"/>
                    </a:lnTo>
                    <a:cubicBezTo>
                      <a:pt x="2585" y="4163"/>
                      <a:pt x="2445" y="4121"/>
                      <a:pt x="2306" y="4065"/>
                    </a:cubicBezTo>
                    <a:cubicBezTo>
                      <a:pt x="2236" y="4023"/>
                      <a:pt x="2166" y="3981"/>
                      <a:pt x="2096" y="3939"/>
                    </a:cubicBezTo>
                    <a:cubicBezTo>
                      <a:pt x="1900" y="3828"/>
                      <a:pt x="1775" y="3688"/>
                      <a:pt x="1705" y="3520"/>
                    </a:cubicBezTo>
                    <a:lnTo>
                      <a:pt x="1" y="3604"/>
                    </a:lnTo>
                    <a:cubicBezTo>
                      <a:pt x="140" y="4009"/>
                      <a:pt x="434" y="4331"/>
                      <a:pt x="895" y="4540"/>
                    </a:cubicBezTo>
                    <a:cubicBezTo>
                      <a:pt x="1286" y="4722"/>
                      <a:pt x="1747" y="4847"/>
                      <a:pt x="2306" y="4903"/>
                    </a:cubicBezTo>
                    <a:cubicBezTo>
                      <a:pt x="2445" y="4917"/>
                      <a:pt x="2585" y="4931"/>
                      <a:pt x="2725" y="4945"/>
                    </a:cubicBezTo>
                    <a:lnTo>
                      <a:pt x="2725" y="5504"/>
                    </a:lnTo>
                    <a:lnTo>
                      <a:pt x="3675" y="5504"/>
                    </a:lnTo>
                    <a:lnTo>
                      <a:pt x="3675" y="4931"/>
                    </a:lnTo>
                    <a:cubicBezTo>
                      <a:pt x="3870" y="4917"/>
                      <a:pt x="4052" y="4889"/>
                      <a:pt x="4219" y="4875"/>
                    </a:cubicBezTo>
                    <a:cubicBezTo>
                      <a:pt x="4806" y="4792"/>
                      <a:pt x="5295" y="4652"/>
                      <a:pt x="5658" y="4456"/>
                    </a:cubicBezTo>
                    <a:cubicBezTo>
                      <a:pt x="6133" y="4205"/>
                      <a:pt x="6371" y="3897"/>
                      <a:pt x="6371" y="3520"/>
                    </a:cubicBezTo>
                    <a:cubicBezTo>
                      <a:pt x="6371" y="3185"/>
                      <a:pt x="6175" y="2920"/>
                      <a:pt x="5798" y="2696"/>
                    </a:cubicBezTo>
                    <a:cubicBezTo>
                      <a:pt x="5490" y="2529"/>
                      <a:pt x="4974" y="2389"/>
                      <a:pt x="4219" y="2263"/>
                    </a:cubicBezTo>
                    <a:cubicBezTo>
                      <a:pt x="4052" y="2235"/>
                      <a:pt x="3870" y="2207"/>
                      <a:pt x="3675" y="2179"/>
                    </a:cubicBezTo>
                    <a:lnTo>
                      <a:pt x="3675" y="978"/>
                    </a:lnTo>
                    <a:cubicBezTo>
                      <a:pt x="3912" y="1020"/>
                      <a:pt x="4094" y="1104"/>
                      <a:pt x="4219" y="1188"/>
                    </a:cubicBezTo>
                    <a:cubicBezTo>
                      <a:pt x="4331" y="1271"/>
                      <a:pt x="4415" y="1369"/>
                      <a:pt x="4457" y="1467"/>
                    </a:cubicBezTo>
                    <a:lnTo>
                      <a:pt x="6105" y="1369"/>
                    </a:lnTo>
                    <a:cubicBezTo>
                      <a:pt x="5993" y="1062"/>
                      <a:pt x="5728" y="810"/>
                      <a:pt x="5323" y="629"/>
                    </a:cubicBezTo>
                    <a:cubicBezTo>
                      <a:pt x="5030" y="503"/>
                      <a:pt x="4666" y="405"/>
                      <a:pt x="4219" y="349"/>
                    </a:cubicBezTo>
                    <a:cubicBezTo>
                      <a:pt x="4052" y="321"/>
                      <a:pt x="3870" y="307"/>
                      <a:pt x="3675" y="294"/>
                    </a:cubicBezTo>
                    <a:lnTo>
                      <a:pt x="3675" y="0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4" name="Google Shape;244;p4"/>
              <p:cNvSpPr/>
              <p:nvPr/>
            </p:nvSpPr>
            <p:spPr>
              <a:xfrm>
                <a:off x="-1670725" y="3963988"/>
                <a:ext cx="535400" cy="253225"/>
              </a:xfrm>
              <a:custGeom>
                <a:avLst/>
                <a:gdLst/>
                <a:ahLst/>
                <a:cxnLst/>
                <a:rect l="l" t="t" r="r" b="b"/>
                <a:pathLst>
                  <a:path w="21416" h="10129" extrusionOk="0">
                    <a:moveTo>
                      <a:pt x="10715" y="10128"/>
                    </a:moveTo>
                    <a:cubicBezTo>
                      <a:pt x="16610" y="10128"/>
                      <a:pt x="21415" y="7851"/>
                      <a:pt x="21415" y="5058"/>
                    </a:cubicBezTo>
                    <a:cubicBezTo>
                      <a:pt x="21415" y="2278"/>
                      <a:pt x="16610" y="1"/>
                      <a:pt x="10715" y="1"/>
                    </a:cubicBezTo>
                    <a:cubicBezTo>
                      <a:pt x="4806" y="1"/>
                      <a:pt x="1" y="2278"/>
                      <a:pt x="1" y="5058"/>
                    </a:cubicBezTo>
                    <a:cubicBezTo>
                      <a:pt x="1" y="7851"/>
                      <a:pt x="4806" y="10128"/>
                      <a:pt x="10715" y="10128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5" name="Google Shape;245;p4"/>
              <p:cNvSpPr/>
              <p:nvPr/>
            </p:nvSpPr>
            <p:spPr>
              <a:xfrm>
                <a:off x="-1670725" y="4038388"/>
                <a:ext cx="535400" cy="52050"/>
              </a:xfrm>
              <a:custGeom>
                <a:avLst/>
                <a:gdLst/>
                <a:ahLst/>
                <a:cxnLst/>
                <a:rect l="l" t="t" r="r" b="b"/>
                <a:pathLst>
                  <a:path w="21416" h="2082" extrusionOk="0">
                    <a:moveTo>
                      <a:pt x="1" y="2082"/>
                    </a:moveTo>
                    <a:lnTo>
                      <a:pt x="21415" y="2082"/>
                    </a:lnTo>
                    <a:lnTo>
                      <a:pt x="21415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6" name="Google Shape;246;p4"/>
              <p:cNvSpPr/>
              <p:nvPr/>
            </p:nvSpPr>
            <p:spPr>
              <a:xfrm>
                <a:off x="-1670725" y="3911963"/>
                <a:ext cx="535400" cy="253200"/>
              </a:xfrm>
              <a:custGeom>
                <a:avLst/>
                <a:gdLst/>
                <a:ahLst/>
                <a:cxnLst/>
                <a:rect l="l" t="t" r="r" b="b"/>
                <a:pathLst>
                  <a:path w="21416" h="10128" extrusionOk="0">
                    <a:moveTo>
                      <a:pt x="10715" y="10128"/>
                    </a:moveTo>
                    <a:cubicBezTo>
                      <a:pt x="16610" y="10128"/>
                      <a:pt x="21415" y="7851"/>
                      <a:pt x="21415" y="5057"/>
                    </a:cubicBezTo>
                    <a:cubicBezTo>
                      <a:pt x="21415" y="2277"/>
                      <a:pt x="16610" y="0"/>
                      <a:pt x="10715" y="0"/>
                    </a:cubicBezTo>
                    <a:cubicBezTo>
                      <a:pt x="4806" y="0"/>
                      <a:pt x="1" y="2277"/>
                      <a:pt x="1" y="5057"/>
                    </a:cubicBezTo>
                    <a:cubicBezTo>
                      <a:pt x="1" y="7851"/>
                      <a:pt x="4806" y="10128"/>
                      <a:pt x="10715" y="10128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7" name="Google Shape;247;p4"/>
              <p:cNvSpPr/>
              <p:nvPr/>
            </p:nvSpPr>
            <p:spPr>
              <a:xfrm>
                <a:off x="-1635800" y="3936413"/>
                <a:ext cx="465550" cy="204325"/>
              </a:xfrm>
              <a:custGeom>
                <a:avLst/>
                <a:gdLst/>
                <a:ahLst/>
                <a:cxnLst/>
                <a:rect l="l" t="t" r="r" b="b"/>
                <a:pathLst>
                  <a:path w="18622" h="8173" extrusionOk="0">
                    <a:moveTo>
                      <a:pt x="9318" y="8172"/>
                    </a:moveTo>
                    <a:cubicBezTo>
                      <a:pt x="14445" y="8172"/>
                      <a:pt x="18621" y="6328"/>
                      <a:pt x="18621" y="4079"/>
                    </a:cubicBezTo>
                    <a:cubicBezTo>
                      <a:pt x="18621" y="1830"/>
                      <a:pt x="14445" y="0"/>
                      <a:pt x="9318" y="0"/>
                    </a:cubicBezTo>
                    <a:cubicBezTo>
                      <a:pt x="4191" y="0"/>
                      <a:pt x="1" y="1830"/>
                      <a:pt x="1" y="4079"/>
                    </a:cubicBezTo>
                    <a:cubicBezTo>
                      <a:pt x="1" y="6328"/>
                      <a:pt x="4191" y="8172"/>
                      <a:pt x="9318" y="8172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8" name="Google Shape;248;p4"/>
              <p:cNvSpPr/>
              <p:nvPr/>
            </p:nvSpPr>
            <p:spPr>
              <a:xfrm>
                <a:off x="-1482500" y="3969588"/>
                <a:ext cx="158925" cy="137975"/>
              </a:xfrm>
              <a:custGeom>
                <a:avLst/>
                <a:gdLst/>
                <a:ahLst/>
                <a:cxnLst/>
                <a:rect l="l" t="t" r="r" b="b"/>
                <a:pathLst>
                  <a:path w="6357" h="5519" extrusionOk="0">
                    <a:moveTo>
                      <a:pt x="2725" y="978"/>
                    </a:moveTo>
                    <a:lnTo>
                      <a:pt x="2725" y="2040"/>
                    </a:lnTo>
                    <a:cubicBezTo>
                      <a:pt x="2557" y="2012"/>
                      <a:pt x="2418" y="1970"/>
                      <a:pt x="2306" y="1928"/>
                    </a:cubicBezTo>
                    <a:cubicBezTo>
                      <a:pt x="2222" y="1886"/>
                      <a:pt x="2152" y="1858"/>
                      <a:pt x="2096" y="1816"/>
                    </a:cubicBezTo>
                    <a:cubicBezTo>
                      <a:pt x="1957" y="1719"/>
                      <a:pt x="1887" y="1621"/>
                      <a:pt x="1887" y="1509"/>
                    </a:cubicBezTo>
                    <a:cubicBezTo>
                      <a:pt x="1887" y="1397"/>
                      <a:pt x="1957" y="1285"/>
                      <a:pt x="2110" y="1188"/>
                    </a:cubicBezTo>
                    <a:cubicBezTo>
                      <a:pt x="2166" y="1146"/>
                      <a:pt x="2236" y="1118"/>
                      <a:pt x="2306" y="1090"/>
                    </a:cubicBezTo>
                    <a:cubicBezTo>
                      <a:pt x="2432" y="1048"/>
                      <a:pt x="2571" y="1006"/>
                      <a:pt x="2725" y="978"/>
                    </a:cubicBezTo>
                    <a:close/>
                    <a:moveTo>
                      <a:pt x="3675" y="3060"/>
                    </a:moveTo>
                    <a:cubicBezTo>
                      <a:pt x="3884" y="3087"/>
                      <a:pt x="4066" y="3115"/>
                      <a:pt x="4220" y="3171"/>
                    </a:cubicBezTo>
                    <a:cubicBezTo>
                      <a:pt x="4345" y="3199"/>
                      <a:pt x="4443" y="3241"/>
                      <a:pt x="4513" y="3283"/>
                    </a:cubicBezTo>
                    <a:cubicBezTo>
                      <a:pt x="4681" y="3381"/>
                      <a:pt x="4764" y="3507"/>
                      <a:pt x="4764" y="3646"/>
                    </a:cubicBezTo>
                    <a:cubicBezTo>
                      <a:pt x="4764" y="3800"/>
                      <a:pt x="4667" y="3926"/>
                      <a:pt x="4457" y="4037"/>
                    </a:cubicBezTo>
                    <a:cubicBezTo>
                      <a:pt x="4387" y="4079"/>
                      <a:pt x="4303" y="4121"/>
                      <a:pt x="4220" y="4149"/>
                    </a:cubicBezTo>
                    <a:cubicBezTo>
                      <a:pt x="4066" y="4205"/>
                      <a:pt x="3884" y="4233"/>
                      <a:pt x="3675" y="4261"/>
                    </a:cubicBezTo>
                    <a:lnTo>
                      <a:pt x="3675" y="3060"/>
                    </a:lnTo>
                    <a:close/>
                    <a:moveTo>
                      <a:pt x="2725" y="0"/>
                    </a:moveTo>
                    <a:lnTo>
                      <a:pt x="2725" y="308"/>
                    </a:lnTo>
                    <a:cubicBezTo>
                      <a:pt x="2585" y="308"/>
                      <a:pt x="2446" y="322"/>
                      <a:pt x="2306" y="336"/>
                    </a:cubicBezTo>
                    <a:cubicBezTo>
                      <a:pt x="1747" y="391"/>
                      <a:pt x="1300" y="517"/>
                      <a:pt x="937" y="699"/>
                    </a:cubicBezTo>
                    <a:cubicBezTo>
                      <a:pt x="476" y="936"/>
                      <a:pt x="252" y="1216"/>
                      <a:pt x="252" y="1551"/>
                    </a:cubicBezTo>
                    <a:cubicBezTo>
                      <a:pt x="252" y="1886"/>
                      <a:pt x="462" y="2166"/>
                      <a:pt x="853" y="2403"/>
                    </a:cubicBezTo>
                    <a:cubicBezTo>
                      <a:pt x="1188" y="2599"/>
                      <a:pt x="1663" y="2738"/>
                      <a:pt x="2306" y="2864"/>
                    </a:cubicBezTo>
                    <a:cubicBezTo>
                      <a:pt x="2446" y="2878"/>
                      <a:pt x="2585" y="2906"/>
                      <a:pt x="2725" y="2920"/>
                    </a:cubicBezTo>
                    <a:lnTo>
                      <a:pt x="2725" y="4219"/>
                    </a:lnTo>
                    <a:cubicBezTo>
                      <a:pt x="2571" y="4177"/>
                      <a:pt x="2432" y="4135"/>
                      <a:pt x="2306" y="4065"/>
                    </a:cubicBezTo>
                    <a:cubicBezTo>
                      <a:pt x="2236" y="4037"/>
                      <a:pt x="2152" y="3995"/>
                      <a:pt x="2082" y="3954"/>
                    </a:cubicBezTo>
                    <a:cubicBezTo>
                      <a:pt x="1901" y="3828"/>
                      <a:pt x="1761" y="3688"/>
                      <a:pt x="1691" y="3534"/>
                    </a:cubicBezTo>
                    <a:lnTo>
                      <a:pt x="1" y="3618"/>
                    </a:lnTo>
                    <a:cubicBezTo>
                      <a:pt x="127" y="4023"/>
                      <a:pt x="434" y="4331"/>
                      <a:pt x="895" y="4554"/>
                    </a:cubicBezTo>
                    <a:cubicBezTo>
                      <a:pt x="1272" y="4736"/>
                      <a:pt x="1747" y="4848"/>
                      <a:pt x="2306" y="4917"/>
                    </a:cubicBezTo>
                    <a:cubicBezTo>
                      <a:pt x="2446" y="4931"/>
                      <a:pt x="2585" y="4945"/>
                      <a:pt x="2725" y="4945"/>
                    </a:cubicBezTo>
                    <a:lnTo>
                      <a:pt x="2725" y="5518"/>
                    </a:lnTo>
                    <a:lnTo>
                      <a:pt x="3675" y="5518"/>
                    </a:lnTo>
                    <a:lnTo>
                      <a:pt x="3675" y="4931"/>
                    </a:lnTo>
                    <a:cubicBezTo>
                      <a:pt x="3856" y="4917"/>
                      <a:pt x="4052" y="4903"/>
                      <a:pt x="4220" y="4876"/>
                    </a:cubicBezTo>
                    <a:cubicBezTo>
                      <a:pt x="4806" y="4806"/>
                      <a:pt x="5281" y="4666"/>
                      <a:pt x="5658" y="4470"/>
                    </a:cubicBezTo>
                    <a:cubicBezTo>
                      <a:pt x="6119" y="4219"/>
                      <a:pt x="6357" y="3898"/>
                      <a:pt x="6357" y="3534"/>
                    </a:cubicBezTo>
                    <a:cubicBezTo>
                      <a:pt x="6357" y="3199"/>
                      <a:pt x="6175" y="2920"/>
                      <a:pt x="5798" y="2710"/>
                    </a:cubicBezTo>
                    <a:cubicBezTo>
                      <a:pt x="5491" y="2543"/>
                      <a:pt x="4960" y="2389"/>
                      <a:pt x="4220" y="2277"/>
                    </a:cubicBezTo>
                    <a:cubicBezTo>
                      <a:pt x="4052" y="2249"/>
                      <a:pt x="3870" y="2221"/>
                      <a:pt x="3675" y="2193"/>
                    </a:cubicBezTo>
                    <a:lnTo>
                      <a:pt x="3675" y="992"/>
                    </a:lnTo>
                    <a:cubicBezTo>
                      <a:pt x="3898" y="1034"/>
                      <a:pt x="4080" y="1104"/>
                      <a:pt x="4220" y="1202"/>
                    </a:cubicBezTo>
                    <a:cubicBezTo>
                      <a:pt x="4331" y="1285"/>
                      <a:pt x="4401" y="1369"/>
                      <a:pt x="4457" y="1481"/>
                    </a:cubicBezTo>
                    <a:lnTo>
                      <a:pt x="6091" y="1383"/>
                    </a:lnTo>
                    <a:cubicBezTo>
                      <a:pt x="5980" y="1076"/>
                      <a:pt x="5728" y="825"/>
                      <a:pt x="5323" y="643"/>
                    </a:cubicBezTo>
                    <a:cubicBezTo>
                      <a:pt x="5030" y="503"/>
                      <a:pt x="4653" y="419"/>
                      <a:pt x="4220" y="364"/>
                    </a:cubicBezTo>
                    <a:cubicBezTo>
                      <a:pt x="4052" y="336"/>
                      <a:pt x="3870" y="322"/>
                      <a:pt x="3675" y="308"/>
                    </a:cubicBezTo>
                    <a:lnTo>
                      <a:pt x="3675" y="0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9" name="Google Shape;249;p4"/>
              <p:cNvSpPr/>
              <p:nvPr/>
            </p:nvSpPr>
            <p:spPr>
              <a:xfrm>
                <a:off x="-1602275" y="3891363"/>
                <a:ext cx="535400" cy="253550"/>
              </a:xfrm>
              <a:custGeom>
                <a:avLst/>
                <a:gdLst/>
                <a:ahLst/>
                <a:cxnLst/>
                <a:rect l="l" t="t" r="r" b="b"/>
                <a:pathLst>
                  <a:path w="21416" h="10142" extrusionOk="0">
                    <a:moveTo>
                      <a:pt x="10715" y="10142"/>
                    </a:moveTo>
                    <a:cubicBezTo>
                      <a:pt x="16610" y="10142"/>
                      <a:pt x="21415" y="7865"/>
                      <a:pt x="21415" y="5071"/>
                    </a:cubicBezTo>
                    <a:cubicBezTo>
                      <a:pt x="21415" y="2277"/>
                      <a:pt x="16610" y="0"/>
                      <a:pt x="10715" y="0"/>
                    </a:cubicBezTo>
                    <a:cubicBezTo>
                      <a:pt x="4806" y="0"/>
                      <a:pt x="1" y="2277"/>
                      <a:pt x="1" y="5071"/>
                    </a:cubicBezTo>
                    <a:cubicBezTo>
                      <a:pt x="1" y="7865"/>
                      <a:pt x="4806" y="10142"/>
                      <a:pt x="10715" y="10142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0" name="Google Shape;250;p4"/>
              <p:cNvSpPr/>
              <p:nvPr/>
            </p:nvSpPr>
            <p:spPr>
              <a:xfrm>
                <a:off x="-1602275" y="3966088"/>
                <a:ext cx="535400" cy="52075"/>
              </a:xfrm>
              <a:custGeom>
                <a:avLst/>
                <a:gdLst/>
                <a:ahLst/>
                <a:cxnLst/>
                <a:rect l="l" t="t" r="r" b="b"/>
                <a:pathLst>
                  <a:path w="21416" h="2083" extrusionOk="0">
                    <a:moveTo>
                      <a:pt x="1" y="2082"/>
                    </a:moveTo>
                    <a:lnTo>
                      <a:pt x="21415" y="2082"/>
                    </a:lnTo>
                    <a:lnTo>
                      <a:pt x="21415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1" name="Google Shape;251;p4"/>
              <p:cNvSpPr/>
              <p:nvPr/>
            </p:nvSpPr>
            <p:spPr>
              <a:xfrm>
                <a:off x="-1602275" y="3839313"/>
                <a:ext cx="535400" cy="253575"/>
              </a:xfrm>
              <a:custGeom>
                <a:avLst/>
                <a:gdLst/>
                <a:ahLst/>
                <a:cxnLst/>
                <a:rect l="l" t="t" r="r" b="b"/>
                <a:pathLst>
                  <a:path w="21416" h="10143" extrusionOk="0">
                    <a:moveTo>
                      <a:pt x="10715" y="10142"/>
                    </a:moveTo>
                    <a:cubicBezTo>
                      <a:pt x="16610" y="10142"/>
                      <a:pt x="21415" y="7865"/>
                      <a:pt x="21415" y="5072"/>
                    </a:cubicBezTo>
                    <a:cubicBezTo>
                      <a:pt x="21415" y="2278"/>
                      <a:pt x="16610" y="1"/>
                      <a:pt x="10715" y="1"/>
                    </a:cubicBezTo>
                    <a:cubicBezTo>
                      <a:pt x="4806" y="1"/>
                      <a:pt x="1" y="2278"/>
                      <a:pt x="1" y="5072"/>
                    </a:cubicBezTo>
                    <a:cubicBezTo>
                      <a:pt x="1" y="7865"/>
                      <a:pt x="4806" y="10142"/>
                      <a:pt x="10715" y="10142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2" name="Google Shape;252;p4"/>
              <p:cNvSpPr/>
              <p:nvPr/>
            </p:nvSpPr>
            <p:spPr>
              <a:xfrm>
                <a:off x="-1567350" y="3863763"/>
                <a:ext cx="465550" cy="204325"/>
              </a:xfrm>
              <a:custGeom>
                <a:avLst/>
                <a:gdLst/>
                <a:ahLst/>
                <a:cxnLst/>
                <a:rect l="l" t="t" r="r" b="b"/>
                <a:pathLst>
                  <a:path w="18622" h="8173" extrusionOk="0">
                    <a:moveTo>
                      <a:pt x="9318" y="8173"/>
                    </a:moveTo>
                    <a:cubicBezTo>
                      <a:pt x="14444" y="8173"/>
                      <a:pt x="18621" y="6343"/>
                      <a:pt x="18621" y="4094"/>
                    </a:cubicBezTo>
                    <a:cubicBezTo>
                      <a:pt x="18621" y="1845"/>
                      <a:pt x="14444" y="1"/>
                      <a:pt x="9318" y="1"/>
                    </a:cubicBezTo>
                    <a:cubicBezTo>
                      <a:pt x="4191" y="1"/>
                      <a:pt x="0" y="1845"/>
                      <a:pt x="0" y="4094"/>
                    </a:cubicBezTo>
                    <a:cubicBezTo>
                      <a:pt x="0" y="6343"/>
                      <a:pt x="4191" y="8173"/>
                      <a:pt x="9318" y="8173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3" name="Google Shape;253;p4"/>
              <p:cNvSpPr/>
              <p:nvPr/>
            </p:nvSpPr>
            <p:spPr>
              <a:xfrm>
                <a:off x="-1414050" y="3897288"/>
                <a:ext cx="158925" cy="137625"/>
              </a:xfrm>
              <a:custGeom>
                <a:avLst/>
                <a:gdLst/>
                <a:ahLst/>
                <a:cxnLst/>
                <a:rect l="l" t="t" r="r" b="b"/>
                <a:pathLst>
                  <a:path w="6357" h="5505" extrusionOk="0">
                    <a:moveTo>
                      <a:pt x="2725" y="965"/>
                    </a:moveTo>
                    <a:lnTo>
                      <a:pt x="2725" y="2040"/>
                    </a:lnTo>
                    <a:cubicBezTo>
                      <a:pt x="2557" y="1998"/>
                      <a:pt x="2418" y="1970"/>
                      <a:pt x="2306" y="1915"/>
                    </a:cubicBezTo>
                    <a:cubicBezTo>
                      <a:pt x="2222" y="1887"/>
                      <a:pt x="2152" y="1845"/>
                      <a:pt x="2096" y="1817"/>
                    </a:cubicBezTo>
                    <a:cubicBezTo>
                      <a:pt x="1957" y="1719"/>
                      <a:pt x="1887" y="1621"/>
                      <a:pt x="1887" y="1509"/>
                    </a:cubicBezTo>
                    <a:cubicBezTo>
                      <a:pt x="1887" y="1384"/>
                      <a:pt x="1957" y="1286"/>
                      <a:pt x="2110" y="1174"/>
                    </a:cubicBezTo>
                    <a:cubicBezTo>
                      <a:pt x="2166" y="1146"/>
                      <a:pt x="2236" y="1104"/>
                      <a:pt x="2306" y="1076"/>
                    </a:cubicBezTo>
                    <a:cubicBezTo>
                      <a:pt x="2431" y="1034"/>
                      <a:pt x="2571" y="993"/>
                      <a:pt x="2725" y="965"/>
                    </a:cubicBezTo>
                    <a:close/>
                    <a:moveTo>
                      <a:pt x="3675" y="3046"/>
                    </a:moveTo>
                    <a:cubicBezTo>
                      <a:pt x="3884" y="3074"/>
                      <a:pt x="4066" y="3116"/>
                      <a:pt x="4220" y="3158"/>
                    </a:cubicBezTo>
                    <a:cubicBezTo>
                      <a:pt x="4345" y="3186"/>
                      <a:pt x="4443" y="3228"/>
                      <a:pt x="4513" y="3270"/>
                    </a:cubicBezTo>
                    <a:cubicBezTo>
                      <a:pt x="4681" y="3381"/>
                      <a:pt x="4764" y="3493"/>
                      <a:pt x="4764" y="3633"/>
                    </a:cubicBezTo>
                    <a:cubicBezTo>
                      <a:pt x="4764" y="3786"/>
                      <a:pt x="4667" y="3926"/>
                      <a:pt x="4457" y="4038"/>
                    </a:cubicBezTo>
                    <a:cubicBezTo>
                      <a:pt x="4387" y="4080"/>
                      <a:pt x="4303" y="4108"/>
                      <a:pt x="4220" y="4136"/>
                    </a:cubicBezTo>
                    <a:cubicBezTo>
                      <a:pt x="4066" y="4191"/>
                      <a:pt x="3884" y="4233"/>
                      <a:pt x="3675" y="4247"/>
                    </a:cubicBezTo>
                    <a:lnTo>
                      <a:pt x="3675" y="3046"/>
                    </a:lnTo>
                    <a:close/>
                    <a:moveTo>
                      <a:pt x="2725" y="1"/>
                    </a:moveTo>
                    <a:lnTo>
                      <a:pt x="2725" y="294"/>
                    </a:lnTo>
                    <a:cubicBezTo>
                      <a:pt x="2585" y="308"/>
                      <a:pt x="2445" y="322"/>
                      <a:pt x="2306" y="336"/>
                    </a:cubicBezTo>
                    <a:cubicBezTo>
                      <a:pt x="1747" y="392"/>
                      <a:pt x="1300" y="518"/>
                      <a:pt x="937" y="699"/>
                    </a:cubicBezTo>
                    <a:cubicBezTo>
                      <a:pt x="490" y="923"/>
                      <a:pt x="252" y="1202"/>
                      <a:pt x="252" y="1537"/>
                    </a:cubicBezTo>
                    <a:cubicBezTo>
                      <a:pt x="252" y="1873"/>
                      <a:pt x="462" y="2152"/>
                      <a:pt x="853" y="2389"/>
                    </a:cubicBezTo>
                    <a:cubicBezTo>
                      <a:pt x="1188" y="2585"/>
                      <a:pt x="1663" y="2739"/>
                      <a:pt x="2306" y="2850"/>
                    </a:cubicBezTo>
                    <a:cubicBezTo>
                      <a:pt x="2445" y="2878"/>
                      <a:pt x="2585" y="2892"/>
                      <a:pt x="2725" y="2920"/>
                    </a:cubicBezTo>
                    <a:lnTo>
                      <a:pt x="2725" y="4205"/>
                    </a:lnTo>
                    <a:cubicBezTo>
                      <a:pt x="2571" y="4164"/>
                      <a:pt x="2431" y="4122"/>
                      <a:pt x="2306" y="4066"/>
                    </a:cubicBezTo>
                    <a:cubicBezTo>
                      <a:pt x="2236" y="4024"/>
                      <a:pt x="2152" y="3996"/>
                      <a:pt x="2082" y="3940"/>
                    </a:cubicBezTo>
                    <a:cubicBezTo>
                      <a:pt x="1901" y="3828"/>
                      <a:pt x="1761" y="3689"/>
                      <a:pt x="1691" y="3521"/>
                    </a:cubicBezTo>
                    <a:lnTo>
                      <a:pt x="1" y="3605"/>
                    </a:lnTo>
                    <a:cubicBezTo>
                      <a:pt x="127" y="4010"/>
                      <a:pt x="434" y="4331"/>
                      <a:pt x="895" y="4541"/>
                    </a:cubicBezTo>
                    <a:cubicBezTo>
                      <a:pt x="1272" y="4722"/>
                      <a:pt x="1747" y="4848"/>
                      <a:pt x="2306" y="4904"/>
                    </a:cubicBezTo>
                    <a:cubicBezTo>
                      <a:pt x="2445" y="4918"/>
                      <a:pt x="2585" y="4932"/>
                      <a:pt x="2725" y="4946"/>
                    </a:cubicBezTo>
                    <a:lnTo>
                      <a:pt x="2725" y="5505"/>
                    </a:lnTo>
                    <a:lnTo>
                      <a:pt x="3675" y="5505"/>
                    </a:lnTo>
                    <a:lnTo>
                      <a:pt x="3675" y="4932"/>
                    </a:lnTo>
                    <a:cubicBezTo>
                      <a:pt x="3856" y="4918"/>
                      <a:pt x="4052" y="4904"/>
                      <a:pt x="4220" y="4876"/>
                    </a:cubicBezTo>
                    <a:cubicBezTo>
                      <a:pt x="4806" y="4792"/>
                      <a:pt x="5281" y="4652"/>
                      <a:pt x="5658" y="4457"/>
                    </a:cubicBezTo>
                    <a:cubicBezTo>
                      <a:pt x="6119" y="4205"/>
                      <a:pt x="6357" y="3898"/>
                      <a:pt x="6357" y="3521"/>
                    </a:cubicBezTo>
                    <a:cubicBezTo>
                      <a:pt x="6357" y="3186"/>
                      <a:pt x="6175" y="2920"/>
                      <a:pt x="5798" y="2697"/>
                    </a:cubicBezTo>
                    <a:cubicBezTo>
                      <a:pt x="5491" y="2529"/>
                      <a:pt x="4960" y="2389"/>
                      <a:pt x="4220" y="2264"/>
                    </a:cubicBezTo>
                    <a:cubicBezTo>
                      <a:pt x="4052" y="2236"/>
                      <a:pt x="3870" y="2208"/>
                      <a:pt x="3675" y="2180"/>
                    </a:cubicBezTo>
                    <a:lnTo>
                      <a:pt x="3675" y="979"/>
                    </a:lnTo>
                    <a:cubicBezTo>
                      <a:pt x="3898" y="1034"/>
                      <a:pt x="4080" y="1104"/>
                      <a:pt x="4220" y="1188"/>
                    </a:cubicBezTo>
                    <a:cubicBezTo>
                      <a:pt x="4331" y="1272"/>
                      <a:pt x="4401" y="1370"/>
                      <a:pt x="4457" y="1468"/>
                    </a:cubicBezTo>
                    <a:lnTo>
                      <a:pt x="6091" y="1370"/>
                    </a:lnTo>
                    <a:cubicBezTo>
                      <a:pt x="5980" y="1062"/>
                      <a:pt x="5728" y="811"/>
                      <a:pt x="5323" y="629"/>
                    </a:cubicBezTo>
                    <a:cubicBezTo>
                      <a:pt x="5030" y="504"/>
                      <a:pt x="4653" y="406"/>
                      <a:pt x="4220" y="350"/>
                    </a:cubicBezTo>
                    <a:cubicBezTo>
                      <a:pt x="4052" y="322"/>
                      <a:pt x="3870" y="308"/>
                      <a:pt x="3675" y="294"/>
                    </a:cubicBezTo>
                    <a:lnTo>
                      <a:pt x="3675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4" name="Google Shape;254;p4"/>
              <p:cNvSpPr/>
              <p:nvPr/>
            </p:nvSpPr>
            <p:spPr>
              <a:xfrm>
                <a:off x="-1694125" y="3815238"/>
                <a:ext cx="535400" cy="253550"/>
              </a:xfrm>
              <a:custGeom>
                <a:avLst/>
                <a:gdLst/>
                <a:ahLst/>
                <a:cxnLst/>
                <a:rect l="l" t="t" r="r" b="b"/>
                <a:pathLst>
                  <a:path w="21416" h="10142" extrusionOk="0">
                    <a:moveTo>
                      <a:pt x="10701" y="10142"/>
                    </a:moveTo>
                    <a:cubicBezTo>
                      <a:pt x="16610" y="10142"/>
                      <a:pt x="21415" y="7865"/>
                      <a:pt x="21415" y="5071"/>
                    </a:cubicBezTo>
                    <a:cubicBezTo>
                      <a:pt x="21415" y="2277"/>
                      <a:pt x="16610" y="0"/>
                      <a:pt x="10701" y="0"/>
                    </a:cubicBezTo>
                    <a:cubicBezTo>
                      <a:pt x="4806" y="0"/>
                      <a:pt x="1" y="2277"/>
                      <a:pt x="1" y="5071"/>
                    </a:cubicBezTo>
                    <a:cubicBezTo>
                      <a:pt x="1" y="7865"/>
                      <a:pt x="4806" y="10142"/>
                      <a:pt x="10701" y="10142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5" name="Google Shape;255;p4"/>
              <p:cNvSpPr/>
              <p:nvPr/>
            </p:nvSpPr>
            <p:spPr>
              <a:xfrm>
                <a:off x="-1694125" y="3889963"/>
                <a:ext cx="535400" cy="52050"/>
              </a:xfrm>
              <a:custGeom>
                <a:avLst/>
                <a:gdLst/>
                <a:ahLst/>
                <a:cxnLst/>
                <a:rect l="l" t="t" r="r" b="b"/>
                <a:pathLst>
                  <a:path w="21416" h="2082" extrusionOk="0">
                    <a:moveTo>
                      <a:pt x="1" y="2082"/>
                    </a:moveTo>
                    <a:lnTo>
                      <a:pt x="21415" y="2082"/>
                    </a:lnTo>
                    <a:lnTo>
                      <a:pt x="21415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6" name="Google Shape;256;p4"/>
              <p:cNvSpPr/>
              <p:nvPr/>
            </p:nvSpPr>
            <p:spPr>
              <a:xfrm>
                <a:off x="-1694125" y="3763188"/>
                <a:ext cx="535400" cy="253575"/>
              </a:xfrm>
              <a:custGeom>
                <a:avLst/>
                <a:gdLst/>
                <a:ahLst/>
                <a:cxnLst/>
                <a:rect l="l" t="t" r="r" b="b"/>
                <a:pathLst>
                  <a:path w="21416" h="10143" extrusionOk="0">
                    <a:moveTo>
                      <a:pt x="10701" y="10142"/>
                    </a:moveTo>
                    <a:cubicBezTo>
                      <a:pt x="16610" y="10142"/>
                      <a:pt x="21415" y="7865"/>
                      <a:pt x="21415" y="5071"/>
                    </a:cubicBezTo>
                    <a:cubicBezTo>
                      <a:pt x="21415" y="2278"/>
                      <a:pt x="16610" y="1"/>
                      <a:pt x="10701" y="1"/>
                    </a:cubicBezTo>
                    <a:cubicBezTo>
                      <a:pt x="4806" y="1"/>
                      <a:pt x="1" y="2278"/>
                      <a:pt x="1" y="5071"/>
                    </a:cubicBezTo>
                    <a:cubicBezTo>
                      <a:pt x="1" y="7865"/>
                      <a:pt x="4806" y="10142"/>
                      <a:pt x="10701" y="10142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7" name="Google Shape;257;p4"/>
              <p:cNvSpPr/>
              <p:nvPr/>
            </p:nvSpPr>
            <p:spPr>
              <a:xfrm>
                <a:off x="-1659200" y="3787988"/>
                <a:ext cx="465550" cy="203975"/>
              </a:xfrm>
              <a:custGeom>
                <a:avLst/>
                <a:gdLst/>
                <a:ahLst/>
                <a:cxnLst/>
                <a:rect l="l" t="t" r="r" b="b"/>
                <a:pathLst>
                  <a:path w="18622" h="8159" extrusionOk="0">
                    <a:moveTo>
                      <a:pt x="9304" y="8158"/>
                    </a:moveTo>
                    <a:cubicBezTo>
                      <a:pt x="14431" y="8158"/>
                      <a:pt x="18621" y="6328"/>
                      <a:pt x="18621" y="4079"/>
                    </a:cubicBezTo>
                    <a:cubicBezTo>
                      <a:pt x="18621" y="1830"/>
                      <a:pt x="14431" y="0"/>
                      <a:pt x="9304" y="0"/>
                    </a:cubicBezTo>
                    <a:cubicBezTo>
                      <a:pt x="4177" y="0"/>
                      <a:pt x="1" y="1830"/>
                      <a:pt x="1" y="4079"/>
                    </a:cubicBezTo>
                    <a:cubicBezTo>
                      <a:pt x="1" y="6328"/>
                      <a:pt x="4177" y="8158"/>
                      <a:pt x="9304" y="8158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8" name="Google Shape;258;p4"/>
              <p:cNvSpPr/>
              <p:nvPr/>
            </p:nvSpPr>
            <p:spPr>
              <a:xfrm>
                <a:off x="-1506225" y="3821163"/>
                <a:ext cx="159250" cy="137625"/>
              </a:xfrm>
              <a:custGeom>
                <a:avLst/>
                <a:gdLst/>
                <a:ahLst/>
                <a:cxnLst/>
                <a:rect l="l" t="t" r="r" b="b"/>
                <a:pathLst>
                  <a:path w="6370" h="5505" extrusionOk="0">
                    <a:moveTo>
                      <a:pt x="2738" y="978"/>
                    </a:moveTo>
                    <a:lnTo>
                      <a:pt x="2738" y="2040"/>
                    </a:lnTo>
                    <a:cubicBezTo>
                      <a:pt x="2570" y="2012"/>
                      <a:pt x="2431" y="1970"/>
                      <a:pt x="2319" y="1928"/>
                    </a:cubicBezTo>
                    <a:cubicBezTo>
                      <a:pt x="2235" y="1886"/>
                      <a:pt x="2165" y="1858"/>
                      <a:pt x="2095" y="1817"/>
                    </a:cubicBezTo>
                    <a:cubicBezTo>
                      <a:pt x="1970" y="1719"/>
                      <a:pt x="1900" y="1621"/>
                      <a:pt x="1900" y="1509"/>
                    </a:cubicBezTo>
                    <a:cubicBezTo>
                      <a:pt x="1900" y="1397"/>
                      <a:pt x="1970" y="1286"/>
                      <a:pt x="2123" y="1188"/>
                    </a:cubicBezTo>
                    <a:cubicBezTo>
                      <a:pt x="2179" y="1146"/>
                      <a:pt x="2249" y="1118"/>
                      <a:pt x="2319" y="1090"/>
                    </a:cubicBezTo>
                    <a:cubicBezTo>
                      <a:pt x="2431" y="1034"/>
                      <a:pt x="2570" y="1006"/>
                      <a:pt x="2738" y="978"/>
                    </a:cubicBezTo>
                    <a:close/>
                    <a:moveTo>
                      <a:pt x="3674" y="3046"/>
                    </a:moveTo>
                    <a:cubicBezTo>
                      <a:pt x="3897" y="3074"/>
                      <a:pt x="4079" y="3116"/>
                      <a:pt x="4233" y="3158"/>
                    </a:cubicBezTo>
                    <a:cubicBezTo>
                      <a:pt x="4344" y="3199"/>
                      <a:pt x="4442" y="3241"/>
                      <a:pt x="4526" y="3283"/>
                    </a:cubicBezTo>
                    <a:cubicBezTo>
                      <a:pt x="4694" y="3381"/>
                      <a:pt x="4777" y="3493"/>
                      <a:pt x="4777" y="3632"/>
                    </a:cubicBezTo>
                    <a:cubicBezTo>
                      <a:pt x="4777" y="3786"/>
                      <a:pt x="4680" y="3926"/>
                      <a:pt x="4470" y="4038"/>
                    </a:cubicBezTo>
                    <a:cubicBezTo>
                      <a:pt x="4400" y="4079"/>
                      <a:pt x="4316" y="4107"/>
                      <a:pt x="4233" y="4149"/>
                    </a:cubicBezTo>
                    <a:cubicBezTo>
                      <a:pt x="4065" y="4191"/>
                      <a:pt x="3883" y="4233"/>
                      <a:pt x="3674" y="4247"/>
                    </a:cubicBezTo>
                    <a:lnTo>
                      <a:pt x="3674" y="3046"/>
                    </a:lnTo>
                    <a:close/>
                    <a:moveTo>
                      <a:pt x="2738" y="1"/>
                    </a:moveTo>
                    <a:lnTo>
                      <a:pt x="2738" y="308"/>
                    </a:lnTo>
                    <a:cubicBezTo>
                      <a:pt x="2584" y="308"/>
                      <a:pt x="2445" y="322"/>
                      <a:pt x="2319" y="336"/>
                    </a:cubicBezTo>
                    <a:cubicBezTo>
                      <a:pt x="1760" y="392"/>
                      <a:pt x="1299" y="517"/>
                      <a:pt x="936" y="699"/>
                    </a:cubicBezTo>
                    <a:cubicBezTo>
                      <a:pt x="489" y="922"/>
                      <a:pt x="265" y="1216"/>
                      <a:pt x="265" y="1551"/>
                    </a:cubicBezTo>
                    <a:cubicBezTo>
                      <a:pt x="265" y="1886"/>
                      <a:pt x="461" y="2166"/>
                      <a:pt x="866" y="2389"/>
                    </a:cubicBezTo>
                    <a:cubicBezTo>
                      <a:pt x="1187" y="2585"/>
                      <a:pt x="1676" y="2738"/>
                      <a:pt x="2319" y="2850"/>
                    </a:cubicBezTo>
                    <a:cubicBezTo>
                      <a:pt x="2445" y="2878"/>
                      <a:pt x="2584" y="2892"/>
                      <a:pt x="2738" y="2920"/>
                    </a:cubicBezTo>
                    <a:lnTo>
                      <a:pt x="2738" y="4205"/>
                    </a:lnTo>
                    <a:cubicBezTo>
                      <a:pt x="2584" y="4177"/>
                      <a:pt x="2445" y="4121"/>
                      <a:pt x="2319" y="4066"/>
                    </a:cubicBezTo>
                    <a:cubicBezTo>
                      <a:pt x="2235" y="4038"/>
                      <a:pt x="2165" y="3996"/>
                      <a:pt x="2095" y="3954"/>
                    </a:cubicBezTo>
                    <a:cubicBezTo>
                      <a:pt x="1900" y="3828"/>
                      <a:pt x="1774" y="3688"/>
                      <a:pt x="1704" y="3521"/>
                    </a:cubicBezTo>
                    <a:lnTo>
                      <a:pt x="0" y="3605"/>
                    </a:lnTo>
                    <a:cubicBezTo>
                      <a:pt x="140" y="4010"/>
                      <a:pt x="433" y="4331"/>
                      <a:pt x="908" y="4554"/>
                    </a:cubicBezTo>
                    <a:cubicBezTo>
                      <a:pt x="1285" y="4722"/>
                      <a:pt x="1746" y="4848"/>
                      <a:pt x="2319" y="4918"/>
                    </a:cubicBezTo>
                    <a:cubicBezTo>
                      <a:pt x="2445" y="4932"/>
                      <a:pt x="2584" y="4946"/>
                      <a:pt x="2738" y="4946"/>
                    </a:cubicBezTo>
                    <a:lnTo>
                      <a:pt x="2738" y="5504"/>
                    </a:lnTo>
                    <a:lnTo>
                      <a:pt x="3674" y="5504"/>
                    </a:lnTo>
                    <a:lnTo>
                      <a:pt x="3674" y="4932"/>
                    </a:lnTo>
                    <a:cubicBezTo>
                      <a:pt x="3869" y="4918"/>
                      <a:pt x="4051" y="4904"/>
                      <a:pt x="4233" y="4876"/>
                    </a:cubicBezTo>
                    <a:cubicBezTo>
                      <a:pt x="4819" y="4792"/>
                      <a:pt x="5294" y="4666"/>
                      <a:pt x="5658" y="4471"/>
                    </a:cubicBezTo>
                    <a:cubicBezTo>
                      <a:pt x="6132" y="4205"/>
                      <a:pt x="6370" y="3898"/>
                      <a:pt x="6370" y="3521"/>
                    </a:cubicBezTo>
                    <a:cubicBezTo>
                      <a:pt x="6370" y="3185"/>
                      <a:pt x="6188" y="2920"/>
                      <a:pt x="5811" y="2711"/>
                    </a:cubicBezTo>
                    <a:cubicBezTo>
                      <a:pt x="5504" y="2529"/>
                      <a:pt x="4973" y="2389"/>
                      <a:pt x="4233" y="2264"/>
                    </a:cubicBezTo>
                    <a:cubicBezTo>
                      <a:pt x="4051" y="2236"/>
                      <a:pt x="3869" y="2208"/>
                      <a:pt x="3674" y="2194"/>
                    </a:cubicBezTo>
                    <a:lnTo>
                      <a:pt x="3674" y="978"/>
                    </a:lnTo>
                    <a:cubicBezTo>
                      <a:pt x="3911" y="1034"/>
                      <a:pt x="4093" y="1104"/>
                      <a:pt x="4233" y="1202"/>
                    </a:cubicBezTo>
                    <a:cubicBezTo>
                      <a:pt x="4330" y="1272"/>
                      <a:pt x="4414" y="1370"/>
                      <a:pt x="4456" y="1481"/>
                    </a:cubicBezTo>
                    <a:lnTo>
                      <a:pt x="6105" y="1370"/>
                    </a:lnTo>
                    <a:cubicBezTo>
                      <a:pt x="5993" y="1062"/>
                      <a:pt x="5727" y="825"/>
                      <a:pt x="5322" y="643"/>
                    </a:cubicBezTo>
                    <a:cubicBezTo>
                      <a:pt x="5029" y="503"/>
                      <a:pt x="4666" y="406"/>
                      <a:pt x="4233" y="350"/>
                    </a:cubicBezTo>
                    <a:cubicBezTo>
                      <a:pt x="4051" y="336"/>
                      <a:pt x="3869" y="308"/>
                      <a:pt x="3674" y="308"/>
                    </a:cubicBezTo>
                    <a:lnTo>
                      <a:pt x="3674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9" name="Google Shape;259;p4"/>
              <p:cNvSpPr/>
              <p:nvPr/>
            </p:nvSpPr>
            <p:spPr>
              <a:xfrm>
                <a:off x="-1760825" y="3745038"/>
                <a:ext cx="535400" cy="253550"/>
              </a:xfrm>
              <a:custGeom>
                <a:avLst/>
                <a:gdLst/>
                <a:ahLst/>
                <a:cxnLst/>
                <a:rect l="l" t="t" r="r" b="b"/>
                <a:pathLst>
                  <a:path w="21416" h="10142" extrusionOk="0">
                    <a:moveTo>
                      <a:pt x="10701" y="10142"/>
                    </a:moveTo>
                    <a:cubicBezTo>
                      <a:pt x="16610" y="10142"/>
                      <a:pt x="21415" y="7865"/>
                      <a:pt x="21415" y="5071"/>
                    </a:cubicBezTo>
                    <a:cubicBezTo>
                      <a:pt x="21415" y="2277"/>
                      <a:pt x="16610" y="0"/>
                      <a:pt x="10701" y="0"/>
                    </a:cubicBezTo>
                    <a:cubicBezTo>
                      <a:pt x="4806" y="0"/>
                      <a:pt x="1" y="2277"/>
                      <a:pt x="1" y="5071"/>
                    </a:cubicBezTo>
                    <a:cubicBezTo>
                      <a:pt x="1" y="7865"/>
                      <a:pt x="4806" y="10142"/>
                      <a:pt x="10701" y="10142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0" name="Google Shape;260;p4"/>
              <p:cNvSpPr/>
              <p:nvPr/>
            </p:nvSpPr>
            <p:spPr>
              <a:xfrm>
                <a:off x="-1760825" y="3819763"/>
                <a:ext cx="535400" cy="52075"/>
              </a:xfrm>
              <a:custGeom>
                <a:avLst/>
                <a:gdLst/>
                <a:ahLst/>
                <a:cxnLst/>
                <a:rect l="l" t="t" r="r" b="b"/>
                <a:pathLst>
                  <a:path w="21416" h="2083" extrusionOk="0">
                    <a:moveTo>
                      <a:pt x="1" y="2082"/>
                    </a:moveTo>
                    <a:lnTo>
                      <a:pt x="21415" y="2082"/>
                    </a:lnTo>
                    <a:lnTo>
                      <a:pt x="21415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1" name="Google Shape;261;p4"/>
              <p:cNvSpPr/>
              <p:nvPr/>
            </p:nvSpPr>
            <p:spPr>
              <a:xfrm>
                <a:off x="-1760825" y="3692988"/>
                <a:ext cx="535400" cy="253575"/>
              </a:xfrm>
              <a:custGeom>
                <a:avLst/>
                <a:gdLst/>
                <a:ahLst/>
                <a:cxnLst/>
                <a:rect l="l" t="t" r="r" b="b"/>
                <a:pathLst>
                  <a:path w="21416" h="10143" extrusionOk="0">
                    <a:moveTo>
                      <a:pt x="10701" y="10142"/>
                    </a:moveTo>
                    <a:cubicBezTo>
                      <a:pt x="16610" y="10142"/>
                      <a:pt x="21415" y="7865"/>
                      <a:pt x="21415" y="5072"/>
                    </a:cubicBezTo>
                    <a:cubicBezTo>
                      <a:pt x="21415" y="2278"/>
                      <a:pt x="16610" y="1"/>
                      <a:pt x="10701" y="1"/>
                    </a:cubicBezTo>
                    <a:cubicBezTo>
                      <a:pt x="4806" y="1"/>
                      <a:pt x="1" y="2278"/>
                      <a:pt x="1" y="5072"/>
                    </a:cubicBezTo>
                    <a:cubicBezTo>
                      <a:pt x="1" y="7865"/>
                      <a:pt x="4806" y="10142"/>
                      <a:pt x="10701" y="10142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2" name="Google Shape;262;p4"/>
              <p:cNvSpPr/>
              <p:nvPr/>
            </p:nvSpPr>
            <p:spPr>
              <a:xfrm>
                <a:off x="-1725900" y="3717788"/>
                <a:ext cx="465550" cy="203975"/>
              </a:xfrm>
              <a:custGeom>
                <a:avLst/>
                <a:gdLst/>
                <a:ahLst/>
                <a:cxnLst/>
                <a:rect l="l" t="t" r="r" b="b"/>
                <a:pathLst>
                  <a:path w="18622" h="8159" extrusionOk="0">
                    <a:moveTo>
                      <a:pt x="9304" y="8159"/>
                    </a:moveTo>
                    <a:cubicBezTo>
                      <a:pt x="14431" y="8159"/>
                      <a:pt x="18621" y="6329"/>
                      <a:pt x="18621" y="4080"/>
                    </a:cubicBezTo>
                    <a:cubicBezTo>
                      <a:pt x="18621" y="1831"/>
                      <a:pt x="14431" y="1"/>
                      <a:pt x="9304" y="1"/>
                    </a:cubicBezTo>
                    <a:cubicBezTo>
                      <a:pt x="4177" y="1"/>
                      <a:pt x="1" y="1831"/>
                      <a:pt x="1" y="4080"/>
                    </a:cubicBezTo>
                    <a:cubicBezTo>
                      <a:pt x="1" y="6329"/>
                      <a:pt x="4177" y="8159"/>
                      <a:pt x="9304" y="8159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3" name="Google Shape;263;p4"/>
              <p:cNvSpPr/>
              <p:nvPr/>
            </p:nvSpPr>
            <p:spPr>
              <a:xfrm>
                <a:off x="-1572600" y="3750963"/>
                <a:ext cx="158925" cy="137625"/>
              </a:xfrm>
              <a:custGeom>
                <a:avLst/>
                <a:gdLst/>
                <a:ahLst/>
                <a:cxnLst/>
                <a:rect l="l" t="t" r="r" b="b"/>
                <a:pathLst>
                  <a:path w="6357" h="5505" extrusionOk="0">
                    <a:moveTo>
                      <a:pt x="2725" y="979"/>
                    </a:moveTo>
                    <a:lnTo>
                      <a:pt x="2725" y="2040"/>
                    </a:lnTo>
                    <a:cubicBezTo>
                      <a:pt x="2557" y="2012"/>
                      <a:pt x="2418" y="1970"/>
                      <a:pt x="2306" y="1915"/>
                    </a:cubicBezTo>
                    <a:cubicBezTo>
                      <a:pt x="2222" y="1887"/>
                      <a:pt x="2152" y="1845"/>
                      <a:pt x="2082" y="1817"/>
                    </a:cubicBezTo>
                    <a:cubicBezTo>
                      <a:pt x="1957" y="1719"/>
                      <a:pt x="1887" y="1621"/>
                      <a:pt x="1887" y="1509"/>
                    </a:cubicBezTo>
                    <a:cubicBezTo>
                      <a:pt x="1887" y="1398"/>
                      <a:pt x="1957" y="1286"/>
                      <a:pt x="2110" y="1188"/>
                    </a:cubicBezTo>
                    <a:cubicBezTo>
                      <a:pt x="2166" y="1146"/>
                      <a:pt x="2236" y="1118"/>
                      <a:pt x="2306" y="1090"/>
                    </a:cubicBezTo>
                    <a:cubicBezTo>
                      <a:pt x="2418" y="1034"/>
                      <a:pt x="2557" y="993"/>
                      <a:pt x="2725" y="979"/>
                    </a:cubicBezTo>
                    <a:close/>
                    <a:moveTo>
                      <a:pt x="3661" y="3046"/>
                    </a:moveTo>
                    <a:cubicBezTo>
                      <a:pt x="3884" y="3074"/>
                      <a:pt x="4066" y="3116"/>
                      <a:pt x="4220" y="3158"/>
                    </a:cubicBezTo>
                    <a:cubicBezTo>
                      <a:pt x="4331" y="3200"/>
                      <a:pt x="4429" y="3228"/>
                      <a:pt x="4513" y="3283"/>
                    </a:cubicBezTo>
                    <a:cubicBezTo>
                      <a:pt x="4681" y="3381"/>
                      <a:pt x="4764" y="3493"/>
                      <a:pt x="4764" y="3633"/>
                    </a:cubicBezTo>
                    <a:cubicBezTo>
                      <a:pt x="4764" y="3786"/>
                      <a:pt x="4667" y="3926"/>
                      <a:pt x="4457" y="4038"/>
                    </a:cubicBezTo>
                    <a:cubicBezTo>
                      <a:pt x="4387" y="4080"/>
                      <a:pt x="4303" y="4108"/>
                      <a:pt x="4220" y="4150"/>
                    </a:cubicBezTo>
                    <a:cubicBezTo>
                      <a:pt x="4052" y="4191"/>
                      <a:pt x="3870" y="4233"/>
                      <a:pt x="3661" y="4247"/>
                    </a:cubicBezTo>
                    <a:lnTo>
                      <a:pt x="3661" y="3046"/>
                    </a:lnTo>
                    <a:close/>
                    <a:moveTo>
                      <a:pt x="2725" y="1"/>
                    </a:moveTo>
                    <a:lnTo>
                      <a:pt x="2725" y="308"/>
                    </a:lnTo>
                    <a:cubicBezTo>
                      <a:pt x="2571" y="308"/>
                      <a:pt x="2432" y="322"/>
                      <a:pt x="2306" y="336"/>
                    </a:cubicBezTo>
                    <a:cubicBezTo>
                      <a:pt x="1747" y="392"/>
                      <a:pt x="1286" y="518"/>
                      <a:pt x="923" y="699"/>
                    </a:cubicBezTo>
                    <a:cubicBezTo>
                      <a:pt x="476" y="923"/>
                      <a:pt x="252" y="1216"/>
                      <a:pt x="252" y="1551"/>
                    </a:cubicBezTo>
                    <a:cubicBezTo>
                      <a:pt x="252" y="1873"/>
                      <a:pt x="448" y="2166"/>
                      <a:pt x="853" y="2389"/>
                    </a:cubicBezTo>
                    <a:cubicBezTo>
                      <a:pt x="1174" y="2585"/>
                      <a:pt x="1663" y="2739"/>
                      <a:pt x="2306" y="2850"/>
                    </a:cubicBezTo>
                    <a:cubicBezTo>
                      <a:pt x="2432" y="2878"/>
                      <a:pt x="2571" y="2892"/>
                      <a:pt x="2725" y="2920"/>
                    </a:cubicBezTo>
                    <a:lnTo>
                      <a:pt x="2725" y="4205"/>
                    </a:lnTo>
                    <a:cubicBezTo>
                      <a:pt x="2571" y="4178"/>
                      <a:pt x="2432" y="4122"/>
                      <a:pt x="2306" y="4066"/>
                    </a:cubicBezTo>
                    <a:cubicBezTo>
                      <a:pt x="2222" y="4038"/>
                      <a:pt x="2152" y="3996"/>
                      <a:pt x="2082" y="3954"/>
                    </a:cubicBezTo>
                    <a:cubicBezTo>
                      <a:pt x="1887" y="3828"/>
                      <a:pt x="1761" y="3689"/>
                      <a:pt x="1691" y="3521"/>
                    </a:cubicBezTo>
                    <a:lnTo>
                      <a:pt x="1" y="3605"/>
                    </a:lnTo>
                    <a:cubicBezTo>
                      <a:pt x="127" y="4010"/>
                      <a:pt x="420" y="4331"/>
                      <a:pt x="895" y="4555"/>
                    </a:cubicBezTo>
                    <a:cubicBezTo>
                      <a:pt x="1272" y="4722"/>
                      <a:pt x="1747" y="4848"/>
                      <a:pt x="2306" y="4904"/>
                    </a:cubicBezTo>
                    <a:cubicBezTo>
                      <a:pt x="2432" y="4932"/>
                      <a:pt x="2571" y="4932"/>
                      <a:pt x="2725" y="4946"/>
                    </a:cubicBezTo>
                    <a:lnTo>
                      <a:pt x="2725" y="5505"/>
                    </a:lnTo>
                    <a:lnTo>
                      <a:pt x="3661" y="5505"/>
                    </a:lnTo>
                    <a:lnTo>
                      <a:pt x="3661" y="4932"/>
                    </a:lnTo>
                    <a:cubicBezTo>
                      <a:pt x="3856" y="4918"/>
                      <a:pt x="4038" y="4904"/>
                      <a:pt x="4220" y="4876"/>
                    </a:cubicBezTo>
                    <a:cubicBezTo>
                      <a:pt x="4806" y="4792"/>
                      <a:pt x="5281" y="4652"/>
                      <a:pt x="5644" y="4457"/>
                    </a:cubicBezTo>
                    <a:cubicBezTo>
                      <a:pt x="6119" y="4205"/>
                      <a:pt x="6357" y="3898"/>
                      <a:pt x="6357" y="3521"/>
                    </a:cubicBezTo>
                    <a:cubicBezTo>
                      <a:pt x="6357" y="3186"/>
                      <a:pt x="6175" y="2920"/>
                      <a:pt x="5798" y="2711"/>
                    </a:cubicBezTo>
                    <a:cubicBezTo>
                      <a:pt x="5491" y="2529"/>
                      <a:pt x="4960" y="2389"/>
                      <a:pt x="4220" y="2264"/>
                    </a:cubicBezTo>
                    <a:cubicBezTo>
                      <a:pt x="4038" y="2236"/>
                      <a:pt x="3856" y="2208"/>
                      <a:pt x="3661" y="2180"/>
                    </a:cubicBezTo>
                    <a:lnTo>
                      <a:pt x="3661" y="979"/>
                    </a:lnTo>
                    <a:cubicBezTo>
                      <a:pt x="3898" y="1034"/>
                      <a:pt x="4080" y="1104"/>
                      <a:pt x="4220" y="1202"/>
                    </a:cubicBezTo>
                    <a:cubicBezTo>
                      <a:pt x="4331" y="1272"/>
                      <a:pt x="4401" y="1370"/>
                      <a:pt x="4443" y="1481"/>
                    </a:cubicBezTo>
                    <a:lnTo>
                      <a:pt x="6091" y="1370"/>
                    </a:lnTo>
                    <a:cubicBezTo>
                      <a:pt x="5980" y="1062"/>
                      <a:pt x="5714" y="825"/>
                      <a:pt x="5309" y="629"/>
                    </a:cubicBezTo>
                    <a:cubicBezTo>
                      <a:pt x="5016" y="504"/>
                      <a:pt x="4653" y="406"/>
                      <a:pt x="4220" y="350"/>
                    </a:cubicBezTo>
                    <a:cubicBezTo>
                      <a:pt x="4038" y="336"/>
                      <a:pt x="3856" y="308"/>
                      <a:pt x="3661" y="308"/>
                    </a:cubicBezTo>
                    <a:lnTo>
                      <a:pt x="3661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4" name="Google Shape;264;p4"/>
              <p:cNvSpPr/>
              <p:nvPr/>
            </p:nvSpPr>
            <p:spPr>
              <a:xfrm>
                <a:off x="-1640000" y="3653538"/>
                <a:ext cx="535750" cy="253550"/>
              </a:xfrm>
              <a:custGeom>
                <a:avLst/>
                <a:gdLst/>
                <a:ahLst/>
                <a:cxnLst/>
                <a:rect l="l" t="t" r="r" b="b"/>
                <a:pathLst>
                  <a:path w="21430" h="10142" extrusionOk="0">
                    <a:moveTo>
                      <a:pt x="10715" y="10142"/>
                    </a:moveTo>
                    <a:cubicBezTo>
                      <a:pt x="16610" y="10142"/>
                      <a:pt x="21429" y="7865"/>
                      <a:pt x="21429" y="5071"/>
                    </a:cubicBezTo>
                    <a:cubicBezTo>
                      <a:pt x="21429" y="2277"/>
                      <a:pt x="16610" y="0"/>
                      <a:pt x="10715" y="0"/>
                    </a:cubicBezTo>
                    <a:cubicBezTo>
                      <a:pt x="4820" y="0"/>
                      <a:pt x="1" y="2277"/>
                      <a:pt x="1" y="5071"/>
                    </a:cubicBezTo>
                    <a:cubicBezTo>
                      <a:pt x="1" y="7865"/>
                      <a:pt x="4820" y="10142"/>
                      <a:pt x="10715" y="10142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5" name="Google Shape;265;p4"/>
              <p:cNvSpPr/>
              <p:nvPr/>
            </p:nvSpPr>
            <p:spPr>
              <a:xfrm>
                <a:off x="-1640000" y="3728263"/>
                <a:ext cx="535750" cy="52075"/>
              </a:xfrm>
              <a:custGeom>
                <a:avLst/>
                <a:gdLst/>
                <a:ahLst/>
                <a:cxnLst/>
                <a:rect l="l" t="t" r="r" b="b"/>
                <a:pathLst>
                  <a:path w="21430" h="2083" extrusionOk="0">
                    <a:moveTo>
                      <a:pt x="1" y="2082"/>
                    </a:moveTo>
                    <a:lnTo>
                      <a:pt x="21429" y="2082"/>
                    </a:lnTo>
                    <a:lnTo>
                      <a:pt x="21429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6" name="Google Shape;266;p4"/>
              <p:cNvSpPr/>
              <p:nvPr/>
            </p:nvSpPr>
            <p:spPr>
              <a:xfrm>
                <a:off x="-1640000" y="3601513"/>
                <a:ext cx="535750" cy="253550"/>
              </a:xfrm>
              <a:custGeom>
                <a:avLst/>
                <a:gdLst/>
                <a:ahLst/>
                <a:cxnLst/>
                <a:rect l="l" t="t" r="r" b="b"/>
                <a:pathLst>
                  <a:path w="21430" h="10142" extrusionOk="0">
                    <a:moveTo>
                      <a:pt x="10715" y="10142"/>
                    </a:moveTo>
                    <a:cubicBezTo>
                      <a:pt x="16610" y="10142"/>
                      <a:pt x="21429" y="7865"/>
                      <a:pt x="21429" y="5071"/>
                    </a:cubicBezTo>
                    <a:cubicBezTo>
                      <a:pt x="21429" y="2277"/>
                      <a:pt x="16610" y="0"/>
                      <a:pt x="10715" y="0"/>
                    </a:cubicBezTo>
                    <a:cubicBezTo>
                      <a:pt x="4820" y="0"/>
                      <a:pt x="1" y="2277"/>
                      <a:pt x="1" y="5071"/>
                    </a:cubicBezTo>
                    <a:cubicBezTo>
                      <a:pt x="1" y="7865"/>
                      <a:pt x="4820" y="10142"/>
                      <a:pt x="10715" y="10142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7" name="Google Shape;267;p4"/>
              <p:cNvSpPr/>
              <p:nvPr/>
            </p:nvSpPr>
            <p:spPr>
              <a:xfrm>
                <a:off x="-1604725" y="3626288"/>
                <a:ext cx="465550" cy="203975"/>
              </a:xfrm>
              <a:custGeom>
                <a:avLst/>
                <a:gdLst/>
                <a:ahLst/>
                <a:cxnLst/>
                <a:rect l="l" t="t" r="r" b="b"/>
                <a:pathLst>
                  <a:path w="18622" h="8159" extrusionOk="0">
                    <a:moveTo>
                      <a:pt x="9304" y="8159"/>
                    </a:moveTo>
                    <a:cubicBezTo>
                      <a:pt x="14431" y="8159"/>
                      <a:pt x="18621" y="6329"/>
                      <a:pt x="18621" y="4080"/>
                    </a:cubicBezTo>
                    <a:cubicBezTo>
                      <a:pt x="18621" y="1831"/>
                      <a:pt x="14431" y="1"/>
                      <a:pt x="9304" y="1"/>
                    </a:cubicBezTo>
                    <a:cubicBezTo>
                      <a:pt x="4178" y="1"/>
                      <a:pt x="1" y="1831"/>
                      <a:pt x="1" y="4080"/>
                    </a:cubicBezTo>
                    <a:cubicBezTo>
                      <a:pt x="1" y="6329"/>
                      <a:pt x="4178" y="8159"/>
                      <a:pt x="9304" y="8159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8" name="Google Shape;268;p4"/>
              <p:cNvSpPr/>
              <p:nvPr/>
            </p:nvSpPr>
            <p:spPr>
              <a:xfrm>
                <a:off x="-1451750" y="3659463"/>
                <a:ext cx="159275" cy="137625"/>
              </a:xfrm>
              <a:custGeom>
                <a:avLst/>
                <a:gdLst/>
                <a:ahLst/>
                <a:cxnLst/>
                <a:rect l="l" t="t" r="r" b="b"/>
                <a:pathLst>
                  <a:path w="6371" h="5505" extrusionOk="0">
                    <a:moveTo>
                      <a:pt x="2738" y="979"/>
                    </a:moveTo>
                    <a:lnTo>
                      <a:pt x="2738" y="2040"/>
                    </a:lnTo>
                    <a:cubicBezTo>
                      <a:pt x="2571" y="2012"/>
                      <a:pt x="2431" y="1971"/>
                      <a:pt x="2319" y="1915"/>
                    </a:cubicBezTo>
                    <a:cubicBezTo>
                      <a:pt x="2235" y="1887"/>
                      <a:pt x="2151" y="1859"/>
                      <a:pt x="2096" y="1817"/>
                    </a:cubicBezTo>
                    <a:cubicBezTo>
                      <a:pt x="1956" y="1719"/>
                      <a:pt x="1886" y="1621"/>
                      <a:pt x="1886" y="1510"/>
                    </a:cubicBezTo>
                    <a:cubicBezTo>
                      <a:pt x="1886" y="1398"/>
                      <a:pt x="1970" y="1286"/>
                      <a:pt x="2124" y="1188"/>
                    </a:cubicBezTo>
                    <a:cubicBezTo>
                      <a:pt x="2179" y="1146"/>
                      <a:pt x="2235" y="1118"/>
                      <a:pt x="2319" y="1090"/>
                    </a:cubicBezTo>
                    <a:cubicBezTo>
                      <a:pt x="2431" y="1035"/>
                      <a:pt x="2571" y="1007"/>
                      <a:pt x="2738" y="979"/>
                    </a:cubicBezTo>
                    <a:close/>
                    <a:moveTo>
                      <a:pt x="3674" y="3046"/>
                    </a:moveTo>
                    <a:cubicBezTo>
                      <a:pt x="3898" y="3074"/>
                      <a:pt x="4079" y="3116"/>
                      <a:pt x="4233" y="3158"/>
                    </a:cubicBezTo>
                    <a:cubicBezTo>
                      <a:pt x="4345" y="3200"/>
                      <a:pt x="4442" y="3242"/>
                      <a:pt x="4526" y="3284"/>
                    </a:cubicBezTo>
                    <a:cubicBezTo>
                      <a:pt x="4694" y="3381"/>
                      <a:pt x="4778" y="3493"/>
                      <a:pt x="4778" y="3633"/>
                    </a:cubicBezTo>
                    <a:cubicBezTo>
                      <a:pt x="4778" y="3787"/>
                      <a:pt x="4680" y="3926"/>
                      <a:pt x="4470" y="4038"/>
                    </a:cubicBezTo>
                    <a:cubicBezTo>
                      <a:pt x="4400" y="4080"/>
                      <a:pt x="4317" y="4108"/>
                      <a:pt x="4233" y="4150"/>
                    </a:cubicBezTo>
                    <a:cubicBezTo>
                      <a:pt x="4065" y="4192"/>
                      <a:pt x="3884" y="4234"/>
                      <a:pt x="3674" y="4247"/>
                    </a:cubicBezTo>
                    <a:lnTo>
                      <a:pt x="3674" y="3046"/>
                    </a:lnTo>
                    <a:close/>
                    <a:moveTo>
                      <a:pt x="2738" y="1"/>
                    </a:moveTo>
                    <a:lnTo>
                      <a:pt x="2738" y="308"/>
                    </a:lnTo>
                    <a:cubicBezTo>
                      <a:pt x="2584" y="308"/>
                      <a:pt x="2445" y="322"/>
                      <a:pt x="2319" y="336"/>
                    </a:cubicBezTo>
                    <a:cubicBezTo>
                      <a:pt x="1760" y="392"/>
                      <a:pt x="1299" y="518"/>
                      <a:pt x="936" y="699"/>
                    </a:cubicBezTo>
                    <a:cubicBezTo>
                      <a:pt x="489" y="923"/>
                      <a:pt x="266" y="1216"/>
                      <a:pt x="266" y="1551"/>
                    </a:cubicBezTo>
                    <a:cubicBezTo>
                      <a:pt x="266" y="1887"/>
                      <a:pt x="461" y="2166"/>
                      <a:pt x="866" y="2390"/>
                    </a:cubicBezTo>
                    <a:cubicBezTo>
                      <a:pt x="1188" y="2585"/>
                      <a:pt x="1677" y="2739"/>
                      <a:pt x="2319" y="2851"/>
                    </a:cubicBezTo>
                    <a:cubicBezTo>
                      <a:pt x="2445" y="2879"/>
                      <a:pt x="2584" y="2892"/>
                      <a:pt x="2738" y="2920"/>
                    </a:cubicBezTo>
                    <a:lnTo>
                      <a:pt x="2738" y="4206"/>
                    </a:lnTo>
                    <a:cubicBezTo>
                      <a:pt x="2584" y="4178"/>
                      <a:pt x="2445" y="4122"/>
                      <a:pt x="2319" y="4066"/>
                    </a:cubicBezTo>
                    <a:cubicBezTo>
                      <a:pt x="2235" y="4038"/>
                      <a:pt x="2165" y="3996"/>
                      <a:pt x="2096" y="3954"/>
                    </a:cubicBezTo>
                    <a:cubicBezTo>
                      <a:pt x="1900" y="3828"/>
                      <a:pt x="1774" y="3689"/>
                      <a:pt x="1704" y="3521"/>
                    </a:cubicBezTo>
                    <a:lnTo>
                      <a:pt x="0" y="3605"/>
                    </a:lnTo>
                    <a:cubicBezTo>
                      <a:pt x="140" y="4010"/>
                      <a:pt x="433" y="4331"/>
                      <a:pt x="908" y="4555"/>
                    </a:cubicBezTo>
                    <a:cubicBezTo>
                      <a:pt x="1285" y="4722"/>
                      <a:pt x="1746" y="4848"/>
                      <a:pt x="2319" y="4918"/>
                    </a:cubicBezTo>
                    <a:cubicBezTo>
                      <a:pt x="2445" y="4932"/>
                      <a:pt x="2584" y="4932"/>
                      <a:pt x="2738" y="4946"/>
                    </a:cubicBezTo>
                    <a:lnTo>
                      <a:pt x="2738" y="5505"/>
                    </a:lnTo>
                    <a:lnTo>
                      <a:pt x="3674" y="5505"/>
                    </a:lnTo>
                    <a:lnTo>
                      <a:pt x="3674" y="4932"/>
                    </a:lnTo>
                    <a:cubicBezTo>
                      <a:pt x="3870" y="4918"/>
                      <a:pt x="4051" y="4904"/>
                      <a:pt x="4233" y="4876"/>
                    </a:cubicBezTo>
                    <a:cubicBezTo>
                      <a:pt x="4820" y="4792"/>
                      <a:pt x="5294" y="4667"/>
                      <a:pt x="5658" y="4457"/>
                    </a:cubicBezTo>
                    <a:cubicBezTo>
                      <a:pt x="6133" y="4206"/>
                      <a:pt x="6370" y="3898"/>
                      <a:pt x="6370" y="3521"/>
                    </a:cubicBezTo>
                    <a:cubicBezTo>
                      <a:pt x="6370" y="3186"/>
                      <a:pt x="6175" y="2920"/>
                      <a:pt x="5797" y="2711"/>
                    </a:cubicBezTo>
                    <a:cubicBezTo>
                      <a:pt x="5504" y="2529"/>
                      <a:pt x="4973" y="2390"/>
                      <a:pt x="4233" y="2264"/>
                    </a:cubicBezTo>
                    <a:cubicBezTo>
                      <a:pt x="4051" y="2236"/>
                      <a:pt x="3870" y="2208"/>
                      <a:pt x="3674" y="2194"/>
                    </a:cubicBezTo>
                    <a:lnTo>
                      <a:pt x="3674" y="979"/>
                    </a:lnTo>
                    <a:cubicBezTo>
                      <a:pt x="3912" y="1035"/>
                      <a:pt x="4093" y="1104"/>
                      <a:pt x="4233" y="1202"/>
                    </a:cubicBezTo>
                    <a:cubicBezTo>
                      <a:pt x="4331" y="1272"/>
                      <a:pt x="4414" y="1370"/>
                      <a:pt x="4456" y="1482"/>
                    </a:cubicBezTo>
                    <a:lnTo>
                      <a:pt x="6105" y="1370"/>
                    </a:lnTo>
                    <a:cubicBezTo>
                      <a:pt x="5993" y="1063"/>
                      <a:pt x="5728" y="825"/>
                      <a:pt x="5322" y="643"/>
                    </a:cubicBezTo>
                    <a:cubicBezTo>
                      <a:pt x="5029" y="504"/>
                      <a:pt x="4666" y="406"/>
                      <a:pt x="4233" y="350"/>
                    </a:cubicBezTo>
                    <a:cubicBezTo>
                      <a:pt x="4051" y="336"/>
                      <a:pt x="3870" y="308"/>
                      <a:pt x="3674" y="308"/>
                    </a:cubicBezTo>
                    <a:lnTo>
                      <a:pt x="3674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9" name="Google Shape;269;p4"/>
              <p:cNvSpPr/>
              <p:nvPr/>
            </p:nvSpPr>
            <p:spPr>
              <a:xfrm>
                <a:off x="-1292850" y="4165838"/>
                <a:ext cx="535375" cy="535400"/>
              </a:xfrm>
              <a:custGeom>
                <a:avLst/>
                <a:gdLst/>
                <a:ahLst/>
                <a:cxnLst/>
                <a:rect l="l" t="t" r="r" b="b"/>
                <a:pathLst>
                  <a:path w="21415" h="21416" extrusionOk="0">
                    <a:moveTo>
                      <a:pt x="10700" y="21415"/>
                    </a:moveTo>
                    <a:cubicBezTo>
                      <a:pt x="16609" y="21415"/>
                      <a:pt x="21415" y="16610"/>
                      <a:pt x="21415" y="10715"/>
                    </a:cubicBezTo>
                    <a:cubicBezTo>
                      <a:pt x="21415" y="4806"/>
                      <a:pt x="16609" y="1"/>
                      <a:pt x="10700" y="1"/>
                    </a:cubicBezTo>
                    <a:cubicBezTo>
                      <a:pt x="4805" y="1"/>
                      <a:pt x="0" y="4806"/>
                      <a:pt x="0" y="10715"/>
                    </a:cubicBezTo>
                    <a:cubicBezTo>
                      <a:pt x="0" y="16610"/>
                      <a:pt x="4805" y="21415"/>
                      <a:pt x="10700" y="21415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0" name="Google Shape;270;p4"/>
              <p:cNvSpPr/>
              <p:nvPr/>
            </p:nvSpPr>
            <p:spPr>
              <a:xfrm>
                <a:off x="-1240825" y="4217888"/>
                <a:ext cx="431325" cy="431300"/>
              </a:xfrm>
              <a:custGeom>
                <a:avLst/>
                <a:gdLst/>
                <a:ahLst/>
                <a:cxnLst/>
                <a:rect l="l" t="t" r="r" b="b"/>
                <a:pathLst>
                  <a:path w="17253" h="17252" extrusionOk="0">
                    <a:moveTo>
                      <a:pt x="8619" y="17252"/>
                    </a:moveTo>
                    <a:cubicBezTo>
                      <a:pt x="13383" y="17252"/>
                      <a:pt x="17252" y="13383"/>
                      <a:pt x="17252" y="8633"/>
                    </a:cubicBezTo>
                    <a:cubicBezTo>
                      <a:pt x="17252" y="3870"/>
                      <a:pt x="13383" y="0"/>
                      <a:pt x="8619" y="0"/>
                    </a:cubicBezTo>
                    <a:cubicBezTo>
                      <a:pt x="3870" y="0"/>
                      <a:pt x="1" y="3870"/>
                      <a:pt x="1" y="8633"/>
                    </a:cubicBezTo>
                    <a:cubicBezTo>
                      <a:pt x="1" y="13383"/>
                      <a:pt x="3870" y="17252"/>
                      <a:pt x="8619" y="17252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1" name="Google Shape;271;p4"/>
              <p:cNvSpPr/>
              <p:nvPr/>
            </p:nvSpPr>
            <p:spPr>
              <a:xfrm>
                <a:off x="-1104625" y="4288088"/>
                <a:ext cx="158925" cy="290925"/>
              </a:xfrm>
              <a:custGeom>
                <a:avLst/>
                <a:gdLst/>
                <a:ahLst/>
                <a:cxnLst/>
                <a:rect l="l" t="t" r="r" b="b"/>
                <a:pathLst>
                  <a:path w="6357" h="11637" extrusionOk="0">
                    <a:moveTo>
                      <a:pt x="2724" y="2053"/>
                    </a:moveTo>
                    <a:lnTo>
                      <a:pt x="2724" y="4316"/>
                    </a:lnTo>
                    <a:cubicBezTo>
                      <a:pt x="2557" y="4247"/>
                      <a:pt x="2417" y="4163"/>
                      <a:pt x="2305" y="4065"/>
                    </a:cubicBezTo>
                    <a:cubicBezTo>
                      <a:pt x="2221" y="3995"/>
                      <a:pt x="2152" y="3911"/>
                      <a:pt x="2096" y="3828"/>
                    </a:cubicBezTo>
                    <a:cubicBezTo>
                      <a:pt x="1956" y="3632"/>
                      <a:pt x="1886" y="3422"/>
                      <a:pt x="1886" y="3199"/>
                    </a:cubicBezTo>
                    <a:cubicBezTo>
                      <a:pt x="1886" y="2947"/>
                      <a:pt x="1956" y="2710"/>
                      <a:pt x="2110" y="2500"/>
                    </a:cubicBezTo>
                    <a:cubicBezTo>
                      <a:pt x="2166" y="2431"/>
                      <a:pt x="2235" y="2361"/>
                      <a:pt x="2305" y="2291"/>
                    </a:cubicBezTo>
                    <a:cubicBezTo>
                      <a:pt x="2417" y="2193"/>
                      <a:pt x="2557" y="2109"/>
                      <a:pt x="2724" y="2053"/>
                    </a:cubicBezTo>
                    <a:close/>
                    <a:moveTo>
                      <a:pt x="3660" y="6454"/>
                    </a:moveTo>
                    <a:cubicBezTo>
                      <a:pt x="3884" y="6510"/>
                      <a:pt x="4065" y="6593"/>
                      <a:pt x="4219" y="6677"/>
                    </a:cubicBezTo>
                    <a:cubicBezTo>
                      <a:pt x="4331" y="6761"/>
                      <a:pt x="4429" y="6845"/>
                      <a:pt x="4512" y="6929"/>
                    </a:cubicBezTo>
                    <a:cubicBezTo>
                      <a:pt x="4680" y="7138"/>
                      <a:pt x="4764" y="7390"/>
                      <a:pt x="4764" y="7683"/>
                    </a:cubicBezTo>
                    <a:cubicBezTo>
                      <a:pt x="4764" y="8004"/>
                      <a:pt x="4666" y="8298"/>
                      <a:pt x="4457" y="8535"/>
                    </a:cubicBezTo>
                    <a:cubicBezTo>
                      <a:pt x="4387" y="8619"/>
                      <a:pt x="4303" y="8689"/>
                      <a:pt x="4219" y="8759"/>
                    </a:cubicBezTo>
                    <a:cubicBezTo>
                      <a:pt x="4051" y="8870"/>
                      <a:pt x="3870" y="8940"/>
                      <a:pt x="3660" y="8982"/>
                    </a:cubicBezTo>
                    <a:lnTo>
                      <a:pt x="3660" y="6454"/>
                    </a:lnTo>
                    <a:close/>
                    <a:moveTo>
                      <a:pt x="2724" y="0"/>
                    </a:moveTo>
                    <a:lnTo>
                      <a:pt x="2724" y="643"/>
                    </a:lnTo>
                    <a:cubicBezTo>
                      <a:pt x="2571" y="657"/>
                      <a:pt x="2431" y="671"/>
                      <a:pt x="2305" y="712"/>
                    </a:cubicBezTo>
                    <a:cubicBezTo>
                      <a:pt x="1747" y="838"/>
                      <a:pt x="1286" y="1090"/>
                      <a:pt x="922" y="1481"/>
                    </a:cubicBezTo>
                    <a:cubicBezTo>
                      <a:pt x="475" y="1956"/>
                      <a:pt x="252" y="2556"/>
                      <a:pt x="252" y="3269"/>
                    </a:cubicBezTo>
                    <a:cubicBezTo>
                      <a:pt x="252" y="3967"/>
                      <a:pt x="447" y="4568"/>
                      <a:pt x="853" y="5057"/>
                    </a:cubicBezTo>
                    <a:cubicBezTo>
                      <a:pt x="1174" y="5476"/>
                      <a:pt x="1663" y="5797"/>
                      <a:pt x="2305" y="6035"/>
                    </a:cubicBezTo>
                    <a:cubicBezTo>
                      <a:pt x="2431" y="6077"/>
                      <a:pt x="2571" y="6132"/>
                      <a:pt x="2724" y="6174"/>
                    </a:cubicBezTo>
                    <a:lnTo>
                      <a:pt x="2724" y="8898"/>
                    </a:lnTo>
                    <a:cubicBezTo>
                      <a:pt x="2571" y="8828"/>
                      <a:pt x="2431" y="8717"/>
                      <a:pt x="2305" y="8591"/>
                    </a:cubicBezTo>
                    <a:cubicBezTo>
                      <a:pt x="2221" y="8521"/>
                      <a:pt x="2152" y="8437"/>
                      <a:pt x="2082" y="8353"/>
                    </a:cubicBezTo>
                    <a:cubicBezTo>
                      <a:pt x="1900" y="8102"/>
                      <a:pt x="1761" y="7795"/>
                      <a:pt x="1691" y="7445"/>
                    </a:cubicBezTo>
                    <a:lnTo>
                      <a:pt x="0" y="7627"/>
                    </a:lnTo>
                    <a:cubicBezTo>
                      <a:pt x="126" y="8493"/>
                      <a:pt x="419" y="9150"/>
                      <a:pt x="894" y="9611"/>
                    </a:cubicBezTo>
                    <a:cubicBezTo>
                      <a:pt x="1272" y="9988"/>
                      <a:pt x="1747" y="10253"/>
                      <a:pt x="2305" y="10379"/>
                    </a:cubicBezTo>
                    <a:cubicBezTo>
                      <a:pt x="2431" y="10407"/>
                      <a:pt x="2571" y="10435"/>
                      <a:pt x="2724" y="10449"/>
                    </a:cubicBezTo>
                    <a:lnTo>
                      <a:pt x="2724" y="11636"/>
                    </a:lnTo>
                    <a:lnTo>
                      <a:pt x="3660" y="11636"/>
                    </a:lnTo>
                    <a:lnTo>
                      <a:pt x="3660" y="10421"/>
                    </a:lnTo>
                    <a:cubicBezTo>
                      <a:pt x="3856" y="10393"/>
                      <a:pt x="4037" y="10351"/>
                      <a:pt x="4219" y="10309"/>
                    </a:cubicBezTo>
                    <a:cubicBezTo>
                      <a:pt x="4806" y="10142"/>
                      <a:pt x="5281" y="9848"/>
                      <a:pt x="5644" y="9429"/>
                    </a:cubicBezTo>
                    <a:cubicBezTo>
                      <a:pt x="6119" y="8898"/>
                      <a:pt x="6356" y="8228"/>
                      <a:pt x="6356" y="7445"/>
                    </a:cubicBezTo>
                    <a:cubicBezTo>
                      <a:pt x="6356" y="6747"/>
                      <a:pt x="6175" y="6174"/>
                      <a:pt x="5798" y="5727"/>
                    </a:cubicBezTo>
                    <a:cubicBezTo>
                      <a:pt x="5490" y="5350"/>
                      <a:pt x="4959" y="5043"/>
                      <a:pt x="4219" y="4791"/>
                    </a:cubicBezTo>
                    <a:cubicBezTo>
                      <a:pt x="4037" y="4736"/>
                      <a:pt x="3856" y="4680"/>
                      <a:pt x="3660" y="4624"/>
                    </a:cubicBezTo>
                    <a:lnTo>
                      <a:pt x="3660" y="2081"/>
                    </a:lnTo>
                    <a:cubicBezTo>
                      <a:pt x="3898" y="2179"/>
                      <a:pt x="4079" y="2333"/>
                      <a:pt x="4219" y="2528"/>
                    </a:cubicBezTo>
                    <a:cubicBezTo>
                      <a:pt x="4331" y="2696"/>
                      <a:pt x="4401" y="2892"/>
                      <a:pt x="4443" y="3115"/>
                    </a:cubicBezTo>
                    <a:lnTo>
                      <a:pt x="6091" y="2906"/>
                    </a:lnTo>
                    <a:cubicBezTo>
                      <a:pt x="5979" y="2249"/>
                      <a:pt x="5714" y="1732"/>
                      <a:pt x="5309" y="1341"/>
                    </a:cubicBezTo>
                    <a:cubicBezTo>
                      <a:pt x="5015" y="1062"/>
                      <a:pt x="4652" y="866"/>
                      <a:pt x="4219" y="754"/>
                    </a:cubicBezTo>
                    <a:cubicBezTo>
                      <a:pt x="4037" y="698"/>
                      <a:pt x="3856" y="671"/>
                      <a:pt x="3660" y="643"/>
                    </a:cubicBezTo>
                    <a:lnTo>
                      <a:pt x="3660" y="0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33003617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3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18" name="Google Shape;318;p6"/>
          <p:cNvGrpSpPr/>
          <p:nvPr/>
        </p:nvGrpSpPr>
        <p:grpSpPr>
          <a:xfrm>
            <a:off x="-184227" y="-399294"/>
            <a:ext cx="13152739" cy="7397993"/>
            <a:chOff x="238125" y="822050"/>
            <a:chExt cx="7136850" cy="4051475"/>
          </a:xfrm>
        </p:grpSpPr>
        <p:sp>
          <p:nvSpPr>
            <p:cNvPr id="319" name="Google Shape;319;p6"/>
            <p:cNvSpPr/>
            <p:nvPr/>
          </p:nvSpPr>
          <p:spPr>
            <a:xfrm>
              <a:off x="238125" y="114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0" name="Google Shape;320;p6"/>
            <p:cNvSpPr/>
            <p:nvPr/>
          </p:nvSpPr>
          <p:spPr>
            <a:xfrm>
              <a:off x="238125" y="27590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1" name="Google Shape;321;p6"/>
            <p:cNvSpPr/>
            <p:nvPr/>
          </p:nvSpPr>
          <p:spPr>
            <a:xfrm>
              <a:off x="238125" y="250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2" name="Google Shape;322;p6"/>
            <p:cNvSpPr/>
            <p:nvPr/>
          </p:nvSpPr>
          <p:spPr>
            <a:xfrm>
              <a:off x="238125" y="22460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3" name="Google Shape;323;p6"/>
            <p:cNvSpPr/>
            <p:nvPr/>
          </p:nvSpPr>
          <p:spPr>
            <a:xfrm>
              <a:off x="238125" y="1971075"/>
              <a:ext cx="7136850" cy="0"/>
            </a:xfrm>
            <a:custGeom>
              <a:avLst/>
              <a:gdLst/>
              <a:ahLst/>
              <a:cxnLst/>
              <a:rect l="l" t="t" r="r" b="b"/>
              <a:pathLst>
                <a:path w="285474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4" name="Google Shape;324;p6"/>
            <p:cNvSpPr/>
            <p:nvPr/>
          </p:nvSpPr>
          <p:spPr>
            <a:xfrm>
              <a:off x="238125" y="169607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5" name="Google Shape;325;p6"/>
            <p:cNvSpPr/>
            <p:nvPr/>
          </p:nvSpPr>
          <p:spPr>
            <a:xfrm>
              <a:off x="238125" y="1420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6" name="Google Shape;326;p6"/>
            <p:cNvSpPr/>
            <p:nvPr/>
          </p:nvSpPr>
          <p:spPr>
            <a:xfrm>
              <a:off x="238125" y="33092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7" name="Google Shape;327;p6"/>
            <p:cNvSpPr/>
            <p:nvPr/>
          </p:nvSpPr>
          <p:spPr>
            <a:xfrm>
              <a:off x="238125" y="30155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8" name="Google Shape;328;p6"/>
            <p:cNvSpPr/>
            <p:nvPr/>
          </p:nvSpPr>
          <p:spPr>
            <a:xfrm>
              <a:off x="238125" y="47439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9" name="Google Shape;329;p6"/>
            <p:cNvSpPr/>
            <p:nvPr/>
          </p:nvSpPr>
          <p:spPr>
            <a:xfrm>
              <a:off x="238125" y="44549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0" name="Google Shape;330;p6"/>
            <p:cNvSpPr/>
            <p:nvPr/>
          </p:nvSpPr>
          <p:spPr>
            <a:xfrm>
              <a:off x="238125" y="4167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1" name="Google Shape;331;p6"/>
            <p:cNvSpPr/>
            <p:nvPr/>
          </p:nvSpPr>
          <p:spPr>
            <a:xfrm>
              <a:off x="238125" y="38817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2" name="Google Shape;332;p6"/>
            <p:cNvSpPr/>
            <p:nvPr/>
          </p:nvSpPr>
          <p:spPr>
            <a:xfrm>
              <a:off x="238125" y="35953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3" name="Google Shape;333;p6"/>
            <p:cNvSpPr/>
            <p:nvPr/>
          </p:nvSpPr>
          <p:spPr>
            <a:xfrm>
              <a:off x="5075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4" name="Google Shape;334;p6"/>
            <p:cNvSpPr/>
            <p:nvPr/>
          </p:nvSpPr>
          <p:spPr>
            <a:xfrm>
              <a:off x="3244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5" name="Google Shape;335;p6"/>
            <p:cNvSpPr/>
            <p:nvPr/>
          </p:nvSpPr>
          <p:spPr>
            <a:xfrm>
              <a:off x="29400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6" name="Google Shape;336;p6"/>
            <p:cNvSpPr/>
            <p:nvPr/>
          </p:nvSpPr>
          <p:spPr>
            <a:xfrm>
              <a:off x="2635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7" name="Google Shape;337;p6"/>
            <p:cNvSpPr/>
            <p:nvPr/>
          </p:nvSpPr>
          <p:spPr>
            <a:xfrm>
              <a:off x="2331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8" name="Google Shape;338;p6"/>
            <p:cNvSpPr/>
            <p:nvPr/>
          </p:nvSpPr>
          <p:spPr>
            <a:xfrm>
              <a:off x="20279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9" name="Google Shape;339;p6"/>
            <p:cNvSpPr/>
            <p:nvPr/>
          </p:nvSpPr>
          <p:spPr>
            <a:xfrm>
              <a:off x="17239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0" name="Google Shape;340;p6"/>
            <p:cNvSpPr/>
            <p:nvPr/>
          </p:nvSpPr>
          <p:spPr>
            <a:xfrm>
              <a:off x="14197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1" name="Google Shape;341;p6"/>
            <p:cNvSpPr/>
            <p:nvPr/>
          </p:nvSpPr>
          <p:spPr>
            <a:xfrm>
              <a:off x="1115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2" name="Google Shape;342;p6"/>
            <p:cNvSpPr/>
            <p:nvPr/>
          </p:nvSpPr>
          <p:spPr>
            <a:xfrm>
              <a:off x="811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3" name="Google Shape;343;p6"/>
            <p:cNvSpPr/>
            <p:nvPr/>
          </p:nvSpPr>
          <p:spPr>
            <a:xfrm>
              <a:off x="3548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4" name="Google Shape;344;p6"/>
            <p:cNvSpPr/>
            <p:nvPr/>
          </p:nvSpPr>
          <p:spPr>
            <a:xfrm>
              <a:off x="62845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5" name="Google Shape;345;p6"/>
            <p:cNvSpPr/>
            <p:nvPr/>
          </p:nvSpPr>
          <p:spPr>
            <a:xfrm>
              <a:off x="5980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6" name="Google Shape;346;p6"/>
            <p:cNvSpPr/>
            <p:nvPr/>
          </p:nvSpPr>
          <p:spPr>
            <a:xfrm>
              <a:off x="5676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7" name="Google Shape;347;p6"/>
            <p:cNvSpPr/>
            <p:nvPr/>
          </p:nvSpPr>
          <p:spPr>
            <a:xfrm>
              <a:off x="53724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8" name="Google Shape;348;p6"/>
            <p:cNvSpPr/>
            <p:nvPr/>
          </p:nvSpPr>
          <p:spPr>
            <a:xfrm>
              <a:off x="50684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9" name="Google Shape;349;p6"/>
            <p:cNvSpPr/>
            <p:nvPr/>
          </p:nvSpPr>
          <p:spPr>
            <a:xfrm>
              <a:off x="47644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0" name="Google Shape;350;p6"/>
            <p:cNvSpPr/>
            <p:nvPr/>
          </p:nvSpPr>
          <p:spPr>
            <a:xfrm>
              <a:off x="4460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1" name="Google Shape;351;p6"/>
            <p:cNvSpPr/>
            <p:nvPr/>
          </p:nvSpPr>
          <p:spPr>
            <a:xfrm>
              <a:off x="4156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2" name="Google Shape;352;p6"/>
            <p:cNvSpPr/>
            <p:nvPr/>
          </p:nvSpPr>
          <p:spPr>
            <a:xfrm>
              <a:off x="38522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3" name="Google Shape;353;p6"/>
            <p:cNvSpPr/>
            <p:nvPr/>
          </p:nvSpPr>
          <p:spPr>
            <a:xfrm>
              <a:off x="65885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4" name="Google Shape;354;p6"/>
            <p:cNvSpPr/>
            <p:nvPr/>
          </p:nvSpPr>
          <p:spPr>
            <a:xfrm>
              <a:off x="71967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5" name="Google Shape;355;p6"/>
            <p:cNvSpPr/>
            <p:nvPr/>
          </p:nvSpPr>
          <p:spPr>
            <a:xfrm>
              <a:off x="68927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356" name="Google Shape;356;p6"/>
          <p:cNvSpPr/>
          <p:nvPr/>
        </p:nvSpPr>
        <p:spPr>
          <a:xfrm>
            <a:off x="950967" y="641533"/>
            <a:ext cx="10290000" cy="919200"/>
          </a:xfrm>
          <a:prstGeom prst="roundRect">
            <a:avLst>
              <a:gd name="adj" fmla="val 16667"/>
            </a:avLst>
          </a:prstGeom>
          <a:solidFill>
            <a:schemeClr val="accent1"/>
          </a:solidFill>
          <a:ln w="762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57" name="Google Shape;357;p6"/>
          <p:cNvSpPr txBox="1">
            <a:spLocks noGrp="1"/>
          </p:cNvSpPr>
          <p:nvPr>
            <p:ph type="title"/>
          </p:nvPr>
        </p:nvSpPr>
        <p:spPr>
          <a:xfrm>
            <a:off x="950967" y="719333"/>
            <a:ext cx="10290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6377258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bg>
      <p:bgPr>
        <a:solidFill>
          <a:schemeClr val="dk1"/>
        </a:solidFill>
        <a:effectLst/>
      </p:bgPr>
    </p:bg>
    <p:spTree>
      <p:nvGrpSpPr>
        <p:cNvPr id="1" name="Shape 4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40" name="Google Shape;440;p8"/>
          <p:cNvGrpSpPr/>
          <p:nvPr/>
        </p:nvGrpSpPr>
        <p:grpSpPr>
          <a:xfrm>
            <a:off x="-184227" y="-399294"/>
            <a:ext cx="13152739" cy="7397993"/>
            <a:chOff x="238125" y="822050"/>
            <a:chExt cx="7136850" cy="4051475"/>
          </a:xfrm>
        </p:grpSpPr>
        <p:sp>
          <p:nvSpPr>
            <p:cNvPr id="441" name="Google Shape;441;p8"/>
            <p:cNvSpPr/>
            <p:nvPr/>
          </p:nvSpPr>
          <p:spPr>
            <a:xfrm>
              <a:off x="238125" y="114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2" name="Google Shape;442;p8"/>
            <p:cNvSpPr/>
            <p:nvPr/>
          </p:nvSpPr>
          <p:spPr>
            <a:xfrm>
              <a:off x="238125" y="27590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3" name="Google Shape;443;p8"/>
            <p:cNvSpPr/>
            <p:nvPr/>
          </p:nvSpPr>
          <p:spPr>
            <a:xfrm>
              <a:off x="238125" y="250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4" name="Google Shape;444;p8"/>
            <p:cNvSpPr/>
            <p:nvPr/>
          </p:nvSpPr>
          <p:spPr>
            <a:xfrm>
              <a:off x="238125" y="22460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5" name="Google Shape;445;p8"/>
            <p:cNvSpPr/>
            <p:nvPr/>
          </p:nvSpPr>
          <p:spPr>
            <a:xfrm>
              <a:off x="238125" y="1971075"/>
              <a:ext cx="7136850" cy="0"/>
            </a:xfrm>
            <a:custGeom>
              <a:avLst/>
              <a:gdLst/>
              <a:ahLst/>
              <a:cxnLst/>
              <a:rect l="l" t="t" r="r" b="b"/>
              <a:pathLst>
                <a:path w="285474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6" name="Google Shape;446;p8"/>
            <p:cNvSpPr/>
            <p:nvPr/>
          </p:nvSpPr>
          <p:spPr>
            <a:xfrm>
              <a:off x="238125" y="169607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7" name="Google Shape;447;p8"/>
            <p:cNvSpPr/>
            <p:nvPr/>
          </p:nvSpPr>
          <p:spPr>
            <a:xfrm>
              <a:off x="238125" y="1420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8" name="Google Shape;448;p8"/>
            <p:cNvSpPr/>
            <p:nvPr/>
          </p:nvSpPr>
          <p:spPr>
            <a:xfrm>
              <a:off x="238125" y="33092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9" name="Google Shape;449;p8"/>
            <p:cNvSpPr/>
            <p:nvPr/>
          </p:nvSpPr>
          <p:spPr>
            <a:xfrm>
              <a:off x="238125" y="30155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0" name="Google Shape;450;p8"/>
            <p:cNvSpPr/>
            <p:nvPr/>
          </p:nvSpPr>
          <p:spPr>
            <a:xfrm>
              <a:off x="238125" y="47439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1" name="Google Shape;451;p8"/>
            <p:cNvSpPr/>
            <p:nvPr/>
          </p:nvSpPr>
          <p:spPr>
            <a:xfrm>
              <a:off x="238125" y="44549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2" name="Google Shape;452;p8"/>
            <p:cNvSpPr/>
            <p:nvPr/>
          </p:nvSpPr>
          <p:spPr>
            <a:xfrm>
              <a:off x="238125" y="4167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3" name="Google Shape;453;p8"/>
            <p:cNvSpPr/>
            <p:nvPr/>
          </p:nvSpPr>
          <p:spPr>
            <a:xfrm>
              <a:off x="238125" y="38817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4" name="Google Shape;454;p8"/>
            <p:cNvSpPr/>
            <p:nvPr/>
          </p:nvSpPr>
          <p:spPr>
            <a:xfrm>
              <a:off x="238125" y="35953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" name="Google Shape;455;p8"/>
            <p:cNvSpPr/>
            <p:nvPr/>
          </p:nvSpPr>
          <p:spPr>
            <a:xfrm>
              <a:off x="5075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" name="Google Shape;456;p8"/>
            <p:cNvSpPr/>
            <p:nvPr/>
          </p:nvSpPr>
          <p:spPr>
            <a:xfrm>
              <a:off x="3244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" name="Google Shape;457;p8"/>
            <p:cNvSpPr/>
            <p:nvPr/>
          </p:nvSpPr>
          <p:spPr>
            <a:xfrm>
              <a:off x="29400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" name="Google Shape;458;p8"/>
            <p:cNvSpPr/>
            <p:nvPr/>
          </p:nvSpPr>
          <p:spPr>
            <a:xfrm>
              <a:off x="2635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" name="Google Shape;459;p8"/>
            <p:cNvSpPr/>
            <p:nvPr/>
          </p:nvSpPr>
          <p:spPr>
            <a:xfrm>
              <a:off x="2331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" name="Google Shape;460;p8"/>
            <p:cNvSpPr/>
            <p:nvPr/>
          </p:nvSpPr>
          <p:spPr>
            <a:xfrm>
              <a:off x="20279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" name="Google Shape;461;p8"/>
            <p:cNvSpPr/>
            <p:nvPr/>
          </p:nvSpPr>
          <p:spPr>
            <a:xfrm>
              <a:off x="17239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" name="Google Shape;462;p8"/>
            <p:cNvSpPr/>
            <p:nvPr/>
          </p:nvSpPr>
          <p:spPr>
            <a:xfrm>
              <a:off x="14197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" name="Google Shape;463;p8"/>
            <p:cNvSpPr/>
            <p:nvPr/>
          </p:nvSpPr>
          <p:spPr>
            <a:xfrm>
              <a:off x="1115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" name="Google Shape;464;p8"/>
            <p:cNvSpPr/>
            <p:nvPr/>
          </p:nvSpPr>
          <p:spPr>
            <a:xfrm>
              <a:off x="811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" name="Google Shape;465;p8"/>
            <p:cNvSpPr/>
            <p:nvPr/>
          </p:nvSpPr>
          <p:spPr>
            <a:xfrm>
              <a:off x="3548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" name="Google Shape;466;p8"/>
            <p:cNvSpPr/>
            <p:nvPr/>
          </p:nvSpPr>
          <p:spPr>
            <a:xfrm>
              <a:off x="62845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" name="Google Shape;467;p8"/>
            <p:cNvSpPr/>
            <p:nvPr/>
          </p:nvSpPr>
          <p:spPr>
            <a:xfrm>
              <a:off x="5980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8" name="Google Shape;468;p8"/>
            <p:cNvSpPr/>
            <p:nvPr/>
          </p:nvSpPr>
          <p:spPr>
            <a:xfrm>
              <a:off x="5676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9" name="Google Shape;469;p8"/>
            <p:cNvSpPr/>
            <p:nvPr/>
          </p:nvSpPr>
          <p:spPr>
            <a:xfrm>
              <a:off x="53724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0" name="Google Shape;470;p8"/>
            <p:cNvSpPr/>
            <p:nvPr/>
          </p:nvSpPr>
          <p:spPr>
            <a:xfrm>
              <a:off x="50684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1" name="Google Shape;471;p8"/>
            <p:cNvSpPr/>
            <p:nvPr/>
          </p:nvSpPr>
          <p:spPr>
            <a:xfrm>
              <a:off x="47644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2" name="Google Shape;472;p8"/>
            <p:cNvSpPr/>
            <p:nvPr/>
          </p:nvSpPr>
          <p:spPr>
            <a:xfrm>
              <a:off x="4460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3" name="Google Shape;473;p8"/>
            <p:cNvSpPr/>
            <p:nvPr/>
          </p:nvSpPr>
          <p:spPr>
            <a:xfrm>
              <a:off x="4156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4" name="Google Shape;474;p8"/>
            <p:cNvSpPr/>
            <p:nvPr/>
          </p:nvSpPr>
          <p:spPr>
            <a:xfrm>
              <a:off x="38522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5" name="Google Shape;475;p8"/>
            <p:cNvSpPr/>
            <p:nvPr/>
          </p:nvSpPr>
          <p:spPr>
            <a:xfrm>
              <a:off x="65885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6" name="Google Shape;476;p8"/>
            <p:cNvSpPr/>
            <p:nvPr/>
          </p:nvSpPr>
          <p:spPr>
            <a:xfrm>
              <a:off x="71967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7" name="Google Shape;477;p8"/>
            <p:cNvSpPr/>
            <p:nvPr/>
          </p:nvSpPr>
          <p:spPr>
            <a:xfrm>
              <a:off x="68927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478" name="Google Shape;478;p8"/>
          <p:cNvSpPr/>
          <p:nvPr/>
        </p:nvSpPr>
        <p:spPr>
          <a:xfrm>
            <a:off x="1693533" y="1056467"/>
            <a:ext cx="8887200" cy="4527200"/>
          </a:xfrm>
          <a:prstGeom prst="roundRect">
            <a:avLst>
              <a:gd name="adj" fmla="val 4928"/>
            </a:avLst>
          </a:prstGeom>
          <a:solidFill>
            <a:schemeClr val="lt1"/>
          </a:solidFill>
          <a:ln w="76200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79" name="Google Shape;479;p8"/>
          <p:cNvSpPr txBox="1">
            <a:spLocks noGrp="1"/>
          </p:cNvSpPr>
          <p:nvPr>
            <p:ph type="title"/>
          </p:nvPr>
        </p:nvSpPr>
        <p:spPr>
          <a:xfrm>
            <a:off x="1999400" y="1056600"/>
            <a:ext cx="8193200" cy="452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13333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endParaRPr/>
          </a:p>
        </p:txBody>
      </p:sp>
      <p:grpSp>
        <p:nvGrpSpPr>
          <p:cNvPr id="480" name="Google Shape;480;p8"/>
          <p:cNvGrpSpPr/>
          <p:nvPr/>
        </p:nvGrpSpPr>
        <p:grpSpPr>
          <a:xfrm flipH="1">
            <a:off x="1012087" y="4413213"/>
            <a:ext cx="1623928" cy="1170579"/>
            <a:chOff x="7783413" y="3715033"/>
            <a:chExt cx="1091839" cy="786961"/>
          </a:xfrm>
        </p:grpSpPr>
        <p:sp>
          <p:nvSpPr>
            <p:cNvPr id="481" name="Google Shape;481;p8"/>
            <p:cNvSpPr/>
            <p:nvPr/>
          </p:nvSpPr>
          <p:spPr>
            <a:xfrm>
              <a:off x="7897928" y="3729311"/>
              <a:ext cx="977324" cy="385808"/>
            </a:xfrm>
            <a:custGeom>
              <a:avLst/>
              <a:gdLst/>
              <a:ahLst/>
              <a:cxnLst/>
              <a:rect l="l" t="t" r="r" b="b"/>
              <a:pathLst>
                <a:path w="21046" h="8309" extrusionOk="0">
                  <a:moveTo>
                    <a:pt x="21045" y="0"/>
                  </a:moveTo>
                  <a:lnTo>
                    <a:pt x="21045" y="4155"/>
                  </a:lnTo>
                  <a:lnTo>
                    <a:pt x="17781" y="4155"/>
                  </a:lnTo>
                  <a:lnTo>
                    <a:pt x="17781" y="8309"/>
                  </a:lnTo>
                  <a:lnTo>
                    <a:pt x="0" y="8309"/>
                  </a:lnTo>
                  <a:lnTo>
                    <a:pt x="0" y="4155"/>
                  </a:lnTo>
                  <a:lnTo>
                    <a:pt x="3264" y="4155"/>
                  </a:lnTo>
                  <a:lnTo>
                    <a:pt x="3264" y="0"/>
                  </a:lnTo>
                  <a:close/>
                </a:path>
              </a:pathLst>
            </a:custGeom>
            <a:solidFill>
              <a:srgbClr val="FFFFFF"/>
            </a:solidFill>
            <a:ln w="1143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2" name="Google Shape;482;p8"/>
            <p:cNvSpPr/>
            <p:nvPr/>
          </p:nvSpPr>
          <p:spPr>
            <a:xfrm>
              <a:off x="7783459" y="4115073"/>
              <a:ext cx="976256" cy="386922"/>
            </a:xfrm>
            <a:custGeom>
              <a:avLst/>
              <a:gdLst/>
              <a:ahLst/>
              <a:cxnLst/>
              <a:rect l="l" t="t" r="r" b="b"/>
              <a:pathLst>
                <a:path w="21023" h="8333" extrusionOk="0">
                  <a:moveTo>
                    <a:pt x="21022" y="1"/>
                  </a:moveTo>
                  <a:lnTo>
                    <a:pt x="21022" y="4178"/>
                  </a:lnTo>
                  <a:lnTo>
                    <a:pt x="17758" y="4178"/>
                  </a:lnTo>
                  <a:lnTo>
                    <a:pt x="17758" y="8332"/>
                  </a:lnTo>
                  <a:lnTo>
                    <a:pt x="0" y="8332"/>
                  </a:lnTo>
                  <a:lnTo>
                    <a:pt x="0" y="4178"/>
                  </a:lnTo>
                  <a:lnTo>
                    <a:pt x="3264" y="4178"/>
                  </a:lnTo>
                  <a:lnTo>
                    <a:pt x="3264" y="1"/>
                  </a:lnTo>
                  <a:close/>
                </a:path>
              </a:pathLst>
            </a:custGeom>
            <a:solidFill>
              <a:srgbClr val="FFFFFF"/>
            </a:solidFill>
            <a:ln w="1143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3" name="Google Shape;483;p8"/>
            <p:cNvSpPr/>
            <p:nvPr/>
          </p:nvSpPr>
          <p:spPr>
            <a:xfrm>
              <a:off x="7783413" y="4294743"/>
              <a:ext cx="825752" cy="192927"/>
            </a:xfrm>
            <a:custGeom>
              <a:avLst/>
              <a:gdLst/>
              <a:ahLst/>
              <a:cxnLst/>
              <a:rect l="l" t="t" r="r" b="b"/>
              <a:pathLst>
                <a:path w="17782" h="4155" extrusionOk="0">
                  <a:moveTo>
                    <a:pt x="17782" y="4155"/>
                  </a:moveTo>
                  <a:lnTo>
                    <a:pt x="1" y="4155"/>
                  </a:lnTo>
                  <a:lnTo>
                    <a:pt x="1" y="1"/>
                  </a:lnTo>
                  <a:lnTo>
                    <a:pt x="17782" y="1"/>
                  </a:lnTo>
                  <a:close/>
                </a:path>
              </a:pathLst>
            </a:custGeom>
            <a:solidFill>
              <a:srgbClr val="FEAE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4" name="Google Shape;484;p8"/>
            <p:cNvSpPr/>
            <p:nvPr/>
          </p:nvSpPr>
          <p:spPr>
            <a:xfrm>
              <a:off x="7783413" y="4294743"/>
              <a:ext cx="825752" cy="27627"/>
            </a:xfrm>
            <a:custGeom>
              <a:avLst/>
              <a:gdLst/>
              <a:ahLst/>
              <a:cxnLst/>
              <a:rect l="l" t="t" r="r" b="b"/>
              <a:pathLst>
                <a:path w="17782" h="595" extrusionOk="0">
                  <a:moveTo>
                    <a:pt x="1" y="1"/>
                  </a:moveTo>
                  <a:lnTo>
                    <a:pt x="1" y="594"/>
                  </a:lnTo>
                  <a:lnTo>
                    <a:pt x="17782" y="594"/>
                  </a:lnTo>
                  <a:lnTo>
                    <a:pt x="17782" y="1"/>
                  </a:lnTo>
                  <a:close/>
                </a:path>
              </a:pathLst>
            </a:custGeom>
            <a:solidFill>
              <a:srgbClr val="FCCC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5" name="Google Shape;485;p8"/>
            <p:cNvSpPr/>
            <p:nvPr/>
          </p:nvSpPr>
          <p:spPr>
            <a:xfrm>
              <a:off x="7853394" y="429474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0" y="1"/>
                  </a:moveTo>
                  <a:lnTo>
                    <a:pt x="0" y="4155"/>
                  </a:lnTo>
                  <a:lnTo>
                    <a:pt x="776" y="4155"/>
                  </a:lnTo>
                  <a:lnTo>
                    <a:pt x="776" y="1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6" name="Google Shape;486;p8"/>
            <p:cNvSpPr/>
            <p:nvPr/>
          </p:nvSpPr>
          <p:spPr>
            <a:xfrm>
              <a:off x="7961500" y="429474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0" y="1"/>
                  </a:moveTo>
                  <a:lnTo>
                    <a:pt x="0" y="4155"/>
                  </a:lnTo>
                  <a:lnTo>
                    <a:pt x="776" y="4155"/>
                  </a:lnTo>
                  <a:lnTo>
                    <a:pt x="776" y="1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7" name="Google Shape;487;p8"/>
            <p:cNvSpPr/>
            <p:nvPr/>
          </p:nvSpPr>
          <p:spPr>
            <a:xfrm>
              <a:off x="8070675" y="4294743"/>
              <a:ext cx="35014" cy="192927"/>
            </a:xfrm>
            <a:custGeom>
              <a:avLst/>
              <a:gdLst/>
              <a:ahLst/>
              <a:cxnLst/>
              <a:rect l="l" t="t" r="r" b="b"/>
              <a:pathLst>
                <a:path w="754" h="4155" extrusionOk="0">
                  <a:moveTo>
                    <a:pt x="0" y="1"/>
                  </a:moveTo>
                  <a:lnTo>
                    <a:pt x="0" y="4155"/>
                  </a:lnTo>
                  <a:lnTo>
                    <a:pt x="754" y="4155"/>
                  </a:lnTo>
                  <a:lnTo>
                    <a:pt x="754" y="1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8" name="Google Shape;488;p8"/>
            <p:cNvSpPr/>
            <p:nvPr/>
          </p:nvSpPr>
          <p:spPr>
            <a:xfrm>
              <a:off x="8178782" y="429474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0" y="1"/>
                  </a:moveTo>
                  <a:lnTo>
                    <a:pt x="0" y="4155"/>
                  </a:lnTo>
                  <a:lnTo>
                    <a:pt x="777" y="4155"/>
                  </a:lnTo>
                  <a:lnTo>
                    <a:pt x="777" y="1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9" name="Google Shape;489;p8"/>
            <p:cNvSpPr/>
            <p:nvPr/>
          </p:nvSpPr>
          <p:spPr>
            <a:xfrm>
              <a:off x="8286888" y="429474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1" y="1"/>
                  </a:moveTo>
                  <a:lnTo>
                    <a:pt x="1" y="4155"/>
                  </a:lnTo>
                  <a:lnTo>
                    <a:pt x="777" y="4155"/>
                  </a:lnTo>
                  <a:lnTo>
                    <a:pt x="777" y="1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0" name="Google Shape;490;p8"/>
            <p:cNvSpPr/>
            <p:nvPr/>
          </p:nvSpPr>
          <p:spPr>
            <a:xfrm>
              <a:off x="8394995" y="429474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1" y="1"/>
                  </a:moveTo>
                  <a:lnTo>
                    <a:pt x="1" y="4155"/>
                  </a:lnTo>
                  <a:lnTo>
                    <a:pt x="777" y="4155"/>
                  </a:lnTo>
                  <a:lnTo>
                    <a:pt x="777" y="1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1" name="Google Shape;491;p8"/>
            <p:cNvSpPr/>
            <p:nvPr/>
          </p:nvSpPr>
          <p:spPr>
            <a:xfrm>
              <a:off x="8503147" y="429474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0" y="1"/>
                  </a:moveTo>
                  <a:lnTo>
                    <a:pt x="0" y="4155"/>
                  </a:lnTo>
                  <a:lnTo>
                    <a:pt x="776" y="4155"/>
                  </a:lnTo>
                  <a:lnTo>
                    <a:pt x="776" y="1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2" name="Google Shape;492;p8"/>
            <p:cNvSpPr/>
            <p:nvPr/>
          </p:nvSpPr>
          <p:spPr>
            <a:xfrm>
              <a:off x="8101417" y="4294743"/>
              <a:ext cx="451558" cy="192927"/>
            </a:xfrm>
            <a:custGeom>
              <a:avLst/>
              <a:gdLst/>
              <a:ahLst/>
              <a:cxnLst/>
              <a:rect l="l" t="t" r="r" b="b"/>
              <a:pathLst>
                <a:path w="9724" h="4155" extrusionOk="0">
                  <a:moveTo>
                    <a:pt x="0" y="1"/>
                  </a:moveTo>
                  <a:lnTo>
                    <a:pt x="0" y="4155"/>
                  </a:lnTo>
                  <a:lnTo>
                    <a:pt x="9724" y="4155"/>
                  </a:lnTo>
                  <a:lnTo>
                    <a:pt x="9724" y="1"/>
                  </a:lnTo>
                  <a:close/>
                </a:path>
              </a:pathLst>
            </a:custGeom>
            <a:solidFill>
              <a:srgbClr val="FFE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3" name="Google Shape;493;p8"/>
            <p:cNvSpPr/>
            <p:nvPr/>
          </p:nvSpPr>
          <p:spPr>
            <a:xfrm>
              <a:off x="8438460" y="4294743"/>
              <a:ext cx="114515" cy="192927"/>
            </a:xfrm>
            <a:custGeom>
              <a:avLst/>
              <a:gdLst/>
              <a:ahLst/>
              <a:cxnLst/>
              <a:rect l="l" t="t" r="r" b="b"/>
              <a:pathLst>
                <a:path w="2466" h="4155" extrusionOk="0">
                  <a:moveTo>
                    <a:pt x="1" y="1"/>
                  </a:moveTo>
                  <a:lnTo>
                    <a:pt x="1" y="4155"/>
                  </a:lnTo>
                  <a:lnTo>
                    <a:pt x="2466" y="4155"/>
                  </a:lnTo>
                  <a:lnTo>
                    <a:pt x="2466" y="1"/>
                  </a:lnTo>
                  <a:close/>
                </a:path>
              </a:pathLst>
            </a:custGeom>
            <a:solidFill>
              <a:srgbClr val="FCE8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4" name="Google Shape;494;p8"/>
            <p:cNvSpPr/>
            <p:nvPr/>
          </p:nvSpPr>
          <p:spPr>
            <a:xfrm>
              <a:off x="7934985" y="4101862"/>
              <a:ext cx="825752" cy="192927"/>
            </a:xfrm>
            <a:custGeom>
              <a:avLst/>
              <a:gdLst/>
              <a:ahLst/>
              <a:cxnLst/>
              <a:rect l="l" t="t" r="r" b="b"/>
              <a:pathLst>
                <a:path w="17782" h="4155" extrusionOk="0">
                  <a:moveTo>
                    <a:pt x="1" y="4155"/>
                  </a:moveTo>
                  <a:lnTo>
                    <a:pt x="17782" y="4155"/>
                  </a:lnTo>
                  <a:lnTo>
                    <a:pt x="17782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EAE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5" name="Google Shape;495;p8"/>
            <p:cNvSpPr/>
            <p:nvPr/>
          </p:nvSpPr>
          <p:spPr>
            <a:xfrm>
              <a:off x="7934985" y="4101862"/>
              <a:ext cx="825752" cy="27581"/>
            </a:xfrm>
            <a:custGeom>
              <a:avLst/>
              <a:gdLst/>
              <a:ahLst/>
              <a:cxnLst/>
              <a:rect l="l" t="t" r="r" b="b"/>
              <a:pathLst>
                <a:path w="17782" h="594" extrusionOk="0">
                  <a:moveTo>
                    <a:pt x="1" y="0"/>
                  </a:moveTo>
                  <a:lnTo>
                    <a:pt x="1" y="594"/>
                  </a:lnTo>
                  <a:lnTo>
                    <a:pt x="17782" y="594"/>
                  </a:lnTo>
                  <a:lnTo>
                    <a:pt x="17782" y="0"/>
                  </a:lnTo>
                  <a:close/>
                </a:path>
              </a:pathLst>
            </a:custGeom>
            <a:solidFill>
              <a:srgbClr val="FCCC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6" name="Google Shape;496;p8"/>
            <p:cNvSpPr/>
            <p:nvPr/>
          </p:nvSpPr>
          <p:spPr>
            <a:xfrm>
              <a:off x="8004966" y="4101862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6" y="4155"/>
                  </a:moveTo>
                  <a:lnTo>
                    <a:pt x="0" y="4155"/>
                  </a:lnTo>
                  <a:lnTo>
                    <a:pt x="0" y="0"/>
                  </a:lnTo>
                  <a:lnTo>
                    <a:pt x="776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7" name="Google Shape;497;p8"/>
            <p:cNvSpPr/>
            <p:nvPr/>
          </p:nvSpPr>
          <p:spPr>
            <a:xfrm>
              <a:off x="8113072" y="4101862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6" y="4155"/>
                  </a:moveTo>
                  <a:lnTo>
                    <a:pt x="0" y="4155"/>
                  </a:lnTo>
                  <a:lnTo>
                    <a:pt x="0" y="0"/>
                  </a:lnTo>
                  <a:lnTo>
                    <a:pt x="776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8" name="Google Shape;498;p8"/>
            <p:cNvSpPr/>
            <p:nvPr/>
          </p:nvSpPr>
          <p:spPr>
            <a:xfrm>
              <a:off x="8221179" y="4101862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5"/>
                  </a:moveTo>
                  <a:lnTo>
                    <a:pt x="0" y="4155"/>
                  </a:lnTo>
                  <a:lnTo>
                    <a:pt x="0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9" name="Google Shape;499;p8"/>
            <p:cNvSpPr/>
            <p:nvPr/>
          </p:nvSpPr>
          <p:spPr>
            <a:xfrm>
              <a:off x="8330354" y="4101862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5"/>
                  </a:moveTo>
                  <a:lnTo>
                    <a:pt x="0" y="4155"/>
                  </a:lnTo>
                  <a:lnTo>
                    <a:pt x="0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0" name="Google Shape;500;p8"/>
            <p:cNvSpPr/>
            <p:nvPr/>
          </p:nvSpPr>
          <p:spPr>
            <a:xfrm>
              <a:off x="8438460" y="4101862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5"/>
                  </a:moveTo>
                  <a:lnTo>
                    <a:pt x="1" y="4155"/>
                  </a:lnTo>
                  <a:lnTo>
                    <a:pt x="1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1" name="Google Shape;501;p8"/>
            <p:cNvSpPr/>
            <p:nvPr/>
          </p:nvSpPr>
          <p:spPr>
            <a:xfrm>
              <a:off x="8546567" y="4101862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5"/>
                  </a:moveTo>
                  <a:lnTo>
                    <a:pt x="1" y="4155"/>
                  </a:lnTo>
                  <a:lnTo>
                    <a:pt x="1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2" name="Google Shape;502;p8"/>
            <p:cNvSpPr/>
            <p:nvPr/>
          </p:nvSpPr>
          <p:spPr>
            <a:xfrm>
              <a:off x="8654719" y="4101862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6" y="4155"/>
                  </a:moveTo>
                  <a:lnTo>
                    <a:pt x="0" y="4155"/>
                  </a:lnTo>
                  <a:lnTo>
                    <a:pt x="0" y="0"/>
                  </a:lnTo>
                  <a:lnTo>
                    <a:pt x="776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3" name="Google Shape;503;p8"/>
            <p:cNvSpPr/>
            <p:nvPr/>
          </p:nvSpPr>
          <p:spPr>
            <a:xfrm>
              <a:off x="8252989" y="4101862"/>
              <a:ext cx="451558" cy="192927"/>
            </a:xfrm>
            <a:custGeom>
              <a:avLst/>
              <a:gdLst/>
              <a:ahLst/>
              <a:cxnLst/>
              <a:rect l="l" t="t" r="r" b="b"/>
              <a:pathLst>
                <a:path w="9724" h="4155" extrusionOk="0">
                  <a:moveTo>
                    <a:pt x="9724" y="4155"/>
                  </a:moveTo>
                  <a:lnTo>
                    <a:pt x="0" y="4155"/>
                  </a:lnTo>
                  <a:lnTo>
                    <a:pt x="0" y="0"/>
                  </a:lnTo>
                  <a:lnTo>
                    <a:pt x="9724" y="0"/>
                  </a:lnTo>
                  <a:close/>
                </a:path>
              </a:pathLst>
            </a:custGeom>
            <a:solidFill>
              <a:srgbClr val="FFE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4" name="Google Shape;504;p8"/>
            <p:cNvSpPr/>
            <p:nvPr/>
          </p:nvSpPr>
          <p:spPr>
            <a:xfrm>
              <a:off x="8590032" y="4101862"/>
              <a:ext cx="114515" cy="192927"/>
            </a:xfrm>
            <a:custGeom>
              <a:avLst/>
              <a:gdLst/>
              <a:ahLst/>
              <a:cxnLst/>
              <a:rect l="l" t="t" r="r" b="b"/>
              <a:pathLst>
                <a:path w="2466" h="4155" extrusionOk="0">
                  <a:moveTo>
                    <a:pt x="2466" y="4155"/>
                  </a:moveTo>
                  <a:lnTo>
                    <a:pt x="1" y="4155"/>
                  </a:lnTo>
                  <a:lnTo>
                    <a:pt x="1" y="0"/>
                  </a:lnTo>
                  <a:lnTo>
                    <a:pt x="2466" y="0"/>
                  </a:lnTo>
                  <a:close/>
                </a:path>
              </a:pathLst>
            </a:custGeom>
            <a:solidFill>
              <a:srgbClr val="FCE8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5" name="Google Shape;505;p8"/>
            <p:cNvSpPr/>
            <p:nvPr/>
          </p:nvSpPr>
          <p:spPr>
            <a:xfrm>
              <a:off x="7898949" y="3907914"/>
              <a:ext cx="825752" cy="192927"/>
            </a:xfrm>
            <a:custGeom>
              <a:avLst/>
              <a:gdLst/>
              <a:ahLst/>
              <a:cxnLst/>
              <a:rect l="l" t="t" r="r" b="b"/>
              <a:pathLst>
                <a:path w="17782" h="4155" extrusionOk="0">
                  <a:moveTo>
                    <a:pt x="1" y="4155"/>
                  </a:moveTo>
                  <a:lnTo>
                    <a:pt x="17782" y="4155"/>
                  </a:lnTo>
                  <a:lnTo>
                    <a:pt x="17782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EAE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6" name="Google Shape;506;p8"/>
            <p:cNvSpPr/>
            <p:nvPr/>
          </p:nvSpPr>
          <p:spPr>
            <a:xfrm>
              <a:off x="7898949" y="3907914"/>
              <a:ext cx="825752" cy="27581"/>
            </a:xfrm>
            <a:custGeom>
              <a:avLst/>
              <a:gdLst/>
              <a:ahLst/>
              <a:cxnLst/>
              <a:rect l="l" t="t" r="r" b="b"/>
              <a:pathLst>
                <a:path w="17782" h="594" extrusionOk="0">
                  <a:moveTo>
                    <a:pt x="1" y="0"/>
                  </a:moveTo>
                  <a:lnTo>
                    <a:pt x="1" y="594"/>
                  </a:lnTo>
                  <a:lnTo>
                    <a:pt x="17782" y="594"/>
                  </a:lnTo>
                  <a:lnTo>
                    <a:pt x="17782" y="0"/>
                  </a:lnTo>
                  <a:close/>
                </a:path>
              </a:pathLst>
            </a:custGeom>
            <a:solidFill>
              <a:srgbClr val="FCCC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7" name="Google Shape;507;p8"/>
            <p:cNvSpPr/>
            <p:nvPr/>
          </p:nvSpPr>
          <p:spPr>
            <a:xfrm>
              <a:off x="7968930" y="3907914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6" y="4155"/>
                  </a:moveTo>
                  <a:lnTo>
                    <a:pt x="0" y="4155"/>
                  </a:lnTo>
                  <a:lnTo>
                    <a:pt x="0" y="0"/>
                  </a:lnTo>
                  <a:lnTo>
                    <a:pt x="776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8" name="Google Shape;508;p8"/>
            <p:cNvSpPr/>
            <p:nvPr/>
          </p:nvSpPr>
          <p:spPr>
            <a:xfrm>
              <a:off x="8077037" y="3907914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6" y="4155"/>
                  </a:moveTo>
                  <a:lnTo>
                    <a:pt x="0" y="4155"/>
                  </a:lnTo>
                  <a:lnTo>
                    <a:pt x="0" y="0"/>
                  </a:lnTo>
                  <a:lnTo>
                    <a:pt x="776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9" name="Google Shape;509;p8"/>
            <p:cNvSpPr/>
            <p:nvPr/>
          </p:nvSpPr>
          <p:spPr>
            <a:xfrm>
              <a:off x="8185143" y="3907914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6" y="4155"/>
                  </a:moveTo>
                  <a:lnTo>
                    <a:pt x="0" y="4155"/>
                  </a:lnTo>
                  <a:lnTo>
                    <a:pt x="0" y="0"/>
                  </a:lnTo>
                  <a:lnTo>
                    <a:pt x="776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0" name="Google Shape;510;p8"/>
            <p:cNvSpPr/>
            <p:nvPr/>
          </p:nvSpPr>
          <p:spPr>
            <a:xfrm>
              <a:off x="8293250" y="3907914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5"/>
                  </a:moveTo>
                  <a:lnTo>
                    <a:pt x="1" y="4155"/>
                  </a:lnTo>
                  <a:lnTo>
                    <a:pt x="1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1" name="Google Shape;511;p8"/>
            <p:cNvSpPr/>
            <p:nvPr/>
          </p:nvSpPr>
          <p:spPr>
            <a:xfrm>
              <a:off x="8402425" y="3907914"/>
              <a:ext cx="35014" cy="192927"/>
            </a:xfrm>
            <a:custGeom>
              <a:avLst/>
              <a:gdLst/>
              <a:ahLst/>
              <a:cxnLst/>
              <a:rect l="l" t="t" r="r" b="b"/>
              <a:pathLst>
                <a:path w="754" h="4155" extrusionOk="0">
                  <a:moveTo>
                    <a:pt x="754" y="4155"/>
                  </a:moveTo>
                  <a:lnTo>
                    <a:pt x="1" y="4155"/>
                  </a:lnTo>
                  <a:lnTo>
                    <a:pt x="1" y="0"/>
                  </a:lnTo>
                  <a:lnTo>
                    <a:pt x="754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2" name="Google Shape;512;p8"/>
            <p:cNvSpPr/>
            <p:nvPr/>
          </p:nvSpPr>
          <p:spPr>
            <a:xfrm>
              <a:off x="8510531" y="3907914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5"/>
                  </a:moveTo>
                  <a:lnTo>
                    <a:pt x="1" y="4155"/>
                  </a:lnTo>
                  <a:lnTo>
                    <a:pt x="1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3" name="Google Shape;513;p8"/>
            <p:cNvSpPr/>
            <p:nvPr/>
          </p:nvSpPr>
          <p:spPr>
            <a:xfrm>
              <a:off x="8618638" y="3907914"/>
              <a:ext cx="36128" cy="192927"/>
            </a:xfrm>
            <a:custGeom>
              <a:avLst/>
              <a:gdLst/>
              <a:ahLst/>
              <a:cxnLst/>
              <a:rect l="l" t="t" r="r" b="b"/>
              <a:pathLst>
                <a:path w="778" h="4155" extrusionOk="0">
                  <a:moveTo>
                    <a:pt x="777" y="4155"/>
                  </a:moveTo>
                  <a:lnTo>
                    <a:pt x="1" y="4155"/>
                  </a:lnTo>
                  <a:lnTo>
                    <a:pt x="1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4" name="Google Shape;514;p8"/>
            <p:cNvSpPr/>
            <p:nvPr/>
          </p:nvSpPr>
          <p:spPr>
            <a:xfrm>
              <a:off x="8216953" y="3907914"/>
              <a:ext cx="451558" cy="192927"/>
            </a:xfrm>
            <a:custGeom>
              <a:avLst/>
              <a:gdLst/>
              <a:ahLst/>
              <a:cxnLst/>
              <a:rect l="l" t="t" r="r" b="b"/>
              <a:pathLst>
                <a:path w="9724" h="4155" extrusionOk="0">
                  <a:moveTo>
                    <a:pt x="9724" y="4155"/>
                  </a:moveTo>
                  <a:lnTo>
                    <a:pt x="0" y="4155"/>
                  </a:lnTo>
                  <a:lnTo>
                    <a:pt x="0" y="0"/>
                  </a:lnTo>
                  <a:lnTo>
                    <a:pt x="9724" y="0"/>
                  </a:lnTo>
                  <a:close/>
                </a:path>
              </a:pathLst>
            </a:custGeom>
            <a:solidFill>
              <a:srgbClr val="FFE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5" name="Google Shape;515;p8"/>
            <p:cNvSpPr/>
            <p:nvPr/>
          </p:nvSpPr>
          <p:spPr>
            <a:xfrm>
              <a:off x="8553997" y="3907914"/>
              <a:ext cx="114515" cy="192927"/>
            </a:xfrm>
            <a:custGeom>
              <a:avLst/>
              <a:gdLst/>
              <a:ahLst/>
              <a:cxnLst/>
              <a:rect l="l" t="t" r="r" b="b"/>
              <a:pathLst>
                <a:path w="2466" h="4155" extrusionOk="0">
                  <a:moveTo>
                    <a:pt x="2466" y="4155"/>
                  </a:moveTo>
                  <a:lnTo>
                    <a:pt x="1" y="4155"/>
                  </a:lnTo>
                  <a:lnTo>
                    <a:pt x="1" y="0"/>
                  </a:lnTo>
                  <a:lnTo>
                    <a:pt x="2466" y="0"/>
                  </a:lnTo>
                  <a:close/>
                </a:path>
              </a:pathLst>
            </a:custGeom>
            <a:solidFill>
              <a:srgbClr val="FCE8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6" name="Google Shape;516;p8"/>
            <p:cNvSpPr/>
            <p:nvPr/>
          </p:nvSpPr>
          <p:spPr>
            <a:xfrm>
              <a:off x="8050521" y="3715033"/>
              <a:ext cx="824684" cy="192927"/>
            </a:xfrm>
            <a:custGeom>
              <a:avLst/>
              <a:gdLst/>
              <a:ahLst/>
              <a:cxnLst/>
              <a:rect l="l" t="t" r="r" b="b"/>
              <a:pathLst>
                <a:path w="17759" h="4155" extrusionOk="0">
                  <a:moveTo>
                    <a:pt x="1" y="4154"/>
                  </a:moveTo>
                  <a:lnTo>
                    <a:pt x="17759" y="4154"/>
                  </a:lnTo>
                  <a:lnTo>
                    <a:pt x="17759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EAE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7" name="Google Shape;517;p8"/>
            <p:cNvSpPr/>
            <p:nvPr/>
          </p:nvSpPr>
          <p:spPr>
            <a:xfrm>
              <a:off x="8050521" y="3715033"/>
              <a:ext cx="824684" cy="27581"/>
            </a:xfrm>
            <a:custGeom>
              <a:avLst/>
              <a:gdLst/>
              <a:ahLst/>
              <a:cxnLst/>
              <a:rect l="l" t="t" r="r" b="b"/>
              <a:pathLst>
                <a:path w="17759" h="594" extrusionOk="0">
                  <a:moveTo>
                    <a:pt x="1" y="0"/>
                  </a:moveTo>
                  <a:lnTo>
                    <a:pt x="1" y="594"/>
                  </a:lnTo>
                  <a:lnTo>
                    <a:pt x="17759" y="594"/>
                  </a:lnTo>
                  <a:lnTo>
                    <a:pt x="17759" y="0"/>
                  </a:lnTo>
                  <a:close/>
                </a:path>
              </a:pathLst>
            </a:custGeom>
            <a:solidFill>
              <a:srgbClr val="FCCC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8" name="Google Shape;518;p8"/>
            <p:cNvSpPr/>
            <p:nvPr/>
          </p:nvSpPr>
          <p:spPr>
            <a:xfrm>
              <a:off x="8120502" y="371503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6" y="4154"/>
                  </a:moveTo>
                  <a:lnTo>
                    <a:pt x="0" y="4154"/>
                  </a:lnTo>
                  <a:lnTo>
                    <a:pt x="0" y="0"/>
                  </a:lnTo>
                  <a:lnTo>
                    <a:pt x="776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9" name="Google Shape;519;p8"/>
            <p:cNvSpPr/>
            <p:nvPr/>
          </p:nvSpPr>
          <p:spPr>
            <a:xfrm>
              <a:off x="8228609" y="371503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6" y="4154"/>
                  </a:moveTo>
                  <a:lnTo>
                    <a:pt x="0" y="4154"/>
                  </a:lnTo>
                  <a:lnTo>
                    <a:pt x="0" y="0"/>
                  </a:lnTo>
                  <a:lnTo>
                    <a:pt x="776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0" name="Google Shape;520;p8"/>
            <p:cNvSpPr/>
            <p:nvPr/>
          </p:nvSpPr>
          <p:spPr>
            <a:xfrm>
              <a:off x="8336715" y="371503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4"/>
                  </a:moveTo>
                  <a:lnTo>
                    <a:pt x="0" y="4154"/>
                  </a:lnTo>
                  <a:lnTo>
                    <a:pt x="0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1" name="Google Shape;521;p8"/>
            <p:cNvSpPr/>
            <p:nvPr/>
          </p:nvSpPr>
          <p:spPr>
            <a:xfrm>
              <a:off x="8444822" y="371503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4"/>
                  </a:moveTo>
                  <a:lnTo>
                    <a:pt x="1" y="4154"/>
                  </a:lnTo>
                  <a:lnTo>
                    <a:pt x="1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2" name="Google Shape;522;p8"/>
            <p:cNvSpPr/>
            <p:nvPr/>
          </p:nvSpPr>
          <p:spPr>
            <a:xfrm>
              <a:off x="8552928" y="371503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4"/>
                  </a:moveTo>
                  <a:lnTo>
                    <a:pt x="1" y="4154"/>
                  </a:lnTo>
                  <a:lnTo>
                    <a:pt x="1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3" name="Google Shape;523;p8"/>
            <p:cNvSpPr/>
            <p:nvPr/>
          </p:nvSpPr>
          <p:spPr>
            <a:xfrm>
              <a:off x="8662103" y="371503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4"/>
                  </a:moveTo>
                  <a:lnTo>
                    <a:pt x="1" y="4154"/>
                  </a:lnTo>
                  <a:lnTo>
                    <a:pt x="1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4" name="Google Shape;524;p8"/>
            <p:cNvSpPr/>
            <p:nvPr/>
          </p:nvSpPr>
          <p:spPr>
            <a:xfrm>
              <a:off x="8770210" y="3715033"/>
              <a:ext cx="36128" cy="192927"/>
            </a:xfrm>
            <a:custGeom>
              <a:avLst/>
              <a:gdLst/>
              <a:ahLst/>
              <a:cxnLst/>
              <a:rect l="l" t="t" r="r" b="b"/>
              <a:pathLst>
                <a:path w="778" h="4155" extrusionOk="0">
                  <a:moveTo>
                    <a:pt x="777" y="4154"/>
                  </a:moveTo>
                  <a:lnTo>
                    <a:pt x="1" y="4154"/>
                  </a:lnTo>
                  <a:lnTo>
                    <a:pt x="1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5" name="Google Shape;525;p8"/>
            <p:cNvSpPr/>
            <p:nvPr/>
          </p:nvSpPr>
          <p:spPr>
            <a:xfrm>
              <a:off x="8368525" y="3715033"/>
              <a:ext cx="451558" cy="192927"/>
            </a:xfrm>
            <a:custGeom>
              <a:avLst/>
              <a:gdLst/>
              <a:ahLst/>
              <a:cxnLst/>
              <a:rect l="l" t="t" r="r" b="b"/>
              <a:pathLst>
                <a:path w="9724" h="4155" extrusionOk="0">
                  <a:moveTo>
                    <a:pt x="9724" y="4154"/>
                  </a:moveTo>
                  <a:lnTo>
                    <a:pt x="0" y="4154"/>
                  </a:lnTo>
                  <a:lnTo>
                    <a:pt x="0" y="0"/>
                  </a:lnTo>
                  <a:lnTo>
                    <a:pt x="9724" y="0"/>
                  </a:lnTo>
                  <a:close/>
                </a:path>
              </a:pathLst>
            </a:custGeom>
            <a:solidFill>
              <a:srgbClr val="FFE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6" name="Google Shape;526;p8"/>
            <p:cNvSpPr/>
            <p:nvPr/>
          </p:nvSpPr>
          <p:spPr>
            <a:xfrm>
              <a:off x="8705569" y="3715033"/>
              <a:ext cx="114515" cy="192927"/>
            </a:xfrm>
            <a:custGeom>
              <a:avLst/>
              <a:gdLst/>
              <a:ahLst/>
              <a:cxnLst/>
              <a:rect l="l" t="t" r="r" b="b"/>
              <a:pathLst>
                <a:path w="2466" h="4155" extrusionOk="0">
                  <a:moveTo>
                    <a:pt x="2466" y="4154"/>
                  </a:moveTo>
                  <a:lnTo>
                    <a:pt x="1" y="4154"/>
                  </a:lnTo>
                  <a:lnTo>
                    <a:pt x="1" y="0"/>
                  </a:lnTo>
                  <a:lnTo>
                    <a:pt x="2466" y="0"/>
                  </a:lnTo>
                  <a:close/>
                </a:path>
              </a:pathLst>
            </a:custGeom>
            <a:solidFill>
              <a:srgbClr val="FCE8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527" name="Google Shape;527;p8"/>
          <p:cNvSpPr/>
          <p:nvPr/>
        </p:nvSpPr>
        <p:spPr>
          <a:xfrm>
            <a:off x="869030" y="2337764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28" name="Google Shape;528;p8"/>
          <p:cNvSpPr/>
          <p:nvPr/>
        </p:nvSpPr>
        <p:spPr>
          <a:xfrm>
            <a:off x="1023630" y="3446431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529" name="Google Shape;529;p8"/>
          <p:cNvGrpSpPr/>
          <p:nvPr/>
        </p:nvGrpSpPr>
        <p:grpSpPr>
          <a:xfrm>
            <a:off x="9799365" y="3446429"/>
            <a:ext cx="1169808" cy="1170627"/>
            <a:chOff x="6076688" y="1982663"/>
            <a:chExt cx="564797" cy="565193"/>
          </a:xfrm>
        </p:grpSpPr>
        <p:sp>
          <p:nvSpPr>
            <p:cNvPr id="530" name="Google Shape;530;p8"/>
            <p:cNvSpPr/>
            <p:nvPr/>
          </p:nvSpPr>
          <p:spPr>
            <a:xfrm>
              <a:off x="6076688" y="1982677"/>
              <a:ext cx="564797" cy="565178"/>
            </a:xfrm>
            <a:custGeom>
              <a:avLst/>
              <a:gdLst/>
              <a:ahLst/>
              <a:cxnLst/>
              <a:rect l="l" t="t" r="r" b="b"/>
              <a:pathLst>
                <a:path w="19278" h="19291" extrusionOk="0">
                  <a:moveTo>
                    <a:pt x="9645" y="19290"/>
                  </a:moveTo>
                  <a:cubicBezTo>
                    <a:pt x="14952" y="19290"/>
                    <a:pt x="19277" y="14952"/>
                    <a:pt x="19277" y="9645"/>
                  </a:cubicBezTo>
                  <a:cubicBezTo>
                    <a:pt x="19277" y="4339"/>
                    <a:pt x="14952" y="1"/>
                    <a:pt x="9645" y="1"/>
                  </a:cubicBezTo>
                  <a:cubicBezTo>
                    <a:pt x="4326" y="1"/>
                    <a:pt x="0" y="4339"/>
                    <a:pt x="0" y="9645"/>
                  </a:cubicBezTo>
                  <a:cubicBezTo>
                    <a:pt x="0" y="14952"/>
                    <a:pt x="4326" y="19290"/>
                    <a:pt x="9645" y="19290"/>
                  </a:cubicBezTo>
                  <a:close/>
                </a:path>
              </a:pathLst>
            </a:custGeom>
            <a:solidFill>
              <a:srgbClr val="F2A900"/>
            </a:solidFill>
            <a:ln w="1143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1" name="Google Shape;531;p8"/>
            <p:cNvSpPr/>
            <p:nvPr/>
          </p:nvSpPr>
          <p:spPr>
            <a:xfrm>
              <a:off x="6076688" y="1982663"/>
              <a:ext cx="564797" cy="565178"/>
            </a:xfrm>
            <a:custGeom>
              <a:avLst/>
              <a:gdLst/>
              <a:ahLst/>
              <a:cxnLst/>
              <a:rect l="l" t="t" r="r" b="b"/>
              <a:pathLst>
                <a:path w="19278" h="19291" extrusionOk="0">
                  <a:moveTo>
                    <a:pt x="9645" y="19290"/>
                  </a:moveTo>
                  <a:cubicBezTo>
                    <a:pt x="14952" y="19290"/>
                    <a:pt x="19277" y="14952"/>
                    <a:pt x="19277" y="9645"/>
                  </a:cubicBezTo>
                  <a:cubicBezTo>
                    <a:pt x="19277" y="4339"/>
                    <a:pt x="14952" y="1"/>
                    <a:pt x="9645" y="1"/>
                  </a:cubicBezTo>
                  <a:cubicBezTo>
                    <a:pt x="4326" y="1"/>
                    <a:pt x="0" y="4339"/>
                    <a:pt x="0" y="9645"/>
                  </a:cubicBezTo>
                  <a:cubicBezTo>
                    <a:pt x="0" y="14952"/>
                    <a:pt x="4326" y="19290"/>
                    <a:pt x="9645" y="19290"/>
                  </a:cubicBezTo>
                  <a:close/>
                </a:path>
              </a:pathLst>
            </a:custGeom>
            <a:solidFill>
              <a:srgbClr val="F2A9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2" name="Google Shape;532;p8"/>
            <p:cNvSpPr/>
            <p:nvPr/>
          </p:nvSpPr>
          <p:spPr>
            <a:xfrm>
              <a:off x="6131561" y="2037567"/>
              <a:ext cx="455019" cy="455371"/>
            </a:xfrm>
            <a:custGeom>
              <a:avLst/>
              <a:gdLst/>
              <a:ahLst/>
              <a:cxnLst/>
              <a:rect l="l" t="t" r="r" b="b"/>
              <a:pathLst>
                <a:path w="15531" h="15543" extrusionOk="0">
                  <a:moveTo>
                    <a:pt x="7772" y="15543"/>
                  </a:moveTo>
                  <a:cubicBezTo>
                    <a:pt x="12048" y="15543"/>
                    <a:pt x="15531" y="12047"/>
                    <a:pt x="15531" y="7771"/>
                  </a:cubicBezTo>
                  <a:cubicBezTo>
                    <a:pt x="15531" y="3496"/>
                    <a:pt x="12048" y="0"/>
                    <a:pt x="7772" y="0"/>
                  </a:cubicBezTo>
                  <a:cubicBezTo>
                    <a:pt x="3484" y="0"/>
                    <a:pt x="1" y="3496"/>
                    <a:pt x="1" y="7771"/>
                  </a:cubicBezTo>
                  <a:cubicBezTo>
                    <a:pt x="1" y="12047"/>
                    <a:pt x="3484" y="15543"/>
                    <a:pt x="7772" y="15543"/>
                  </a:cubicBezTo>
                  <a:close/>
                </a:path>
              </a:pathLst>
            </a:custGeom>
            <a:solidFill>
              <a:srgbClr val="FFD5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3" name="Google Shape;533;p8"/>
            <p:cNvSpPr/>
            <p:nvPr/>
          </p:nvSpPr>
          <p:spPr>
            <a:xfrm>
              <a:off x="6275263" y="2111602"/>
              <a:ext cx="167640" cy="307301"/>
            </a:xfrm>
            <a:custGeom>
              <a:avLst/>
              <a:gdLst/>
              <a:ahLst/>
              <a:cxnLst/>
              <a:rect l="l" t="t" r="r" b="b"/>
              <a:pathLst>
                <a:path w="5722" h="10489" extrusionOk="0">
                  <a:moveTo>
                    <a:pt x="2452" y="1862"/>
                  </a:moveTo>
                  <a:lnTo>
                    <a:pt x="2452" y="3886"/>
                  </a:lnTo>
                  <a:cubicBezTo>
                    <a:pt x="2301" y="3824"/>
                    <a:pt x="2176" y="3748"/>
                    <a:pt x="2075" y="3660"/>
                  </a:cubicBezTo>
                  <a:cubicBezTo>
                    <a:pt x="1999" y="3597"/>
                    <a:pt x="1937" y="3534"/>
                    <a:pt x="1886" y="3459"/>
                  </a:cubicBezTo>
                  <a:cubicBezTo>
                    <a:pt x="1761" y="3283"/>
                    <a:pt x="1698" y="3082"/>
                    <a:pt x="1698" y="2880"/>
                  </a:cubicBezTo>
                  <a:cubicBezTo>
                    <a:pt x="1698" y="2654"/>
                    <a:pt x="1761" y="2440"/>
                    <a:pt x="1899" y="2252"/>
                  </a:cubicBezTo>
                  <a:cubicBezTo>
                    <a:pt x="1949" y="2189"/>
                    <a:pt x="2012" y="2126"/>
                    <a:pt x="2075" y="2076"/>
                  </a:cubicBezTo>
                  <a:cubicBezTo>
                    <a:pt x="2188" y="1975"/>
                    <a:pt x="2301" y="1912"/>
                    <a:pt x="2452" y="1862"/>
                  </a:cubicBezTo>
                  <a:close/>
                  <a:moveTo>
                    <a:pt x="3295" y="5810"/>
                  </a:moveTo>
                  <a:cubicBezTo>
                    <a:pt x="3496" y="5861"/>
                    <a:pt x="3659" y="5936"/>
                    <a:pt x="3798" y="6024"/>
                  </a:cubicBezTo>
                  <a:cubicBezTo>
                    <a:pt x="3898" y="6087"/>
                    <a:pt x="3986" y="6162"/>
                    <a:pt x="4062" y="6250"/>
                  </a:cubicBezTo>
                  <a:cubicBezTo>
                    <a:pt x="4213" y="6439"/>
                    <a:pt x="4288" y="6653"/>
                    <a:pt x="4288" y="6917"/>
                  </a:cubicBezTo>
                  <a:cubicBezTo>
                    <a:pt x="4288" y="7219"/>
                    <a:pt x="4200" y="7470"/>
                    <a:pt x="4011" y="7684"/>
                  </a:cubicBezTo>
                  <a:cubicBezTo>
                    <a:pt x="3949" y="7759"/>
                    <a:pt x="3873" y="7835"/>
                    <a:pt x="3798" y="7885"/>
                  </a:cubicBezTo>
                  <a:cubicBezTo>
                    <a:pt x="3659" y="7986"/>
                    <a:pt x="3483" y="8061"/>
                    <a:pt x="3295" y="8086"/>
                  </a:cubicBezTo>
                  <a:lnTo>
                    <a:pt x="3295" y="5810"/>
                  </a:lnTo>
                  <a:close/>
                  <a:moveTo>
                    <a:pt x="2452" y="1"/>
                  </a:moveTo>
                  <a:lnTo>
                    <a:pt x="2452" y="579"/>
                  </a:lnTo>
                  <a:cubicBezTo>
                    <a:pt x="2326" y="592"/>
                    <a:pt x="2201" y="617"/>
                    <a:pt x="2075" y="642"/>
                  </a:cubicBezTo>
                  <a:cubicBezTo>
                    <a:pt x="1572" y="755"/>
                    <a:pt x="1157" y="982"/>
                    <a:pt x="843" y="1334"/>
                  </a:cubicBezTo>
                  <a:cubicBezTo>
                    <a:pt x="428" y="1774"/>
                    <a:pt x="226" y="2315"/>
                    <a:pt x="226" y="2943"/>
                  </a:cubicBezTo>
                  <a:cubicBezTo>
                    <a:pt x="226" y="3585"/>
                    <a:pt x="415" y="4113"/>
                    <a:pt x="767" y="4565"/>
                  </a:cubicBezTo>
                  <a:cubicBezTo>
                    <a:pt x="1069" y="4930"/>
                    <a:pt x="1496" y="5219"/>
                    <a:pt x="2075" y="5433"/>
                  </a:cubicBezTo>
                  <a:cubicBezTo>
                    <a:pt x="2188" y="5483"/>
                    <a:pt x="2326" y="5521"/>
                    <a:pt x="2452" y="5559"/>
                  </a:cubicBezTo>
                  <a:lnTo>
                    <a:pt x="2452" y="8011"/>
                  </a:lnTo>
                  <a:cubicBezTo>
                    <a:pt x="2314" y="7948"/>
                    <a:pt x="2188" y="7860"/>
                    <a:pt x="2075" y="7747"/>
                  </a:cubicBezTo>
                  <a:cubicBezTo>
                    <a:pt x="2012" y="7671"/>
                    <a:pt x="1937" y="7596"/>
                    <a:pt x="1874" y="7520"/>
                  </a:cubicBezTo>
                  <a:cubicBezTo>
                    <a:pt x="1710" y="7294"/>
                    <a:pt x="1585" y="7018"/>
                    <a:pt x="1522" y="6716"/>
                  </a:cubicBezTo>
                  <a:lnTo>
                    <a:pt x="0" y="6879"/>
                  </a:lnTo>
                  <a:cubicBezTo>
                    <a:pt x="113" y="7646"/>
                    <a:pt x="377" y="8237"/>
                    <a:pt x="805" y="8665"/>
                  </a:cubicBezTo>
                  <a:cubicBezTo>
                    <a:pt x="1144" y="9004"/>
                    <a:pt x="1572" y="9231"/>
                    <a:pt x="2075" y="9344"/>
                  </a:cubicBezTo>
                  <a:cubicBezTo>
                    <a:pt x="2201" y="9382"/>
                    <a:pt x="2326" y="9407"/>
                    <a:pt x="2452" y="9419"/>
                  </a:cubicBezTo>
                  <a:lnTo>
                    <a:pt x="2452" y="10488"/>
                  </a:lnTo>
                  <a:lnTo>
                    <a:pt x="3295" y="10488"/>
                  </a:lnTo>
                  <a:lnTo>
                    <a:pt x="3295" y="9394"/>
                  </a:lnTo>
                  <a:cubicBezTo>
                    <a:pt x="3471" y="9369"/>
                    <a:pt x="3634" y="9331"/>
                    <a:pt x="3798" y="9281"/>
                  </a:cubicBezTo>
                  <a:cubicBezTo>
                    <a:pt x="4326" y="9130"/>
                    <a:pt x="4753" y="8866"/>
                    <a:pt x="5080" y="8501"/>
                  </a:cubicBezTo>
                  <a:cubicBezTo>
                    <a:pt x="5508" y="8011"/>
                    <a:pt x="5722" y="7420"/>
                    <a:pt x="5722" y="6716"/>
                  </a:cubicBezTo>
                  <a:cubicBezTo>
                    <a:pt x="5722" y="6074"/>
                    <a:pt x="5558" y="5559"/>
                    <a:pt x="5219" y="5156"/>
                  </a:cubicBezTo>
                  <a:cubicBezTo>
                    <a:pt x="4942" y="4829"/>
                    <a:pt x="4464" y="4553"/>
                    <a:pt x="3798" y="4314"/>
                  </a:cubicBezTo>
                  <a:cubicBezTo>
                    <a:pt x="3647" y="4264"/>
                    <a:pt x="3471" y="4213"/>
                    <a:pt x="3295" y="4163"/>
                  </a:cubicBezTo>
                  <a:lnTo>
                    <a:pt x="3295" y="1874"/>
                  </a:lnTo>
                  <a:cubicBezTo>
                    <a:pt x="3508" y="1962"/>
                    <a:pt x="3672" y="2101"/>
                    <a:pt x="3798" y="2289"/>
                  </a:cubicBezTo>
                  <a:cubicBezTo>
                    <a:pt x="3898" y="2428"/>
                    <a:pt x="3961" y="2604"/>
                    <a:pt x="3999" y="2818"/>
                  </a:cubicBezTo>
                  <a:lnTo>
                    <a:pt x="5483" y="2616"/>
                  </a:lnTo>
                  <a:cubicBezTo>
                    <a:pt x="5382" y="2038"/>
                    <a:pt x="5156" y="1573"/>
                    <a:pt x="4779" y="1221"/>
                  </a:cubicBezTo>
                  <a:cubicBezTo>
                    <a:pt x="4514" y="969"/>
                    <a:pt x="4187" y="780"/>
                    <a:pt x="3798" y="680"/>
                  </a:cubicBezTo>
                  <a:cubicBezTo>
                    <a:pt x="3647" y="630"/>
                    <a:pt x="3471" y="604"/>
                    <a:pt x="3295" y="579"/>
                  </a:cubicBezTo>
                  <a:lnTo>
                    <a:pt x="3295" y="1"/>
                  </a:lnTo>
                  <a:close/>
                </a:path>
              </a:pathLst>
            </a:custGeom>
            <a:solidFill>
              <a:srgbClr val="F2A9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34" name="Google Shape;534;p8"/>
          <p:cNvGrpSpPr/>
          <p:nvPr/>
        </p:nvGrpSpPr>
        <p:grpSpPr>
          <a:xfrm>
            <a:off x="9370401" y="4743989"/>
            <a:ext cx="1870641" cy="916764"/>
            <a:chOff x="490825" y="1364150"/>
            <a:chExt cx="636850" cy="312150"/>
          </a:xfrm>
        </p:grpSpPr>
        <p:grpSp>
          <p:nvGrpSpPr>
            <p:cNvPr id="535" name="Google Shape;535;p8"/>
            <p:cNvGrpSpPr/>
            <p:nvPr/>
          </p:nvGrpSpPr>
          <p:grpSpPr>
            <a:xfrm>
              <a:off x="490825" y="1364150"/>
              <a:ext cx="636850" cy="312150"/>
              <a:chOff x="2858450" y="2652350"/>
              <a:chExt cx="636850" cy="312150"/>
            </a:xfrm>
          </p:grpSpPr>
          <p:sp>
            <p:nvSpPr>
              <p:cNvPr id="536" name="Google Shape;536;p8"/>
              <p:cNvSpPr/>
              <p:nvPr/>
            </p:nvSpPr>
            <p:spPr>
              <a:xfrm>
                <a:off x="2858450" y="2756775"/>
                <a:ext cx="636850" cy="207725"/>
              </a:xfrm>
              <a:custGeom>
                <a:avLst/>
                <a:gdLst/>
                <a:ahLst/>
                <a:cxnLst/>
                <a:rect l="l" t="t" r="r" b="b"/>
                <a:pathLst>
                  <a:path w="25474" h="8309" extrusionOk="0">
                    <a:moveTo>
                      <a:pt x="25474" y="0"/>
                    </a:moveTo>
                    <a:lnTo>
                      <a:pt x="25474" y="4155"/>
                    </a:lnTo>
                    <a:lnTo>
                      <a:pt x="17759" y="4155"/>
                    </a:lnTo>
                    <a:lnTo>
                      <a:pt x="17759" y="8309"/>
                    </a:lnTo>
                    <a:lnTo>
                      <a:pt x="1" y="8309"/>
                    </a:lnTo>
                    <a:lnTo>
                      <a:pt x="1" y="4155"/>
                    </a:lnTo>
                    <a:lnTo>
                      <a:pt x="7716" y="4155"/>
                    </a:lnTo>
                    <a:lnTo>
                      <a:pt x="7716" y="0"/>
                    </a:lnTo>
                    <a:close/>
                  </a:path>
                </a:pathLst>
              </a:custGeom>
              <a:solidFill>
                <a:srgbClr val="FFFFFF"/>
              </a:solidFill>
              <a:ln w="114300" cap="flat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blurRad="57150" dist="19050" dir="5400000" algn="bl" rotWithShape="0">
                  <a:srgbClr val="000000">
                    <a:alpha val="50000"/>
                  </a:srgb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37" name="Google Shape;537;p8"/>
              <p:cNvSpPr/>
              <p:nvPr/>
            </p:nvSpPr>
            <p:spPr>
              <a:xfrm>
                <a:off x="2983425" y="2652350"/>
                <a:ext cx="443975" cy="104450"/>
              </a:xfrm>
              <a:custGeom>
                <a:avLst/>
                <a:gdLst/>
                <a:ahLst/>
                <a:cxnLst/>
                <a:rect l="l" t="t" r="r" b="b"/>
                <a:pathLst>
                  <a:path w="17759" h="4178" extrusionOk="0">
                    <a:moveTo>
                      <a:pt x="1" y="0"/>
                    </a:moveTo>
                    <a:lnTo>
                      <a:pt x="17759" y="0"/>
                    </a:lnTo>
                    <a:lnTo>
                      <a:pt x="17759" y="4177"/>
                    </a:lnTo>
                    <a:lnTo>
                      <a:pt x="1" y="4177"/>
                    </a:lnTo>
                    <a:close/>
                  </a:path>
                </a:pathLst>
              </a:custGeom>
              <a:solidFill>
                <a:srgbClr val="FFFFFF"/>
              </a:solidFill>
              <a:ln w="114300" cap="flat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blurRad="57150" dist="19050" dir="5400000" algn="bl" rotWithShape="0">
                  <a:srgbClr val="000000">
                    <a:alpha val="50000"/>
                  </a:srgb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538" name="Google Shape;538;p8"/>
            <p:cNvGrpSpPr/>
            <p:nvPr/>
          </p:nvGrpSpPr>
          <p:grpSpPr>
            <a:xfrm>
              <a:off x="490825" y="1364425"/>
              <a:ext cx="636850" cy="311600"/>
              <a:chOff x="1721750" y="2408675"/>
              <a:chExt cx="636850" cy="311600"/>
            </a:xfrm>
          </p:grpSpPr>
          <p:sp>
            <p:nvSpPr>
              <p:cNvPr id="539" name="Google Shape;539;p8"/>
              <p:cNvSpPr/>
              <p:nvPr/>
            </p:nvSpPr>
            <p:spPr>
              <a:xfrm>
                <a:off x="1721750" y="2616400"/>
                <a:ext cx="443975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17759" h="4155" extrusionOk="0">
                    <a:moveTo>
                      <a:pt x="1" y="4155"/>
                    </a:moveTo>
                    <a:lnTo>
                      <a:pt x="17759" y="4155"/>
                    </a:lnTo>
                    <a:lnTo>
                      <a:pt x="17759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EAE0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40" name="Google Shape;540;p8"/>
              <p:cNvSpPr/>
              <p:nvPr/>
            </p:nvSpPr>
            <p:spPr>
              <a:xfrm>
                <a:off x="1721750" y="2616400"/>
                <a:ext cx="443975" cy="14850"/>
              </a:xfrm>
              <a:custGeom>
                <a:avLst/>
                <a:gdLst/>
                <a:ahLst/>
                <a:cxnLst/>
                <a:rect l="l" t="t" r="r" b="b"/>
                <a:pathLst>
                  <a:path w="17759" h="594" extrusionOk="0">
                    <a:moveTo>
                      <a:pt x="1" y="0"/>
                    </a:moveTo>
                    <a:lnTo>
                      <a:pt x="1" y="594"/>
                    </a:lnTo>
                    <a:lnTo>
                      <a:pt x="17759" y="594"/>
                    </a:lnTo>
                    <a:lnTo>
                      <a:pt x="17759" y="0"/>
                    </a:lnTo>
                    <a:close/>
                  </a:path>
                </a:pathLst>
              </a:custGeom>
              <a:solidFill>
                <a:srgbClr val="FCCC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41" name="Google Shape;541;p8"/>
              <p:cNvSpPr/>
              <p:nvPr/>
            </p:nvSpPr>
            <p:spPr>
              <a:xfrm>
                <a:off x="1758850" y="2616400"/>
                <a:ext cx="19425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5" extrusionOk="0">
                    <a:moveTo>
                      <a:pt x="777" y="4155"/>
                    </a:moveTo>
                    <a:lnTo>
                      <a:pt x="0" y="4155"/>
                    </a:lnTo>
                    <a:lnTo>
                      <a:pt x="0" y="0"/>
                    </a:lnTo>
                    <a:lnTo>
                      <a:pt x="777" y="0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42" name="Google Shape;542;p8"/>
              <p:cNvSpPr/>
              <p:nvPr/>
            </p:nvSpPr>
            <p:spPr>
              <a:xfrm>
                <a:off x="1817625" y="2616400"/>
                <a:ext cx="19425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5" extrusionOk="0">
                    <a:moveTo>
                      <a:pt x="777" y="4155"/>
                    </a:moveTo>
                    <a:lnTo>
                      <a:pt x="0" y="4155"/>
                    </a:lnTo>
                    <a:lnTo>
                      <a:pt x="0" y="0"/>
                    </a:lnTo>
                    <a:lnTo>
                      <a:pt x="777" y="0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43" name="Google Shape;543;p8"/>
              <p:cNvSpPr/>
              <p:nvPr/>
            </p:nvSpPr>
            <p:spPr>
              <a:xfrm>
                <a:off x="1875825" y="2616400"/>
                <a:ext cx="19425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5" extrusionOk="0">
                    <a:moveTo>
                      <a:pt x="777" y="4155"/>
                    </a:moveTo>
                    <a:lnTo>
                      <a:pt x="1" y="4155"/>
                    </a:lnTo>
                    <a:lnTo>
                      <a:pt x="1" y="0"/>
                    </a:lnTo>
                    <a:lnTo>
                      <a:pt x="777" y="0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44" name="Google Shape;544;p8"/>
              <p:cNvSpPr/>
              <p:nvPr/>
            </p:nvSpPr>
            <p:spPr>
              <a:xfrm>
                <a:off x="1934025" y="2616400"/>
                <a:ext cx="19425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5" extrusionOk="0">
                    <a:moveTo>
                      <a:pt x="777" y="4155"/>
                    </a:moveTo>
                    <a:lnTo>
                      <a:pt x="1" y="4155"/>
                    </a:lnTo>
                    <a:lnTo>
                      <a:pt x="1" y="0"/>
                    </a:lnTo>
                    <a:lnTo>
                      <a:pt x="777" y="0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45" name="Google Shape;545;p8"/>
              <p:cNvSpPr/>
              <p:nvPr/>
            </p:nvSpPr>
            <p:spPr>
              <a:xfrm>
                <a:off x="1992225" y="2616400"/>
                <a:ext cx="19450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778" h="4155" extrusionOk="0">
                    <a:moveTo>
                      <a:pt x="777" y="4155"/>
                    </a:moveTo>
                    <a:lnTo>
                      <a:pt x="1" y="4155"/>
                    </a:lnTo>
                    <a:lnTo>
                      <a:pt x="1" y="0"/>
                    </a:lnTo>
                    <a:lnTo>
                      <a:pt x="777" y="0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46" name="Google Shape;546;p8"/>
              <p:cNvSpPr/>
              <p:nvPr/>
            </p:nvSpPr>
            <p:spPr>
              <a:xfrm>
                <a:off x="2050450" y="2616400"/>
                <a:ext cx="19425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5" extrusionOk="0">
                    <a:moveTo>
                      <a:pt x="776" y="4155"/>
                    </a:moveTo>
                    <a:lnTo>
                      <a:pt x="0" y="4155"/>
                    </a:lnTo>
                    <a:lnTo>
                      <a:pt x="0" y="0"/>
                    </a:lnTo>
                    <a:lnTo>
                      <a:pt x="776" y="0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47" name="Google Shape;547;p8"/>
              <p:cNvSpPr/>
              <p:nvPr/>
            </p:nvSpPr>
            <p:spPr>
              <a:xfrm>
                <a:off x="2109225" y="2616400"/>
                <a:ext cx="18850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754" h="4155" extrusionOk="0">
                    <a:moveTo>
                      <a:pt x="753" y="4155"/>
                    </a:moveTo>
                    <a:lnTo>
                      <a:pt x="0" y="4155"/>
                    </a:lnTo>
                    <a:lnTo>
                      <a:pt x="0" y="0"/>
                    </a:lnTo>
                    <a:lnTo>
                      <a:pt x="753" y="0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48" name="Google Shape;548;p8"/>
              <p:cNvSpPr/>
              <p:nvPr/>
            </p:nvSpPr>
            <p:spPr>
              <a:xfrm>
                <a:off x="1892950" y="2616400"/>
                <a:ext cx="243100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9724" h="4155" extrusionOk="0">
                    <a:moveTo>
                      <a:pt x="9724" y="4155"/>
                    </a:moveTo>
                    <a:lnTo>
                      <a:pt x="0" y="4155"/>
                    </a:lnTo>
                    <a:lnTo>
                      <a:pt x="0" y="0"/>
                    </a:lnTo>
                    <a:lnTo>
                      <a:pt x="9724" y="0"/>
                    </a:lnTo>
                    <a:close/>
                  </a:path>
                </a:pathLst>
              </a:custGeom>
              <a:solidFill>
                <a:srgbClr val="FFE6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49" name="Google Shape;549;p8"/>
              <p:cNvSpPr/>
              <p:nvPr/>
            </p:nvSpPr>
            <p:spPr>
              <a:xfrm>
                <a:off x="2074400" y="2616400"/>
                <a:ext cx="61650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4155" extrusionOk="0">
                    <a:moveTo>
                      <a:pt x="2466" y="4155"/>
                    </a:moveTo>
                    <a:lnTo>
                      <a:pt x="1" y="4155"/>
                    </a:lnTo>
                    <a:lnTo>
                      <a:pt x="1" y="0"/>
                    </a:lnTo>
                    <a:lnTo>
                      <a:pt x="2466" y="0"/>
                    </a:lnTo>
                    <a:close/>
                  </a:path>
                </a:pathLst>
              </a:custGeom>
              <a:solidFill>
                <a:srgbClr val="FCE8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0" name="Google Shape;550;p8"/>
              <p:cNvSpPr/>
              <p:nvPr/>
            </p:nvSpPr>
            <p:spPr>
              <a:xfrm>
                <a:off x="1914625" y="2512550"/>
                <a:ext cx="443975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17759" h="4155" extrusionOk="0">
                    <a:moveTo>
                      <a:pt x="1" y="4154"/>
                    </a:moveTo>
                    <a:lnTo>
                      <a:pt x="17759" y="4154"/>
                    </a:lnTo>
                    <a:lnTo>
                      <a:pt x="17759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EAE0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1" name="Google Shape;551;p8"/>
              <p:cNvSpPr/>
              <p:nvPr/>
            </p:nvSpPr>
            <p:spPr>
              <a:xfrm>
                <a:off x="1914625" y="2512550"/>
                <a:ext cx="443975" cy="14850"/>
              </a:xfrm>
              <a:custGeom>
                <a:avLst/>
                <a:gdLst/>
                <a:ahLst/>
                <a:cxnLst/>
                <a:rect l="l" t="t" r="r" b="b"/>
                <a:pathLst>
                  <a:path w="17759" h="594" extrusionOk="0">
                    <a:moveTo>
                      <a:pt x="1" y="0"/>
                    </a:moveTo>
                    <a:lnTo>
                      <a:pt x="1" y="594"/>
                    </a:lnTo>
                    <a:lnTo>
                      <a:pt x="17759" y="594"/>
                    </a:lnTo>
                    <a:lnTo>
                      <a:pt x="17759" y="0"/>
                    </a:lnTo>
                    <a:close/>
                  </a:path>
                </a:pathLst>
              </a:custGeom>
              <a:solidFill>
                <a:srgbClr val="FCCC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2" name="Google Shape;552;p8"/>
              <p:cNvSpPr/>
              <p:nvPr/>
            </p:nvSpPr>
            <p:spPr>
              <a:xfrm>
                <a:off x="1951725" y="2512550"/>
                <a:ext cx="19425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5" extrusionOk="0">
                    <a:moveTo>
                      <a:pt x="776" y="4154"/>
                    </a:moveTo>
                    <a:lnTo>
                      <a:pt x="0" y="4154"/>
                    </a:lnTo>
                    <a:lnTo>
                      <a:pt x="0" y="0"/>
                    </a:lnTo>
                    <a:lnTo>
                      <a:pt x="776" y="0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3" name="Google Shape;553;p8"/>
              <p:cNvSpPr/>
              <p:nvPr/>
            </p:nvSpPr>
            <p:spPr>
              <a:xfrm>
                <a:off x="2010500" y="2512550"/>
                <a:ext cx="18850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754" h="4155" extrusionOk="0">
                    <a:moveTo>
                      <a:pt x="754" y="4154"/>
                    </a:moveTo>
                    <a:lnTo>
                      <a:pt x="0" y="4154"/>
                    </a:lnTo>
                    <a:lnTo>
                      <a:pt x="0" y="0"/>
                    </a:lnTo>
                    <a:lnTo>
                      <a:pt x="754" y="0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4" name="Google Shape;554;p8"/>
              <p:cNvSpPr/>
              <p:nvPr/>
            </p:nvSpPr>
            <p:spPr>
              <a:xfrm>
                <a:off x="2068700" y="2512550"/>
                <a:ext cx="19425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5" extrusionOk="0">
                    <a:moveTo>
                      <a:pt x="777" y="4154"/>
                    </a:moveTo>
                    <a:lnTo>
                      <a:pt x="1" y="4154"/>
                    </a:lnTo>
                    <a:lnTo>
                      <a:pt x="1" y="0"/>
                    </a:lnTo>
                    <a:lnTo>
                      <a:pt x="777" y="0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5" name="Google Shape;555;p8"/>
              <p:cNvSpPr/>
              <p:nvPr/>
            </p:nvSpPr>
            <p:spPr>
              <a:xfrm>
                <a:off x="2126900" y="2512550"/>
                <a:ext cx="19425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5" extrusionOk="0">
                    <a:moveTo>
                      <a:pt x="777" y="4154"/>
                    </a:moveTo>
                    <a:lnTo>
                      <a:pt x="1" y="4154"/>
                    </a:lnTo>
                    <a:lnTo>
                      <a:pt x="1" y="0"/>
                    </a:lnTo>
                    <a:lnTo>
                      <a:pt x="777" y="0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6" name="Google Shape;556;p8"/>
              <p:cNvSpPr/>
              <p:nvPr/>
            </p:nvSpPr>
            <p:spPr>
              <a:xfrm>
                <a:off x="2185100" y="2512550"/>
                <a:ext cx="19425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5" extrusionOk="0">
                    <a:moveTo>
                      <a:pt x="777" y="4154"/>
                    </a:moveTo>
                    <a:lnTo>
                      <a:pt x="1" y="4154"/>
                    </a:lnTo>
                    <a:lnTo>
                      <a:pt x="1" y="0"/>
                    </a:lnTo>
                    <a:lnTo>
                      <a:pt x="777" y="0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7" name="Google Shape;557;p8"/>
              <p:cNvSpPr/>
              <p:nvPr/>
            </p:nvSpPr>
            <p:spPr>
              <a:xfrm>
                <a:off x="2243325" y="2512550"/>
                <a:ext cx="19425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5" extrusionOk="0">
                    <a:moveTo>
                      <a:pt x="776" y="4154"/>
                    </a:moveTo>
                    <a:lnTo>
                      <a:pt x="0" y="4154"/>
                    </a:lnTo>
                    <a:lnTo>
                      <a:pt x="0" y="0"/>
                    </a:lnTo>
                    <a:lnTo>
                      <a:pt x="776" y="0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8" name="Google Shape;558;p8"/>
              <p:cNvSpPr/>
              <p:nvPr/>
            </p:nvSpPr>
            <p:spPr>
              <a:xfrm>
                <a:off x="2302100" y="2512550"/>
                <a:ext cx="18850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754" h="4155" extrusionOk="0">
                    <a:moveTo>
                      <a:pt x="753" y="4154"/>
                    </a:moveTo>
                    <a:lnTo>
                      <a:pt x="0" y="4154"/>
                    </a:lnTo>
                    <a:lnTo>
                      <a:pt x="0" y="0"/>
                    </a:lnTo>
                    <a:lnTo>
                      <a:pt x="753" y="0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9" name="Google Shape;559;p8"/>
              <p:cNvSpPr/>
              <p:nvPr/>
            </p:nvSpPr>
            <p:spPr>
              <a:xfrm>
                <a:off x="2085825" y="2512550"/>
                <a:ext cx="243100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9724" h="4155" extrusionOk="0">
                    <a:moveTo>
                      <a:pt x="9724" y="4154"/>
                    </a:moveTo>
                    <a:lnTo>
                      <a:pt x="0" y="4154"/>
                    </a:lnTo>
                    <a:lnTo>
                      <a:pt x="0" y="0"/>
                    </a:lnTo>
                    <a:lnTo>
                      <a:pt x="9724" y="0"/>
                    </a:lnTo>
                    <a:close/>
                  </a:path>
                </a:pathLst>
              </a:custGeom>
              <a:solidFill>
                <a:srgbClr val="FFE6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60" name="Google Shape;560;p8"/>
              <p:cNvSpPr/>
              <p:nvPr/>
            </p:nvSpPr>
            <p:spPr>
              <a:xfrm>
                <a:off x="2267275" y="2512550"/>
                <a:ext cx="61650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4155" extrusionOk="0">
                    <a:moveTo>
                      <a:pt x="2466" y="4154"/>
                    </a:moveTo>
                    <a:lnTo>
                      <a:pt x="1" y="4154"/>
                    </a:lnTo>
                    <a:lnTo>
                      <a:pt x="1" y="0"/>
                    </a:lnTo>
                    <a:lnTo>
                      <a:pt x="2466" y="0"/>
                    </a:lnTo>
                    <a:close/>
                  </a:path>
                </a:pathLst>
              </a:custGeom>
              <a:solidFill>
                <a:srgbClr val="FCE8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61" name="Google Shape;561;p8"/>
              <p:cNvSpPr/>
              <p:nvPr/>
            </p:nvSpPr>
            <p:spPr>
              <a:xfrm>
                <a:off x="1846725" y="2408675"/>
                <a:ext cx="443975" cy="103900"/>
              </a:xfrm>
              <a:custGeom>
                <a:avLst/>
                <a:gdLst/>
                <a:ahLst/>
                <a:cxnLst/>
                <a:rect l="l" t="t" r="r" b="b"/>
                <a:pathLst>
                  <a:path w="17759" h="4156" extrusionOk="0">
                    <a:moveTo>
                      <a:pt x="1" y="4155"/>
                    </a:moveTo>
                    <a:lnTo>
                      <a:pt x="17759" y="4155"/>
                    </a:lnTo>
                    <a:lnTo>
                      <a:pt x="17759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EAE0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62" name="Google Shape;562;p8"/>
              <p:cNvSpPr/>
              <p:nvPr/>
            </p:nvSpPr>
            <p:spPr>
              <a:xfrm>
                <a:off x="1846725" y="2408675"/>
                <a:ext cx="443975" cy="14875"/>
              </a:xfrm>
              <a:custGeom>
                <a:avLst/>
                <a:gdLst/>
                <a:ahLst/>
                <a:cxnLst/>
                <a:rect l="l" t="t" r="r" b="b"/>
                <a:pathLst>
                  <a:path w="17759" h="595" extrusionOk="0">
                    <a:moveTo>
                      <a:pt x="1" y="1"/>
                    </a:moveTo>
                    <a:lnTo>
                      <a:pt x="1" y="594"/>
                    </a:lnTo>
                    <a:lnTo>
                      <a:pt x="17759" y="594"/>
                    </a:lnTo>
                    <a:lnTo>
                      <a:pt x="17759" y="1"/>
                    </a:lnTo>
                    <a:close/>
                  </a:path>
                </a:pathLst>
              </a:custGeom>
              <a:solidFill>
                <a:srgbClr val="FCCC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63" name="Google Shape;563;p8"/>
              <p:cNvSpPr/>
              <p:nvPr/>
            </p:nvSpPr>
            <p:spPr>
              <a:xfrm>
                <a:off x="1883825" y="2408675"/>
                <a:ext cx="19425" cy="103900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6" extrusionOk="0">
                    <a:moveTo>
                      <a:pt x="776" y="4155"/>
                    </a:moveTo>
                    <a:lnTo>
                      <a:pt x="0" y="4155"/>
                    </a:lnTo>
                    <a:lnTo>
                      <a:pt x="0" y="1"/>
                    </a:lnTo>
                    <a:lnTo>
                      <a:pt x="776" y="1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64" name="Google Shape;564;p8"/>
              <p:cNvSpPr/>
              <p:nvPr/>
            </p:nvSpPr>
            <p:spPr>
              <a:xfrm>
                <a:off x="1942600" y="2408675"/>
                <a:ext cx="18850" cy="103900"/>
              </a:xfrm>
              <a:custGeom>
                <a:avLst/>
                <a:gdLst/>
                <a:ahLst/>
                <a:cxnLst/>
                <a:rect l="l" t="t" r="r" b="b"/>
                <a:pathLst>
                  <a:path w="754" h="4156" extrusionOk="0">
                    <a:moveTo>
                      <a:pt x="753" y="4155"/>
                    </a:moveTo>
                    <a:lnTo>
                      <a:pt x="0" y="4155"/>
                    </a:lnTo>
                    <a:lnTo>
                      <a:pt x="0" y="1"/>
                    </a:lnTo>
                    <a:lnTo>
                      <a:pt x="753" y="1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65" name="Google Shape;565;p8"/>
              <p:cNvSpPr/>
              <p:nvPr/>
            </p:nvSpPr>
            <p:spPr>
              <a:xfrm>
                <a:off x="2000800" y="2408675"/>
                <a:ext cx="19425" cy="103900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6" extrusionOk="0">
                    <a:moveTo>
                      <a:pt x="776" y="4155"/>
                    </a:moveTo>
                    <a:lnTo>
                      <a:pt x="0" y="4155"/>
                    </a:lnTo>
                    <a:lnTo>
                      <a:pt x="0" y="1"/>
                    </a:lnTo>
                    <a:lnTo>
                      <a:pt x="776" y="1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66" name="Google Shape;566;p8"/>
              <p:cNvSpPr/>
              <p:nvPr/>
            </p:nvSpPr>
            <p:spPr>
              <a:xfrm>
                <a:off x="2059000" y="2408675"/>
                <a:ext cx="19425" cy="103900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6" extrusionOk="0">
                    <a:moveTo>
                      <a:pt x="777" y="4155"/>
                    </a:moveTo>
                    <a:lnTo>
                      <a:pt x="1" y="4155"/>
                    </a:lnTo>
                    <a:lnTo>
                      <a:pt x="1" y="1"/>
                    </a:lnTo>
                    <a:lnTo>
                      <a:pt x="777" y="1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67" name="Google Shape;567;p8"/>
              <p:cNvSpPr/>
              <p:nvPr/>
            </p:nvSpPr>
            <p:spPr>
              <a:xfrm>
                <a:off x="2117200" y="2408675"/>
                <a:ext cx="19425" cy="103900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6" extrusionOk="0">
                    <a:moveTo>
                      <a:pt x="777" y="4155"/>
                    </a:moveTo>
                    <a:lnTo>
                      <a:pt x="1" y="4155"/>
                    </a:lnTo>
                    <a:lnTo>
                      <a:pt x="1" y="1"/>
                    </a:lnTo>
                    <a:lnTo>
                      <a:pt x="777" y="1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68" name="Google Shape;568;p8"/>
              <p:cNvSpPr/>
              <p:nvPr/>
            </p:nvSpPr>
            <p:spPr>
              <a:xfrm>
                <a:off x="2175400" y="2408675"/>
                <a:ext cx="19425" cy="103900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6" extrusionOk="0">
                    <a:moveTo>
                      <a:pt x="777" y="4155"/>
                    </a:moveTo>
                    <a:lnTo>
                      <a:pt x="1" y="4155"/>
                    </a:lnTo>
                    <a:lnTo>
                      <a:pt x="1" y="1"/>
                    </a:lnTo>
                    <a:lnTo>
                      <a:pt x="777" y="1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69" name="Google Shape;569;p8"/>
              <p:cNvSpPr/>
              <p:nvPr/>
            </p:nvSpPr>
            <p:spPr>
              <a:xfrm>
                <a:off x="2233625" y="2408675"/>
                <a:ext cx="19425" cy="103900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6" extrusionOk="0">
                    <a:moveTo>
                      <a:pt x="776" y="4155"/>
                    </a:moveTo>
                    <a:lnTo>
                      <a:pt x="0" y="4155"/>
                    </a:lnTo>
                    <a:lnTo>
                      <a:pt x="0" y="1"/>
                    </a:lnTo>
                    <a:lnTo>
                      <a:pt x="776" y="1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70" name="Google Shape;570;p8"/>
              <p:cNvSpPr/>
              <p:nvPr/>
            </p:nvSpPr>
            <p:spPr>
              <a:xfrm>
                <a:off x="2017925" y="2408675"/>
                <a:ext cx="243100" cy="103900"/>
              </a:xfrm>
              <a:custGeom>
                <a:avLst/>
                <a:gdLst/>
                <a:ahLst/>
                <a:cxnLst/>
                <a:rect l="l" t="t" r="r" b="b"/>
                <a:pathLst>
                  <a:path w="9724" h="4156" extrusionOk="0">
                    <a:moveTo>
                      <a:pt x="9724" y="4155"/>
                    </a:moveTo>
                    <a:lnTo>
                      <a:pt x="0" y="4155"/>
                    </a:lnTo>
                    <a:lnTo>
                      <a:pt x="0" y="1"/>
                    </a:lnTo>
                    <a:lnTo>
                      <a:pt x="9724" y="1"/>
                    </a:lnTo>
                    <a:close/>
                  </a:path>
                </a:pathLst>
              </a:custGeom>
              <a:solidFill>
                <a:srgbClr val="FFE6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71" name="Google Shape;571;p8"/>
              <p:cNvSpPr/>
              <p:nvPr/>
            </p:nvSpPr>
            <p:spPr>
              <a:xfrm>
                <a:off x="2198800" y="2408675"/>
                <a:ext cx="62225" cy="103900"/>
              </a:xfrm>
              <a:custGeom>
                <a:avLst/>
                <a:gdLst/>
                <a:ahLst/>
                <a:cxnLst/>
                <a:rect l="l" t="t" r="r" b="b"/>
                <a:pathLst>
                  <a:path w="2489" h="4156" extrusionOk="0">
                    <a:moveTo>
                      <a:pt x="2489" y="4155"/>
                    </a:moveTo>
                    <a:lnTo>
                      <a:pt x="1" y="4155"/>
                    </a:lnTo>
                    <a:lnTo>
                      <a:pt x="1" y="1"/>
                    </a:lnTo>
                    <a:lnTo>
                      <a:pt x="2489" y="1"/>
                    </a:lnTo>
                    <a:close/>
                  </a:path>
                </a:pathLst>
              </a:custGeom>
              <a:solidFill>
                <a:srgbClr val="FCE8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572" name="Google Shape;572;p8"/>
          <p:cNvSpPr/>
          <p:nvPr/>
        </p:nvSpPr>
        <p:spPr>
          <a:xfrm>
            <a:off x="10580730" y="3767748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73" name="Google Shape;573;p8"/>
          <p:cNvSpPr/>
          <p:nvPr/>
        </p:nvSpPr>
        <p:spPr>
          <a:xfrm>
            <a:off x="10825263" y="1912231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32427226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bg>
      <p:bgPr>
        <a:solidFill>
          <a:schemeClr val="dk1"/>
        </a:solidFill>
        <a:effectLst/>
      </p:bgPr>
    </p:bg>
    <p:spTree>
      <p:nvGrpSpPr>
        <p:cNvPr id="1" name="Shape 5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75" name="Google Shape;575;p9"/>
          <p:cNvGrpSpPr/>
          <p:nvPr/>
        </p:nvGrpSpPr>
        <p:grpSpPr>
          <a:xfrm>
            <a:off x="-184227" y="-399294"/>
            <a:ext cx="13152739" cy="7397993"/>
            <a:chOff x="238125" y="822050"/>
            <a:chExt cx="7136850" cy="4051475"/>
          </a:xfrm>
        </p:grpSpPr>
        <p:sp>
          <p:nvSpPr>
            <p:cNvPr id="576" name="Google Shape;576;p9"/>
            <p:cNvSpPr/>
            <p:nvPr/>
          </p:nvSpPr>
          <p:spPr>
            <a:xfrm>
              <a:off x="238125" y="114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7" name="Google Shape;577;p9"/>
            <p:cNvSpPr/>
            <p:nvPr/>
          </p:nvSpPr>
          <p:spPr>
            <a:xfrm>
              <a:off x="238125" y="27590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8" name="Google Shape;578;p9"/>
            <p:cNvSpPr/>
            <p:nvPr/>
          </p:nvSpPr>
          <p:spPr>
            <a:xfrm>
              <a:off x="238125" y="250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9" name="Google Shape;579;p9"/>
            <p:cNvSpPr/>
            <p:nvPr/>
          </p:nvSpPr>
          <p:spPr>
            <a:xfrm>
              <a:off x="238125" y="22460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0" name="Google Shape;580;p9"/>
            <p:cNvSpPr/>
            <p:nvPr/>
          </p:nvSpPr>
          <p:spPr>
            <a:xfrm>
              <a:off x="238125" y="1971075"/>
              <a:ext cx="7136850" cy="0"/>
            </a:xfrm>
            <a:custGeom>
              <a:avLst/>
              <a:gdLst/>
              <a:ahLst/>
              <a:cxnLst/>
              <a:rect l="l" t="t" r="r" b="b"/>
              <a:pathLst>
                <a:path w="285474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1" name="Google Shape;581;p9"/>
            <p:cNvSpPr/>
            <p:nvPr/>
          </p:nvSpPr>
          <p:spPr>
            <a:xfrm>
              <a:off x="238125" y="169607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2" name="Google Shape;582;p9"/>
            <p:cNvSpPr/>
            <p:nvPr/>
          </p:nvSpPr>
          <p:spPr>
            <a:xfrm>
              <a:off x="238125" y="1420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3" name="Google Shape;583;p9"/>
            <p:cNvSpPr/>
            <p:nvPr/>
          </p:nvSpPr>
          <p:spPr>
            <a:xfrm>
              <a:off x="238125" y="33092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4" name="Google Shape;584;p9"/>
            <p:cNvSpPr/>
            <p:nvPr/>
          </p:nvSpPr>
          <p:spPr>
            <a:xfrm>
              <a:off x="238125" y="30155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5" name="Google Shape;585;p9"/>
            <p:cNvSpPr/>
            <p:nvPr/>
          </p:nvSpPr>
          <p:spPr>
            <a:xfrm>
              <a:off x="238125" y="47439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6" name="Google Shape;586;p9"/>
            <p:cNvSpPr/>
            <p:nvPr/>
          </p:nvSpPr>
          <p:spPr>
            <a:xfrm>
              <a:off x="238125" y="44549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7" name="Google Shape;587;p9"/>
            <p:cNvSpPr/>
            <p:nvPr/>
          </p:nvSpPr>
          <p:spPr>
            <a:xfrm>
              <a:off x="238125" y="4167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8" name="Google Shape;588;p9"/>
            <p:cNvSpPr/>
            <p:nvPr/>
          </p:nvSpPr>
          <p:spPr>
            <a:xfrm>
              <a:off x="238125" y="38817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9" name="Google Shape;589;p9"/>
            <p:cNvSpPr/>
            <p:nvPr/>
          </p:nvSpPr>
          <p:spPr>
            <a:xfrm>
              <a:off x="238125" y="35953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0" name="Google Shape;590;p9"/>
            <p:cNvSpPr/>
            <p:nvPr/>
          </p:nvSpPr>
          <p:spPr>
            <a:xfrm>
              <a:off x="5075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1" name="Google Shape;591;p9"/>
            <p:cNvSpPr/>
            <p:nvPr/>
          </p:nvSpPr>
          <p:spPr>
            <a:xfrm>
              <a:off x="3244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2" name="Google Shape;592;p9"/>
            <p:cNvSpPr/>
            <p:nvPr/>
          </p:nvSpPr>
          <p:spPr>
            <a:xfrm>
              <a:off x="29400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3" name="Google Shape;593;p9"/>
            <p:cNvSpPr/>
            <p:nvPr/>
          </p:nvSpPr>
          <p:spPr>
            <a:xfrm>
              <a:off x="2635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4" name="Google Shape;594;p9"/>
            <p:cNvSpPr/>
            <p:nvPr/>
          </p:nvSpPr>
          <p:spPr>
            <a:xfrm>
              <a:off x="2331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5" name="Google Shape;595;p9"/>
            <p:cNvSpPr/>
            <p:nvPr/>
          </p:nvSpPr>
          <p:spPr>
            <a:xfrm>
              <a:off x="20279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6" name="Google Shape;596;p9"/>
            <p:cNvSpPr/>
            <p:nvPr/>
          </p:nvSpPr>
          <p:spPr>
            <a:xfrm>
              <a:off x="17239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7" name="Google Shape;597;p9"/>
            <p:cNvSpPr/>
            <p:nvPr/>
          </p:nvSpPr>
          <p:spPr>
            <a:xfrm>
              <a:off x="14197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8" name="Google Shape;598;p9"/>
            <p:cNvSpPr/>
            <p:nvPr/>
          </p:nvSpPr>
          <p:spPr>
            <a:xfrm>
              <a:off x="1115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9" name="Google Shape;599;p9"/>
            <p:cNvSpPr/>
            <p:nvPr/>
          </p:nvSpPr>
          <p:spPr>
            <a:xfrm>
              <a:off x="811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0" name="Google Shape;600;p9"/>
            <p:cNvSpPr/>
            <p:nvPr/>
          </p:nvSpPr>
          <p:spPr>
            <a:xfrm>
              <a:off x="3548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1" name="Google Shape;601;p9"/>
            <p:cNvSpPr/>
            <p:nvPr/>
          </p:nvSpPr>
          <p:spPr>
            <a:xfrm>
              <a:off x="62845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2" name="Google Shape;602;p9"/>
            <p:cNvSpPr/>
            <p:nvPr/>
          </p:nvSpPr>
          <p:spPr>
            <a:xfrm>
              <a:off x="5980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3" name="Google Shape;603;p9"/>
            <p:cNvSpPr/>
            <p:nvPr/>
          </p:nvSpPr>
          <p:spPr>
            <a:xfrm>
              <a:off x="5676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4" name="Google Shape;604;p9"/>
            <p:cNvSpPr/>
            <p:nvPr/>
          </p:nvSpPr>
          <p:spPr>
            <a:xfrm>
              <a:off x="53724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5" name="Google Shape;605;p9"/>
            <p:cNvSpPr/>
            <p:nvPr/>
          </p:nvSpPr>
          <p:spPr>
            <a:xfrm>
              <a:off x="50684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6" name="Google Shape;606;p9"/>
            <p:cNvSpPr/>
            <p:nvPr/>
          </p:nvSpPr>
          <p:spPr>
            <a:xfrm>
              <a:off x="47644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7" name="Google Shape;607;p9"/>
            <p:cNvSpPr/>
            <p:nvPr/>
          </p:nvSpPr>
          <p:spPr>
            <a:xfrm>
              <a:off x="4460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8" name="Google Shape;608;p9"/>
            <p:cNvSpPr/>
            <p:nvPr/>
          </p:nvSpPr>
          <p:spPr>
            <a:xfrm>
              <a:off x="4156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9" name="Google Shape;609;p9"/>
            <p:cNvSpPr/>
            <p:nvPr/>
          </p:nvSpPr>
          <p:spPr>
            <a:xfrm>
              <a:off x="38522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0" name="Google Shape;610;p9"/>
            <p:cNvSpPr/>
            <p:nvPr/>
          </p:nvSpPr>
          <p:spPr>
            <a:xfrm>
              <a:off x="65885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1" name="Google Shape;611;p9"/>
            <p:cNvSpPr/>
            <p:nvPr/>
          </p:nvSpPr>
          <p:spPr>
            <a:xfrm>
              <a:off x="71967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2" name="Google Shape;612;p9"/>
            <p:cNvSpPr/>
            <p:nvPr/>
          </p:nvSpPr>
          <p:spPr>
            <a:xfrm>
              <a:off x="68927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613" name="Google Shape;613;p9"/>
          <p:cNvSpPr/>
          <p:nvPr/>
        </p:nvSpPr>
        <p:spPr>
          <a:xfrm>
            <a:off x="921767" y="1644233"/>
            <a:ext cx="5145200" cy="2093200"/>
          </a:xfrm>
          <a:prstGeom prst="roundRect">
            <a:avLst>
              <a:gd name="adj" fmla="val 16667"/>
            </a:avLst>
          </a:prstGeom>
          <a:solidFill>
            <a:schemeClr val="lt1"/>
          </a:solidFill>
          <a:ln w="76200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14" name="Google Shape;614;p9"/>
          <p:cNvSpPr/>
          <p:nvPr/>
        </p:nvSpPr>
        <p:spPr>
          <a:xfrm>
            <a:off x="936367" y="4148333"/>
            <a:ext cx="5145200" cy="1146000"/>
          </a:xfrm>
          <a:prstGeom prst="roundRect">
            <a:avLst>
              <a:gd name="adj" fmla="val 16667"/>
            </a:avLst>
          </a:prstGeom>
          <a:solidFill>
            <a:schemeClr val="accent1"/>
          </a:solidFill>
          <a:ln w="762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15" name="Google Shape;615;p9"/>
          <p:cNvSpPr txBox="1">
            <a:spLocks noGrp="1"/>
          </p:cNvSpPr>
          <p:nvPr>
            <p:ph type="title"/>
          </p:nvPr>
        </p:nvSpPr>
        <p:spPr>
          <a:xfrm>
            <a:off x="950967" y="1801233"/>
            <a:ext cx="5116000" cy="177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667"/>
            </a:lvl1pPr>
            <a:lvl2pPr lvl="1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2pPr>
            <a:lvl3pPr lvl="2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3pPr>
            <a:lvl4pPr lvl="3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4pPr>
            <a:lvl5pPr lvl="4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5pPr>
            <a:lvl6pPr lvl="5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6pPr>
            <a:lvl7pPr lvl="6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7pPr>
            <a:lvl8pPr lvl="7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8pPr>
            <a:lvl9pPr lvl="8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9pPr>
          </a:lstStyle>
          <a:p>
            <a:endParaRPr/>
          </a:p>
        </p:txBody>
      </p:sp>
      <p:sp>
        <p:nvSpPr>
          <p:cNvPr id="616" name="Google Shape;616;p9"/>
          <p:cNvSpPr txBox="1">
            <a:spLocks noGrp="1"/>
          </p:cNvSpPr>
          <p:nvPr>
            <p:ph type="subTitle" idx="1"/>
          </p:nvPr>
        </p:nvSpPr>
        <p:spPr>
          <a:xfrm>
            <a:off x="950967" y="4189933"/>
            <a:ext cx="5116000" cy="1062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grpSp>
        <p:nvGrpSpPr>
          <p:cNvPr id="617" name="Google Shape;617;p9"/>
          <p:cNvGrpSpPr/>
          <p:nvPr/>
        </p:nvGrpSpPr>
        <p:grpSpPr>
          <a:xfrm rot="-4500389">
            <a:off x="5490929" y="5016493"/>
            <a:ext cx="675800" cy="675843"/>
            <a:chOff x="3312800" y="1179225"/>
            <a:chExt cx="473725" cy="473700"/>
          </a:xfrm>
        </p:grpSpPr>
        <p:sp>
          <p:nvSpPr>
            <p:cNvPr id="618" name="Google Shape;618;p9"/>
            <p:cNvSpPr/>
            <p:nvPr/>
          </p:nvSpPr>
          <p:spPr>
            <a:xfrm>
              <a:off x="3312800" y="1179225"/>
              <a:ext cx="473725" cy="473700"/>
            </a:xfrm>
            <a:custGeom>
              <a:avLst/>
              <a:gdLst/>
              <a:ahLst/>
              <a:cxnLst/>
              <a:rect l="l" t="t" r="r" b="b"/>
              <a:pathLst>
                <a:path w="18949" h="18948" extrusionOk="0">
                  <a:moveTo>
                    <a:pt x="9474" y="0"/>
                  </a:moveTo>
                  <a:cubicBezTo>
                    <a:pt x="4236" y="0"/>
                    <a:pt x="1" y="4236"/>
                    <a:pt x="1" y="9474"/>
                  </a:cubicBezTo>
                  <a:cubicBezTo>
                    <a:pt x="1" y="14712"/>
                    <a:pt x="4236" y="18948"/>
                    <a:pt x="9474" y="18948"/>
                  </a:cubicBezTo>
                  <a:cubicBezTo>
                    <a:pt x="14713" y="18948"/>
                    <a:pt x="18948" y="14712"/>
                    <a:pt x="18948" y="9474"/>
                  </a:cubicBezTo>
                  <a:cubicBezTo>
                    <a:pt x="18948" y="4236"/>
                    <a:pt x="14713" y="0"/>
                    <a:pt x="9474" y="0"/>
                  </a:cubicBezTo>
                  <a:close/>
                </a:path>
              </a:pathLst>
            </a:custGeom>
            <a:solidFill>
              <a:schemeClr val="lt2"/>
            </a:solidFill>
            <a:ln w="762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9" name="Google Shape;619;p9"/>
            <p:cNvSpPr/>
            <p:nvPr/>
          </p:nvSpPr>
          <p:spPr>
            <a:xfrm>
              <a:off x="3366075" y="1255250"/>
              <a:ext cx="367175" cy="321750"/>
            </a:xfrm>
            <a:custGeom>
              <a:avLst/>
              <a:gdLst/>
              <a:ahLst/>
              <a:cxnLst/>
              <a:rect l="l" t="t" r="r" b="b"/>
              <a:pathLst>
                <a:path w="14687" h="12870" extrusionOk="0">
                  <a:moveTo>
                    <a:pt x="7320" y="1"/>
                  </a:moveTo>
                  <a:cubicBezTo>
                    <a:pt x="6348" y="1"/>
                    <a:pt x="5362" y="223"/>
                    <a:pt x="4436" y="694"/>
                  </a:cubicBezTo>
                  <a:cubicBezTo>
                    <a:pt x="1253" y="2323"/>
                    <a:pt x="0" y="6182"/>
                    <a:pt x="1604" y="9340"/>
                  </a:cubicBezTo>
                  <a:cubicBezTo>
                    <a:pt x="2753" y="11585"/>
                    <a:pt x="5011" y="12870"/>
                    <a:pt x="7350" y="12870"/>
                  </a:cubicBezTo>
                  <a:cubicBezTo>
                    <a:pt x="8328" y="12870"/>
                    <a:pt x="9320" y="12645"/>
                    <a:pt x="10251" y="12172"/>
                  </a:cubicBezTo>
                  <a:cubicBezTo>
                    <a:pt x="13409" y="10543"/>
                    <a:pt x="14687" y="6684"/>
                    <a:pt x="13058" y="3526"/>
                  </a:cubicBezTo>
                  <a:cubicBezTo>
                    <a:pt x="11924" y="1294"/>
                    <a:pt x="9664" y="1"/>
                    <a:pt x="732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0" name="Google Shape;620;p9"/>
            <p:cNvSpPr/>
            <p:nvPr/>
          </p:nvSpPr>
          <p:spPr>
            <a:xfrm>
              <a:off x="3424950" y="1327400"/>
              <a:ext cx="249400" cy="180100"/>
            </a:xfrm>
            <a:custGeom>
              <a:avLst/>
              <a:gdLst/>
              <a:ahLst/>
              <a:cxnLst/>
              <a:rect l="l" t="t" r="r" b="b"/>
              <a:pathLst>
                <a:path w="9976" h="7204" extrusionOk="0">
                  <a:moveTo>
                    <a:pt x="6917" y="1"/>
                  </a:moveTo>
                  <a:cubicBezTo>
                    <a:pt x="6507" y="1"/>
                    <a:pt x="6115" y="101"/>
                    <a:pt x="5740" y="289"/>
                  </a:cubicBezTo>
                  <a:cubicBezTo>
                    <a:pt x="5289" y="514"/>
                    <a:pt x="4913" y="865"/>
                    <a:pt x="4663" y="1316"/>
                  </a:cubicBezTo>
                  <a:cubicBezTo>
                    <a:pt x="4462" y="1667"/>
                    <a:pt x="4287" y="2118"/>
                    <a:pt x="4161" y="2695"/>
                  </a:cubicBezTo>
                  <a:cubicBezTo>
                    <a:pt x="3986" y="3397"/>
                    <a:pt x="3886" y="3923"/>
                    <a:pt x="3810" y="4224"/>
                  </a:cubicBezTo>
                  <a:cubicBezTo>
                    <a:pt x="3710" y="4575"/>
                    <a:pt x="3560" y="4800"/>
                    <a:pt x="3359" y="4900"/>
                  </a:cubicBezTo>
                  <a:cubicBezTo>
                    <a:pt x="3184" y="4976"/>
                    <a:pt x="3109" y="4976"/>
                    <a:pt x="3084" y="4976"/>
                  </a:cubicBezTo>
                  <a:cubicBezTo>
                    <a:pt x="2908" y="4951"/>
                    <a:pt x="2783" y="4875"/>
                    <a:pt x="2708" y="4725"/>
                  </a:cubicBezTo>
                  <a:cubicBezTo>
                    <a:pt x="2658" y="4625"/>
                    <a:pt x="2658" y="4550"/>
                    <a:pt x="2683" y="4424"/>
                  </a:cubicBezTo>
                  <a:cubicBezTo>
                    <a:pt x="2733" y="4249"/>
                    <a:pt x="2933" y="4048"/>
                    <a:pt x="3234" y="3848"/>
                  </a:cubicBezTo>
                  <a:lnTo>
                    <a:pt x="3585" y="3622"/>
                  </a:lnTo>
                  <a:lnTo>
                    <a:pt x="2482" y="1743"/>
                  </a:lnTo>
                  <a:lnTo>
                    <a:pt x="2106" y="1968"/>
                  </a:lnTo>
                  <a:cubicBezTo>
                    <a:pt x="1605" y="2269"/>
                    <a:pt x="1204" y="2670"/>
                    <a:pt x="953" y="3121"/>
                  </a:cubicBezTo>
                  <a:cubicBezTo>
                    <a:pt x="678" y="3597"/>
                    <a:pt x="577" y="4098"/>
                    <a:pt x="627" y="4625"/>
                  </a:cubicBezTo>
                  <a:lnTo>
                    <a:pt x="1" y="4951"/>
                  </a:lnTo>
                  <a:lnTo>
                    <a:pt x="928" y="6755"/>
                  </a:lnTo>
                  <a:lnTo>
                    <a:pt x="1505" y="6454"/>
                  </a:lnTo>
                  <a:cubicBezTo>
                    <a:pt x="1755" y="6705"/>
                    <a:pt x="2006" y="6905"/>
                    <a:pt x="2307" y="7031"/>
                  </a:cubicBezTo>
                  <a:cubicBezTo>
                    <a:pt x="2588" y="7146"/>
                    <a:pt x="2879" y="7204"/>
                    <a:pt x="3174" y="7204"/>
                  </a:cubicBezTo>
                  <a:cubicBezTo>
                    <a:pt x="3589" y="7204"/>
                    <a:pt x="4013" y="7089"/>
                    <a:pt x="4437" y="6855"/>
                  </a:cubicBezTo>
                  <a:cubicBezTo>
                    <a:pt x="4813" y="6655"/>
                    <a:pt x="5164" y="6304"/>
                    <a:pt x="5440" y="5803"/>
                  </a:cubicBezTo>
                  <a:cubicBezTo>
                    <a:pt x="5640" y="5502"/>
                    <a:pt x="5790" y="5076"/>
                    <a:pt x="5916" y="4600"/>
                  </a:cubicBezTo>
                  <a:cubicBezTo>
                    <a:pt x="5966" y="4474"/>
                    <a:pt x="6016" y="4174"/>
                    <a:pt x="6091" y="3773"/>
                  </a:cubicBezTo>
                  <a:cubicBezTo>
                    <a:pt x="6141" y="3447"/>
                    <a:pt x="6191" y="3221"/>
                    <a:pt x="6242" y="3071"/>
                  </a:cubicBezTo>
                  <a:cubicBezTo>
                    <a:pt x="6392" y="2695"/>
                    <a:pt x="6592" y="2419"/>
                    <a:pt x="6818" y="2319"/>
                  </a:cubicBezTo>
                  <a:cubicBezTo>
                    <a:pt x="6943" y="2244"/>
                    <a:pt x="7069" y="2219"/>
                    <a:pt x="7169" y="2219"/>
                  </a:cubicBezTo>
                  <a:cubicBezTo>
                    <a:pt x="7244" y="2244"/>
                    <a:pt x="7294" y="2269"/>
                    <a:pt x="7369" y="2369"/>
                  </a:cubicBezTo>
                  <a:cubicBezTo>
                    <a:pt x="7420" y="2469"/>
                    <a:pt x="7420" y="2545"/>
                    <a:pt x="7420" y="2595"/>
                  </a:cubicBezTo>
                  <a:cubicBezTo>
                    <a:pt x="7344" y="2745"/>
                    <a:pt x="7219" y="2895"/>
                    <a:pt x="7019" y="3046"/>
                  </a:cubicBezTo>
                  <a:lnTo>
                    <a:pt x="6668" y="3271"/>
                  </a:lnTo>
                  <a:lnTo>
                    <a:pt x="7946" y="5051"/>
                  </a:lnTo>
                  <a:lnTo>
                    <a:pt x="8272" y="4850"/>
                  </a:lnTo>
                  <a:cubicBezTo>
                    <a:pt x="8873" y="4474"/>
                    <a:pt x="9249" y="3973"/>
                    <a:pt x="9399" y="3296"/>
                  </a:cubicBezTo>
                  <a:cubicBezTo>
                    <a:pt x="9450" y="3021"/>
                    <a:pt x="9450" y="2745"/>
                    <a:pt x="9399" y="2444"/>
                  </a:cubicBezTo>
                  <a:lnTo>
                    <a:pt x="9976" y="2144"/>
                  </a:lnTo>
                  <a:lnTo>
                    <a:pt x="9049" y="339"/>
                  </a:lnTo>
                  <a:lnTo>
                    <a:pt x="8497" y="640"/>
                  </a:lnTo>
                  <a:cubicBezTo>
                    <a:pt x="8121" y="289"/>
                    <a:pt x="7670" y="63"/>
                    <a:pt x="7169" y="13"/>
                  </a:cubicBezTo>
                  <a:cubicBezTo>
                    <a:pt x="7084" y="5"/>
                    <a:pt x="7000" y="1"/>
                    <a:pt x="69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621" name="Google Shape;621;p9"/>
          <p:cNvSpPr/>
          <p:nvPr/>
        </p:nvSpPr>
        <p:spPr>
          <a:xfrm>
            <a:off x="4793263" y="5484331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74259517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3BCD912-3180-4FF4-9FD2-83F58EFC7F8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01B440E1-0A5A-4D65-BB15-2504A1B0359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5914D2AB-DD58-4746-B875-8D90D23E26D2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1/8/2025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4A36212F-0EDE-49C8-A895-7D927172028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3D58708-3F55-4574-AB81-02D9C9791B8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C9B6E0E-12E8-4F60-AA4C-2D244E5456EC}" type="slidenum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372201928"/>
      </p:ext>
    </p:extLst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spTree>
      <p:nvGrpSpPr>
        <p:cNvPr id="1" name="Shape 21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66" name="Google Shape;2166;p34"/>
          <p:cNvGrpSpPr/>
          <p:nvPr/>
        </p:nvGrpSpPr>
        <p:grpSpPr>
          <a:xfrm>
            <a:off x="-184227" y="-399294"/>
            <a:ext cx="13152739" cy="7397993"/>
            <a:chOff x="238125" y="822050"/>
            <a:chExt cx="7136850" cy="4051475"/>
          </a:xfrm>
        </p:grpSpPr>
        <p:sp>
          <p:nvSpPr>
            <p:cNvPr id="2167" name="Google Shape;2167;p34"/>
            <p:cNvSpPr/>
            <p:nvPr/>
          </p:nvSpPr>
          <p:spPr>
            <a:xfrm>
              <a:off x="238125" y="114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8" name="Google Shape;2168;p34"/>
            <p:cNvSpPr/>
            <p:nvPr/>
          </p:nvSpPr>
          <p:spPr>
            <a:xfrm>
              <a:off x="238125" y="27590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9" name="Google Shape;2169;p34"/>
            <p:cNvSpPr/>
            <p:nvPr/>
          </p:nvSpPr>
          <p:spPr>
            <a:xfrm>
              <a:off x="238125" y="250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0" name="Google Shape;2170;p34"/>
            <p:cNvSpPr/>
            <p:nvPr/>
          </p:nvSpPr>
          <p:spPr>
            <a:xfrm>
              <a:off x="238125" y="22460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1" name="Google Shape;2171;p34"/>
            <p:cNvSpPr/>
            <p:nvPr/>
          </p:nvSpPr>
          <p:spPr>
            <a:xfrm>
              <a:off x="238125" y="1971075"/>
              <a:ext cx="7136850" cy="0"/>
            </a:xfrm>
            <a:custGeom>
              <a:avLst/>
              <a:gdLst/>
              <a:ahLst/>
              <a:cxnLst/>
              <a:rect l="l" t="t" r="r" b="b"/>
              <a:pathLst>
                <a:path w="285474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2" name="Google Shape;2172;p34"/>
            <p:cNvSpPr/>
            <p:nvPr/>
          </p:nvSpPr>
          <p:spPr>
            <a:xfrm>
              <a:off x="238125" y="169607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3" name="Google Shape;2173;p34"/>
            <p:cNvSpPr/>
            <p:nvPr/>
          </p:nvSpPr>
          <p:spPr>
            <a:xfrm>
              <a:off x="238125" y="1420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4" name="Google Shape;2174;p34"/>
            <p:cNvSpPr/>
            <p:nvPr/>
          </p:nvSpPr>
          <p:spPr>
            <a:xfrm>
              <a:off x="238125" y="33092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5" name="Google Shape;2175;p34"/>
            <p:cNvSpPr/>
            <p:nvPr/>
          </p:nvSpPr>
          <p:spPr>
            <a:xfrm>
              <a:off x="238125" y="30155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6" name="Google Shape;2176;p34"/>
            <p:cNvSpPr/>
            <p:nvPr/>
          </p:nvSpPr>
          <p:spPr>
            <a:xfrm>
              <a:off x="238125" y="47439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7" name="Google Shape;2177;p34"/>
            <p:cNvSpPr/>
            <p:nvPr/>
          </p:nvSpPr>
          <p:spPr>
            <a:xfrm>
              <a:off x="238125" y="44549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8" name="Google Shape;2178;p34"/>
            <p:cNvSpPr/>
            <p:nvPr/>
          </p:nvSpPr>
          <p:spPr>
            <a:xfrm>
              <a:off x="238125" y="4167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9" name="Google Shape;2179;p34"/>
            <p:cNvSpPr/>
            <p:nvPr/>
          </p:nvSpPr>
          <p:spPr>
            <a:xfrm>
              <a:off x="238125" y="38817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0" name="Google Shape;2180;p34"/>
            <p:cNvSpPr/>
            <p:nvPr/>
          </p:nvSpPr>
          <p:spPr>
            <a:xfrm>
              <a:off x="238125" y="35953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1" name="Google Shape;2181;p34"/>
            <p:cNvSpPr/>
            <p:nvPr/>
          </p:nvSpPr>
          <p:spPr>
            <a:xfrm>
              <a:off x="5075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2" name="Google Shape;2182;p34"/>
            <p:cNvSpPr/>
            <p:nvPr/>
          </p:nvSpPr>
          <p:spPr>
            <a:xfrm>
              <a:off x="3244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3" name="Google Shape;2183;p34"/>
            <p:cNvSpPr/>
            <p:nvPr/>
          </p:nvSpPr>
          <p:spPr>
            <a:xfrm>
              <a:off x="29400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4" name="Google Shape;2184;p34"/>
            <p:cNvSpPr/>
            <p:nvPr/>
          </p:nvSpPr>
          <p:spPr>
            <a:xfrm>
              <a:off x="2635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5" name="Google Shape;2185;p34"/>
            <p:cNvSpPr/>
            <p:nvPr/>
          </p:nvSpPr>
          <p:spPr>
            <a:xfrm>
              <a:off x="2331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6" name="Google Shape;2186;p34"/>
            <p:cNvSpPr/>
            <p:nvPr/>
          </p:nvSpPr>
          <p:spPr>
            <a:xfrm>
              <a:off x="20279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7" name="Google Shape;2187;p34"/>
            <p:cNvSpPr/>
            <p:nvPr/>
          </p:nvSpPr>
          <p:spPr>
            <a:xfrm>
              <a:off x="17239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8" name="Google Shape;2188;p34"/>
            <p:cNvSpPr/>
            <p:nvPr/>
          </p:nvSpPr>
          <p:spPr>
            <a:xfrm>
              <a:off x="14197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9" name="Google Shape;2189;p34"/>
            <p:cNvSpPr/>
            <p:nvPr/>
          </p:nvSpPr>
          <p:spPr>
            <a:xfrm>
              <a:off x="1115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0" name="Google Shape;2190;p34"/>
            <p:cNvSpPr/>
            <p:nvPr/>
          </p:nvSpPr>
          <p:spPr>
            <a:xfrm>
              <a:off x="811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1" name="Google Shape;2191;p34"/>
            <p:cNvSpPr/>
            <p:nvPr/>
          </p:nvSpPr>
          <p:spPr>
            <a:xfrm>
              <a:off x="3548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2" name="Google Shape;2192;p34"/>
            <p:cNvSpPr/>
            <p:nvPr/>
          </p:nvSpPr>
          <p:spPr>
            <a:xfrm>
              <a:off x="62845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3" name="Google Shape;2193;p34"/>
            <p:cNvSpPr/>
            <p:nvPr/>
          </p:nvSpPr>
          <p:spPr>
            <a:xfrm>
              <a:off x="5980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4" name="Google Shape;2194;p34"/>
            <p:cNvSpPr/>
            <p:nvPr/>
          </p:nvSpPr>
          <p:spPr>
            <a:xfrm>
              <a:off x="5676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5" name="Google Shape;2195;p34"/>
            <p:cNvSpPr/>
            <p:nvPr/>
          </p:nvSpPr>
          <p:spPr>
            <a:xfrm>
              <a:off x="53724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6" name="Google Shape;2196;p34"/>
            <p:cNvSpPr/>
            <p:nvPr/>
          </p:nvSpPr>
          <p:spPr>
            <a:xfrm>
              <a:off x="50684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7" name="Google Shape;2197;p34"/>
            <p:cNvSpPr/>
            <p:nvPr/>
          </p:nvSpPr>
          <p:spPr>
            <a:xfrm>
              <a:off x="47644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8" name="Google Shape;2198;p34"/>
            <p:cNvSpPr/>
            <p:nvPr/>
          </p:nvSpPr>
          <p:spPr>
            <a:xfrm>
              <a:off x="4460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9" name="Google Shape;2199;p34"/>
            <p:cNvSpPr/>
            <p:nvPr/>
          </p:nvSpPr>
          <p:spPr>
            <a:xfrm>
              <a:off x="4156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0" name="Google Shape;2200;p34"/>
            <p:cNvSpPr/>
            <p:nvPr/>
          </p:nvSpPr>
          <p:spPr>
            <a:xfrm>
              <a:off x="38522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1" name="Google Shape;2201;p34"/>
            <p:cNvSpPr/>
            <p:nvPr/>
          </p:nvSpPr>
          <p:spPr>
            <a:xfrm>
              <a:off x="65885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2" name="Google Shape;2202;p34"/>
            <p:cNvSpPr/>
            <p:nvPr/>
          </p:nvSpPr>
          <p:spPr>
            <a:xfrm>
              <a:off x="71967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3" name="Google Shape;2203;p34"/>
            <p:cNvSpPr/>
            <p:nvPr/>
          </p:nvSpPr>
          <p:spPr>
            <a:xfrm>
              <a:off x="68927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204" name="Google Shape;2204;p34"/>
          <p:cNvGrpSpPr/>
          <p:nvPr/>
        </p:nvGrpSpPr>
        <p:grpSpPr>
          <a:xfrm>
            <a:off x="9370200" y="4206167"/>
            <a:ext cx="1691933" cy="1691967"/>
            <a:chOff x="94500" y="533550"/>
            <a:chExt cx="1268950" cy="1268975"/>
          </a:xfrm>
        </p:grpSpPr>
        <p:sp>
          <p:nvSpPr>
            <p:cNvPr id="2205" name="Google Shape;2205;p34"/>
            <p:cNvSpPr/>
            <p:nvPr/>
          </p:nvSpPr>
          <p:spPr>
            <a:xfrm>
              <a:off x="94500" y="533550"/>
              <a:ext cx="1268950" cy="1268975"/>
            </a:xfrm>
            <a:custGeom>
              <a:avLst/>
              <a:gdLst/>
              <a:ahLst/>
              <a:cxnLst/>
              <a:rect l="l" t="t" r="r" b="b"/>
              <a:pathLst>
                <a:path w="50758" h="50759" extrusionOk="0">
                  <a:moveTo>
                    <a:pt x="25389" y="1"/>
                  </a:moveTo>
                  <a:cubicBezTo>
                    <a:pt x="11370" y="1"/>
                    <a:pt x="1" y="11370"/>
                    <a:pt x="1" y="25369"/>
                  </a:cubicBezTo>
                  <a:cubicBezTo>
                    <a:pt x="1" y="39389"/>
                    <a:pt x="11370" y="50758"/>
                    <a:pt x="25389" y="50758"/>
                  </a:cubicBezTo>
                  <a:cubicBezTo>
                    <a:pt x="39409" y="50758"/>
                    <a:pt x="50758" y="39389"/>
                    <a:pt x="50758" y="25369"/>
                  </a:cubicBezTo>
                  <a:cubicBezTo>
                    <a:pt x="50758" y="11370"/>
                    <a:pt x="39409" y="1"/>
                    <a:pt x="25389" y="1"/>
                  </a:cubicBezTo>
                  <a:close/>
                </a:path>
              </a:pathLst>
            </a:custGeom>
            <a:solidFill>
              <a:srgbClr val="FFFFFF"/>
            </a:solidFill>
            <a:ln w="1143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2206" name="Google Shape;2206;p34"/>
            <p:cNvGrpSpPr/>
            <p:nvPr/>
          </p:nvGrpSpPr>
          <p:grpSpPr>
            <a:xfrm>
              <a:off x="94500" y="533550"/>
              <a:ext cx="1268950" cy="1268975"/>
              <a:chOff x="756000" y="1451225"/>
              <a:chExt cx="1268950" cy="1268975"/>
            </a:xfrm>
          </p:grpSpPr>
          <p:sp>
            <p:nvSpPr>
              <p:cNvPr id="2207" name="Google Shape;2207;p34"/>
              <p:cNvSpPr/>
              <p:nvPr/>
            </p:nvSpPr>
            <p:spPr>
              <a:xfrm>
                <a:off x="756000" y="1451225"/>
                <a:ext cx="1268950" cy="1268975"/>
              </a:xfrm>
              <a:custGeom>
                <a:avLst/>
                <a:gdLst/>
                <a:ahLst/>
                <a:cxnLst/>
                <a:rect l="l" t="t" r="r" b="b"/>
                <a:pathLst>
                  <a:path w="50758" h="50759" extrusionOk="0">
                    <a:moveTo>
                      <a:pt x="25389" y="1"/>
                    </a:moveTo>
                    <a:cubicBezTo>
                      <a:pt x="11370" y="1"/>
                      <a:pt x="1" y="11370"/>
                      <a:pt x="1" y="25369"/>
                    </a:cubicBezTo>
                    <a:cubicBezTo>
                      <a:pt x="1" y="39389"/>
                      <a:pt x="11370" y="50758"/>
                      <a:pt x="25389" y="50758"/>
                    </a:cubicBezTo>
                    <a:cubicBezTo>
                      <a:pt x="39409" y="50758"/>
                      <a:pt x="50758" y="39389"/>
                      <a:pt x="50758" y="25369"/>
                    </a:cubicBezTo>
                    <a:cubicBezTo>
                      <a:pt x="50758" y="11370"/>
                      <a:pt x="39409" y="1"/>
                      <a:pt x="2538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08" name="Google Shape;2208;p34"/>
              <p:cNvSpPr/>
              <p:nvPr/>
            </p:nvSpPr>
            <p:spPr>
              <a:xfrm>
                <a:off x="773700" y="1805000"/>
                <a:ext cx="922525" cy="911650"/>
              </a:xfrm>
              <a:custGeom>
                <a:avLst/>
                <a:gdLst/>
                <a:ahLst/>
                <a:cxnLst/>
                <a:rect l="l" t="t" r="r" b="b"/>
                <a:pathLst>
                  <a:path w="36901" h="36466" extrusionOk="0">
                    <a:moveTo>
                      <a:pt x="24631" y="0"/>
                    </a:moveTo>
                    <a:cubicBezTo>
                      <a:pt x="16210" y="0"/>
                      <a:pt x="5583" y="3149"/>
                      <a:pt x="1" y="17166"/>
                    </a:cubicBezTo>
                    <a:cubicBezTo>
                      <a:pt x="2469" y="27463"/>
                      <a:pt x="11228" y="35333"/>
                      <a:pt x="22011" y="36465"/>
                    </a:cubicBezTo>
                    <a:cubicBezTo>
                      <a:pt x="27878" y="31529"/>
                      <a:pt x="36111" y="21252"/>
                      <a:pt x="36900" y="2095"/>
                    </a:cubicBezTo>
                    <a:cubicBezTo>
                      <a:pt x="36900" y="2095"/>
                      <a:pt x="31500" y="0"/>
                      <a:pt x="24631" y="0"/>
                    </a:cubicBezTo>
                    <a:close/>
                  </a:path>
                </a:pathLst>
              </a:custGeom>
              <a:solidFill>
                <a:srgbClr val="7AAF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09" name="Google Shape;2209;p34"/>
              <p:cNvSpPr/>
              <p:nvPr/>
            </p:nvSpPr>
            <p:spPr>
              <a:xfrm>
                <a:off x="969425" y="1451225"/>
                <a:ext cx="796075" cy="404625"/>
              </a:xfrm>
              <a:custGeom>
                <a:avLst/>
                <a:gdLst/>
                <a:ahLst/>
                <a:cxnLst/>
                <a:rect l="l" t="t" r="r" b="b"/>
                <a:pathLst>
                  <a:path w="31843" h="16185" extrusionOk="0">
                    <a:moveTo>
                      <a:pt x="16852" y="1"/>
                    </a:moveTo>
                    <a:cubicBezTo>
                      <a:pt x="10379" y="1"/>
                      <a:pt x="4492" y="2429"/>
                      <a:pt x="1" y="6394"/>
                    </a:cubicBezTo>
                    <a:cubicBezTo>
                      <a:pt x="2553" y="5483"/>
                      <a:pt x="5031" y="5099"/>
                      <a:pt x="7397" y="5099"/>
                    </a:cubicBezTo>
                    <a:cubicBezTo>
                      <a:pt x="20104" y="5099"/>
                      <a:pt x="29537" y="16185"/>
                      <a:pt x="29537" y="16185"/>
                    </a:cubicBezTo>
                    <a:cubicBezTo>
                      <a:pt x="31843" y="11573"/>
                      <a:pt x="31398" y="7223"/>
                      <a:pt x="30083" y="3723"/>
                    </a:cubicBezTo>
                    <a:cubicBezTo>
                      <a:pt x="26219" y="1356"/>
                      <a:pt x="21687" y="1"/>
                      <a:pt x="16852" y="1"/>
                    </a:cubicBezTo>
                    <a:close/>
                  </a:path>
                </a:pathLst>
              </a:custGeom>
              <a:solidFill>
                <a:srgbClr val="E51F2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10" name="Google Shape;2210;p34"/>
              <p:cNvSpPr/>
              <p:nvPr/>
            </p:nvSpPr>
            <p:spPr>
              <a:xfrm>
                <a:off x="1710350" y="1862325"/>
                <a:ext cx="314600" cy="548850"/>
              </a:xfrm>
              <a:custGeom>
                <a:avLst/>
                <a:gdLst/>
                <a:ahLst/>
                <a:cxnLst/>
                <a:rect l="l" t="t" r="r" b="b"/>
                <a:pathLst>
                  <a:path w="12584" h="21954" extrusionOk="0">
                    <a:moveTo>
                      <a:pt x="2088" y="1"/>
                    </a:moveTo>
                    <a:cubicBezTo>
                      <a:pt x="801" y="1"/>
                      <a:pt x="1" y="146"/>
                      <a:pt x="1" y="146"/>
                    </a:cubicBezTo>
                    <a:cubicBezTo>
                      <a:pt x="1" y="146"/>
                      <a:pt x="8477" y="10362"/>
                      <a:pt x="9003" y="21954"/>
                    </a:cubicBezTo>
                    <a:cubicBezTo>
                      <a:pt x="11269" y="18130"/>
                      <a:pt x="12584" y="13679"/>
                      <a:pt x="12584" y="8925"/>
                    </a:cubicBezTo>
                    <a:cubicBezTo>
                      <a:pt x="12584" y="6923"/>
                      <a:pt x="12341" y="4960"/>
                      <a:pt x="11896" y="3079"/>
                    </a:cubicBezTo>
                    <a:cubicBezTo>
                      <a:pt x="8272" y="468"/>
                      <a:pt x="4397" y="1"/>
                      <a:pt x="2088" y="1"/>
                    </a:cubicBezTo>
                    <a:close/>
                  </a:path>
                </a:pathLst>
              </a:custGeom>
              <a:solidFill>
                <a:srgbClr val="FFC1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11" name="Google Shape;2211;p34"/>
              <p:cNvSpPr/>
              <p:nvPr/>
            </p:nvSpPr>
            <p:spPr>
              <a:xfrm>
                <a:off x="1561150" y="1745925"/>
                <a:ext cx="239750" cy="222375"/>
              </a:xfrm>
              <a:custGeom>
                <a:avLst/>
                <a:gdLst/>
                <a:ahLst/>
                <a:cxnLst/>
                <a:rect l="l" t="t" r="r" b="b"/>
                <a:pathLst>
                  <a:path w="9590" h="8895" extrusionOk="0">
                    <a:moveTo>
                      <a:pt x="4215" y="1"/>
                    </a:moveTo>
                    <a:cubicBezTo>
                      <a:pt x="3347" y="1"/>
                      <a:pt x="2506" y="272"/>
                      <a:pt x="1822" y="837"/>
                    </a:cubicBezTo>
                    <a:cubicBezTo>
                      <a:pt x="82" y="2273"/>
                      <a:pt x="1" y="5065"/>
                      <a:pt x="1640" y="7047"/>
                    </a:cubicBezTo>
                    <a:cubicBezTo>
                      <a:pt x="2634" y="8250"/>
                      <a:pt x="4037" y="8894"/>
                      <a:pt x="5376" y="8894"/>
                    </a:cubicBezTo>
                    <a:cubicBezTo>
                      <a:pt x="6244" y="8894"/>
                      <a:pt x="7085" y="8624"/>
                      <a:pt x="7769" y="8059"/>
                    </a:cubicBezTo>
                    <a:cubicBezTo>
                      <a:pt x="9509" y="6622"/>
                      <a:pt x="9590" y="3831"/>
                      <a:pt x="7951" y="1848"/>
                    </a:cubicBezTo>
                    <a:cubicBezTo>
                      <a:pt x="6957" y="645"/>
                      <a:pt x="5553" y="1"/>
                      <a:pt x="4215" y="1"/>
                    </a:cubicBezTo>
                    <a:close/>
                  </a:path>
                </a:pathLst>
              </a:custGeom>
              <a:solidFill>
                <a:srgbClr val="DCEAF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12" name="Google Shape;2212;p34"/>
              <p:cNvSpPr/>
              <p:nvPr/>
            </p:nvSpPr>
            <p:spPr>
              <a:xfrm>
                <a:off x="1667875" y="1778000"/>
                <a:ext cx="101175" cy="79350"/>
              </a:xfrm>
              <a:custGeom>
                <a:avLst/>
                <a:gdLst/>
                <a:ahLst/>
                <a:cxnLst/>
                <a:rect l="l" t="t" r="r" b="b"/>
                <a:pathLst>
                  <a:path w="4047" h="3174" extrusionOk="0">
                    <a:moveTo>
                      <a:pt x="1255" y="0"/>
                    </a:moveTo>
                    <a:cubicBezTo>
                      <a:pt x="910" y="0"/>
                      <a:pt x="613" y="112"/>
                      <a:pt x="425" y="342"/>
                    </a:cubicBezTo>
                    <a:cubicBezTo>
                      <a:pt x="0" y="889"/>
                      <a:pt x="365" y="1880"/>
                      <a:pt x="1255" y="2568"/>
                    </a:cubicBezTo>
                    <a:cubicBezTo>
                      <a:pt x="1757" y="2965"/>
                      <a:pt x="2327" y="3173"/>
                      <a:pt x="2800" y="3173"/>
                    </a:cubicBezTo>
                    <a:cubicBezTo>
                      <a:pt x="3147" y="3173"/>
                      <a:pt x="3442" y="3062"/>
                      <a:pt x="3622" y="2831"/>
                    </a:cubicBezTo>
                    <a:cubicBezTo>
                      <a:pt x="4046" y="2305"/>
                      <a:pt x="3682" y="1293"/>
                      <a:pt x="2792" y="605"/>
                    </a:cubicBezTo>
                    <a:cubicBezTo>
                      <a:pt x="2290" y="208"/>
                      <a:pt x="1727" y="0"/>
                      <a:pt x="125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2213" name="Google Shape;2213;p34"/>
          <p:cNvGrpSpPr/>
          <p:nvPr/>
        </p:nvGrpSpPr>
        <p:grpSpPr>
          <a:xfrm>
            <a:off x="8614017" y="4653258"/>
            <a:ext cx="840907" cy="841473"/>
            <a:chOff x="1300400" y="1688700"/>
            <a:chExt cx="481950" cy="482275"/>
          </a:xfrm>
        </p:grpSpPr>
        <p:sp>
          <p:nvSpPr>
            <p:cNvPr id="2214" name="Google Shape;2214;p34"/>
            <p:cNvSpPr/>
            <p:nvPr/>
          </p:nvSpPr>
          <p:spPr>
            <a:xfrm>
              <a:off x="1300400" y="1688700"/>
              <a:ext cx="481950" cy="482275"/>
            </a:xfrm>
            <a:custGeom>
              <a:avLst/>
              <a:gdLst/>
              <a:ahLst/>
              <a:cxnLst/>
              <a:rect l="l" t="t" r="r" b="b"/>
              <a:pathLst>
                <a:path w="19278" h="19291" extrusionOk="0">
                  <a:moveTo>
                    <a:pt x="9645" y="19290"/>
                  </a:moveTo>
                  <a:cubicBezTo>
                    <a:pt x="14952" y="19290"/>
                    <a:pt x="19277" y="14952"/>
                    <a:pt x="19277" y="9645"/>
                  </a:cubicBezTo>
                  <a:cubicBezTo>
                    <a:pt x="19277" y="4339"/>
                    <a:pt x="14952" y="1"/>
                    <a:pt x="9645" y="1"/>
                  </a:cubicBezTo>
                  <a:cubicBezTo>
                    <a:pt x="4326" y="1"/>
                    <a:pt x="0" y="4339"/>
                    <a:pt x="0" y="9645"/>
                  </a:cubicBezTo>
                  <a:cubicBezTo>
                    <a:pt x="0" y="14952"/>
                    <a:pt x="4326" y="19290"/>
                    <a:pt x="9645" y="19290"/>
                  </a:cubicBezTo>
                  <a:close/>
                </a:path>
              </a:pathLst>
            </a:custGeom>
            <a:solidFill>
              <a:srgbClr val="A54D05"/>
            </a:solidFill>
            <a:ln w="762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ct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A54D05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5" name="Google Shape;2215;p34"/>
            <p:cNvSpPr/>
            <p:nvPr/>
          </p:nvSpPr>
          <p:spPr>
            <a:xfrm>
              <a:off x="1347225" y="1735550"/>
              <a:ext cx="388275" cy="388575"/>
            </a:xfrm>
            <a:custGeom>
              <a:avLst/>
              <a:gdLst/>
              <a:ahLst/>
              <a:cxnLst/>
              <a:rect l="l" t="t" r="r" b="b"/>
              <a:pathLst>
                <a:path w="15531" h="15543" extrusionOk="0">
                  <a:moveTo>
                    <a:pt x="7772" y="15543"/>
                  </a:moveTo>
                  <a:cubicBezTo>
                    <a:pt x="12048" y="15543"/>
                    <a:pt x="15531" y="12047"/>
                    <a:pt x="15531" y="7771"/>
                  </a:cubicBezTo>
                  <a:cubicBezTo>
                    <a:pt x="15531" y="3496"/>
                    <a:pt x="12048" y="0"/>
                    <a:pt x="7772" y="0"/>
                  </a:cubicBezTo>
                  <a:cubicBezTo>
                    <a:pt x="3484" y="0"/>
                    <a:pt x="1" y="3496"/>
                    <a:pt x="1" y="7771"/>
                  </a:cubicBezTo>
                  <a:cubicBezTo>
                    <a:pt x="1" y="12047"/>
                    <a:pt x="3484" y="15543"/>
                    <a:pt x="7772" y="15543"/>
                  </a:cubicBezTo>
                  <a:close/>
                </a:path>
              </a:pathLst>
            </a:custGeom>
            <a:solidFill>
              <a:srgbClr val="E69138"/>
            </a:solidFill>
            <a:ln w="76200" cap="flat" cmpd="sng">
              <a:solidFill>
                <a:srgbClr val="A54D0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ct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r>
                <a:rPr kumimoji="0" lang="en" sz="3067" b="1" i="0" u="none" strike="noStrike" kern="0" cap="none" spc="0" normalizeH="0" baseline="0" noProof="0">
                  <a:ln>
                    <a:noFill/>
                  </a:ln>
                  <a:solidFill>
                    <a:srgbClr val="A54D05"/>
                  </a:solidFill>
                  <a:effectLst/>
                  <a:uLnTx/>
                  <a:uFillTx/>
                  <a:latin typeface="Dosis"/>
                  <a:ea typeface="Dosis"/>
                  <a:cs typeface="Dosis"/>
                  <a:sym typeface="Dosis"/>
                </a:rPr>
                <a:t>1¢</a:t>
              </a:r>
              <a:endParaRPr kumimoji="0" sz="3067" b="1" i="0" u="none" strike="noStrike" kern="0" cap="none" spc="0" normalizeH="0" baseline="0" noProof="0">
                <a:ln>
                  <a:noFill/>
                </a:ln>
                <a:solidFill>
                  <a:srgbClr val="A54D05"/>
                </a:solidFill>
                <a:effectLst/>
                <a:uLnTx/>
                <a:uFillTx/>
                <a:latin typeface="Dosis"/>
                <a:ea typeface="Dosis"/>
                <a:cs typeface="Dosis"/>
                <a:sym typeface="Dosis"/>
              </a:endParaRPr>
            </a:p>
          </p:txBody>
        </p:sp>
      </p:grpSp>
      <p:grpSp>
        <p:nvGrpSpPr>
          <p:cNvPr id="2216" name="Google Shape;2216;p34"/>
          <p:cNvGrpSpPr/>
          <p:nvPr/>
        </p:nvGrpSpPr>
        <p:grpSpPr>
          <a:xfrm>
            <a:off x="8833733" y="5056658"/>
            <a:ext cx="840907" cy="841473"/>
            <a:chOff x="1300400" y="1688700"/>
            <a:chExt cx="481950" cy="482275"/>
          </a:xfrm>
        </p:grpSpPr>
        <p:sp>
          <p:nvSpPr>
            <p:cNvPr id="2217" name="Google Shape;2217;p34"/>
            <p:cNvSpPr/>
            <p:nvPr/>
          </p:nvSpPr>
          <p:spPr>
            <a:xfrm>
              <a:off x="1300400" y="1688700"/>
              <a:ext cx="481950" cy="482275"/>
            </a:xfrm>
            <a:custGeom>
              <a:avLst/>
              <a:gdLst/>
              <a:ahLst/>
              <a:cxnLst/>
              <a:rect l="l" t="t" r="r" b="b"/>
              <a:pathLst>
                <a:path w="19278" h="19291" extrusionOk="0">
                  <a:moveTo>
                    <a:pt x="9645" y="19290"/>
                  </a:moveTo>
                  <a:cubicBezTo>
                    <a:pt x="14952" y="19290"/>
                    <a:pt x="19277" y="14952"/>
                    <a:pt x="19277" y="9645"/>
                  </a:cubicBezTo>
                  <a:cubicBezTo>
                    <a:pt x="19277" y="4339"/>
                    <a:pt x="14952" y="1"/>
                    <a:pt x="9645" y="1"/>
                  </a:cubicBezTo>
                  <a:cubicBezTo>
                    <a:pt x="4326" y="1"/>
                    <a:pt x="0" y="4339"/>
                    <a:pt x="0" y="9645"/>
                  </a:cubicBezTo>
                  <a:cubicBezTo>
                    <a:pt x="0" y="14952"/>
                    <a:pt x="4326" y="19290"/>
                    <a:pt x="9645" y="19290"/>
                  </a:cubicBezTo>
                  <a:close/>
                </a:path>
              </a:pathLst>
            </a:custGeom>
            <a:solidFill>
              <a:srgbClr val="A54D05"/>
            </a:solidFill>
            <a:ln w="762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ct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A54D05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8" name="Google Shape;2218;p34"/>
            <p:cNvSpPr/>
            <p:nvPr/>
          </p:nvSpPr>
          <p:spPr>
            <a:xfrm>
              <a:off x="1347225" y="1735550"/>
              <a:ext cx="388275" cy="388575"/>
            </a:xfrm>
            <a:custGeom>
              <a:avLst/>
              <a:gdLst/>
              <a:ahLst/>
              <a:cxnLst/>
              <a:rect l="l" t="t" r="r" b="b"/>
              <a:pathLst>
                <a:path w="15531" h="15543" extrusionOk="0">
                  <a:moveTo>
                    <a:pt x="7772" y="15543"/>
                  </a:moveTo>
                  <a:cubicBezTo>
                    <a:pt x="12048" y="15543"/>
                    <a:pt x="15531" y="12047"/>
                    <a:pt x="15531" y="7771"/>
                  </a:cubicBezTo>
                  <a:cubicBezTo>
                    <a:pt x="15531" y="3496"/>
                    <a:pt x="12048" y="0"/>
                    <a:pt x="7772" y="0"/>
                  </a:cubicBezTo>
                  <a:cubicBezTo>
                    <a:pt x="3484" y="0"/>
                    <a:pt x="1" y="3496"/>
                    <a:pt x="1" y="7771"/>
                  </a:cubicBezTo>
                  <a:cubicBezTo>
                    <a:pt x="1" y="12047"/>
                    <a:pt x="3484" y="15543"/>
                    <a:pt x="7772" y="15543"/>
                  </a:cubicBezTo>
                  <a:close/>
                </a:path>
              </a:pathLst>
            </a:custGeom>
            <a:solidFill>
              <a:srgbClr val="E69138"/>
            </a:solidFill>
            <a:ln w="76200" cap="flat" cmpd="sng">
              <a:solidFill>
                <a:srgbClr val="A54D0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ct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r>
                <a:rPr kumimoji="0" lang="en" sz="3067" b="1" i="0" u="none" strike="noStrike" kern="0" cap="none" spc="0" normalizeH="0" baseline="0" noProof="0">
                  <a:ln>
                    <a:noFill/>
                  </a:ln>
                  <a:solidFill>
                    <a:srgbClr val="A54D05"/>
                  </a:solidFill>
                  <a:effectLst/>
                  <a:uLnTx/>
                  <a:uFillTx/>
                  <a:latin typeface="Dosis"/>
                  <a:ea typeface="Dosis"/>
                  <a:cs typeface="Dosis"/>
                  <a:sym typeface="Dosis"/>
                </a:rPr>
                <a:t>1¢</a:t>
              </a:r>
              <a:endParaRPr kumimoji="0" sz="3067" b="1" i="0" u="none" strike="noStrike" kern="0" cap="none" spc="0" normalizeH="0" baseline="0" noProof="0">
                <a:ln>
                  <a:noFill/>
                </a:ln>
                <a:solidFill>
                  <a:srgbClr val="A54D05"/>
                </a:solidFill>
                <a:effectLst/>
                <a:uLnTx/>
                <a:uFillTx/>
                <a:latin typeface="Dosis"/>
                <a:ea typeface="Dosis"/>
                <a:cs typeface="Dosis"/>
                <a:sym typeface="Dosis"/>
              </a:endParaRPr>
            </a:p>
          </p:txBody>
        </p:sp>
      </p:grpSp>
      <p:sp>
        <p:nvSpPr>
          <p:cNvPr id="2219" name="Google Shape;2219;p34"/>
          <p:cNvSpPr/>
          <p:nvPr/>
        </p:nvSpPr>
        <p:spPr>
          <a:xfrm>
            <a:off x="8614030" y="4358664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BE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220" name="Google Shape;2220;p34"/>
          <p:cNvSpPr/>
          <p:nvPr/>
        </p:nvSpPr>
        <p:spPr>
          <a:xfrm>
            <a:off x="9046347" y="3021164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BE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221" name="Google Shape;2221;p34"/>
          <p:cNvSpPr/>
          <p:nvPr/>
        </p:nvSpPr>
        <p:spPr>
          <a:xfrm>
            <a:off x="10747763" y="2886164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BE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75641421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1219170">
              <a:buClr>
                <a:srgbClr val="000000"/>
              </a:buClr>
            </a:pPr>
            <a:fld id="{D2D769DF-72D7-400B-8D46-2CA7E227B53C}" type="datetimeFigureOut">
              <a:rPr lang="en-US" sz="1867" kern="0" smtClean="0">
                <a:solidFill>
                  <a:srgbClr val="000000"/>
                </a:solidFill>
                <a:cs typeface="Arial"/>
                <a:sym typeface="Arial"/>
              </a:rPr>
              <a:pPr defTabSz="1219170">
                <a:buClr>
                  <a:srgbClr val="000000"/>
                </a:buClr>
              </a:pPr>
              <a:t>1/8/2025</a:t>
            </a:fld>
            <a:endParaRPr lang="en-US"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1219170">
              <a:buClr>
                <a:srgbClr val="000000"/>
              </a:buClr>
            </a:pPr>
            <a:endParaRPr lang="en-US"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1219170">
              <a:buClr>
                <a:srgbClr val="000000"/>
              </a:buClr>
            </a:pPr>
            <a:fld id="{69B50EDA-12E8-486B-B293-B7EEEFB6F524}" type="slidenum">
              <a:rPr lang="en-US" sz="1867" kern="0" smtClean="0">
                <a:solidFill>
                  <a:srgbClr val="000000"/>
                </a:solidFill>
                <a:cs typeface="Arial"/>
                <a:sym typeface="Arial"/>
              </a:rPr>
              <a:pPr defTabSz="1219170">
                <a:buClr>
                  <a:srgbClr val="000000"/>
                </a:buClr>
              </a:pPr>
              <a:t>‹#›</a:t>
            </a:fld>
            <a:endParaRPr lang="en-US"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01108848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3">
  <p:cSld name="Section header 3">
    <p:bg>
      <p:bgPr>
        <a:solidFill>
          <a:schemeClr val="dk1"/>
        </a:solidFill>
        <a:effectLst/>
      </p:bgPr>
    </p:bg>
    <p:spTree>
      <p:nvGrpSpPr>
        <p:cNvPr id="1" name="Shape 10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16" name="Google Shape;1016;p16"/>
          <p:cNvGrpSpPr/>
          <p:nvPr/>
        </p:nvGrpSpPr>
        <p:grpSpPr>
          <a:xfrm>
            <a:off x="-184227" y="-399294"/>
            <a:ext cx="13152739" cy="7397993"/>
            <a:chOff x="238125" y="822050"/>
            <a:chExt cx="7136850" cy="4051475"/>
          </a:xfrm>
        </p:grpSpPr>
        <p:sp>
          <p:nvSpPr>
            <p:cNvPr id="1017" name="Google Shape;1017;p16"/>
            <p:cNvSpPr/>
            <p:nvPr/>
          </p:nvSpPr>
          <p:spPr>
            <a:xfrm>
              <a:off x="238125" y="114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8" name="Google Shape;1018;p16"/>
            <p:cNvSpPr/>
            <p:nvPr/>
          </p:nvSpPr>
          <p:spPr>
            <a:xfrm>
              <a:off x="238125" y="27590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9" name="Google Shape;1019;p16"/>
            <p:cNvSpPr/>
            <p:nvPr/>
          </p:nvSpPr>
          <p:spPr>
            <a:xfrm>
              <a:off x="238125" y="250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0" name="Google Shape;1020;p16"/>
            <p:cNvSpPr/>
            <p:nvPr/>
          </p:nvSpPr>
          <p:spPr>
            <a:xfrm>
              <a:off x="238125" y="22460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1" name="Google Shape;1021;p16"/>
            <p:cNvSpPr/>
            <p:nvPr/>
          </p:nvSpPr>
          <p:spPr>
            <a:xfrm>
              <a:off x="238125" y="1971075"/>
              <a:ext cx="7136850" cy="0"/>
            </a:xfrm>
            <a:custGeom>
              <a:avLst/>
              <a:gdLst/>
              <a:ahLst/>
              <a:cxnLst/>
              <a:rect l="l" t="t" r="r" b="b"/>
              <a:pathLst>
                <a:path w="285474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2" name="Google Shape;1022;p16"/>
            <p:cNvSpPr/>
            <p:nvPr/>
          </p:nvSpPr>
          <p:spPr>
            <a:xfrm>
              <a:off x="238125" y="169607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3" name="Google Shape;1023;p16"/>
            <p:cNvSpPr/>
            <p:nvPr/>
          </p:nvSpPr>
          <p:spPr>
            <a:xfrm>
              <a:off x="238125" y="1420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4" name="Google Shape;1024;p16"/>
            <p:cNvSpPr/>
            <p:nvPr/>
          </p:nvSpPr>
          <p:spPr>
            <a:xfrm>
              <a:off x="238125" y="33092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5" name="Google Shape;1025;p16"/>
            <p:cNvSpPr/>
            <p:nvPr/>
          </p:nvSpPr>
          <p:spPr>
            <a:xfrm>
              <a:off x="238125" y="30155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6" name="Google Shape;1026;p16"/>
            <p:cNvSpPr/>
            <p:nvPr/>
          </p:nvSpPr>
          <p:spPr>
            <a:xfrm>
              <a:off x="238125" y="47439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7" name="Google Shape;1027;p16"/>
            <p:cNvSpPr/>
            <p:nvPr/>
          </p:nvSpPr>
          <p:spPr>
            <a:xfrm>
              <a:off x="238125" y="44549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8" name="Google Shape;1028;p16"/>
            <p:cNvSpPr/>
            <p:nvPr/>
          </p:nvSpPr>
          <p:spPr>
            <a:xfrm>
              <a:off x="238125" y="4167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9" name="Google Shape;1029;p16"/>
            <p:cNvSpPr/>
            <p:nvPr/>
          </p:nvSpPr>
          <p:spPr>
            <a:xfrm>
              <a:off x="238125" y="38817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0" name="Google Shape;1030;p16"/>
            <p:cNvSpPr/>
            <p:nvPr/>
          </p:nvSpPr>
          <p:spPr>
            <a:xfrm>
              <a:off x="238125" y="35953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1" name="Google Shape;1031;p16"/>
            <p:cNvSpPr/>
            <p:nvPr/>
          </p:nvSpPr>
          <p:spPr>
            <a:xfrm>
              <a:off x="5075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2" name="Google Shape;1032;p16"/>
            <p:cNvSpPr/>
            <p:nvPr/>
          </p:nvSpPr>
          <p:spPr>
            <a:xfrm>
              <a:off x="3244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3" name="Google Shape;1033;p16"/>
            <p:cNvSpPr/>
            <p:nvPr/>
          </p:nvSpPr>
          <p:spPr>
            <a:xfrm>
              <a:off x="29400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4" name="Google Shape;1034;p16"/>
            <p:cNvSpPr/>
            <p:nvPr/>
          </p:nvSpPr>
          <p:spPr>
            <a:xfrm>
              <a:off x="2635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5" name="Google Shape;1035;p16"/>
            <p:cNvSpPr/>
            <p:nvPr/>
          </p:nvSpPr>
          <p:spPr>
            <a:xfrm>
              <a:off x="2331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6" name="Google Shape;1036;p16"/>
            <p:cNvSpPr/>
            <p:nvPr/>
          </p:nvSpPr>
          <p:spPr>
            <a:xfrm>
              <a:off x="20279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7" name="Google Shape;1037;p16"/>
            <p:cNvSpPr/>
            <p:nvPr/>
          </p:nvSpPr>
          <p:spPr>
            <a:xfrm>
              <a:off x="17239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8" name="Google Shape;1038;p16"/>
            <p:cNvSpPr/>
            <p:nvPr/>
          </p:nvSpPr>
          <p:spPr>
            <a:xfrm>
              <a:off x="14197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9" name="Google Shape;1039;p16"/>
            <p:cNvSpPr/>
            <p:nvPr/>
          </p:nvSpPr>
          <p:spPr>
            <a:xfrm>
              <a:off x="1115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0" name="Google Shape;1040;p16"/>
            <p:cNvSpPr/>
            <p:nvPr/>
          </p:nvSpPr>
          <p:spPr>
            <a:xfrm>
              <a:off x="811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1" name="Google Shape;1041;p16"/>
            <p:cNvSpPr/>
            <p:nvPr/>
          </p:nvSpPr>
          <p:spPr>
            <a:xfrm>
              <a:off x="3548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2" name="Google Shape;1042;p16"/>
            <p:cNvSpPr/>
            <p:nvPr/>
          </p:nvSpPr>
          <p:spPr>
            <a:xfrm>
              <a:off x="62845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3" name="Google Shape;1043;p16"/>
            <p:cNvSpPr/>
            <p:nvPr/>
          </p:nvSpPr>
          <p:spPr>
            <a:xfrm>
              <a:off x="5980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4" name="Google Shape;1044;p16"/>
            <p:cNvSpPr/>
            <p:nvPr/>
          </p:nvSpPr>
          <p:spPr>
            <a:xfrm>
              <a:off x="5676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5" name="Google Shape;1045;p16"/>
            <p:cNvSpPr/>
            <p:nvPr/>
          </p:nvSpPr>
          <p:spPr>
            <a:xfrm>
              <a:off x="53724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6" name="Google Shape;1046;p16"/>
            <p:cNvSpPr/>
            <p:nvPr/>
          </p:nvSpPr>
          <p:spPr>
            <a:xfrm>
              <a:off x="50684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7" name="Google Shape;1047;p16"/>
            <p:cNvSpPr/>
            <p:nvPr/>
          </p:nvSpPr>
          <p:spPr>
            <a:xfrm>
              <a:off x="47644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8" name="Google Shape;1048;p16"/>
            <p:cNvSpPr/>
            <p:nvPr/>
          </p:nvSpPr>
          <p:spPr>
            <a:xfrm>
              <a:off x="4460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9" name="Google Shape;1049;p16"/>
            <p:cNvSpPr/>
            <p:nvPr/>
          </p:nvSpPr>
          <p:spPr>
            <a:xfrm>
              <a:off x="4156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0" name="Google Shape;1050;p16"/>
            <p:cNvSpPr/>
            <p:nvPr/>
          </p:nvSpPr>
          <p:spPr>
            <a:xfrm>
              <a:off x="38522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1" name="Google Shape;1051;p16"/>
            <p:cNvSpPr/>
            <p:nvPr/>
          </p:nvSpPr>
          <p:spPr>
            <a:xfrm>
              <a:off x="65885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2" name="Google Shape;1052;p16"/>
            <p:cNvSpPr/>
            <p:nvPr/>
          </p:nvSpPr>
          <p:spPr>
            <a:xfrm>
              <a:off x="71967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3" name="Google Shape;1053;p16"/>
            <p:cNvSpPr/>
            <p:nvPr/>
          </p:nvSpPr>
          <p:spPr>
            <a:xfrm>
              <a:off x="68927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054" name="Google Shape;1054;p16"/>
          <p:cNvSpPr txBox="1">
            <a:spLocks noGrp="1"/>
          </p:cNvSpPr>
          <p:nvPr>
            <p:ph type="title"/>
          </p:nvPr>
        </p:nvSpPr>
        <p:spPr>
          <a:xfrm>
            <a:off x="1014933" y="3029067"/>
            <a:ext cx="7366000" cy="166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200"/>
              <a:buNone/>
              <a:defRPr sz="7333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9pPr>
          </a:lstStyle>
          <a:p>
            <a:endParaRPr/>
          </a:p>
        </p:txBody>
      </p:sp>
      <p:sp>
        <p:nvSpPr>
          <p:cNvPr id="1055" name="Google Shape;1055;p16"/>
          <p:cNvSpPr txBox="1">
            <a:spLocks noGrp="1"/>
          </p:cNvSpPr>
          <p:nvPr>
            <p:ph type="subTitle" idx="1"/>
          </p:nvPr>
        </p:nvSpPr>
        <p:spPr>
          <a:xfrm>
            <a:off x="1014933" y="5379133"/>
            <a:ext cx="7366000" cy="59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1056" name="Google Shape;1056;p16"/>
          <p:cNvSpPr txBox="1">
            <a:spLocks noGrp="1"/>
          </p:cNvSpPr>
          <p:nvPr>
            <p:ph type="title" idx="2" hasCustomPrompt="1"/>
          </p:nvPr>
        </p:nvSpPr>
        <p:spPr>
          <a:xfrm>
            <a:off x="1083967" y="998433"/>
            <a:ext cx="1715200" cy="166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3333" b="1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grpSp>
        <p:nvGrpSpPr>
          <p:cNvPr id="1057" name="Google Shape;1057;p16"/>
          <p:cNvGrpSpPr/>
          <p:nvPr/>
        </p:nvGrpSpPr>
        <p:grpSpPr>
          <a:xfrm>
            <a:off x="8937103" y="3438280"/>
            <a:ext cx="2087215" cy="2626781"/>
            <a:chOff x="7667575" y="2133515"/>
            <a:chExt cx="359600" cy="452550"/>
          </a:xfrm>
        </p:grpSpPr>
        <p:sp>
          <p:nvSpPr>
            <p:cNvPr id="1058" name="Google Shape;1058;p16"/>
            <p:cNvSpPr/>
            <p:nvPr/>
          </p:nvSpPr>
          <p:spPr>
            <a:xfrm>
              <a:off x="7667950" y="2133515"/>
              <a:ext cx="359225" cy="452550"/>
            </a:xfrm>
            <a:custGeom>
              <a:avLst/>
              <a:gdLst/>
              <a:ahLst/>
              <a:cxnLst/>
              <a:rect l="l" t="t" r="r" b="b"/>
              <a:pathLst>
                <a:path w="14369" h="18102" extrusionOk="0">
                  <a:moveTo>
                    <a:pt x="7214" y="0"/>
                  </a:moveTo>
                  <a:cubicBezTo>
                    <a:pt x="7095" y="0"/>
                    <a:pt x="7005" y="90"/>
                    <a:pt x="6990" y="194"/>
                  </a:cubicBezTo>
                  <a:lnTo>
                    <a:pt x="1420" y="194"/>
                  </a:lnTo>
                  <a:lnTo>
                    <a:pt x="1420" y="7423"/>
                  </a:lnTo>
                  <a:lnTo>
                    <a:pt x="6990" y="7423"/>
                  </a:lnTo>
                  <a:lnTo>
                    <a:pt x="6990" y="7438"/>
                  </a:lnTo>
                  <a:lnTo>
                    <a:pt x="449" y="7438"/>
                  </a:lnTo>
                  <a:lnTo>
                    <a:pt x="449" y="9962"/>
                  </a:lnTo>
                  <a:lnTo>
                    <a:pt x="285" y="9962"/>
                  </a:lnTo>
                  <a:cubicBezTo>
                    <a:pt x="135" y="9962"/>
                    <a:pt x="1" y="10081"/>
                    <a:pt x="1" y="10245"/>
                  </a:cubicBezTo>
                  <a:cubicBezTo>
                    <a:pt x="1" y="10395"/>
                    <a:pt x="135" y="10514"/>
                    <a:pt x="285" y="10514"/>
                  </a:cubicBezTo>
                  <a:lnTo>
                    <a:pt x="449" y="10514"/>
                  </a:lnTo>
                  <a:lnTo>
                    <a:pt x="449" y="17549"/>
                  </a:lnTo>
                  <a:lnTo>
                    <a:pt x="6990" y="17549"/>
                  </a:lnTo>
                  <a:lnTo>
                    <a:pt x="6990" y="17892"/>
                  </a:lnTo>
                  <a:cubicBezTo>
                    <a:pt x="6990" y="17997"/>
                    <a:pt x="7095" y="18101"/>
                    <a:pt x="7214" y="18101"/>
                  </a:cubicBezTo>
                  <a:cubicBezTo>
                    <a:pt x="7334" y="18101"/>
                    <a:pt x="7424" y="17997"/>
                    <a:pt x="7424" y="17892"/>
                  </a:cubicBezTo>
                  <a:lnTo>
                    <a:pt x="7424" y="17549"/>
                  </a:lnTo>
                  <a:lnTo>
                    <a:pt x="13905" y="17549"/>
                  </a:lnTo>
                  <a:lnTo>
                    <a:pt x="13905" y="10514"/>
                  </a:lnTo>
                  <a:lnTo>
                    <a:pt x="14085" y="10514"/>
                  </a:lnTo>
                  <a:cubicBezTo>
                    <a:pt x="14249" y="10514"/>
                    <a:pt x="14368" y="10395"/>
                    <a:pt x="14368" y="10245"/>
                  </a:cubicBezTo>
                  <a:cubicBezTo>
                    <a:pt x="14368" y="10081"/>
                    <a:pt x="14249" y="9962"/>
                    <a:pt x="14085" y="9962"/>
                  </a:cubicBezTo>
                  <a:lnTo>
                    <a:pt x="13905" y="9962"/>
                  </a:lnTo>
                  <a:lnTo>
                    <a:pt x="13905" y="7438"/>
                  </a:lnTo>
                  <a:lnTo>
                    <a:pt x="7424" y="7438"/>
                  </a:lnTo>
                  <a:lnTo>
                    <a:pt x="7424" y="7423"/>
                  </a:lnTo>
                  <a:lnTo>
                    <a:pt x="12307" y="7423"/>
                  </a:lnTo>
                  <a:lnTo>
                    <a:pt x="12307" y="194"/>
                  </a:lnTo>
                  <a:lnTo>
                    <a:pt x="7424" y="194"/>
                  </a:lnTo>
                  <a:cubicBezTo>
                    <a:pt x="7409" y="90"/>
                    <a:pt x="7319" y="0"/>
                    <a:pt x="7214" y="0"/>
                  </a:cubicBezTo>
                  <a:close/>
                </a:path>
              </a:pathLst>
            </a:custGeom>
            <a:solidFill>
              <a:srgbClr val="FFFFFF"/>
            </a:solidFill>
            <a:ln w="2286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9" name="Google Shape;1059;p16"/>
            <p:cNvSpPr/>
            <p:nvPr/>
          </p:nvSpPr>
          <p:spPr>
            <a:xfrm>
              <a:off x="7678775" y="2319625"/>
              <a:ext cx="336075" cy="252425"/>
            </a:xfrm>
            <a:custGeom>
              <a:avLst/>
              <a:gdLst/>
              <a:ahLst/>
              <a:cxnLst/>
              <a:rect l="l" t="t" r="r" b="b"/>
              <a:pathLst>
                <a:path w="13443" h="10097" extrusionOk="0">
                  <a:moveTo>
                    <a:pt x="1" y="1"/>
                  </a:moveTo>
                  <a:lnTo>
                    <a:pt x="1" y="10097"/>
                  </a:lnTo>
                  <a:lnTo>
                    <a:pt x="13442" y="10097"/>
                  </a:lnTo>
                  <a:lnTo>
                    <a:pt x="13442" y="1"/>
                  </a:lnTo>
                  <a:close/>
                </a:path>
              </a:pathLst>
            </a:custGeom>
            <a:solidFill>
              <a:srgbClr val="FAA0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0" name="Google Shape;1060;p16"/>
            <p:cNvSpPr/>
            <p:nvPr/>
          </p:nvSpPr>
          <p:spPr>
            <a:xfrm>
              <a:off x="7716875" y="2354350"/>
              <a:ext cx="72825" cy="72850"/>
            </a:xfrm>
            <a:custGeom>
              <a:avLst/>
              <a:gdLst/>
              <a:ahLst/>
              <a:cxnLst/>
              <a:rect l="l" t="t" r="r" b="b"/>
              <a:pathLst>
                <a:path w="2913" h="2914" extrusionOk="0">
                  <a:moveTo>
                    <a:pt x="0" y="1"/>
                  </a:moveTo>
                  <a:lnTo>
                    <a:pt x="0" y="2913"/>
                  </a:lnTo>
                  <a:lnTo>
                    <a:pt x="2912" y="2913"/>
                  </a:lnTo>
                  <a:lnTo>
                    <a:pt x="2912" y="1"/>
                  </a:lnTo>
                  <a:close/>
                </a:path>
              </a:pathLst>
            </a:custGeom>
            <a:solidFill>
              <a:srgbClr val="6146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1" name="Google Shape;1061;p16"/>
            <p:cNvSpPr/>
            <p:nvPr/>
          </p:nvSpPr>
          <p:spPr>
            <a:xfrm>
              <a:off x="7829250" y="2478700"/>
              <a:ext cx="147875" cy="19050"/>
            </a:xfrm>
            <a:custGeom>
              <a:avLst/>
              <a:gdLst/>
              <a:ahLst/>
              <a:cxnLst/>
              <a:rect l="l" t="t" r="r" b="b"/>
              <a:pathLst>
                <a:path w="5915" h="762" extrusionOk="0">
                  <a:moveTo>
                    <a:pt x="1" y="0"/>
                  </a:moveTo>
                  <a:lnTo>
                    <a:pt x="1" y="762"/>
                  </a:lnTo>
                  <a:lnTo>
                    <a:pt x="5915" y="762"/>
                  </a:lnTo>
                  <a:lnTo>
                    <a:pt x="5915" y="0"/>
                  </a:lnTo>
                  <a:close/>
                </a:path>
              </a:pathLst>
            </a:custGeom>
            <a:solidFill>
              <a:srgbClr val="FFC0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2" name="Google Shape;1062;p16"/>
            <p:cNvSpPr/>
            <p:nvPr/>
          </p:nvSpPr>
          <p:spPr>
            <a:xfrm>
              <a:off x="7829250" y="2516400"/>
              <a:ext cx="147875" cy="18700"/>
            </a:xfrm>
            <a:custGeom>
              <a:avLst/>
              <a:gdLst/>
              <a:ahLst/>
              <a:cxnLst/>
              <a:rect l="l" t="t" r="r" b="b"/>
              <a:pathLst>
                <a:path w="5915" h="748" extrusionOk="0">
                  <a:moveTo>
                    <a:pt x="1" y="1"/>
                  </a:moveTo>
                  <a:lnTo>
                    <a:pt x="1" y="747"/>
                  </a:lnTo>
                  <a:lnTo>
                    <a:pt x="5915" y="747"/>
                  </a:lnTo>
                  <a:lnTo>
                    <a:pt x="5915" y="1"/>
                  </a:lnTo>
                  <a:close/>
                </a:path>
              </a:pathLst>
            </a:custGeom>
            <a:solidFill>
              <a:srgbClr val="FFC0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3" name="Google Shape;1063;p16"/>
            <p:cNvSpPr/>
            <p:nvPr/>
          </p:nvSpPr>
          <p:spPr>
            <a:xfrm>
              <a:off x="7702675" y="2138550"/>
              <a:ext cx="272225" cy="180750"/>
            </a:xfrm>
            <a:custGeom>
              <a:avLst/>
              <a:gdLst/>
              <a:ahLst/>
              <a:cxnLst/>
              <a:rect l="l" t="t" r="r" b="b"/>
              <a:pathLst>
                <a:path w="10889" h="7230" extrusionOk="0">
                  <a:moveTo>
                    <a:pt x="1" y="1"/>
                  </a:moveTo>
                  <a:lnTo>
                    <a:pt x="1" y="7229"/>
                  </a:lnTo>
                  <a:lnTo>
                    <a:pt x="10888" y="7229"/>
                  </a:lnTo>
                  <a:lnTo>
                    <a:pt x="10888" y="1"/>
                  </a:lnTo>
                  <a:close/>
                </a:path>
              </a:pathLst>
            </a:custGeom>
            <a:solidFill>
              <a:srgbClr val="F28B0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4" name="Google Shape;1064;p16"/>
            <p:cNvSpPr/>
            <p:nvPr/>
          </p:nvSpPr>
          <p:spPr>
            <a:xfrm>
              <a:off x="7726200" y="2185225"/>
              <a:ext cx="98600" cy="14200"/>
            </a:xfrm>
            <a:custGeom>
              <a:avLst/>
              <a:gdLst/>
              <a:ahLst/>
              <a:cxnLst/>
              <a:rect l="l" t="t" r="r" b="b"/>
              <a:pathLst>
                <a:path w="3944" h="568" extrusionOk="0">
                  <a:moveTo>
                    <a:pt x="1" y="0"/>
                  </a:moveTo>
                  <a:lnTo>
                    <a:pt x="1" y="568"/>
                  </a:lnTo>
                  <a:lnTo>
                    <a:pt x="3943" y="568"/>
                  </a:lnTo>
                  <a:lnTo>
                    <a:pt x="3943" y="0"/>
                  </a:lnTo>
                  <a:close/>
                </a:path>
              </a:pathLst>
            </a:custGeom>
            <a:solidFill>
              <a:srgbClr val="FFC0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5" name="Google Shape;1065;p16"/>
            <p:cNvSpPr/>
            <p:nvPr/>
          </p:nvSpPr>
          <p:spPr>
            <a:xfrm>
              <a:off x="7723575" y="2218075"/>
              <a:ext cx="98975" cy="14225"/>
            </a:xfrm>
            <a:custGeom>
              <a:avLst/>
              <a:gdLst/>
              <a:ahLst/>
              <a:cxnLst/>
              <a:rect l="l" t="t" r="r" b="b"/>
              <a:pathLst>
                <a:path w="3959" h="569" extrusionOk="0">
                  <a:moveTo>
                    <a:pt x="1" y="1"/>
                  </a:moveTo>
                  <a:lnTo>
                    <a:pt x="1" y="568"/>
                  </a:lnTo>
                  <a:lnTo>
                    <a:pt x="3959" y="568"/>
                  </a:lnTo>
                  <a:lnTo>
                    <a:pt x="3959" y="1"/>
                  </a:lnTo>
                  <a:close/>
                </a:path>
              </a:pathLst>
            </a:custGeom>
            <a:solidFill>
              <a:srgbClr val="FFC0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6" name="Google Shape;1066;p16"/>
            <p:cNvSpPr/>
            <p:nvPr/>
          </p:nvSpPr>
          <p:spPr>
            <a:xfrm>
              <a:off x="7871825" y="2178500"/>
              <a:ext cx="82150" cy="121750"/>
            </a:xfrm>
            <a:custGeom>
              <a:avLst/>
              <a:gdLst/>
              <a:ahLst/>
              <a:cxnLst/>
              <a:rect l="l" t="t" r="r" b="b"/>
              <a:pathLst>
                <a:path w="3286" h="4870" extrusionOk="0">
                  <a:moveTo>
                    <a:pt x="0" y="1"/>
                  </a:moveTo>
                  <a:lnTo>
                    <a:pt x="0" y="4869"/>
                  </a:lnTo>
                  <a:lnTo>
                    <a:pt x="3286" y="4869"/>
                  </a:lnTo>
                  <a:lnTo>
                    <a:pt x="3286" y="1"/>
                  </a:lnTo>
                  <a:close/>
                </a:path>
              </a:pathLst>
            </a:custGeom>
            <a:solidFill>
              <a:srgbClr val="FFC0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7" name="Google Shape;1067;p16"/>
            <p:cNvSpPr/>
            <p:nvPr/>
          </p:nvSpPr>
          <p:spPr>
            <a:xfrm>
              <a:off x="7842325" y="2133700"/>
              <a:ext cx="10475" cy="452175"/>
            </a:xfrm>
            <a:custGeom>
              <a:avLst/>
              <a:gdLst/>
              <a:ahLst/>
              <a:cxnLst/>
              <a:rect l="l" t="t" r="r" b="b"/>
              <a:pathLst>
                <a:path w="419" h="18087" extrusionOk="0">
                  <a:moveTo>
                    <a:pt x="209" y="0"/>
                  </a:moveTo>
                  <a:cubicBezTo>
                    <a:pt x="90" y="0"/>
                    <a:pt x="0" y="90"/>
                    <a:pt x="0" y="209"/>
                  </a:cubicBezTo>
                  <a:lnTo>
                    <a:pt x="0" y="17892"/>
                  </a:lnTo>
                  <a:cubicBezTo>
                    <a:pt x="0" y="17997"/>
                    <a:pt x="90" y="18087"/>
                    <a:pt x="209" y="18087"/>
                  </a:cubicBezTo>
                  <a:cubicBezTo>
                    <a:pt x="329" y="18087"/>
                    <a:pt x="418" y="17997"/>
                    <a:pt x="418" y="17892"/>
                  </a:cubicBezTo>
                  <a:lnTo>
                    <a:pt x="418" y="209"/>
                  </a:lnTo>
                  <a:cubicBezTo>
                    <a:pt x="418" y="90"/>
                    <a:pt x="329" y="0"/>
                    <a:pt x="209" y="0"/>
                  </a:cubicBezTo>
                  <a:close/>
                </a:path>
              </a:pathLst>
            </a:custGeom>
            <a:solidFill>
              <a:srgbClr val="FCD1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8" name="Google Shape;1068;p16"/>
            <p:cNvSpPr/>
            <p:nvPr/>
          </p:nvSpPr>
          <p:spPr>
            <a:xfrm>
              <a:off x="7667575" y="2382375"/>
              <a:ext cx="358850" cy="14200"/>
            </a:xfrm>
            <a:custGeom>
              <a:avLst/>
              <a:gdLst/>
              <a:ahLst/>
              <a:cxnLst/>
              <a:rect l="l" t="t" r="r" b="b"/>
              <a:pathLst>
                <a:path w="14354" h="568" extrusionOk="0">
                  <a:moveTo>
                    <a:pt x="270" y="0"/>
                  </a:moveTo>
                  <a:cubicBezTo>
                    <a:pt x="120" y="0"/>
                    <a:pt x="1" y="134"/>
                    <a:pt x="1" y="284"/>
                  </a:cubicBezTo>
                  <a:cubicBezTo>
                    <a:pt x="1" y="448"/>
                    <a:pt x="120" y="568"/>
                    <a:pt x="270" y="568"/>
                  </a:cubicBezTo>
                  <a:lnTo>
                    <a:pt x="14084" y="568"/>
                  </a:lnTo>
                  <a:cubicBezTo>
                    <a:pt x="14234" y="568"/>
                    <a:pt x="14353" y="448"/>
                    <a:pt x="14353" y="284"/>
                  </a:cubicBezTo>
                  <a:cubicBezTo>
                    <a:pt x="14353" y="134"/>
                    <a:pt x="14234" y="0"/>
                    <a:pt x="14084" y="0"/>
                  </a:cubicBezTo>
                  <a:close/>
                </a:path>
              </a:pathLst>
            </a:custGeom>
            <a:solidFill>
              <a:srgbClr val="FFC0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69" name="Google Shape;1069;p16"/>
          <p:cNvGrpSpPr/>
          <p:nvPr/>
        </p:nvGrpSpPr>
        <p:grpSpPr>
          <a:xfrm>
            <a:off x="9171199" y="1568962"/>
            <a:ext cx="863885" cy="863903"/>
            <a:chOff x="3312800" y="1179225"/>
            <a:chExt cx="473725" cy="473700"/>
          </a:xfrm>
        </p:grpSpPr>
        <p:sp>
          <p:nvSpPr>
            <p:cNvPr id="1070" name="Google Shape;1070;p16"/>
            <p:cNvSpPr/>
            <p:nvPr/>
          </p:nvSpPr>
          <p:spPr>
            <a:xfrm>
              <a:off x="3312800" y="1179225"/>
              <a:ext cx="473725" cy="473700"/>
            </a:xfrm>
            <a:custGeom>
              <a:avLst/>
              <a:gdLst/>
              <a:ahLst/>
              <a:cxnLst/>
              <a:rect l="l" t="t" r="r" b="b"/>
              <a:pathLst>
                <a:path w="18949" h="18948" extrusionOk="0">
                  <a:moveTo>
                    <a:pt x="9474" y="0"/>
                  </a:moveTo>
                  <a:cubicBezTo>
                    <a:pt x="4236" y="0"/>
                    <a:pt x="1" y="4236"/>
                    <a:pt x="1" y="9474"/>
                  </a:cubicBezTo>
                  <a:cubicBezTo>
                    <a:pt x="1" y="14712"/>
                    <a:pt x="4236" y="18948"/>
                    <a:pt x="9474" y="18948"/>
                  </a:cubicBezTo>
                  <a:cubicBezTo>
                    <a:pt x="14713" y="18948"/>
                    <a:pt x="18948" y="14712"/>
                    <a:pt x="18948" y="9474"/>
                  </a:cubicBezTo>
                  <a:cubicBezTo>
                    <a:pt x="18948" y="4236"/>
                    <a:pt x="14713" y="0"/>
                    <a:pt x="9474" y="0"/>
                  </a:cubicBezTo>
                  <a:close/>
                </a:path>
              </a:pathLst>
            </a:custGeom>
            <a:solidFill>
              <a:schemeClr val="lt2"/>
            </a:solidFill>
            <a:ln w="762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1" name="Google Shape;1071;p16"/>
            <p:cNvSpPr/>
            <p:nvPr/>
          </p:nvSpPr>
          <p:spPr>
            <a:xfrm>
              <a:off x="3366075" y="1255250"/>
              <a:ext cx="367175" cy="321750"/>
            </a:xfrm>
            <a:custGeom>
              <a:avLst/>
              <a:gdLst/>
              <a:ahLst/>
              <a:cxnLst/>
              <a:rect l="l" t="t" r="r" b="b"/>
              <a:pathLst>
                <a:path w="14687" h="12870" extrusionOk="0">
                  <a:moveTo>
                    <a:pt x="7320" y="1"/>
                  </a:moveTo>
                  <a:cubicBezTo>
                    <a:pt x="6348" y="1"/>
                    <a:pt x="5362" y="223"/>
                    <a:pt x="4436" y="694"/>
                  </a:cubicBezTo>
                  <a:cubicBezTo>
                    <a:pt x="1253" y="2323"/>
                    <a:pt x="0" y="6182"/>
                    <a:pt x="1604" y="9340"/>
                  </a:cubicBezTo>
                  <a:cubicBezTo>
                    <a:pt x="2753" y="11585"/>
                    <a:pt x="5011" y="12870"/>
                    <a:pt x="7350" y="12870"/>
                  </a:cubicBezTo>
                  <a:cubicBezTo>
                    <a:pt x="8328" y="12870"/>
                    <a:pt x="9320" y="12645"/>
                    <a:pt x="10251" y="12172"/>
                  </a:cubicBezTo>
                  <a:cubicBezTo>
                    <a:pt x="13409" y="10543"/>
                    <a:pt x="14687" y="6684"/>
                    <a:pt x="13058" y="3526"/>
                  </a:cubicBezTo>
                  <a:cubicBezTo>
                    <a:pt x="11924" y="1294"/>
                    <a:pt x="9664" y="1"/>
                    <a:pt x="732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2" name="Google Shape;1072;p16"/>
            <p:cNvSpPr/>
            <p:nvPr/>
          </p:nvSpPr>
          <p:spPr>
            <a:xfrm>
              <a:off x="3424950" y="1327400"/>
              <a:ext cx="249400" cy="180100"/>
            </a:xfrm>
            <a:custGeom>
              <a:avLst/>
              <a:gdLst/>
              <a:ahLst/>
              <a:cxnLst/>
              <a:rect l="l" t="t" r="r" b="b"/>
              <a:pathLst>
                <a:path w="9976" h="7204" extrusionOk="0">
                  <a:moveTo>
                    <a:pt x="6917" y="1"/>
                  </a:moveTo>
                  <a:cubicBezTo>
                    <a:pt x="6507" y="1"/>
                    <a:pt x="6115" y="101"/>
                    <a:pt x="5740" y="289"/>
                  </a:cubicBezTo>
                  <a:cubicBezTo>
                    <a:pt x="5289" y="514"/>
                    <a:pt x="4913" y="865"/>
                    <a:pt x="4663" y="1316"/>
                  </a:cubicBezTo>
                  <a:cubicBezTo>
                    <a:pt x="4462" y="1667"/>
                    <a:pt x="4287" y="2118"/>
                    <a:pt x="4161" y="2695"/>
                  </a:cubicBezTo>
                  <a:cubicBezTo>
                    <a:pt x="3986" y="3397"/>
                    <a:pt x="3886" y="3923"/>
                    <a:pt x="3810" y="4224"/>
                  </a:cubicBezTo>
                  <a:cubicBezTo>
                    <a:pt x="3710" y="4575"/>
                    <a:pt x="3560" y="4800"/>
                    <a:pt x="3359" y="4900"/>
                  </a:cubicBezTo>
                  <a:cubicBezTo>
                    <a:pt x="3184" y="4976"/>
                    <a:pt x="3109" y="4976"/>
                    <a:pt x="3084" y="4976"/>
                  </a:cubicBezTo>
                  <a:cubicBezTo>
                    <a:pt x="2908" y="4951"/>
                    <a:pt x="2783" y="4875"/>
                    <a:pt x="2708" y="4725"/>
                  </a:cubicBezTo>
                  <a:cubicBezTo>
                    <a:pt x="2658" y="4625"/>
                    <a:pt x="2658" y="4550"/>
                    <a:pt x="2683" y="4424"/>
                  </a:cubicBezTo>
                  <a:cubicBezTo>
                    <a:pt x="2733" y="4249"/>
                    <a:pt x="2933" y="4048"/>
                    <a:pt x="3234" y="3848"/>
                  </a:cubicBezTo>
                  <a:lnTo>
                    <a:pt x="3585" y="3622"/>
                  </a:lnTo>
                  <a:lnTo>
                    <a:pt x="2482" y="1743"/>
                  </a:lnTo>
                  <a:lnTo>
                    <a:pt x="2106" y="1968"/>
                  </a:lnTo>
                  <a:cubicBezTo>
                    <a:pt x="1605" y="2269"/>
                    <a:pt x="1204" y="2670"/>
                    <a:pt x="953" y="3121"/>
                  </a:cubicBezTo>
                  <a:cubicBezTo>
                    <a:pt x="678" y="3597"/>
                    <a:pt x="577" y="4098"/>
                    <a:pt x="627" y="4625"/>
                  </a:cubicBezTo>
                  <a:lnTo>
                    <a:pt x="1" y="4951"/>
                  </a:lnTo>
                  <a:lnTo>
                    <a:pt x="928" y="6755"/>
                  </a:lnTo>
                  <a:lnTo>
                    <a:pt x="1505" y="6454"/>
                  </a:lnTo>
                  <a:cubicBezTo>
                    <a:pt x="1755" y="6705"/>
                    <a:pt x="2006" y="6905"/>
                    <a:pt x="2307" y="7031"/>
                  </a:cubicBezTo>
                  <a:cubicBezTo>
                    <a:pt x="2588" y="7146"/>
                    <a:pt x="2879" y="7204"/>
                    <a:pt x="3174" y="7204"/>
                  </a:cubicBezTo>
                  <a:cubicBezTo>
                    <a:pt x="3589" y="7204"/>
                    <a:pt x="4013" y="7089"/>
                    <a:pt x="4437" y="6855"/>
                  </a:cubicBezTo>
                  <a:cubicBezTo>
                    <a:pt x="4813" y="6655"/>
                    <a:pt x="5164" y="6304"/>
                    <a:pt x="5440" y="5803"/>
                  </a:cubicBezTo>
                  <a:cubicBezTo>
                    <a:pt x="5640" y="5502"/>
                    <a:pt x="5790" y="5076"/>
                    <a:pt x="5916" y="4600"/>
                  </a:cubicBezTo>
                  <a:cubicBezTo>
                    <a:pt x="5966" y="4474"/>
                    <a:pt x="6016" y="4174"/>
                    <a:pt x="6091" y="3773"/>
                  </a:cubicBezTo>
                  <a:cubicBezTo>
                    <a:pt x="6141" y="3447"/>
                    <a:pt x="6191" y="3221"/>
                    <a:pt x="6242" y="3071"/>
                  </a:cubicBezTo>
                  <a:cubicBezTo>
                    <a:pt x="6392" y="2695"/>
                    <a:pt x="6592" y="2419"/>
                    <a:pt x="6818" y="2319"/>
                  </a:cubicBezTo>
                  <a:cubicBezTo>
                    <a:pt x="6943" y="2244"/>
                    <a:pt x="7069" y="2219"/>
                    <a:pt x="7169" y="2219"/>
                  </a:cubicBezTo>
                  <a:cubicBezTo>
                    <a:pt x="7244" y="2244"/>
                    <a:pt x="7294" y="2269"/>
                    <a:pt x="7369" y="2369"/>
                  </a:cubicBezTo>
                  <a:cubicBezTo>
                    <a:pt x="7420" y="2469"/>
                    <a:pt x="7420" y="2545"/>
                    <a:pt x="7420" y="2595"/>
                  </a:cubicBezTo>
                  <a:cubicBezTo>
                    <a:pt x="7344" y="2745"/>
                    <a:pt x="7219" y="2895"/>
                    <a:pt x="7019" y="3046"/>
                  </a:cubicBezTo>
                  <a:lnTo>
                    <a:pt x="6668" y="3271"/>
                  </a:lnTo>
                  <a:lnTo>
                    <a:pt x="7946" y="5051"/>
                  </a:lnTo>
                  <a:lnTo>
                    <a:pt x="8272" y="4850"/>
                  </a:lnTo>
                  <a:cubicBezTo>
                    <a:pt x="8873" y="4474"/>
                    <a:pt x="9249" y="3973"/>
                    <a:pt x="9399" y="3296"/>
                  </a:cubicBezTo>
                  <a:cubicBezTo>
                    <a:pt x="9450" y="3021"/>
                    <a:pt x="9450" y="2745"/>
                    <a:pt x="9399" y="2444"/>
                  </a:cubicBezTo>
                  <a:lnTo>
                    <a:pt x="9976" y="2144"/>
                  </a:lnTo>
                  <a:lnTo>
                    <a:pt x="9049" y="339"/>
                  </a:lnTo>
                  <a:lnTo>
                    <a:pt x="8497" y="640"/>
                  </a:lnTo>
                  <a:cubicBezTo>
                    <a:pt x="8121" y="289"/>
                    <a:pt x="7670" y="63"/>
                    <a:pt x="7169" y="13"/>
                  </a:cubicBezTo>
                  <a:cubicBezTo>
                    <a:pt x="7084" y="5"/>
                    <a:pt x="7000" y="1"/>
                    <a:pt x="69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73" name="Google Shape;1073;p16"/>
          <p:cNvGrpSpPr/>
          <p:nvPr/>
        </p:nvGrpSpPr>
        <p:grpSpPr>
          <a:xfrm rot="-2700000">
            <a:off x="10410610" y="2366297"/>
            <a:ext cx="404381" cy="404449"/>
            <a:chOff x="3312800" y="1179225"/>
            <a:chExt cx="473725" cy="473700"/>
          </a:xfrm>
        </p:grpSpPr>
        <p:sp>
          <p:nvSpPr>
            <p:cNvPr id="1074" name="Google Shape;1074;p16"/>
            <p:cNvSpPr/>
            <p:nvPr/>
          </p:nvSpPr>
          <p:spPr>
            <a:xfrm>
              <a:off x="3312800" y="1179225"/>
              <a:ext cx="473725" cy="473700"/>
            </a:xfrm>
            <a:custGeom>
              <a:avLst/>
              <a:gdLst/>
              <a:ahLst/>
              <a:cxnLst/>
              <a:rect l="l" t="t" r="r" b="b"/>
              <a:pathLst>
                <a:path w="18949" h="18948" extrusionOk="0">
                  <a:moveTo>
                    <a:pt x="9474" y="0"/>
                  </a:moveTo>
                  <a:cubicBezTo>
                    <a:pt x="4236" y="0"/>
                    <a:pt x="1" y="4236"/>
                    <a:pt x="1" y="9474"/>
                  </a:cubicBezTo>
                  <a:cubicBezTo>
                    <a:pt x="1" y="14712"/>
                    <a:pt x="4236" y="18948"/>
                    <a:pt x="9474" y="18948"/>
                  </a:cubicBezTo>
                  <a:cubicBezTo>
                    <a:pt x="14713" y="18948"/>
                    <a:pt x="18948" y="14712"/>
                    <a:pt x="18948" y="9474"/>
                  </a:cubicBezTo>
                  <a:cubicBezTo>
                    <a:pt x="18948" y="4236"/>
                    <a:pt x="14713" y="0"/>
                    <a:pt x="9474" y="0"/>
                  </a:cubicBezTo>
                  <a:close/>
                </a:path>
              </a:pathLst>
            </a:custGeom>
            <a:solidFill>
              <a:schemeClr val="lt2"/>
            </a:solidFill>
            <a:ln w="381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5" name="Google Shape;1075;p16"/>
            <p:cNvSpPr/>
            <p:nvPr/>
          </p:nvSpPr>
          <p:spPr>
            <a:xfrm>
              <a:off x="3394319" y="1278762"/>
              <a:ext cx="312099" cy="273488"/>
            </a:xfrm>
            <a:custGeom>
              <a:avLst/>
              <a:gdLst/>
              <a:ahLst/>
              <a:cxnLst/>
              <a:rect l="l" t="t" r="r" b="b"/>
              <a:pathLst>
                <a:path w="14687" h="12870" extrusionOk="0">
                  <a:moveTo>
                    <a:pt x="7320" y="1"/>
                  </a:moveTo>
                  <a:cubicBezTo>
                    <a:pt x="6348" y="1"/>
                    <a:pt x="5362" y="223"/>
                    <a:pt x="4436" y="694"/>
                  </a:cubicBezTo>
                  <a:cubicBezTo>
                    <a:pt x="1253" y="2323"/>
                    <a:pt x="0" y="6182"/>
                    <a:pt x="1604" y="9340"/>
                  </a:cubicBezTo>
                  <a:cubicBezTo>
                    <a:pt x="2753" y="11585"/>
                    <a:pt x="5011" y="12870"/>
                    <a:pt x="7350" y="12870"/>
                  </a:cubicBezTo>
                  <a:cubicBezTo>
                    <a:pt x="8328" y="12870"/>
                    <a:pt x="9320" y="12645"/>
                    <a:pt x="10251" y="12172"/>
                  </a:cubicBezTo>
                  <a:cubicBezTo>
                    <a:pt x="13409" y="10543"/>
                    <a:pt x="14687" y="6684"/>
                    <a:pt x="13058" y="3526"/>
                  </a:cubicBezTo>
                  <a:cubicBezTo>
                    <a:pt x="11924" y="1294"/>
                    <a:pt x="9664" y="1"/>
                    <a:pt x="732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6" name="Google Shape;1076;p16"/>
            <p:cNvSpPr/>
            <p:nvPr/>
          </p:nvSpPr>
          <p:spPr>
            <a:xfrm>
              <a:off x="3439806" y="1335618"/>
              <a:ext cx="220794" cy="159443"/>
            </a:xfrm>
            <a:custGeom>
              <a:avLst/>
              <a:gdLst/>
              <a:ahLst/>
              <a:cxnLst/>
              <a:rect l="l" t="t" r="r" b="b"/>
              <a:pathLst>
                <a:path w="9976" h="7204" extrusionOk="0">
                  <a:moveTo>
                    <a:pt x="6917" y="1"/>
                  </a:moveTo>
                  <a:cubicBezTo>
                    <a:pt x="6507" y="1"/>
                    <a:pt x="6115" y="101"/>
                    <a:pt x="5740" y="289"/>
                  </a:cubicBezTo>
                  <a:cubicBezTo>
                    <a:pt x="5289" y="514"/>
                    <a:pt x="4913" y="865"/>
                    <a:pt x="4663" y="1316"/>
                  </a:cubicBezTo>
                  <a:cubicBezTo>
                    <a:pt x="4462" y="1667"/>
                    <a:pt x="4287" y="2118"/>
                    <a:pt x="4161" y="2695"/>
                  </a:cubicBezTo>
                  <a:cubicBezTo>
                    <a:pt x="3986" y="3397"/>
                    <a:pt x="3886" y="3923"/>
                    <a:pt x="3810" y="4224"/>
                  </a:cubicBezTo>
                  <a:cubicBezTo>
                    <a:pt x="3710" y="4575"/>
                    <a:pt x="3560" y="4800"/>
                    <a:pt x="3359" y="4900"/>
                  </a:cubicBezTo>
                  <a:cubicBezTo>
                    <a:pt x="3184" y="4976"/>
                    <a:pt x="3109" y="4976"/>
                    <a:pt x="3084" y="4976"/>
                  </a:cubicBezTo>
                  <a:cubicBezTo>
                    <a:pt x="2908" y="4951"/>
                    <a:pt x="2783" y="4875"/>
                    <a:pt x="2708" y="4725"/>
                  </a:cubicBezTo>
                  <a:cubicBezTo>
                    <a:pt x="2658" y="4625"/>
                    <a:pt x="2658" y="4550"/>
                    <a:pt x="2683" y="4424"/>
                  </a:cubicBezTo>
                  <a:cubicBezTo>
                    <a:pt x="2733" y="4249"/>
                    <a:pt x="2933" y="4048"/>
                    <a:pt x="3234" y="3848"/>
                  </a:cubicBezTo>
                  <a:lnTo>
                    <a:pt x="3585" y="3622"/>
                  </a:lnTo>
                  <a:lnTo>
                    <a:pt x="2482" y="1743"/>
                  </a:lnTo>
                  <a:lnTo>
                    <a:pt x="2106" y="1968"/>
                  </a:lnTo>
                  <a:cubicBezTo>
                    <a:pt x="1605" y="2269"/>
                    <a:pt x="1204" y="2670"/>
                    <a:pt x="953" y="3121"/>
                  </a:cubicBezTo>
                  <a:cubicBezTo>
                    <a:pt x="678" y="3597"/>
                    <a:pt x="577" y="4098"/>
                    <a:pt x="627" y="4625"/>
                  </a:cubicBezTo>
                  <a:lnTo>
                    <a:pt x="1" y="4951"/>
                  </a:lnTo>
                  <a:lnTo>
                    <a:pt x="928" y="6755"/>
                  </a:lnTo>
                  <a:lnTo>
                    <a:pt x="1505" y="6454"/>
                  </a:lnTo>
                  <a:cubicBezTo>
                    <a:pt x="1755" y="6705"/>
                    <a:pt x="2006" y="6905"/>
                    <a:pt x="2307" y="7031"/>
                  </a:cubicBezTo>
                  <a:cubicBezTo>
                    <a:pt x="2588" y="7146"/>
                    <a:pt x="2879" y="7204"/>
                    <a:pt x="3174" y="7204"/>
                  </a:cubicBezTo>
                  <a:cubicBezTo>
                    <a:pt x="3589" y="7204"/>
                    <a:pt x="4013" y="7089"/>
                    <a:pt x="4437" y="6855"/>
                  </a:cubicBezTo>
                  <a:cubicBezTo>
                    <a:pt x="4813" y="6655"/>
                    <a:pt x="5164" y="6304"/>
                    <a:pt x="5440" y="5803"/>
                  </a:cubicBezTo>
                  <a:cubicBezTo>
                    <a:pt x="5640" y="5502"/>
                    <a:pt x="5790" y="5076"/>
                    <a:pt x="5916" y="4600"/>
                  </a:cubicBezTo>
                  <a:cubicBezTo>
                    <a:pt x="5966" y="4474"/>
                    <a:pt x="6016" y="4174"/>
                    <a:pt x="6091" y="3773"/>
                  </a:cubicBezTo>
                  <a:cubicBezTo>
                    <a:pt x="6141" y="3447"/>
                    <a:pt x="6191" y="3221"/>
                    <a:pt x="6242" y="3071"/>
                  </a:cubicBezTo>
                  <a:cubicBezTo>
                    <a:pt x="6392" y="2695"/>
                    <a:pt x="6592" y="2419"/>
                    <a:pt x="6818" y="2319"/>
                  </a:cubicBezTo>
                  <a:cubicBezTo>
                    <a:pt x="6943" y="2244"/>
                    <a:pt x="7069" y="2219"/>
                    <a:pt x="7169" y="2219"/>
                  </a:cubicBezTo>
                  <a:cubicBezTo>
                    <a:pt x="7244" y="2244"/>
                    <a:pt x="7294" y="2269"/>
                    <a:pt x="7369" y="2369"/>
                  </a:cubicBezTo>
                  <a:cubicBezTo>
                    <a:pt x="7420" y="2469"/>
                    <a:pt x="7420" y="2545"/>
                    <a:pt x="7420" y="2595"/>
                  </a:cubicBezTo>
                  <a:cubicBezTo>
                    <a:pt x="7344" y="2745"/>
                    <a:pt x="7219" y="2895"/>
                    <a:pt x="7019" y="3046"/>
                  </a:cubicBezTo>
                  <a:lnTo>
                    <a:pt x="6668" y="3271"/>
                  </a:lnTo>
                  <a:lnTo>
                    <a:pt x="7946" y="5051"/>
                  </a:lnTo>
                  <a:lnTo>
                    <a:pt x="8272" y="4850"/>
                  </a:lnTo>
                  <a:cubicBezTo>
                    <a:pt x="8873" y="4474"/>
                    <a:pt x="9249" y="3973"/>
                    <a:pt x="9399" y="3296"/>
                  </a:cubicBezTo>
                  <a:cubicBezTo>
                    <a:pt x="9450" y="3021"/>
                    <a:pt x="9450" y="2745"/>
                    <a:pt x="9399" y="2444"/>
                  </a:cubicBezTo>
                  <a:lnTo>
                    <a:pt x="9976" y="2144"/>
                  </a:lnTo>
                  <a:lnTo>
                    <a:pt x="9049" y="339"/>
                  </a:lnTo>
                  <a:lnTo>
                    <a:pt x="8497" y="640"/>
                  </a:lnTo>
                  <a:cubicBezTo>
                    <a:pt x="8121" y="289"/>
                    <a:pt x="7670" y="63"/>
                    <a:pt x="7169" y="13"/>
                  </a:cubicBezTo>
                  <a:cubicBezTo>
                    <a:pt x="7084" y="5"/>
                    <a:pt x="7000" y="1"/>
                    <a:pt x="69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77" name="Google Shape;1077;p16"/>
          <p:cNvGrpSpPr/>
          <p:nvPr/>
        </p:nvGrpSpPr>
        <p:grpSpPr>
          <a:xfrm rot="-4500389">
            <a:off x="10533296" y="5452727"/>
            <a:ext cx="675800" cy="675843"/>
            <a:chOff x="3312800" y="1179225"/>
            <a:chExt cx="473725" cy="473700"/>
          </a:xfrm>
        </p:grpSpPr>
        <p:sp>
          <p:nvSpPr>
            <p:cNvPr id="1078" name="Google Shape;1078;p16"/>
            <p:cNvSpPr/>
            <p:nvPr/>
          </p:nvSpPr>
          <p:spPr>
            <a:xfrm>
              <a:off x="3312800" y="1179225"/>
              <a:ext cx="473725" cy="473700"/>
            </a:xfrm>
            <a:custGeom>
              <a:avLst/>
              <a:gdLst/>
              <a:ahLst/>
              <a:cxnLst/>
              <a:rect l="l" t="t" r="r" b="b"/>
              <a:pathLst>
                <a:path w="18949" h="18948" extrusionOk="0">
                  <a:moveTo>
                    <a:pt x="9474" y="0"/>
                  </a:moveTo>
                  <a:cubicBezTo>
                    <a:pt x="4236" y="0"/>
                    <a:pt x="1" y="4236"/>
                    <a:pt x="1" y="9474"/>
                  </a:cubicBezTo>
                  <a:cubicBezTo>
                    <a:pt x="1" y="14712"/>
                    <a:pt x="4236" y="18948"/>
                    <a:pt x="9474" y="18948"/>
                  </a:cubicBezTo>
                  <a:cubicBezTo>
                    <a:pt x="14713" y="18948"/>
                    <a:pt x="18948" y="14712"/>
                    <a:pt x="18948" y="9474"/>
                  </a:cubicBezTo>
                  <a:cubicBezTo>
                    <a:pt x="18948" y="4236"/>
                    <a:pt x="14713" y="0"/>
                    <a:pt x="9474" y="0"/>
                  </a:cubicBezTo>
                  <a:close/>
                </a:path>
              </a:pathLst>
            </a:custGeom>
            <a:solidFill>
              <a:schemeClr val="lt2"/>
            </a:solidFill>
            <a:ln w="762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9" name="Google Shape;1079;p16"/>
            <p:cNvSpPr/>
            <p:nvPr/>
          </p:nvSpPr>
          <p:spPr>
            <a:xfrm>
              <a:off x="3366075" y="1255250"/>
              <a:ext cx="367175" cy="321750"/>
            </a:xfrm>
            <a:custGeom>
              <a:avLst/>
              <a:gdLst/>
              <a:ahLst/>
              <a:cxnLst/>
              <a:rect l="l" t="t" r="r" b="b"/>
              <a:pathLst>
                <a:path w="14687" h="12870" extrusionOk="0">
                  <a:moveTo>
                    <a:pt x="7320" y="1"/>
                  </a:moveTo>
                  <a:cubicBezTo>
                    <a:pt x="6348" y="1"/>
                    <a:pt x="5362" y="223"/>
                    <a:pt x="4436" y="694"/>
                  </a:cubicBezTo>
                  <a:cubicBezTo>
                    <a:pt x="1253" y="2323"/>
                    <a:pt x="0" y="6182"/>
                    <a:pt x="1604" y="9340"/>
                  </a:cubicBezTo>
                  <a:cubicBezTo>
                    <a:pt x="2753" y="11585"/>
                    <a:pt x="5011" y="12870"/>
                    <a:pt x="7350" y="12870"/>
                  </a:cubicBezTo>
                  <a:cubicBezTo>
                    <a:pt x="8328" y="12870"/>
                    <a:pt x="9320" y="12645"/>
                    <a:pt x="10251" y="12172"/>
                  </a:cubicBezTo>
                  <a:cubicBezTo>
                    <a:pt x="13409" y="10543"/>
                    <a:pt x="14687" y="6684"/>
                    <a:pt x="13058" y="3526"/>
                  </a:cubicBezTo>
                  <a:cubicBezTo>
                    <a:pt x="11924" y="1294"/>
                    <a:pt x="9664" y="1"/>
                    <a:pt x="732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0" name="Google Shape;1080;p16"/>
            <p:cNvSpPr/>
            <p:nvPr/>
          </p:nvSpPr>
          <p:spPr>
            <a:xfrm>
              <a:off x="3424950" y="1327400"/>
              <a:ext cx="249400" cy="180100"/>
            </a:xfrm>
            <a:custGeom>
              <a:avLst/>
              <a:gdLst/>
              <a:ahLst/>
              <a:cxnLst/>
              <a:rect l="l" t="t" r="r" b="b"/>
              <a:pathLst>
                <a:path w="9976" h="7204" extrusionOk="0">
                  <a:moveTo>
                    <a:pt x="6917" y="1"/>
                  </a:moveTo>
                  <a:cubicBezTo>
                    <a:pt x="6507" y="1"/>
                    <a:pt x="6115" y="101"/>
                    <a:pt x="5740" y="289"/>
                  </a:cubicBezTo>
                  <a:cubicBezTo>
                    <a:pt x="5289" y="514"/>
                    <a:pt x="4913" y="865"/>
                    <a:pt x="4663" y="1316"/>
                  </a:cubicBezTo>
                  <a:cubicBezTo>
                    <a:pt x="4462" y="1667"/>
                    <a:pt x="4287" y="2118"/>
                    <a:pt x="4161" y="2695"/>
                  </a:cubicBezTo>
                  <a:cubicBezTo>
                    <a:pt x="3986" y="3397"/>
                    <a:pt x="3886" y="3923"/>
                    <a:pt x="3810" y="4224"/>
                  </a:cubicBezTo>
                  <a:cubicBezTo>
                    <a:pt x="3710" y="4575"/>
                    <a:pt x="3560" y="4800"/>
                    <a:pt x="3359" y="4900"/>
                  </a:cubicBezTo>
                  <a:cubicBezTo>
                    <a:pt x="3184" y="4976"/>
                    <a:pt x="3109" y="4976"/>
                    <a:pt x="3084" y="4976"/>
                  </a:cubicBezTo>
                  <a:cubicBezTo>
                    <a:pt x="2908" y="4951"/>
                    <a:pt x="2783" y="4875"/>
                    <a:pt x="2708" y="4725"/>
                  </a:cubicBezTo>
                  <a:cubicBezTo>
                    <a:pt x="2658" y="4625"/>
                    <a:pt x="2658" y="4550"/>
                    <a:pt x="2683" y="4424"/>
                  </a:cubicBezTo>
                  <a:cubicBezTo>
                    <a:pt x="2733" y="4249"/>
                    <a:pt x="2933" y="4048"/>
                    <a:pt x="3234" y="3848"/>
                  </a:cubicBezTo>
                  <a:lnTo>
                    <a:pt x="3585" y="3622"/>
                  </a:lnTo>
                  <a:lnTo>
                    <a:pt x="2482" y="1743"/>
                  </a:lnTo>
                  <a:lnTo>
                    <a:pt x="2106" y="1968"/>
                  </a:lnTo>
                  <a:cubicBezTo>
                    <a:pt x="1605" y="2269"/>
                    <a:pt x="1204" y="2670"/>
                    <a:pt x="953" y="3121"/>
                  </a:cubicBezTo>
                  <a:cubicBezTo>
                    <a:pt x="678" y="3597"/>
                    <a:pt x="577" y="4098"/>
                    <a:pt x="627" y="4625"/>
                  </a:cubicBezTo>
                  <a:lnTo>
                    <a:pt x="1" y="4951"/>
                  </a:lnTo>
                  <a:lnTo>
                    <a:pt x="928" y="6755"/>
                  </a:lnTo>
                  <a:lnTo>
                    <a:pt x="1505" y="6454"/>
                  </a:lnTo>
                  <a:cubicBezTo>
                    <a:pt x="1755" y="6705"/>
                    <a:pt x="2006" y="6905"/>
                    <a:pt x="2307" y="7031"/>
                  </a:cubicBezTo>
                  <a:cubicBezTo>
                    <a:pt x="2588" y="7146"/>
                    <a:pt x="2879" y="7204"/>
                    <a:pt x="3174" y="7204"/>
                  </a:cubicBezTo>
                  <a:cubicBezTo>
                    <a:pt x="3589" y="7204"/>
                    <a:pt x="4013" y="7089"/>
                    <a:pt x="4437" y="6855"/>
                  </a:cubicBezTo>
                  <a:cubicBezTo>
                    <a:pt x="4813" y="6655"/>
                    <a:pt x="5164" y="6304"/>
                    <a:pt x="5440" y="5803"/>
                  </a:cubicBezTo>
                  <a:cubicBezTo>
                    <a:pt x="5640" y="5502"/>
                    <a:pt x="5790" y="5076"/>
                    <a:pt x="5916" y="4600"/>
                  </a:cubicBezTo>
                  <a:cubicBezTo>
                    <a:pt x="5966" y="4474"/>
                    <a:pt x="6016" y="4174"/>
                    <a:pt x="6091" y="3773"/>
                  </a:cubicBezTo>
                  <a:cubicBezTo>
                    <a:pt x="6141" y="3447"/>
                    <a:pt x="6191" y="3221"/>
                    <a:pt x="6242" y="3071"/>
                  </a:cubicBezTo>
                  <a:cubicBezTo>
                    <a:pt x="6392" y="2695"/>
                    <a:pt x="6592" y="2419"/>
                    <a:pt x="6818" y="2319"/>
                  </a:cubicBezTo>
                  <a:cubicBezTo>
                    <a:pt x="6943" y="2244"/>
                    <a:pt x="7069" y="2219"/>
                    <a:pt x="7169" y="2219"/>
                  </a:cubicBezTo>
                  <a:cubicBezTo>
                    <a:pt x="7244" y="2244"/>
                    <a:pt x="7294" y="2269"/>
                    <a:pt x="7369" y="2369"/>
                  </a:cubicBezTo>
                  <a:cubicBezTo>
                    <a:pt x="7420" y="2469"/>
                    <a:pt x="7420" y="2545"/>
                    <a:pt x="7420" y="2595"/>
                  </a:cubicBezTo>
                  <a:cubicBezTo>
                    <a:pt x="7344" y="2745"/>
                    <a:pt x="7219" y="2895"/>
                    <a:pt x="7019" y="3046"/>
                  </a:cubicBezTo>
                  <a:lnTo>
                    <a:pt x="6668" y="3271"/>
                  </a:lnTo>
                  <a:lnTo>
                    <a:pt x="7946" y="5051"/>
                  </a:lnTo>
                  <a:lnTo>
                    <a:pt x="8272" y="4850"/>
                  </a:lnTo>
                  <a:cubicBezTo>
                    <a:pt x="8873" y="4474"/>
                    <a:pt x="9249" y="3973"/>
                    <a:pt x="9399" y="3296"/>
                  </a:cubicBezTo>
                  <a:cubicBezTo>
                    <a:pt x="9450" y="3021"/>
                    <a:pt x="9450" y="2745"/>
                    <a:pt x="9399" y="2444"/>
                  </a:cubicBezTo>
                  <a:lnTo>
                    <a:pt x="9976" y="2144"/>
                  </a:lnTo>
                  <a:lnTo>
                    <a:pt x="9049" y="339"/>
                  </a:lnTo>
                  <a:lnTo>
                    <a:pt x="8497" y="640"/>
                  </a:lnTo>
                  <a:cubicBezTo>
                    <a:pt x="8121" y="289"/>
                    <a:pt x="7670" y="63"/>
                    <a:pt x="7169" y="13"/>
                  </a:cubicBezTo>
                  <a:cubicBezTo>
                    <a:pt x="7084" y="5"/>
                    <a:pt x="7000" y="1"/>
                    <a:pt x="69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081" name="Google Shape;1081;p16"/>
          <p:cNvSpPr/>
          <p:nvPr/>
        </p:nvSpPr>
        <p:spPr>
          <a:xfrm>
            <a:off x="8444930" y="719331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82" name="Google Shape;1082;p16"/>
          <p:cNvSpPr/>
          <p:nvPr/>
        </p:nvSpPr>
        <p:spPr>
          <a:xfrm>
            <a:off x="10404963" y="891031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83" name="Google Shape;1083;p16"/>
          <p:cNvSpPr/>
          <p:nvPr/>
        </p:nvSpPr>
        <p:spPr>
          <a:xfrm>
            <a:off x="950933" y="2657233"/>
            <a:ext cx="7494000" cy="2458400"/>
          </a:xfrm>
          <a:prstGeom prst="roundRect">
            <a:avLst>
              <a:gd name="adj" fmla="val 16667"/>
            </a:avLst>
          </a:prstGeom>
          <a:solidFill>
            <a:schemeClr val="lt1"/>
          </a:solidFill>
          <a:ln w="76200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84" name="Google Shape;1084;p16"/>
          <p:cNvSpPr/>
          <p:nvPr/>
        </p:nvSpPr>
        <p:spPr>
          <a:xfrm>
            <a:off x="950933" y="5333967"/>
            <a:ext cx="7494000" cy="760000"/>
          </a:xfrm>
          <a:prstGeom prst="roundRect">
            <a:avLst>
              <a:gd name="adj" fmla="val 16667"/>
            </a:avLst>
          </a:prstGeom>
          <a:solidFill>
            <a:schemeClr val="accent1"/>
          </a:solidFill>
          <a:ln w="762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85" name="Google Shape;1085;p16"/>
          <p:cNvSpPr/>
          <p:nvPr/>
        </p:nvSpPr>
        <p:spPr>
          <a:xfrm>
            <a:off x="950967" y="745084"/>
            <a:ext cx="1981200" cy="1981200"/>
          </a:xfrm>
          <a:prstGeom prst="ellipse">
            <a:avLst/>
          </a:prstGeom>
          <a:solidFill>
            <a:schemeClr val="accent2"/>
          </a:solidFill>
          <a:ln w="762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423663333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 1">
  <p:cSld name="Title and three columns 1">
    <p:spTree>
      <p:nvGrpSpPr>
        <p:cNvPr id="1" name="Shape 13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43" name="Google Shape;1343;p20"/>
          <p:cNvGrpSpPr/>
          <p:nvPr/>
        </p:nvGrpSpPr>
        <p:grpSpPr>
          <a:xfrm>
            <a:off x="-184227" y="-399294"/>
            <a:ext cx="13152739" cy="7397993"/>
            <a:chOff x="238125" y="822050"/>
            <a:chExt cx="7136850" cy="4051475"/>
          </a:xfrm>
        </p:grpSpPr>
        <p:sp>
          <p:nvSpPr>
            <p:cNvPr id="1344" name="Google Shape;1344;p20"/>
            <p:cNvSpPr/>
            <p:nvPr/>
          </p:nvSpPr>
          <p:spPr>
            <a:xfrm>
              <a:off x="238125" y="114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5" name="Google Shape;1345;p20"/>
            <p:cNvSpPr/>
            <p:nvPr/>
          </p:nvSpPr>
          <p:spPr>
            <a:xfrm>
              <a:off x="238125" y="27590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6" name="Google Shape;1346;p20"/>
            <p:cNvSpPr/>
            <p:nvPr/>
          </p:nvSpPr>
          <p:spPr>
            <a:xfrm>
              <a:off x="238125" y="250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7" name="Google Shape;1347;p20"/>
            <p:cNvSpPr/>
            <p:nvPr/>
          </p:nvSpPr>
          <p:spPr>
            <a:xfrm>
              <a:off x="238125" y="22460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8" name="Google Shape;1348;p20"/>
            <p:cNvSpPr/>
            <p:nvPr/>
          </p:nvSpPr>
          <p:spPr>
            <a:xfrm>
              <a:off x="238125" y="1971075"/>
              <a:ext cx="7136850" cy="0"/>
            </a:xfrm>
            <a:custGeom>
              <a:avLst/>
              <a:gdLst/>
              <a:ahLst/>
              <a:cxnLst/>
              <a:rect l="l" t="t" r="r" b="b"/>
              <a:pathLst>
                <a:path w="285474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9" name="Google Shape;1349;p20"/>
            <p:cNvSpPr/>
            <p:nvPr/>
          </p:nvSpPr>
          <p:spPr>
            <a:xfrm>
              <a:off x="238125" y="169607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0" name="Google Shape;1350;p20"/>
            <p:cNvSpPr/>
            <p:nvPr/>
          </p:nvSpPr>
          <p:spPr>
            <a:xfrm>
              <a:off x="238125" y="1420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1" name="Google Shape;1351;p20"/>
            <p:cNvSpPr/>
            <p:nvPr/>
          </p:nvSpPr>
          <p:spPr>
            <a:xfrm>
              <a:off x="238125" y="33092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2" name="Google Shape;1352;p20"/>
            <p:cNvSpPr/>
            <p:nvPr/>
          </p:nvSpPr>
          <p:spPr>
            <a:xfrm>
              <a:off x="238125" y="30155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3" name="Google Shape;1353;p20"/>
            <p:cNvSpPr/>
            <p:nvPr/>
          </p:nvSpPr>
          <p:spPr>
            <a:xfrm>
              <a:off x="238125" y="47439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4" name="Google Shape;1354;p20"/>
            <p:cNvSpPr/>
            <p:nvPr/>
          </p:nvSpPr>
          <p:spPr>
            <a:xfrm>
              <a:off x="238125" y="44549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5" name="Google Shape;1355;p20"/>
            <p:cNvSpPr/>
            <p:nvPr/>
          </p:nvSpPr>
          <p:spPr>
            <a:xfrm>
              <a:off x="238125" y="4167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6" name="Google Shape;1356;p20"/>
            <p:cNvSpPr/>
            <p:nvPr/>
          </p:nvSpPr>
          <p:spPr>
            <a:xfrm>
              <a:off x="238125" y="38817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7" name="Google Shape;1357;p20"/>
            <p:cNvSpPr/>
            <p:nvPr/>
          </p:nvSpPr>
          <p:spPr>
            <a:xfrm>
              <a:off x="238125" y="35953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8" name="Google Shape;1358;p20"/>
            <p:cNvSpPr/>
            <p:nvPr/>
          </p:nvSpPr>
          <p:spPr>
            <a:xfrm>
              <a:off x="5075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9" name="Google Shape;1359;p20"/>
            <p:cNvSpPr/>
            <p:nvPr/>
          </p:nvSpPr>
          <p:spPr>
            <a:xfrm>
              <a:off x="3244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0" name="Google Shape;1360;p20"/>
            <p:cNvSpPr/>
            <p:nvPr/>
          </p:nvSpPr>
          <p:spPr>
            <a:xfrm>
              <a:off x="29400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1" name="Google Shape;1361;p20"/>
            <p:cNvSpPr/>
            <p:nvPr/>
          </p:nvSpPr>
          <p:spPr>
            <a:xfrm>
              <a:off x="2635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2" name="Google Shape;1362;p20"/>
            <p:cNvSpPr/>
            <p:nvPr/>
          </p:nvSpPr>
          <p:spPr>
            <a:xfrm>
              <a:off x="2331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3" name="Google Shape;1363;p20"/>
            <p:cNvSpPr/>
            <p:nvPr/>
          </p:nvSpPr>
          <p:spPr>
            <a:xfrm>
              <a:off x="20279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4" name="Google Shape;1364;p20"/>
            <p:cNvSpPr/>
            <p:nvPr/>
          </p:nvSpPr>
          <p:spPr>
            <a:xfrm>
              <a:off x="17239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5" name="Google Shape;1365;p20"/>
            <p:cNvSpPr/>
            <p:nvPr/>
          </p:nvSpPr>
          <p:spPr>
            <a:xfrm>
              <a:off x="14197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6" name="Google Shape;1366;p20"/>
            <p:cNvSpPr/>
            <p:nvPr/>
          </p:nvSpPr>
          <p:spPr>
            <a:xfrm>
              <a:off x="1115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7" name="Google Shape;1367;p20"/>
            <p:cNvSpPr/>
            <p:nvPr/>
          </p:nvSpPr>
          <p:spPr>
            <a:xfrm>
              <a:off x="811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8" name="Google Shape;1368;p20"/>
            <p:cNvSpPr/>
            <p:nvPr/>
          </p:nvSpPr>
          <p:spPr>
            <a:xfrm>
              <a:off x="3548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9" name="Google Shape;1369;p20"/>
            <p:cNvSpPr/>
            <p:nvPr/>
          </p:nvSpPr>
          <p:spPr>
            <a:xfrm>
              <a:off x="62845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0" name="Google Shape;1370;p20"/>
            <p:cNvSpPr/>
            <p:nvPr/>
          </p:nvSpPr>
          <p:spPr>
            <a:xfrm>
              <a:off x="5980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1" name="Google Shape;1371;p20"/>
            <p:cNvSpPr/>
            <p:nvPr/>
          </p:nvSpPr>
          <p:spPr>
            <a:xfrm>
              <a:off x="5676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2" name="Google Shape;1372;p20"/>
            <p:cNvSpPr/>
            <p:nvPr/>
          </p:nvSpPr>
          <p:spPr>
            <a:xfrm>
              <a:off x="53724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3" name="Google Shape;1373;p20"/>
            <p:cNvSpPr/>
            <p:nvPr/>
          </p:nvSpPr>
          <p:spPr>
            <a:xfrm>
              <a:off x="50684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4" name="Google Shape;1374;p20"/>
            <p:cNvSpPr/>
            <p:nvPr/>
          </p:nvSpPr>
          <p:spPr>
            <a:xfrm>
              <a:off x="47644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5" name="Google Shape;1375;p20"/>
            <p:cNvSpPr/>
            <p:nvPr/>
          </p:nvSpPr>
          <p:spPr>
            <a:xfrm>
              <a:off x="4460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6" name="Google Shape;1376;p20"/>
            <p:cNvSpPr/>
            <p:nvPr/>
          </p:nvSpPr>
          <p:spPr>
            <a:xfrm>
              <a:off x="4156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7" name="Google Shape;1377;p20"/>
            <p:cNvSpPr/>
            <p:nvPr/>
          </p:nvSpPr>
          <p:spPr>
            <a:xfrm>
              <a:off x="38522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8" name="Google Shape;1378;p20"/>
            <p:cNvSpPr/>
            <p:nvPr/>
          </p:nvSpPr>
          <p:spPr>
            <a:xfrm>
              <a:off x="65885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9" name="Google Shape;1379;p20"/>
            <p:cNvSpPr/>
            <p:nvPr/>
          </p:nvSpPr>
          <p:spPr>
            <a:xfrm>
              <a:off x="71967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0" name="Google Shape;1380;p20"/>
            <p:cNvSpPr/>
            <p:nvPr/>
          </p:nvSpPr>
          <p:spPr>
            <a:xfrm>
              <a:off x="68927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381" name="Google Shape;1381;p20"/>
          <p:cNvSpPr/>
          <p:nvPr/>
        </p:nvSpPr>
        <p:spPr>
          <a:xfrm>
            <a:off x="950967" y="641533"/>
            <a:ext cx="10290000" cy="919200"/>
          </a:xfrm>
          <a:prstGeom prst="roundRect">
            <a:avLst>
              <a:gd name="adj" fmla="val 16667"/>
            </a:avLst>
          </a:prstGeom>
          <a:solidFill>
            <a:srgbClr val="FFBE00"/>
          </a:solidFill>
          <a:ln w="762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82" name="Google Shape;1382;p20"/>
          <p:cNvSpPr txBox="1">
            <a:spLocks noGrp="1"/>
          </p:cNvSpPr>
          <p:nvPr>
            <p:ph type="title"/>
          </p:nvPr>
        </p:nvSpPr>
        <p:spPr>
          <a:xfrm>
            <a:off x="960000" y="4139335"/>
            <a:ext cx="3115200" cy="8744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383" name="Google Shape;1383;p20"/>
          <p:cNvSpPr txBox="1">
            <a:spLocks noGrp="1"/>
          </p:cNvSpPr>
          <p:nvPr>
            <p:ph type="subTitle" idx="1"/>
          </p:nvPr>
        </p:nvSpPr>
        <p:spPr>
          <a:xfrm>
            <a:off x="959967" y="4973133"/>
            <a:ext cx="3115200" cy="94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84" name="Google Shape;1384;p20"/>
          <p:cNvSpPr txBox="1">
            <a:spLocks noGrp="1"/>
          </p:cNvSpPr>
          <p:nvPr>
            <p:ph type="title" idx="2"/>
          </p:nvPr>
        </p:nvSpPr>
        <p:spPr>
          <a:xfrm>
            <a:off x="4538400" y="4139649"/>
            <a:ext cx="3115200" cy="8744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385" name="Google Shape;1385;p20"/>
          <p:cNvSpPr txBox="1">
            <a:spLocks noGrp="1"/>
          </p:cNvSpPr>
          <p:nvPr>
            <p:ph type="subTitle" idx="3"/>
          </p:nvPr>
        </p:nvSpPr>
        <p:spPr>
          <a:xfrm>
            <a:off x="4538367" y="4973133"/>
            <a:ext cx="3115200" cy="94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86" name="Google Shape;1386;p20"/>
          <p:cNvSpPr txBox="1">
            <a:spLocks noGrp="1"/>
          </p:cNvSpPr>
          <p:nvPr>
            <p:ph type="title" idx="4"/>
          </p:nvPr>
        </p:nvSpPr>
        <p:spPr>
          <a:xfrm>
            <a:off x="8116800" y="4139653"/>
            <a:ext cx="3115200" cy="8744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387" name="Google Shape;1387;p20"/>
          <p:cNvSpPr txBox="1">
            <a:spLocks noGrp="1"/>
          </p:cNvSpPr>
          <p:nvPr>
            <p:ph type="subTitle" idx="5"/>
          </p:nvPr>
        </p:nvSpPr>
        <p:spPr>
          <a:xfrm>
            <a:off x="8116767" y="4973133"/>
            <a:ext cx="3115200" cy="94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88" name="Google Shape;1388;p20"/>
          <p:cNvSpPr txBox="1">
            <a:spLocks noGrp="1"/>
          </p:cNvSpPr>
          <p:nvPr>
            <p:ph type="title" idx="6" hasCustomPrompt="1"/>
          </p:nvPr>
        </p:nvSpPr>
        <p:spPr>
          <a:xfrm>
            <a:off x="959633" y="3500059"/>
            <a:ext cx="3115200" cy="702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9pPr>
          </a:lstStyle>
          <a:p>
            <a:r>
              <a:t>xx%</a:t>
            </a:r>
          </a:p>
        </p:txBody>
      </p:sp>
      <p:sp>
        <p:nvSpPr>
          <p:cNvPr id="1389" name="Google Shape;1389;p20"/>
          <p:cNvSpPr txBox="1">
            <a:spLocks noGrp="1"/>
          </p:cNvSpPr>
          <p:nvPr>
            <p:ph type="title" idx="7" hasCustomPrompt="1"/>
          </p:nvPr>
        </p:nvSpPr>
        <p:spPr>
          <a:xfrm>
            <a:off x="8116767" y="3500059"/>
            <a:ext cx="3115200" cy="702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9pPr>
          </a:lstStyle>
          <a:p>
            <a:r>
              <a:t>xx%</a:t>
            </a:r>
          </a:p>
        </p:txBody>
      </p:sp>
      <p:sp>
        <p:nvSpPr>
          <p:cNvPr id="1390" name="Google Shape;1390;p20"/>
          <p:cNvSpPr txBox="1">
            <a:spLocks noGrp="1"/>
          </p:cNvSpPr>
          <p:nvPr>
            <p:ph type="title" idx="8" hasCustomPrompt="1"/>
          </p:nvPr>
        </p:nvSpPr>
        <p:spPr>
          <a:xfrm>
            <a:off x="4538200" y="3500059"/>
            <a:ext cx="3115200" cy="702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9pPr>
          </a:lstStyle>
          <a:p>
            <a:r>
              <a:t>xx%</a:t>
            </a:r>
          </a:p>
        </p:txBody>
      </p:sp>
      <p:sp>
        <p:nvSpPr>
          <p:cNvPr id="1391" name="Google Shape;1391;p20"/>
          <p:cNvSpPr txBox="1">
            <a:spLocks noGrp="1"/>
          </p:cNvSpPr>
          <p:nvPr>
            <p:ph type="title" idx="9"/>
          </p:nvPr>
        </p:nvSpPr>
        <p:spPr>
          <a:xfrm>
            <a:off x="950967" y="719333"/>
            <a:ext cx="10290000" cy="75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392" name="Google Shape;1392;p20"/>
          <p:cNvSpPr/>
          <p:nvPr/>
        </p:nvSpPr>
        <p:spPr>
          <a:xfrm>
            <a:off x="4538200" y="1887867"/>
            <a:ext cx="3115200" cy="4199600"/>
          </a:xfrm>
          <a:prstGeom prst="roundRect">
            <a:avLst>
              <a:gd name="adj" fmla="val 11561"/>
            </a:avLst>
          </a:prstGeom>
          <a:solidFill>
            <a:schemeClr val="lt1"/>
          </a:solidFill>
          <a:ln w="76200" cap="flat" cmpd="sng">
            <a:solidFill>
              <a:srgbClr val="FFBE00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93" name="Google Shape;1393;p20"/>
          <p:cNvSpPr/>
          <p:nvPr/>
        </p:nvSpPr>
        <p:spPr>
          <a:xfrm>
            <a:off x="959633" y="1887867"/>
            <a:ext cx="3115200" cy="4199600"/>
          </a:xfrm>
          <a:prstGeom prst="roundRect">
            <a:avLst>
              <a:gd name="adj" fmla="val 11561"/>
            </a:avLst>
          </a:prstGeom>
          <a:solidFill>
            <a:schemeClr val="lt1"/>
          </a:solidFill>
          <a:ln w="76200" cap="flat" cmpd="sng">
            <a:solidFill>
              <a:srgbClr val="FFBE00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94" name="Google Shape;1394;p20"/>
          <p:cNvSpPr/>
          <p:nvPr/>
        </p:nvSpPr>
        <p:spPr>
          <a:xfrm>
            <a:off x="8116800" y="1887867"/>
            <a:ext cx="3115200" cy="4199600"/>
          </a:xfrm>
          <a:prstGeom prst="roundRect">
            <a:avLst>
              <a:gd name="adj" fmla="val 11561"/>
            </a:avLst>
          </a:prstGeom>
          <a:solidFill>
            <a:schemeClr val="lt1"/>
          </a:solidFill>
          <a:ln w="76200" cap="flat" cmpd="sng">
            <a:solidFill>
              <a:srgbClr val="FFBE00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395" name="Google Shape;1395;p20"/>
          <p:cNvGrpSpPr/>
          <p:nvPr/>
        </p:nvGrpSpPr>
        <p:grpSpPr>
          <a:xfrm>
            <a:off x="1995333" y="2379393"/>
            <a:ext cx="1044547" cy="1045251"/>
            <a:chOff x="1300400" y="1688700"/>
            <a:chExt cx="481950" cy="482275"/>
          </a:xfrm>
        </p:grpSpPr>
        <p:sp>
          <p:nvSpPr>
            <p:cNvPr id="1396" name="Google Shape;1396;p20"/>
            <p:cNvSpPr/>
            <p:nvPr/>
          </p:nvSpPr>
          <p:spPr>
            <a:xfrm>
              <a:off x="1300400" y="1688700"/>
              <a:ext cx="481950" cy="482275"/>
            </a:xfrm>
            <a:custGeom>
              <a:avLst/>
              <a:gdLst/>
              <a:ahLst/>
              <a:cxnLst/>
              <a:rect l="l" t="t" r="r" b="b"/>
              <a:pathLst>
                <a:path w="19278" h="19291" extrusionOk="0">
                  <a:moveTo>
                    <a:pt x="9645" y="19290"/>
                  </a:moveTo>
                  <a:cubicBezTo>
                    <a:pt x="14952" y="19290"/>
                    <a:pt x="19277" y="14952"/>
                    <a:pt x="19277" y="9645"/>
                  </a:cubicBezTo>
                  <a:cubicBezTo>
                    <a:pt x="19277" y="4339"/>
                    <a:pt x="14952" y="1"/>
                    <a:pt x="9645" y="1"/>
                  </a:cubicBezTo>
                  <a:cubicBezTo>
                    <a:pt x="4326" y="1"/>
                    <a:pt x="0" y="4339"/>
                    <a:pt x="0" y="9645"/>
                  </a:cubicBezTo>
                  <a:cubicBezTo>
                    <a:pt x="0" y="14952"/>
                    <a:pt x="4326" y="19290"/>
                    <a:pt x="9645" y="19290"/>
                  </a:cubicBezTo>
                  <a:close/>
                </a:path>
              </a:pathLst>
            </a:custGeom>
            <a:solidFill>
              <a:srgbClr val="A54D05"/>
            </a:solidFill>
            <a:ln w="762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A54D05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7" name="Google Shape;1397;p20"/>
            <p:cNvSpPr/>
            <p:nvPr/>
          </p:nvSpPr>
          <p:spPr>
            <a:xfrm>
              <a:off x="1347225" y="1735550"/>
              <a:ext cx="388275" cy="388575"/>
            </a:xfrm>
            <a:custGeom>
              <a:avLst/>
              <a:gdLst/>
              <a:ahLst/>
              <a:cxnLst/>
              <a:rect l="l" t="t" r="r" b="b"/>
              <a:pathLst>
                <a:path w="15531" h="15543" extrusionOk="0">
                  <a:moveTo>
                    <a:pt x="7772" y="15543"/>
                  </a:moveTo>
                  <a:cubicBezTo>
                    <a:pt x="12048" y="15543"/>
                    <a:pt x="15531" y="12047"/>
                    <a:pt x="15531" y="7771"/>
                  </a:cubicBezTo>
                  <a:cubicBezTo>
                    <a:pt x="15531" y="3496"/>
                    <a:pt x="12048" y="0"/>
                    <a:pt x="7772" y="0"/>
                  </a:cubicBezTo>
                  <a:cubicBezTo>
                    <a:pt x="3484" y="0"/>
                    <a:pt x="1" y="3496"/>
                    <a:pt x="1" y="7771"/>
                  </a:cubicBezTo>
                  <a:cubicBezTo>
                    <a:pt x="1" y="12047"/>
                    <a:pt x="3484" y="15543"/>
                    <a:pt x="7772" y="15543"/>
                  </a:cubicBezTo>
                  <a:close/>
                </a:path>
              </a:pathLst>
            </a:custGeom>
            <a:solidFill>
              <a:srgbClr val="E69138"/>
            </a:solidFill>
            <a:ln w="76200" cap="flat" cmpd="sng">
              <a:solidFill>
                <a:srgbClr val="A54D0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ct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r>
                <a:rPr kumimoji="0" lang="en" sz="5333" b="1" i="0" u="none" strike="noStrike" kern="0" cap="none" spc="0" normalizeH="0" baseline="0" noProof="0">
                  <a:ln>
                    <a:noFill/>
                  </a:ln>
                  <a:solidFill>
                    <a:srgbClr val="A54D05"/>
                  </a:solidFill>
                  <a:effectLst/>
                  <a:uLnTx/>
                  <a:uFillTx/>
                  <a:latin typeface="Dosis"/>
                  <a:ea typeface="Dosis"/>
                  <a:cs typeface="Dosis"/>
                  <a:sym typeface="Dosis"/>
                </a:rPr>
                <a:t>1¢</a:t>
              </a:r>
              <a:endParaRPr kumimoji="0" sz="5333" b="1" i="0" u="none" strike="noStrike" kern="0" cap="none" spc="0" normalizeH="0" baseline="0" noProof="0">
                <a:ln>
                  <a:noFill/>
                </a:ln>
                <a:solidFill>
                  <a:srgbClr val="A54D05"/>
                </a:solidFill>
                <a:effectLst/>
                <a:uLnTx/>
                <a:uFillTx/>
                <a:latin typeface="Dosis"/>
                <a:ea typeface="Dosis"/>
                <a:cs typeface="Dosis"/>
                <a:sym typeface="Dosis"/>
              </a:endParaRPr>
            </a:p>
          </p:txBody>
        </p:sp>
      </p:grpSp>
      <p:grpSp>
        <p:nvGrpSpPr>
          <p:cNvPr id="1398" name="Google Shape;1398;p20"/>
          <p:cNvGrpSpPr/>
          <p:nvPr/>
        </p:nvGrpSpPr>
        <p:grpSpPr>
          <a:xfrm>
            <a:off x="5487013" y="2206288"/>
            <a:ext cx="1217599" cy="1218355"/>
            <a:chOff x="1300400" y="1688700"/>
            <a:chExt cx="481950" cy="482275"/>
          </a:xfrm>
        </p:grpSpPr>
        <p:sp>
          <p:nvSpPr>
            <p:cNvPr id="1399" name="Google Shape;1399;p20"/>
            <p:cNvSpPr/>
            <p:nvPr/>
          </p:nvSpPr>
          <p:spPr>
            <a:xfrm>
              <a:off x="1300400" y="1688700"/>
              <a:ext cx="481950" cy="482275"/>
            </a:xfrm>
            <a:custGeom>
              <a:avLst/>
              <a:gdLst/>
              <a:ahLst/>
              <a:cxnLst/>
              <a:rect l="l" t="t" r="r" b="b"/>
              <a:pathLst>
                <a:path w="19278" h="19291" extrusionOk="0">
                  <a:moveTo>
                    <a:pt x="9645" y="19290"/>
                  </a:moveTo>
                  <a:cubicBezTo>
                    <a:pt x="14952" y="19290"/>
                    <a:pt x="19277" y="14952"/>
                    <a:pt x="19277" y="9645"/>
                  </a:cubicBezTo>
                  <a:cubicBezTo>
                    <a:pt x="19277" y="4339"/>
                    <a:pt x="14952" y="1"/>
                    <a:pt x="9645" y="1"/>
                  </a:cubicBezTo>
                  <a:cubicBezTo>
                    <a:pt x="4326" y="1"/>
                    <a:pt x="0" y="4339"/>
                    <a:pt x="0" y="9645"/>
                  </a:cubicBezTo>
                  <a:cubicBezTo>
                    <a:pt x="0" y="14952"/>
                    <a:pt x="4326" y="19290"/>
                    <a:pt x="9645" y="19290"/>
                  </a:cubicBezTo>
                  <a:close/>
                </a:path>
              </a:pathLst>
            </a:custGeom>
            <a:solidFill>
              <a:srgbClr val="999999"/>
            </a:solidFill>
            <a:ln w="762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A54D05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0" name="Google Shape;1400;p20"/>
            <p:cNvSpPr/>
            <p:nvPr/>
          </p:nvSpPr>
          <p:spPr>
            <a:xfrm>
              <a:off x="1347225" y="1735550"/>
              <a:ext cx="388275" cy="388575"/>
            </a:xfrm>
            <a:custGeom>
              <a:avLst/>
              <a:gdLst/>
              <a:ahLst/>
              <a:cxnLst/>
              <a:rect l="l" t="t" r="r" b="b"/>
              <a:pathLst>
                <a:path w="15531" h="15543" extrusionOk="0">
                  <a:moveTo>
                    <a:pt x="7772" y="15543"/>
                  </a:moveTo>
                  <a:cubicBezTo>
                    <a:pt x="12048" y="15543"/>
                    <a:pt x="15531" y="12047"/>
                    <a:pt x="15531" y="7771"/>
                  </a:cubicBezTo>
                  <a:cubicBezTo>
                    <a:pt x="15531" y="3496"/>
                    <a:pt x="12048" y="0"/>
                    <a:pt x="7772" y="0"/>
                  </a:cubicBezTo>
                  <a:cubicBezTo>
                    <a:pt x="3484" y="0"/>
                    <a:pt x="1" y="3496"/>
                    <a:pt x="1" y="7771"/>
                  </a:cubicBezTo>
                  <a:cubicBezTo>
                    <a:pt x="1" y="12047"/>
                    <a:pt x="3484" y="15543"/>
                    <a:pt x="7772" y="15543"/>
                  </a:cubicBezTo>
                  <a:close/>
                </a:path>
              </a:pathLst>
            </a:custGeom>
            <a:solidFill>
              <a:srgbClr val="CCCCCC"/>
            </a:solidFill>
            <a:ln w="76200" cap="flat" cmpd="sng">
              <a:solidFill>
                <a:srgbClr val="99999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ct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r>
                <a:rPr kumimoji="0" lang="en" sz="5333" b="1" i="0" u="none" strike="noStrike" kern="0" cap="none" spc="0" normalizeH="0" baseline="0" noProof="0">
                  <a:ln>
                    <a:noFill/>
                  </a:ln>
                  <a:solidFill>
                    <a:srgbClr val="999999"/>
                  </a:solidFill>
                  <a:effectLst/>
                  <a:uLnTx/>
                  <a:uFillTx/>
                  <a:latin typeface="Dosis"/>
                  <a:ea typeface="Dosis"/>
                  <a:cs typeface="Dosis"/>
                  <a:sym typeface="Dosis"/>
                </a:rPr>
                <a:t>5¢</a:t>
              </a:r>
              <a:endParaRPr kumimoji="0" sz="5333" b="1" i="0" u="none" strike="noStrike" kern="0" cap="none" spc="0" normalizeH="0" baseline="0" noProof="0">
                <a:ln>
                  <a:noFill/>
                </a:ln>
                <a:solidFill>
                  <a:srgbClr val="999999"/>
                </a:solidFill>
                <a:effectLst/>
                <a:uLnTx/>
                <a:uFillTx/>
                <a:latin typeface="Dosis"/>
                <a:ea typeface="Dosis"/>
                <a:cs typeface="Dosis"/>
                <a:sym typeface="Dosis"/>
              </a:endParaRPr>
            </a:p>
          </p:txBody>
        </p:sp>
      </p:grpSp>
      <p:grpSp>
        <p:nvGrpSpPr>
          <p:cNvPr id="1401" name="Google Shape;1401;p20"/>
          <p:cNvGrpSpPr/>
          <p:nvPr/>
        </p:nvGrpSpPr>
        <p:grpSpPr>
          <a:xfrm>
            <a:off x="9264306" y="2532049"/>
            <a:ext cx="891993" cy="892595"/>
            <a:chOff x="1300400" y="1688700"/>
            <a:chExt cx="481950" cy="482275"/>
          </a:xfrm>
        </p:grpSpPr>
        <p:sp>
          <p:nvSpPr>
            <p:cNvPr id="1402" name="Google Shape;1402;p20"/>
            <p:cNvSpPr/>
            <p:nvPr/>
          </p:nvSpPr>
          <p:spPr>
            <a:xfrm>
              <a:off x="1300400" y="1688700"/>
              <a:ext cx="481950" cy="482275"/>
            </a:xfrm>
            <a:custGeom>
              <a:avLst/>
              <a:gdLst/>
              <a:ahLst/>
              <a:cxnLst/>
              <a:rect l="l" t="t" r="r" b="b"/>
              <a:pathLst>
                <a:path w="19278" h="19291" extrusionOk="0">
                  <a:moveTo>
                    <a:pt x="9645" y="19290"/>
                  </a:moveTo>
                  <a:cubicBezTo>
                    <a:pt x="14952" y="19290"/>
                    <a:pt x="19277" y="14952"/>
                    <a:pt x="19277" y="9645"/>
                  </a:cubicBezTo>
                  <a:cubicBezTo>
                    <a:pt x="19277" y="4339"/>
                    <a:pt x="14952" y="1"/>
                    <a:pt x="9645" y="1"/>
                  </a:cubicBezTo>
                  <a:cubicBezTo>
                    <a:pt x="4326" y="1"/>
                    <a:pt x="0" y="4339"/>
                    <a:pt x="0" y="9645"/>
                  </a:cubicBezTo>
                  <a:cubicBezTo>
                    <a:pt x="0" y="14952"/>
                    <a:pt x="4326" y="19290"/>
                    <a:pt x="9645" y="19290"/>
                  </a:cubicBezTo>
                  <a:close/>
                </a:path>
              </a:pathLst>
            </a:custGeom>
            <a:solidFill>
              <a:srgbClr val="A54D05"/>
            </a:solidFill>
            <a:ln w="762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A54D05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3" name="Google Shape;1403;p20"/>
            <p:cNvSpPr/>
            <p:nvPr/>
          </p:nvSpPr>
          <p:spPr>
            <a:xfrm>
              <a:off x="1347225" y="1735550"/>
              <a:ext cx="388275" cy="388575"/>
            </a:xfrm>
            <a:custGeom>
              <a:avLst/>
              <a:gdLst/>
              <a:ahLst/>
              <a:cxnLst/>
              <a:rect l="l" t="t" r="r" b="b"/>
              <a:pathLst>
                <a:path w="15531" h="15543" extrusionOk="0">
                  <a:moveTo>
                    <a:pt x="7772" y="15543"/>
                  </a:moveTo>
                  <a:cubicBezTo>
                    <a:pt x="12048" y="15543"/>
                    <a:pt x="15531" y="12047"/>
                    <a:pt x="15531" y="7771"/>
                  </a:cubicBezTo>
                  <a:cubicBezTo>
                    <a:pt x="15531" y="3496"/>
                    <a:pt x="12048" y="0"/>
                    <a:pt x="7772" y="0"/>
                  </a:cubicBezTo>
                  <a:cubicBezTo>
                    <a:pt x="3484" y="0"/>
                    <a:pt x="1" y="3496"/>
                    <a:pt x="1" y="7771"/>
                  </a:cubicBezTo>
                  <a:cubicBezTo>
                    <a:pt x="1" y="12047"/>
                    <a:pt x="3484" y="15543"/>
                    <a:pt x="7772" y="15543"/>
                  </a:cubicBezTo>
                  <a:close/>
                </a:path>
              </a:pathLst>
            </a:custGeom>
            <a:solidFill>
              <a:srgbClr val="CCCCCC"/>
            </a:solidFill>
            <a:ln w="76200" cap="flat" cmpd="sng">
              <a:solidFill>
                <a:srgbClr val="66666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ct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r>
                <a:rPr kumimoji="0" lang="en" sz="2800" b="1" i="0" u="none" strike="noStrike" kern="0" cap="none" spc="0" normalizeH="0" baseline="0" noProof="0">
                  <a:ln>
                    <a:noFill/>
                  </a:ln>
                  <a:solidFill>
                    <a:srgbClr val="666666"/>
                  </a:solidFill>
                  <a:effectLst/>
                  <a:uLnTx/>
                  <a:uFillTx/>
                  <a:latin typeface="Dosis"/>
                  <a:ea typeface="Dosis"/>
                  <a:cs typeface="Dosis"/>
                  <a:sym typeface="Dosis"/>
                </a:rPr>
                <a:t>10¢</a:t>
              </a:r>
              <a:endParaRPr kumimoji="0" sz="2800" b="1" i="0" u="none" strike="noStrike" kern="0" cap="none" spc="0" normalizeH="0" baseline="0" noProof="0">
                <a:ln>
                  <a:noFill/>
                </a:ln>
                <a:solidFill>
                  <a:srgbClr val="666666"/>
                </a:solidFill>
                <a:effectLst/>
                <a:uLnTx/>
                <a:uFillTx/>
                <a:latin typeface="Dosis"/>
                <a:ea typeface="Dosis"/>
                <a:cs typeface="Dosis"/>
                <a:sym typeface="Dosis"/>
              </a:endParaRPr>
            </a:p>
          </p:txBody>
        </p:sp>
      </p:grpSp>
      <p:sp>
        <p:nvSpPr>
          <p:cNvPr id="1404" name="Google Shape;1404;p20"/>
          <p:cNvSpPr/>
          <p:nvPr/>
        </p:nvSpPr>
        <p:spPr>
          <a:xfrm flipH="1">
            <a:off x="2728763" y="2265531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BE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05" name="Google Shape;1405;p20"/>
          <p:cNvSpPr/>
          <p:nvPr/>
        </p:nvSpPr>
        <p:spPr>
          <a:xfrm flipH="1">
            <a:off x="5370497" y="2811898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BE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06" name="Google Shape;1406;p20"/>
          <p:cNvSpPr/>
          <p:nvPr/>
        </p:nvSpPr>
        <p:spPr>
          <a:xfrm flipH="1">
            <a:off x="9911797" y="2896631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BE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29106924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spTree>
      <p:nvGrpSpPr>
        <p:cNvPr id="1" name="Shape 1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8" name="Google Shape;178;p4"/>
          <p:cNvGrpSpPr/>
          <p:nvPr/>
        </p:nvGrpSpPr>
        <p:grpSpPr>
          <a:xfrm>
            <a:off x="-184227" y="-399294"/>
            <a:ext cx="13152739" cy="7397993"/>
            <a:chOff x="238125" y="822050"/>
            <a:chExt cx="7136850" cy="4051475"/>
          </a:xfrm>
        </p:grpSpPr>
        <p:sp>
          <p:nvSpPr>
            <p:cNvPr id="179" name="Google Shape;179;p4"/>
            <p:cNvSpPr/>
            <p:nvPr/>
          </p:nvSpPr>
          <p:spPr>
            <a:xfrm>
              <a:off x="238125" y="114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0" name="Google Shape;180;p4"/>
            <p:cNvSpPr/>
            <p:nvPr/>
          </p:nvSpPr>
          <p:spPr>
            <a:xfrm>
              <a:off x="238125" y="27590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1" name="Google Shape;181;p4"/>
            <p:cNvSpPr/>
            <p:nvPr/>
          </p:nvSpPr>
          <p:spPr>
            <a:xfrm>
              <a:off x="238125" y="250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2" name="Google Shape;182;p4"/>
            <p:cNvSpPr/>
            <p:nvPr/>
          </p:nvSpPr>
          <p:spPr>
            <a:xfrm>
              <a:off x="238125" y="22460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3" name="Google Shape;183;p4"/>
            <p:cNvSpPr/>
            <p:nvPr/>
          </p:nvSpPr>
          <p:spPr>
            <a:xfrm>
              <a:off x="238125" y="1971075"/>
              <a:ext cx="7136850" cy="0"/>
            </a:xfrm>
            <a:custGeom>
              <a:avLst/>
              <a:gdLst/>
              <a:ahLst/>
              <a:cxnLst/>
              <a:rect l="l" t="t" r="r" b="b"/>
              <a:pathLst>
                <a:path w="285474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4" name="Google Shape;184;p4"/>
            <p:cNvSpPr/>
            <p:nvPr/>
          </p:nvSpPr>
          <p:spPr>
            <a:xfrm>
              <a:off x="238125" y="169607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5" name="Google Shape;185;p4"/>
            <p:cNvSpPr/>
            <p:nvPr/>
          </p:nvSpPr>
          <p:spPr>
            <a:xfrm>
              <a:off x="238125" y="1420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6" name="Google Shape;186;p4"/>
            <p:cNvSpPr/>
            <p:nvPr/>
          </p:nvSpPr>
          <p:spPr>
            <a:xfrm>
              <a:off x="238125" y="33092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7" name="Google Shape;187;p4"/>
            <p:cNvSpPr/>
            <p:nvPr/>
          </p:nvSpPr>
          <p:spPr>
            <a:xfrm>
              <a:off x="238125" y="30155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8" name="Google Shape;188;p4"/>
            <p:cNvSpPr/>
            <p:nvPr/>
          </p:nvSpPr>
          <p:spPr>
            <a:xfrm>
              <a:off x="238125" y="47439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" name="Google Shape;189;p4"/>
            <p:cNvSpPr/>
            <p:nvPr/>
          </p:nvSpPr>
          <p:spPr>
            <a:xfrm>
              <a:off x="238125" y="44549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" name="Google Shape;190;p4"/>
            <p:cNvSpPr/>
            <p:nvPr/>
          </p:nvSpPr>
          <p:spPr>
            <a:xfrm>
              <a:off x="238125" y="4167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" name="Google Shape;191;p4"/>
            <p:cNvSpPr/>
            <p:nvPr/>
          </p:nvSpPr>
          <p:spPr>
            <a:xfrm>
              <a:off x="238125" y="38817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" name="Google Shape;192;p4"/>
            <p:cNvSpPr/>
            <p:nvPr/>
          </p:nvSpPr>
          <p:spPr>
            <a:xfrm>
              <a:off x="238125" y="35953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" name="Google Shape;193;p4"/>
            <p:cNvSpPr/>
            <p:nvPr/>
          </p:nvSpPr>
          <p:spPr>
            <a:xfrm>
              <a:off x="5075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" name="Google Shape;194;p4"/>
            <p:cNvSpPr/>
            <p:nvPr/>
          </p:nvSpPr>
          <p:spPr>
            <a:xfrm>
              <a:off x="3244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" name="Google Shape;195;p4"/>
            <p:cNvSpPr/>
            <p:nvPr/>
          </p:nvSpPr>
          <p:spPr>
            <a:xfrm>
              <a:off x="29400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" name="Google Shape;196;p4"/>
            <p:cNvSpPr/>
            <p:nvPr/>
          </p:nvSpPr>
          <p:spPr>
            <a:xfrm>
              <a:off x="2635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" name="Google Shape;197;p4"/>
            <p:cNvSpPr/>
            <p:nvPr/>
          </p:nvSpPr>
          <p:spPr>
            <a:xfrm>
              <a:off x="2331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" name="Google Shape;198;p4"/>
            <p:cNvSpPr/>
            <p:nvPr/>
          </p:nvSpPr>
          <p:spPr>
            <a:xfrm>
              <a:off x="20279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" name="Google Shape;199;p4"/>
            <p:cNvSpPr/>
            <p:nvPr/>
          </p:nvSpPr>
          <p:spPr>
            <a:xfrm>
              <a:off x="17239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" name="Google Shape;200;p4"/>
            <p:cNvSpPr/>
            <p:nvPr/>
          </p:nvSpPr>
          <p:spPr>
            <a:xfrm>
              <a:off x="14197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" name="Google Shape;201;p4"/>
            <p:cNvSpPr/>
            <p:nvPr/>
          </p:nvSpPr>
          <p:spPr>
            <a:xfrm>
              <a:off x="1115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" name="Google Shape;202;p4"/>
            <p:cNvSpPr/>
            <p:nvPr/>
          </p:nvSpPr>
          <p:spPr>
            <a:xfrm>
              <a:off x="811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" name="Google Shape;203;p4"/>
            <p:cNvSpPr/>
            <p:nvPr/>
          </p:nvSpPr>
          <p:spPr>
            <a:xfrm>
              <a:off x="3548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" name="Google Shape;204;p4"/>
            <p:cNvSpPr/>
            <p:nvPr/>
          </p:nvSpPr>
          <p:spPr>
            <a:xfrm>
              <a:off x="62845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" name="Google Shape;205;p4"/>
            <p:cNvSpPr/>
            <p:nvPr/>
          </p:nvSpPr>
          <p:spPr>
            <a:xfrm>
              <a:off x="5980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" name="Google Shape;206;p4"/>
            <p:cNvSpPr/>
            <p:nvPr/>
          </p:nvSpPr>
          <p:spPr>
            <a:xfrm>
              <a:off x="5676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" name="Google Shape;207;p4"/>
            <p:cNvSpPr/>
            <p:nvPr/>
          </p:nvSpPr>
          <p:spPr>
            <a:xfrm>
              <a:off x="53724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" name="Google Shape;208;p4"/>
            <p:cNvSpPr/>
            <p:nvPr/>
          </p:nvSpPr>
          <p:spPr>
            <a:xfrm>
              <a:off x="50684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" name="Google Shape;209;p4"/>
            <p:cNvSpPr/>
            <p:nvPr/>
          </p:nvSpPr>
          <p:spPr>
            <a:xfrm>
              <a:off x="47644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" name="Google Shape;210;p4"/>
            <p:cNvSpPr/>
            <p:nvPr/>
          </p:nvSpPr>
          <p:spPr>
            <a:xfrm>
              <a:off x="4460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" name="Google Shape;211;p4"/>
            <p:cNvSpPr/>
            <p:nvPr/>
          </p:nvSpPr>
          <p:spPr>
            <a:xfrm>
              <a:off x="4156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" name="Google Shape;212;p4"/>
            <p:cNvSpPr/>
            <p:nvPr/>
          </p:nvSpPr>
          <p:spPr>
            <a:xfrm>
              <a:off x="38522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" name="Google Shape;213;p4"/>
            <p:cNvSpPr/>
            <p:nvPr/>
          </p:nvSpPr>
          <p:spPr>
            <a:xfrm>
              <a:off x="65885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" name="Google Shape;214;p4"/>
            <p:cNvSpPr/>
            <p:nvPr/>
          </p:nvSpPr>
          <p:spPr>
            <a:xfrm>
              <a:off x="71967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" name="Google Shape;215;p4"/>
            <p:cNvSpPr/>
            <p:nvPr/>
          </p:nvSpPr>
          <p:spPr>
            <a:xfrm>
              <a:off x="68927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216" name="Google Shape;216;p4"/>
          <p:cNvSpPr/>
          <p:nvPr/>
        </p:nvSpPr>
        <p:spPr>
          <a:xfrm>
            <a:off x="950933" y="1764600"/>
            <a:ext cx="10290000" cy="4329600"/>
          </a:xfrm>
          <a:prstGeom prst="roundRect">
            <a:avLst>
              <a:gd name="adj" fmla="val 5150"/>
            </a:avLst>
          </a:prstGeom>
          <a:solidFill>
            <a:schemeClr val="lt1"/>
          </a:solidFill>
          <a:ln w="76200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6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17" name="Google Shape;217;p4"/>
          <p:cNvSpPr/>
          <p:nvPr/>
        </p:nvSpPr>
        <p:spPr>
          <a:xfrm>
            <a:off x="950967" y="641533"/>
            <a:ext cx="10290000" cy="919200"/>
          </a:xfrm>
          <a:prstGeom prst="roundRect">
            <a:avLst>
              <a:gd name="adj" fmla="val 16667"/>
            </a:avLst>
          </a:prstGeom>
          <a:solidFill>
            <a:schemeClr val="accent1"/>
          </a:solidFill>
          <a:ln w="762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18" name="Google Shape;218;p4"/>
          <p:cNvSpPr txBox="1">
            <a:spLocks noGrp="1"/>
          </p:cNvSpPr>
          <p:nvPr>
            <p:ph type="title"/>
          </p:nvPr>
        </p:nvSpPr>
        <p:spPr>
          <a:xfrm>
            <a:off x="950967" y="719333"/>
            <a:ext cx="10290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19" name="Google Shape;219;p4"/>
          <p:cNvSpPr txBox="1">
            <a:spLocks noGrp="1"/>
          </p:cNvSpPr>
          <p:nvPr>
            <p:ph type="body" idx="1"/>
          </p:nvPr>
        </p:nvSpPr>
        <p:spPr>
          <a:xfrm>
            <a:off x="950967" y="1764600"/>
            <a:ext cx="10290000" cy="427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57189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AutoNum type="arabicPeriod"/>
              <a:defRPr sz="1600"/>
            </a:lvl1pPr>
            <a:lvl2pPr marL="1219170" lvl="1" indent="-423323">
              <a:spcBef>
                <a:spcPts val="0"/>
              </a:spcBef>
              <a:spcAft>
                <a:spcPts val="0"/>
              </a:spcAft>
              <a:buSzPts val="1400"/>
              <a:buAutoNum type="alphaLcPeriod"/>
              <a:defRPr/>
            </a:lvl2pPr>
            <a:lvl3pPr marL="1828754" lvl="2" indent="-423323">
              <a:spcBef>
                <a:spcPts val="0"/>
              </a:spcBef>
              <a:spcAft>
                <a:spcPts val="0"/>
              </a:spcAft>
              <a:buSzPts val="1400"/>
              <a:buAutoNum type="romanLcPeriod"/>
              <a:defRPr/>
            </a:lvl3pPr>
            <a:lvl4pPr marL="2438339" lvl="3" indent="-423323">
              <a:spcBef>
                <a:spcPts val="0"/>
              </a:spcBef>
              <a:spcAft>
                <a:spcPts val="0"/>
              </a:spcAft>
              <a:buSzPts val="1400"/>
              <a:buAutoNum type="arabicPeriod"/>
              <a:defRPr/>
            </a:lvl4pPr>
            <a:lvl5pPr marL="3047924" lvl="4" indent="-423323">
              <a:spcBef>
                <a:spcPts val="0"/>
              </a:spcBef>
              <a:spcAft>
                <a:spcPts val="0"/>
              </a:spcAft>
              <a:buSzPts val="1400"/>
              <a:buAutoNum type="alphaLcPeriod"/>
              <a:defRPr/>
            </a:lvl5pPr>
            <a:lvl6pPr marL="3657509" lvl="5" indent="-423323">
              <a:spcBef>
                <a:spcPts val="0"/>
              </a:spcBef>
              <a:spcAft>
                <a:spcPts val="0"/>
              </a:spcAft>
              <a:buSzPts val="1400"/>
              <a:buAutoNum type="romanLcPeriod"/>
              <a:defRPr/>
            </a:lvl6pPr>
            <a:lvl7pPr marL="4267093" lvl="6" indent="-423323">
              <a:spcBef>
                <a:spcPts val="0"/>
              </a:spcBef>
              <a:spcAft>
                <a:spcPts val="0"/>
              </a:spcAft>
              <a:buSzPts val="1400"/>
              <a:buAutoNum type="arabicPeriod"/>
              <a:defRPr/>
            </a:lvl7pPr>
            <a:lvl8pPr marL="4876678" lvl="7" indent="-423323">
              <a:spcBef>
                <a:spcPts val="0"/>
              </a:spcBef>
              <a:spcAft>
                <a:spcPts val="0"/>
              </a:spcAft>
              <a:buSzPts val="1400"/>
              <a:buAutoNum type="alphaLcPeriod"/>
              <a:defRPr/>
            </a:lvl8pPr>
            <a:lvl9pPr marL="5486263" lvl="8" indent="-423323">
              <a:spcBef>
                <a:spcPts val="0"/>
              </a:spcBef>
              <a:spcAft>
                <a:spcPts val="0"/>
              </a:spcAft>
              <a:buSzPts val="1400"/>
              <a:buAutoNum type="romanLcPeriod"/>
              <a:defRPr/>
            </a:lvl9pPr>
          </a:lstStyle>
          <a:p>
            <a:endParaRPr/>
          </a:p>
        </p:txBody>
      </p:sp>
      <p:sp>
        <p:nvSpPr>
          <p:cNvPr id="220" name="Google Shape;220;p4"/>
          <p:cNvSpPr/>
          <p:nvPr/>
        </p:nvSpPr>
        <p:spPr>
          <a:xfrm>
            <a:off x="11511297" y="323164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BE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221" name="Google Shape;221;p4"/>
          <p:cNvGrpSpPr/>
          <p:nvPr/>
        </p:nvGrpSpPr>
        <p:grpSpPr>
          <a:xfrm>
            <a:off x="10170785" y="592808"/>
            <a:ext cx="1155783" cy="1243739"/>
            <a:chOff x="7627750" y="181828"/>
            <a:chExt cx="1196793" cy="1288048"/>
          </a:xfrm>
        </p:grpSpPr>
        <p:sp>
          <p:nvSpPr>
            <p:cNvPr id="222" name="Google Shape;222;p4"/>
            <p:cNvSpPr/>
            <p:nvPr/>
          </p:nvSpPr>
          <p:spPr>
            <a:xfrm>
              <a:off x="7627750" y="183417"/>
              <a:ext cx="1196793" cy="1286458"/>
            </a:xfrm>
            <a:custGeom>
              <a:avLst/>
              <a:gdLst/>
              <a:ahLst/>
              <a:cxnLst/>
              <a:rect l="l" t="t" r="r" b="b"/>
              <a:pathLst>
                <a:path w="40916" h="43989" extrusionOk="0">
                  <a:moveTo>
                    <a:pt x="16330" y="1"/>
                  </a:moveTo>
                  <a:cubicBezTo>
                    <a:pt x="10854" y="1"/>
                    <a:pt x="6328" y="1956"/>
                    <a:pt x="5700" y="4471"/>
                  </a:cubicBezTo>
                  <a:cubicBezTo>
                    <a:pt x="2738" y="5379"/>
                    <a:pt x="769" y="6943"/>
                    <a:pt x="769" y="8731"/>
                  </a:cubicBezTo>
                  <a:lnTo>
                    <a:pt x="769" y="10813"/>
                  </a:lnTo>
                  <a:cubicBezTo>
                    <a:pt x="769" y="12112"/>
                    <a:pt x="1816" y="13285"/>
                    <a:pt x="3507" y="14193"/>
                  </a:cubicBezTo>
                  <a:cubicBezTo>
                    <a:pt x="3674" y="14864"/>
                    <a:pt x="4121" y="15506"/>
                    <a:pt x="4792" y="16079"/>
                  </a:cubicBezTo>
                  <a:cubicBezTo>
                    <a:pt x="4526" y="16526"/>
                    <a:pt x="4387" y="17001"/>
                    <a:pt x="4387" y="17476"/>
                  </a:cubicBezTo>
                  <a:lnTo>
                    <a:pt x="4387" y="19557"/>
                  </a:lnTo>
                  <a:cubicBezTo>
                    <a:pt x="4387" y="19948"/>
                    <a:pt x="4470" y="20311"/>
                    <a:pt x="4638" y="20675"/>
                  </a:cubicBezTo>
                  <a:cubicBezTo>
                    <a:pt x="1844" y="21583"/>
                    <a:pt x="0" y="23105"/>
                    <a:pt x="0" y="24837"/>
                  </a:cubicBezTo>
                  <a:lnTo>
                    <a:pt x="0" y="26919"/>
                  </a:lnTo>
                  <a:cubicBezTo>
                    <a:pt x="0" y="28078"/>
                    <a:pt x="838" y="29140"/>
                    <a:pt x="2221" y="30006"/>
                  </a:cubicBezTo>
                  <a:cubicBezTo>
                    <a:pt x="1718" y="30593"/>
                    <a:pt x="1439" y="31235"/>
                    <a:pt x="1439" y="31906"/>
                  </a:cubicBezTo>
                  <a:lnTo>
                    <a:pt x="1439" y="33987"/>
                  </a:lnTo>
                  <a:cubicBezTo>
                    <a:pt x="1439" y="36767"/>
                    <a:pt x="6258" y="39044"/>
                    <a:pt x="12153" y="39044"/>
                  </a:cubicBezTo>
                  <a:cubicBezTo>
                    <a:pt x="15394" y="39044"/>
                    <a:pt x="18300" y="38359"/>
                    <a:pt x="20269" y="37284"/>
                  </a:cubicBezTo>
                  <a:cubicBezTo>
                    <a:pt x="21862" y="41209"/>
                    <a:pt x="25717" y="43989"/>
                    <a:pt x="30201" y="43989"/>
                  </a:cubicBezTo>
                  <a:cubicBezTo>
                    <a:pt x="36096" y="43989"/>
                    <a:pt x="40916" y="39183"/>
                    <a:pt x="40916" y="33289"/>
                  </a:cubicBezTo>
                  <a:cubicBezTo>
                    <a:pt x="40916" y="27380"/>
                    <a:pt x="36096" y="22574"/>
                    <a:pt x="30201" y="22574"/>
                  </a:cubicBezTo>
                  <a:cubicBezTo>
                    <a:pt x="29824" y="22574"/>
                    <a:pt x="29461" y="22588"/>
                    <a:pt x="29098" y="22630"/>
                  </a:cubicBezTo>
                  <a:lnTo>
                    <a:pt x="29098" y="21164"/>
                  </a:lnTo>
                  <a:cubicBezTo>
                    <a:pt x="29098" y="20242"/>
                    <a:pt x="28581" y="19389"/>
                    <a:pt x="27687" y="18649"/>
                  </a:cubicBezTo>
                  <a:cubicBezTo>
                    <a:pt x="28232" y="18034"/>
                    <a:pt x="28539" y="17364"/>
                    <a:pt x="28539" y="16666"/>
                  </a:cubicBezTo>
                  <a:lnTo>
                    <a:pt x="28539" y="14584"/>
                  </a:lnTo>
                  <a:cubicBezTo>
                    <a:pt x="28539" y="13034"/>
                    <a:pt x="27058" y="11637"/>
                    <a:pt x="24711" y="10701"/>
                  </a:cubicBezTo>
                  <a:cubicBezTo>
                    <a:pt x="24684" y="10589"/>
                    <a:pt x="24628" y="10491"/>
                    <a:pt x="24572" y="10379"/>
                  </a:cubicBezTo>
                  <a:cubicBezTo>
                    <a:pt x="26108" y="9499"/>
                    <a:pt x="27044" y="8382"/>
                    <a:pt x="27044" y="7153"/>
                  </a:cubicBezTo>
                  <a:lnTo>
                    <a:pt x="27044" y="5071"/>
                  </a:lnTo>
                  <a:cubicBezTo>
                    <a:pt x="27044" y="2277"/>
                    <a:pt x="22225" y="1"/>
                    <a:pt x="16330" y="1"/>
                  </a:cubicBezTo>
                  <a:close/>
                </a:path>
              </a:pathLst>
            </a:custGeom>
            <a:solidFill>
              <a:srgbClr val="FFFFFF"/>
            </a:solidFill>
            <a:ln w="1143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223" name="Google Shape;223;p4"/>
            <p:cNvGrpSpPr/>
            <p:nvPr/>
          </p:nvGrpSpPr>
          <p:grpSpPr>
            <a:xfrm>
              <a:off x="7627838" y="181828"/>
              <a:ext cx="1196383" cy="1286458"/>
              <a:chOff x="-1780025" y="3601513"/>
              <a:chExt cx="1022550" cy="1099725"/>
            </a:xfrm>
          </p:grpSpPr>
          <p:sp>
            <p:nvSpPr>
              <p:cNvPr id="224" name="Google Shape;224;p4"/>
              <p:cNvSpPr/>
              <p:nvPr/>
            </p:nvSpPr>
            <p:spPr>
              <a:xfrm>
                <a:off x="-1744050" y="4324388"/>
                <a:ext cx="535375" cy="253225"/>
              </a:xfrm>
              <a:custGeom>
                <a:avLst/>
                <a:gdLst/>
                <a:ahLst/>
                <a:cxnLst/>
                <a:rect l="l" t="t" r="r" b="b"/>
                <a:pathLst>
                  <a:path w="21415" h="10129" extrusionOk="0">
                    <a:moveTo>
                      <a:pt x="10700" y="10128"/>
                    </a:moveTo>
                    <a:cubicBezTo>
                      <a:pt x="16609" y="10128"/>
                      <a:pt x="21415" y="7865"/>
                      <a:pt x="21415" y="5072"/>
                    </a:cubicBezTo>
                    <a:cubicBezTo>
                      <a:pt x="21415" y="2278"/>
                      <a:pt x="16609" y="1"/>
                      <a:pt x="10700" y="1"/>
                    </a:cubicBezTo>
                    <a:cubicBezTo>
                      <a:pt x="4806" y="1"/>
                      <a:pt x="0" y="2278"/>
                      <a:pt x="0" y="5072"/>
                    </a:cubicBezTo>
                    <a:cubicBezTo>
                      <a:pt x="0" y="7865"/>
                      <a:pt x="4806" y="10128"/>
                      <a:pt x="10700" y="10128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5" name="Google Shape;225;p4"/>
              <p:cNvSpPr/>
              <p:nvPr/>
            </p:nvSpPr>
            <p:spPr>
              <a:xfrm>
                <a:off x="-1744050" y="4399138"/>
                <a:ext cx="535375" cy="52050"/>
              </a:xfrm>
              <a:custGeom>
                <a:avLst/>
                <a:gdLst/>
                <a:ahLst/>
                <a:cxnLst/>
                <a:rect l="l" t="t" r="r" b="b"/>
                <a:pathLst>
                  <a:path w="21415" h="2082" extrusionOk="0">
                    <a:moveTo>
                      <a:pt x="0" y="2082"/>
                    </a:moveTo>
                    <a:lnTo>
                      <a:pt x="21415" y="2082"/>
                    </a:lnTo>
                    <a:lnTo>
                      <a:pt x="21415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6" name="Google Shape;226;p4"/>
              <p:cNvSpPr/>
              <p:nvPr/>
            </p:nvSpPr>
            <p:spPr>
              <a:xfrm>
                <a:off x="-1744050" y="4272363"/>
                <a:ext cx="535375" cy="253200"/>
              </a:xfrm>
              <a:custGeom>
                <a:avLst/>
                <a:gdLst/>
                <a:ahLst/>
                <a:cxnLst/>
                <a:rect l="l" t="t" r="r" b="b"/>
                <a:pathLst>
                  <a:path w="21415" h="10128" extrusionOk="0">
                    <a:moveTo>
                      <a:pt x="10700" y="10128"/>
                    </a:moveTo>
                    <a:cubicBezTo>
                      <a:pt x="16609" y="10128"/>
                      <a:pt x="21415" y="7851"/>
                      <a:pt x="21415" y="5071"/>
                    </a:cubicBezTo>
                    <a:cubicBezTo>
                      <a:pt x="21415" y="2277"/>
                      <a:pt x="16609" y="0"/>
                      <a:pt x="10700" y="0"/>
                    </a:cubicBezTo>
                    <a:cubicBezTo>
                      <a:pt x="4806" y="0"/>
                      <a:pt x="0" y="2277"/>
                      <a:pt x="0" y="5071"/>
                    </a:cubicBezTo>
                    <a:cubicBezTo>
                      <a:pt x="0" y="7851"/>
                      <a:pt x="4806" y="10128"/>
                      <a:pt x="10700" y="10128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7" name="Google Shape;227;p4"/>
              <p:cNvSpPr/>
              <p:nvPr/>
            </p:nvSpPr>
            <p:spPr>
              <a:xfrm>
                <a:off x="-1709125" y="4296813"/>
                <a:ext cx="465525" cy="204325"/>
              </a:xfrm>
              <a:custGeom>
                <a:avLst/>
                <a:gdLst/>
                <a:ahLst/>
                <a:cxnLst/>
                <a:rect l="l" t="t" r="r" b="b"/>
                <a:pathLst>
                  <a:path w="18621" h="8173" extrusionOk="0">
                    <a:moveTo>
                      <a:pt x="9303" y="8172"/>
                    </a:moveTo>
                    <a:cubicBezTo>
                      <a:pt x="14430" y="8172"/>
                      <a:pt x="18621" y="6342"/>
                      <a:pt x="18621" y="4093"/>
                    </a:cubicBezTo>
                    <a:cubicBezTo>
                      <a:pt x="18621" y="1844"/>
                      <a:pt x="14430" y="0"/>
                      <a:pt x="9303" y="0"/>
                    </a:cubicBezTo>
                    <a:cubicBezTo>
                      <a:pt x="4177" y="0"/>
                      <a:pt x="0" y="1844"/>
                      <a:pt x="0" y="4093"/>
                    </a:cubicBezTo>
                    <a:cubicBezTo>
                      <a:pt x="0" y="6342"/>
                      <a:pt x="4177" y="8172"/>
                      <a:pt x="9303" y="8172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8" name="Google Shape;228;p4"/>
              <p:cNvSpPr/>
              <p:nvPr/>
            </p:nvSpPr>
            <p:spPr>
              <a:xfrm>
                <a:off x="-1556175" y="4329988"/>
                <a:ext cx="159275" cy="137975"/>
              </a:xfrm>
              <a:custGeom>
                <a:avLst/>
                <a:gdLst/>
                <a:ahLst/>
                <a:cxnLst/>
                <a:rect l="l" t="t" r="r" b="b"/>
                <a:pathLst>
                  <a:path w="6371" h="5519" extrusionOk="0">
                    <a:moveTo>
                      <a:pt x="2738" y="978"/>
                    </a:moveTo>
                    <a:lnTo>
                      <a:pt x="2738" y="2054"/>
                    </a:lnTo>
                    <a:cubicBezTo>
                      <a:pt x="2571" y="2012"/>
                      <a:pt x="2431" y="1970"/>
                      <a:pt x="2319" y="1928"/>
                    </a:cubicBezTo>
                    <a:cubicBezTo>
                      <a:pt x="2236" y="1900"/>
                      <a:pt x="2166" y="1858"/>
                      <a:pt x="2096" y="1816"/>
                    </a:cubicBezTo>
                    <a:cubicBezTo>
                      <a:pt x="1970" y="1732"/>
                      <a:pt x="1900" y="1621"/>
                      <a:pt x="1900" y="1523"/>
                    </a:cubicBezTo>
                    <a:cubicBezTo>
                      <a:pt x="1900" y="1397"/>
                      <a:pt x="1970" y="1285"/>
                      <a:pt x="2124" y="1188"/>
                    </a:cubicBezTo>
                    <a:cubicBezTo>
                      <a:pt x="2180" y="1160"/>
                      <a:pt x="2250" y="1118"/>
                      <a:pt x="2319" y="1090"/>
                    </a:cubicBezTo>
                    <a:cubicBezTo>
                      <a:pt x="2431" y="1048"/>
                      <a:pt x="2571" y="1006"/>
                      <a:pt x="2738" y="978"/>
                    </a:cubicBezTo>
                    <a:close/>
                    <a:moveTo>
                      <a:pt x="3674" y="3060"/>
                    </a:moveTo>
                    <a:cubicBezTo>
                      <a:pt x="3898" y="3087"/>
                      <a:pt x="4079" y="3129"/>
                      <a:pt x="4233" y="3171"/>
                    </a:cubicBezTo>
                    <a:cubicBezTo>
                      <a:pt x="4345" y="3199"/>
                      <a:pt x="4443" y="3241"/>
                      <a:pt x="4526" y="3283"/>
                    </a:cubicBezTo>
                    <a:cubicBezTo>
                      <a:pt x="4694" y="3381"/>
                      <a:pt x="4778" y="3507"/>
                      <a:pt x="4778" y="3646"/>
                    </a:cubicBezTo>
                    <a:cubicBezTo>
                      <a:pt x="4778" y="3800"/>
                      <a:pt x="4680" y="3926"/>
                      <a:pt x="4471" y="4051"/>
                    </a:cubicBezTo>
                    <a:cubicBezTo>
                      <a:pt x="4401" y="4079"/>
                      <a:pt x="4317" y="4121"/>
                      <a:pt x="4233" y="4149"/>
                    </a:cubicBezTo>
                    <a:cubicBezTo>
                      <a:pt x="4065" y="4205"/>
                      <a:pt x="3884" y="4247"/>
                      <a:pt x="3674" y="4261"/>
                    </a:cubicBezTo>
                    <a:lnTo>
                      <a:pt x="3674" y="3060"/>
                    </a:lnTo>
                    <a:close/>
                    <a:moveTo>
                      <a:pt x="2738" y="0"/>
                    </a:moveTo>
                    <a:lnTo>
                      <a:pt x="2738" y="308"/>
                    </a:lnTo>
                    <a:cubicBezTo>
                      <a:pt x="2585" y="322"/>
                      <a:pt x="2445" y="322"/>
                      <a:pt x="2319" y="336"/>
                    </a:cubicBezTo>
                    <a:cubicBezTo>
                      <a:pt x="1761" y="405"/>
                      <a:pt x="1300" y="517"/>
                      <a:pt x="936" y="713"/>
                    </a:cubicBezTo>
                    <a:cubicBezTo>
                      <a:pt x="489" y="936"/>
                      <a:pt x="266" y="1216"/>
                      <a:pt x="266" y="1551"/>
                    </a:cubicBezTo>
                    <a:cubicBezTo>
                      <a:pt x="266" y="1886"/>
                      <a:pt x="461" y="2166"/>
                      <a:pt x="867" y="2403"/>
                    </a:cubicBezTo>
                    <a:cubicBezTo>
                      <a:pt x="1188" y="2599"/>
                      <a:pt x="1677" y="2752"/>
                      <a:pt x="2319" y="2864"/>
                    </a:cubicBezTo>
                    <a:cubicBezTo>
                      <a:pt x="2445" y="2878"/>
                      <a:pt x="2585" y="2906"/>
                      <a:pt x="2738" y="2920"/>
                    </a:cubicBezTo>
                    <a:lnTo>
                      <a:pt x="2738" y="4219"/>
                    </a:lnTo>
                    <a:cubicBezTo>
                      <a:pt x="2585" y="4177"/>
                      <a:pt x="2445" y="4135"/>
                      <a:pt x="2319" y="4079"/>
                    </a:cubicBezTo>
                    <a:cubicBezTo>
                      <a:pt x="2236" y="4037"/>
                      <a:pt x="2166" y="3995"/>
                      <a:pt x="2096" y="3954"/>
                    </a:cubicBezTo>
                    <a:cubicBezTo>
                      <a:pt x="1900" y="3842"/>
                      <a:pt x="1775" y="3702"/>
                      <a:pt x="1705" y="3534"/>
                    </a:cubicBezTo>
                    <a:lnTo>
                      <a:pt x="0" y="3618"/>
                    </a:lnTo>
                    <a:cubicBezTo>
                      <a:pt x="140" y="4023"/>
                      <a:pt x="434" y="4331"/>
                      <a:pt x="908" y="4554"/>
                    </a:cubicBezTo>
                    <a:cubicBezTo>
                      <a:pt x="1286" y="4736"/>
                      <a:pt x="1747" y="4862"/>
                      <a:pt x="2319" y="4917"/>
                    </a:cubicBezTo>
                    <a:cubicBezTo>
                      <a:pt x="2445" y="4931"/>
                      <a:pt x="2585" y="4945"/>
                      <a:pt x="2738" y="4959"/>
                    </a:cubicBezTo>
                    <a:lnTo>
                      <a:pt x="2738" y="5518"/>
                    </a:lnTo>
                    <a:lnTo>
                      <a:pt x="3674" y="5518"/>
                    </a:lnTo>
                    <a:lnTo>
                      <a:pt x="3674" y="4945"/>
                    </a:lnTo>
                    <a:cubicBezTo>
                      <a:pt x="3870" y="4931"/>
                      <a:pt x="4052" y="4903"/>
                      <a:pt x="4233" y="4889"/>
                    </a:cubicBezTo>
                    <a:cubicBezTo>
                      <a:pt x="4820" y="4806"/>
                      <a:pt x="5295" y="4666"/>
                      <a:pt x="5658" y="4470"/>
                    </a:cubicBezTo>
                    <a:cubicBezTo>
                      <a:pt x="6133" y="4219"/>
                      <a:pt x="6370" y="3898"/>
                      <a:pt x="6370" y="3534"/>
                    </a:cubicBezTo>
                    <a:cubicBezTo>
                      <a:pt x="6370" y="3199"/>
                      <a:pt x="6189" y="2920"/>
                      <a:pt x="5798" y="2710"/>
                    </a:cubicBezTo>
                    <a:cubicBezTo>
                      <a:pt x="5504" y="2543"/>
                      <a:pt x="4973" y="2389"/>
                      <a:pt x="4233" y="2277"/>
                    </a:cubicBezTo>
                    <a:cubicBezTo>
                      <a:pt x="4052" y="2249"/>
                      <a:pt x="3870" y="2221"/>
                      <a:pt x="3674" y="2193"/>
                    </a:cubicBezTo>
                    <a:lnTo>
                      <a:pt x="3674" y="992"/>
                    </a:lnTo>
                    <a:cubicBezTo>
                      <a:pt x="3912" y="1034"/>
                      <a:pt x="4093" y="1104"/>
                      <a:pt x="4233" y="1202"/>
                    </a:cubicBezTo>
                    <a:cubicBezTo>
                      <a:pt x="4331" y="1285"/>
                      <a:pt x="4415" y="1369"/>
                      <a:pt x="4457" y="1481"/>
                    </a:cubicBezTo>
                    <a:lnTo>
                      <a:pt x="6105" y="1383"/>
                    </a:lnTo>
                    <a:cubicBezTo>
                      <a:pt x="5993" y="1076"/>
                      <a:pt x="5728" y="824"/>
                      <a:pt x="5323" y="643"/>
                    </a:cubicBezTo>
                    <a:cubicBezTo>
                      <a:pt x="5029" y="517"/>
                      <a:pt x="4666" y="419"/>
                      <a:pt x="4233" y="364"/>
                    </a:cubicBezTo>
                    <a:cubicBezTo>
                      <a:pt x="4052" y="336"/>
                      <a:pt x="3870" y="322"/>
                      <a:pt x="3674" y="308"/>
                    </a:cubicBezTo>
                    <a:lnTo>
                      <a:pt x="3674" y="0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9" name="Google Shape;229;p4"/>
              <p:cNvSpPr/>
              <p:nvPr/>
            </p:nvSpPr>
            <p:spPr>
              <a:xfrm>
                <a:off x="-1563850" y="4256988"/>
                <a:ext cx="535725" cy="253225"/>
              </a:xfrm>
              <a:custGeom>
                <a:avLst/>
                <a:gdLst/>
                <a:ahLst/>
                <a:cxnLst/>
                <a:rect l="l" t="t" r="r" b="b"/>
                <a:pathLst>
                  <a:path w="21429" h="10129" extrusionOk="0">
                    <a:moveTo>
                      <a:pt x="10714" y="10128"/>
                    </a:moveTo>
                    <a:cubicBezTo>
                      <a:pt x="16609" y="10128"/>
                      <a:pt x="21429" y="7851"/>
                      <a:pt x="21429" y="5072"/>
                    </a:cubicBezTo>
                    <a:cubicBezTo>
                      <a:pt x="21429" y="2278"/>
                      <a:pt x="16609" y="1"/>
                      <a:pt x="10714" y="1"/>
                    </a:cubicBezTo>
                    <a:cubicBezTo>
                      <a:pt x="4819" y="1"/>
                      <a:pt x="0" y="2278"/>
                      <a:pt x="0" y="5072"/>
                    </a:cubicBezTo>
                    <a:cubicBezTo>
                      <a:pt x="0" y="7851"/>
                      <a:pt x="4819" y="10128"/>
                      <a:pt x="10714" y="10128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0" name="Google Shape;230;p4"/>
              <p:cNvSpPr/>
              <p:nvPr/>
            </p:nvSpPr>
            <p:spPr>
              <a:xfrm>
                <a:off x="-1563850" y="4331738"/>
                <a:ext cx="535725" cy="52050"/>
              </a:xfrm>
              <a:custGeom>
                <a:avLst/>
                <a:gdLst/>
                <a:ahLst/>
                <a:cxnLst/>
                <a:rect l="l" t="t" r="r" b="b"/>
                <a:pathLst>
                  <a:path w="21429" h="2082" extrusionOk="0">
                    <a:moveTo>
                      <a:pt x="0" y="2082"/>
                    </a:moveTo>
                    <a:lnTo>
                      <a:pt x="21429" y="2082"/>
                    </a:lnTo>
                    <a:lnTo>
                      <a:pt x="2142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1" name="Google Shape;231;p4"/>
              <p:cNvSpPr/>
              <p:nvPr/>
            </p:nvSpPr>
            <p:spPr>
              <a:xfrm>
                <a:off x="-1563850" y="4204963"/>
                <a:ext cx="535725" cy="253200"/>
              </a:xfrm>
              <a:custGeom>
                <a:avLst/>
                <a:gdLst/>
                <a:ahLst/>
                <a:cxnLst/>
                <a:rect l="l" t="t" r="r" b="b"/>
                <a:pathLst>
                  <a:path w="21429" h="10128" extrusionOk="0">
                    <a:moveTo>
                      <a:pt x="10714" y="10128"/>
                    </a:moveTo>
                    <a:cubicBezTo>
                      <a:pt x="16609" y="10128"/>
                      <a:pt x="21429" y="7851"/>
                      <a:pt x="21429" y="5071"/>
                    </a:cubicBezTo>
                    <a:cubicBezTo>
                      <a:pt x="21429" y="2277"/>
                      <a:pt x="16609" y="0"/>
                      <a:pt x="10714" y="0"/>
                    </a:cubicBezTo>
                    <a:cubicBezTo>
                      <a:pt x="4819" y="0"/>
                      <a:pt x="0" y="2277"/>
                      <a:pt x="0" y="5071"/>
                    </a:cubicBezTo>
                    <a:cubicBezTo>
                      <a:pt x="0" y="7851"/>
                      <a:pt x="4819" y="10128"/>
                      <a:pt x="10714" y="10128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2" name="Google Shape;232;p4"/>
              <p:cNvSpPr/>
              <p:nvPr/>
            </p:nvSpPr>
            <p:spPr>
              <a:xfrm>
                <a:off x="-1528575" y="4229413"/>
                <a:ext cx="465525" cy="204325"/>
              </a:xfrm>
              <a:custGeom>
                <a:avLst/>
                <a:gdLst/>
                <a:ahLst/>
                <a:cxnLst/>
                <a:rect l="l" t="t" r="r" b="b"/>
                <a:pathLst>
                  <a:path w="18621" h="8173" extrusionOk="0">
                    <a:moveTo>
                      <a:pt x="9303" y="8172"/>
                    </a:moveTo>
                    <a:cubicBezTo>
                      <a:pt x="14430" y="8172"/>
                      <a:pt x="18621" y="6328"/>
                      <a:pt x="18621" y="4093"/>
                    </a:cubicBezTo>
                    <a:cubicBezTo>
                      <a:pt x="18621" y="1844"/>
                      <a:pt x="14430" y="0"/>
                      <a:pt x="9303" y="0"/>
                    </a:cubicBezTo>
                    <a:cubicBezTo>
                      <a:pt x="4177" y="0"/>
                      <a:pt x="0" y="1844"/>
                      <a:pt x="0" y="4093"/>
                    </a:cubicBezTo>
                    <a:cubicBezTo>
                      <a:pt x="0" y="6328"/>
                      <a:pt x="4177" y="8172"/>
                      <a:pt x="9303" y="8172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3" name="Google Shape;233;p4"/>
              <p:cNvSpPr/>
              <p:nvPr/>
            </p:nvSpPr>
            <p:spPr>
              <a:xfrm>
                <a:off x="-1375625" y="4262588"/>
                <a:ext cx="159275" cy="137975"/>
              </a:xfrm>
              <a:custGeom>
                <a:avLst/>
                <a:gdLst/>
                <a:ahLst/>
                <a:cxnLst/>
                <a:rect l="l" t="t" r="r" b="b"/>
                <a:pathLst>
                  <a:path w="6371" h="5519" extrusionOk="0">
                    <a:moveTo>
                      <a:pt x="2738" y="978"/>
                    </a:moveTo>
                    <a:lnTo>
                      <a:pt x="2738" y="2054"/>
                    </a:lnTo>
                    <a:cubicBezTo>
                      <a:pt x="2571" y="2012"/>
                      <a:pt x="2431" y="1970"/>
                      <a:pt x="2319" y="1928"/>
                    </a:cubicBezTo>
                    <a:cubicBezTo>
                      <a:pt x="2236" y="1900"/>
                      <a:pt x="2166" y="1858"/>
                      <a:pt x="2096" y="1816"/>
                    </a:cubicBezTo>
                    <a:cubicBezTo>
                      <a:pt x="1956" y="1732"/>
                      <a:pt x="1886" y="1621"/>
                      <a:pt x="1886" y="1523"/>
                    </a:cubicBezTo>
                    <a:cubicBezTo>
                      <a:pt x="1886" y="1397"/>
                      <a:pt x="1970" y="1285"/>
                      <a:pt x="2124" y="1188"/>
                    </a:cubicBezTo>
                    <a:cubicBezTo>
                      <a:pt x="2180" y="1160"/>
                      <a:pt x="2236" y="1118"/>
                      <a:pt x="2319" y="1090"/>
                    </a:cubicBezTo>
                    <a:cubicBezTo>
                      <a:pt x="2431" y="1048"/>
                      <a:pt x="2571" y="1006"/>
                      <a:pt x="2738" y="978"/>
                    </a:cubicBezTo>
                    <a:close/>
                    <a:moveTo>
                      <a:pt x="3674" y="3060"/>
                    </a:moveTo>
                    <a:cubicBezTo>
                      <a:pt x="3898" y="3087"/>
                      <a:pt x="4079" y="3129"/>
                      <a:pt x="4219" y="3171"/>
                    </a:cubicBezTo>
                    <a:cubicBezTo>
                      <a:pt x="4345" y="3199"/>
                      <a:pt x="4443" y="3241"/>
                      <a:pt x="4512" y="3283"/>
                    </a:cubicBezTo>
                    <a:cubicBezTo>
                      <a:pt x="4694" y="3381"/>
                      <a:pt x="4778" y="3507"/>
                      <a:pt x="4778" y="3646"/>
                    </a:cubicBezTo>
                    <a:cubicBezTo>
                      <a:pt x="4778" y="3800"/>
                      <a:pt x="4680" y="3926"/>
                      <a:pt x="4471" y="4037"/>
                    </a:cubicBezTo>
                    <a:cubicBezTo>
                      <a:pt x="4401" y="4079"/>
                      <a:pt x="4317" y="4121"/>
                      <a:pt x="4219" y="4149"/>
                    </a:cubicBezTo>
                    <a:cubicBezTo>
                      <a:pt x="4065" y="4205"/>
                      <a:pt x="3884" y="4233"/>
                      <a:pt x="3674" y="4261"/>
                    </a:cubicBezTo>
                    <a:lnTo>
                      <a:pt x="3674" y="3060"/>
                    </a:lnTo>
                    <a:close/>
                    <a:moveTo>
                      <a:pt x="2738" y="0"/>
                    </a:moveTo>
                    <a:lnTo>
                      <a:pt x="2738" y="308"/>
                    </a:lnTo>
                    <a:cubicBezTo>
                      <a:pt x="2585" y="322"/>
                      <a:pt x="2445" y="322"/>
                      <a:pt x="2319" y="336"/>
                    </a:cubicBezTo>
                    <a:cubicBezTo>
                      <a:pt x="1761" y="405"/>
                      <a:pt x="1300" y="517"/>
                      <a:pt x="936" y="699"/>
                    </a:cubicBezTo>
                    <a:cubicBezTo>
                      <a:pt x="489" y="936"/>
                      <a:pt x="266" y="1216"/>
                      <a:pt x="266" y="1551"/>
                    </a:cubicBezTo>
                    <a:cubicBezTo>
                      <a:pt x="266" y="1886"/>
                      <a:pt x="461" y="2165"/>
                      <a:pt x="867" y="2403"/>
                    </a:cubicBezTo>
                    <a:cubicBezTo>
                      <a:pt x="1188" y="2599"/>
                      <a:pt x="1677" y="2752"/>
                      <a:pt x="2319" y="2864"/>
                    </a:cubicBezTo>
                    <a:cubicBezTo>
                      <a:pt x="2445" y="2878"/>
                      <a:pt x="2585" y="2906"/>
                      <a:pt x="2738" y="2920"/>
                    </a:cubicBezTo>
                    <a:lnTo>
                      <a:pt x="2738" y="4219"/>
                    </a:lnTo>
                    <a:cubicBezTo>
                      <a:pt x="2585" y="4177"/>
                      <a:pt x="2445" y="4135"/>
                      <a:pt x="2319" y="4079"/>
                    </a:cubicBezTo>
                    <a:cubicBezTo>
                      <a:pt x="2236" y="4037"/>
                      <a:pt x="2166" y="3995"/>
                      <a:pt x="2096" y="3954"/>
                    </a:cubicBezTo>
                    <a:cubicBezTo>
                      <a:pt x="1900" y="3842"/>
                      <a:pt x="1775" y="3688"/>
                      <a:pt x="1705" y="3534"/>
                    </a:cubicBezTo>
                    <a:lnTo>
                      <a:pt x="0" y="3618"/>
                    </a:lnTo>
                    <a:cubicBezTo>
                      <a:pt x="140" y="4023"/>
                      <a:pt x="434" y="4331"/>
                      <a:pt x="908" y="4554"/>
                    </a:cubicBezTo>
                    <a:cubicBezTo>
                      <a:pt x="1286" y="4736"/>
                      <a:pt x="1747" y="4862"/>
                      <a:pt x="2319" y="4917"/>
                    </a:cubicBezTo>
                    <a:cubicBezTo>
                      <a:pt x="2445" y="4931"/>
                      <a:pt x="2585" y="4945"/>
                      <a:pt x="2738" y="4959"/>
                    </a:cubicBezTo>
                    <a:lnTo>
                      <a:pt x="2738" y="5518"/>
                    </a:lnTo>
                    <a:lnTo>
                      <a:pt x="3674" y="5518"/>
                    </a:lnTo>
                    <a:lnTo>
                      <a:pt x="3674" y="4931"/>
                    </a:lnTo>
                    <a:cubicBezTo>
                      <a:pt x="3870" y="4931"/>
                      <a:pt x="4051" y="4903"/>
                      <a:pt x="4219" y="4889"/>
                    </a:cubicBezTo>
                    <a:cubicBezTo>
                      <a:pt x="4820" y="4806"/>
                      <a:pt x="5295" y="4666"/>
                      <a:pt x="5658" y="4470"/>
                    </a:cubicBezTo>
                    <a:cubicBezTo>
                      <a:pt x="6133" y="4219"/>
                      <a:pt x="6370" y="3898"/>
                      <a:pt x="6370" y="3534"/>
                    </a:cubicBezTo>
                    <a:cubicBezTo>
                      <a:pt x="6370" y="3199"/>
                      <a:pt x="6175" y="2920"/>
                      <a:pt x="5798" y="2710"/>
                    </a:cubicBezTo>
                    <a:cubicBezTo>
                      <a:pt x="5504" y="2543"/>
                      <a:pt x="4973" y="2389"/>
                      <a:pt x="4219" y="2277"/>
                    </a:cubicBezTo>
                    <a:cubicBezTo>
                      <a:pt x="4051" y="2249"/>
                      <a:pt x="3870" y="2221"/>
                      <a:pt x="3674" y="2193"/>
                    </a:cubicBezTo>
                    <a:lnTo>
                      <a:pt x="3674" y="992"/>
                    </a:lnTo>
                    <a:cubicBezTo>
                      <a:pt x="3912" y="1034"/>
                      <a:pt x="4093" y="1104"/>
                      <a:pt x="4219" y="1202"/>
                    </a:cubicBezTo>
                    <a:cubicBezTo>
                      <a:pt x="4331" y="1285"/>
                      <a:pt x="4415" y="1369"/>
                      <a:pt x="4457" y="1481"/>
                    </a:cubicBezTo>
                    <a:lnTo>
                      <a:pt x="6105" y="1383"/>
                    </a:lnTo>
                    <a:cubicBezTo>
                      <a:pt x="5993" y="1076"/>
                      <a:pt x="5728" y="824"/>
                      <a:pt x="5323" y="643"/>
                    </a:cubicBezTo>
                    <a:cubicBezTo>
                      <a:pt x="5029" y="517"/>
                      <a:pt x="4666" y="419"/>
                      <a:pt x="4219" y="363"/>
                    </a:cubicBezTo>
                    <a:cubicBezTo>
                      <a:pt x="4051" y="336"/>
                      <a:pt x="3870" y="322"/>
                      <a:pt x="3674" y="308"/>
                    </a:cubicBezTo>
                    <a:lnTo>
                      <a:pt x="3674" y="0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4" name="Google Shape;234;p4"/>
              <p:cNvSpPr/>
              <p:nvPr/>
            </p:nvSpPr>
            <p:spPr>
              <a:xfrm>
                <a:off x="-1780025" y="4147688"/>
                <a:ext cx="535375" cy="253550"/>
              </a:xfrm>
              <a:custGeom>
                <a:avLst/>
                <a:gdLst/>
                <a:ahLst/>
                <a:cxnLst/>
                <a:rect l="l" t="t" r="r" b="b"/>
                <a:pathLst>
                  <a:path w="21415" h="10142" extrusionOk="0">
                    <a:moveTo>
                      <a:pt x="10701" y="10142"/>
                    </a:moveTo>
                    <a:cubicBezTo>
                      <a:pt x="16610" y="10142"/>
                      <a:pt x="21415" y="7865"/>
                      <a:pt x="21415" y="5071"/>
                    </a:cubicBezTo>
                    <a:cubicBezTo>
                      <a:pt x="21415" y="2277"/>
                      <a:pt x="16610" y="1"/>
                      <a:pt x="10701" y="1"/>
                    </a:cubicBezTo>
                    <a:cubicBezTo>
                      <a:pt x="4806" y="1"/>
                      <a:pt x="0" y="2277"/>
                      <a:pt x="0" y="5071"/>
                    </a:cubicBezTo>
                    <a:cubicBezTo>
                      <a:pt x="0" y="7865"/>
                      <a:pt x="4806" y="10142"/>
                      <a:pt x="10701" y="10142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5" name="Google Shape;235;p4"/>
              <p:cNvSpPr/>
              <p:nvPr/>
            </p:nvSpPr>
            <p:spPr>
              <a:xfrm>
                <a:off x="-1780025" y="4222413"/>
                <a:ext cx="535375" cy="52075"/>
              </a:xfrm>
              <a:custGeom>
                <a:avLst/>
                <a:gdLst/>
                <a:ahLst/>
                <a:cxnLst/>
                <a:rect l="l" t="t" r="r" b="b"/>
                <a:pathLst>
                  <a:path w="21415" h="2083" extrusionOk="0">
                    <a:moveTo>
                      <a:pt x="0" y="2082"/>
                    </a:moveTo>
                    <a:lnTo>
                      <a:pt x="21415" y="2082"/>
                    </a:lnTo>
                    <a:lnTo>
                      <a:pt x="21415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6" name="Google Shape;236;p4"/>
              <p:cNvSpPr/>
              <p:nvPr/>
            </p:nvSpPr>
            <p:spPr>
              <a:xfrm>
                <a:off x="-1780025" y="4095663"/>
                <a:ext cx="535375" cy="253550"/>
              </a:xfrm>
              <a:custGeom>
                <a:avLst/>
                <a:gdLst/>
                <a:ahLst/>
                <a:cxnLst/>
                <a:rect l="l" t="t" r="r" b="b"/>
                <a:pathLst>
                  <a:path w="21415" h="10142" extrusionOk="0">
                    <a:moveTo>
                      <a:pt x="10701" y="10142"/>
                    </a:moveTo>
                    <a:cubicBezTo>
                      <a:pt x="16610" y="10142"/>
                      <a:pt x="21415" y="7865"/>
                      <a:pt x="21415" y="5071"/>
                    </a:cubicBezTo>
                    <a:cubicBezTo>
                      <a:pt x="21415" y="2277"/>
                      <a:pt x="16610" y="0"/>
                      <a:pt x="10701" y="0"/>
                    </a:cubicBezTo>
                    <a:cubicBezTo>
                      <a:pt x="4806" y="0"/>
                      <a:pt x="0" y="2277"/>
                      <a:pt x="0" y="5071"/>
                    </a:cubicBezTo>
                    <a:cubicBezTo>
                      <a:pt x="0" y="7865"/>
                      <a:pt x="4806" y="10142"/>
                      <a:pt x="10701" y="10142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7" name="Google Shape;237;p4"/>
              <p:cNvSpPr/>
              <p:nvPr/>
            </p:nvSpPr>
            <p:spPr>
              <a:xfrm>
                <a:off x="-1745100" y="4120438"/>
                <a:ext cx="465525" cy="203975"/>
              </a:xfrm>
              <a:custGeom>
                <a:avLst/>
                <a:gdLst/>
                <a:ahLst/>
                <a:cxnLst/>
                <a:rect l="l" t="t" r="r" b="b"/>
                <a:pathLst>
                  <a:path w="18621" h="8159" extrusionOk="0">
                    <a:moveTo>
                      <a:pt x="9304" y="8159"/>
                    </a:moveTo>
                    <a:cubicBezTo>
                      <a:pt x="14430" y="8159"/>
                      <a:pt x="18621" y="6329"/>
                      <a:pt x="18621" y="4080"/>
                    </a:cubicBezTo>
                    <a:cubicBezTo>
                      <a:pt x="18621" y="1831"/>
                      <a:pt x="14430" y="1"/>
                      <a:pt x="9304" y="1"/>
                    </a:cubicBezTo>
                    <a:cubicBezTo>
                      <a:pt x="4177" y="1"/>
                      <a:pt x="0" y="1831"/>
                      <a:pt x="0" y="4080"/>
                    </a:cubicBezTo>
                    <a:cubicBezTo>
                      <a:pt x="0" y="6329"/>
                      <a:pt x="4177" y="8159"/>
                      <a:pt x="9304" y="8159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8" name="Google Shape;238;p4"/>
              <p:cNvSpPr/>
              <p:nvPr/>
            </p:nvSpPr>
            <p:spPr>
              <a:xfrm>
                <a:off x="-1591800" y="4153613"/>
                <a:ext cx="158925" cy="137625"/>
              </a:xfrm>
              <a:custGeom>
                <a:avLst/>
                <a:gdLst/>
                <a:ahLst/>
                <a:cxnLst/>
                <a:rect l="l" t="t" r="r" b="b"/>
                <a:pathLst>
                  <a:path w="6357" h="5505" extrusionOk="0">
                    <a:moveTo>
                      <a:pt x="2725" y="979"/>
                    </a:moveTo>
                    <a:lnTo>
                      <a:pt x="2725" y="2040"/>
                    </a:lnTo>
                    <a:cubicBezTo>
                      <a:pt x="2557" y="1999"/>
                      <a:pt x="2417" y="1971"/>
                      <a:pt x="2306" y="1915"/>
                    </a:cubicBezTo>
                    <a:cubicBezTo>
                      <a:pt x="2222" y="1887"/>
                      <a:pt x="2152" y="1845"/>
                      <a:pt x="2082" y="1817"/>
                    </a:cubicBezTo>
                    <a:cubicBezTo>
                      <a:pt x="1956" y="1719"/>
                      <a:pt x="1886" y="1621"/>
                      <a:pt x="1886" y="1510"/>
                    </a:cubicBezTo>
                    <a:cubicBezTo>
                      <a:pt x="1886" y="1384"/>
                      <a:pt x="1956" y="1286"/>
                      <a:pt x="2110" y="1188"/>
                    </a:cubicBezTo>
                    <a:cubicBezTo>
                      <a:pt x="2166" y="1146"/>
                      <a:pt x="2236" y="1119"/>
                      <a:pt x="2306" y="1091"/>
                    </a:cubicBezTo>
                    <a:cubicBezTo>
                      <a:pt x="2417" y="1035"/>
                      <a:pt x="2557" y="993"/>
                      <a:pt x="2725" y="979"/>
                    </a:cubicBezTo>
                    <a:close/>
                    <a:moveTo>
                      <a:pt x="3661" y="3046"/>
                    </a:moveTo>
                    <a:cubicBezTo>
                      <a:pt x="3884" y="3074"/>
                      <a:pt x="4066" y="3116"/>
                      <a:pt x="4219" y="3158"/>
                    </a:cubicBezTo>
                    <a:cubicBezTo>
                      <a:pt x="4331" y="3200"/>
                      <a:pt x="4429" y="3228"/>
                      <a:pt x="4513" y="3284"/>
                    </a:cubicBezTo>
                    <a:cubicBezTo>
                      <a:pt x="4680" y="3381"/>
                      <a:pt x="4764" y="3493"/>
                      <a:pt x="4764" y="3633"/>
                    </a:cubicBezTo>
                    <a:cubicBezTo>
                      <a:pt x="4764" y="3787"/>
                      <a:pt x="4666" y="3926"/>
                      <a:pt x="4457" y="4038"/>
                    </a:cubicBezTo>
                    <a:cubicBezTo>
                      <a:pt x="4387" y="4080"/>
                      <a:pt x="4303" y="4108"/>
                      <a:pt x="4219" y="4136"/>
                    </a:cubicBezTo>
                    <a:cubicBezTo>
                      <a:pt x="4052" y="4192"/>
                      <a:pt x="3870" y="4234"/>
                      <a:pt x="3661" y="4248"/>
                    </a:cubicBezTo>
                    <a:lnTo>
                      <a:pt x="3661" y="3046"/>
                    </a:lnTo>
                    <a:close/>
                    <a:moveTo>
                      <a:pt x="2725" y="1"/>
                    </a:moveTo>
                    <a:lnTo>
                      <a:pt x="2725" y="308"/>
                    </a:lnTo>
                    <a:cubicBezTo>
                      <a:pt x="2571" y="308"/>
                      <a:pt x="2431" y="322"/>
                      <a:pt x="2306" y="336"/>
                    </a:cubicBezTo>
                    <a:cubicBezTo>
                      <a:pt x="1747" y="392"/>
                      <a:pt x="1286" y="518"/>
                      <a:pt x="923" y="699"/>
                    </a:cubicBezTo>
                    <a:cubicBezTo>
                      <a:pt x="476" y="923"/>
                      <a:pt x="252" y="1216"/>
                      <a:pt x="252" y="1552"/>
                    </a:cubicBezTo>
                    <a:cubicBezTo>
                      <a:pt x="252" y="1873"/>
                      <a:pt x="448" y="2166"/>
                      <a:pt x="853" y="2390"/>
                    </a:cubicBezTo>
                    <a:cubicBezTo>
                      <a:pt x="1174" y="2585"/>
                      <a:pt x="1663" y="2739"/>
                      <a:pt x="2306" y="2851"/>
                    </a:cubicBezTo>
                    <a:cubicBezTo>
                      <a:pt x="2431" y="2879"/>
                      <a:pt x="2571" y="2893"/>
                      <a:pt x="2725" y="2921"/>
                    </a:cubicBezTo>
                    <a:lnTo>
                      <a:pt x="2725" y="4206"/>
                    </a:lnTo>
                    <a:cubicBezTo>
                      <a:pt x="2571" y="4178"/>
                      <a:pt x="2431" y="4122"/>
                      <a:pt x="2306" y="4066"/>
                    </a:cubicBezTo>
                    <a:cubicBezTo>
                      <a:pt x="2222" y="4024"/>
                      <a:pt x="2152" y="3996"/>
                      <a:pt x="2082" y="3954"/>
                    </a:cubicBezTo>
                    <a:cubicBezTo>
                      <a:pt x="1886" y="3828"/>
                      <a:pt x="1761" y="3689"/>
                      <a:pt x="1691" y="3521"/>
                    </a:cubicBezTo>
                    <a:lnTo>
                      <a:pt x="1" y="3605"/>
                    </a:lnTo>
                    <a:cubicBezTo>
                      <a:pt x="126" y="4010"/>
                      <a:pt x="420" y="4331"/>
                      <a:pt x="895" y="4541"/>
                    </a:cubicBezTo>
                    <a:cubicBezTo>
                      <a:pt x="1272" y="4722"/>
                      <a:pt x="1747" y="4848"/>
                      <a:pt x="2306" y="4904"/>
                    </a:cubicBezTo>
                    <a:cubicBezTo>
                      <a:pt x="2431" y="4918"/>
                      <a:pt x="2571" y="4932"/>
                      <a:pt x="2725" y="4946"/>
                    </a:cubicBezTo>
                    <a:lnTo>
                      <a:pt x="2725" y="5505"/>
                    </a:lnTo>
                    <a:lnTo>
                      <a:pt x="3661" y="5505"/>
                    </a:lnTo>
                    <a:lnTo>
                      <a:pt x="3661" y="4932"/>
                    </a:lnTo>
                    <a:cubicBezTo>
                      <a:pt x="3856" y="4918"/>
                      <a:pt x="4038" y="4904"/>
                      <a:pt x="4219" y="4876"/>
                    </a:cubicBezTo>
                    <a:cubicBezTo>
                      <a:pt x="4806" y="4792"/>
                      <a:pt x="5281" y="4653"/>
                      <a:pt x="5644" y="4457"/>
                    </a:cubicBezTo>
                    <a:cubicBezTo>
                      <a:pt x="6119" y="4206"/>
                      <a:pt x="6357" y="3898"/>
                      <a:pt x="6357" y="3521"/>
                    </a:cubicBezTo>
                    <a:cubicBezTo>
                      <a:pt x="6357" y="3186"/>
                      <a:pt x="6175" y="2921"/>
                      <a:pt x="5798" y="2711"/>
                    </a:cubicBezTo>
                    <a:cubicBezTo>
                      <a:pt x="5490" y="2529"/>
                      <a:pt x="4960" y="2390"/>
                      <a:pt x="4219" y="2264"/>
                    </a:cubicBezTo>
                    <a:cubicBezTo>
                      <a:pt x="4038" y="2236"/>
                      <a:pt x="3856" y="2208"/>
                      <a:pt x="3661" y="2180"/>
                    </a:cubicBezTo>
                    <a:lnTo>
                      <a:pt x="3661" y="979"/>
                    </a:lnTo>
                    <a:cubicBezTo>
                      <a:pt x="3898" y="1035"/>
                      <a:pt x="4080" y="1105"/>
                      <a:pt x="4219" y="1202"/>
                    </a:cubicBezTo>
                    <a:cubicBezTo>
                      <a:pt x="4331" y="1272"/>
                      <a:pt x="4401" y="1370"/>
                      <a:pt x="4443" y="1482"/>
                    </a:cubicBezTo>
                    <a:lnTo>
                      <a:pt x="6091" y="1370"/>
                    </a:lnTo>
                    <a:cubicBezTo>
                      <a:pt x="5979" y="1063"/>
                      <a:pt x="5714" y="825"/>
                      <a:pt x="5309" y="630"/>
                    </a:cubicBezTo>
                    <a:cubicBezTo>
                      <a:pt x="5016" y="504"/>
                      <a:pt x="4652" y="406"/>
                      <a:pt x="4219" y="350"/>
                    </a:cubicBezTo>
                    <a:cubicBezTo>
                      <a:pt x="4038" y="336"/>
                      <a:pt x="3856" y="308"/>
                      <a:pt x="3661" y="308"/>
                    </a:cubicBezTo>
                    <a:lnTo>
                      <a:pt x="3661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9" name="Google Shape;239;p4"/>
              <p:cNvSpPr/>
              <p:nvPr/>
            </p:nvSpPr>
            <p:spPr>
              <a:xfrm>
                <a:off x="-1588650" y="4055838"/>
                <a:ext cx="535725" cy="253575"/>
              </a:xfrm>
              <a:custGeom>
                <a:avLst/>
                <a:gdLst/>
                <a:ahLst/>
                <a:cxnLst/>
                <a:rect l="l" t="t" r="r" b="b"/>
                <a:pathLst>
                  <a:path w="21429" h="10143" extrusionOk="0">
                    <a:moveTo>
                      <a:pt x="10715" y="10142"/>
                    </a:moveTo>
                    <a:cubicBezTo>
                      <a:pt x="16610" y="10142"/>
                      <a:pt x="21429" y="7865"/>
                      <a:pt x="21429" y="5071"/>
                    </a:cubicBezTo>
                    <a:cubicBezTo>
                      <a:pt x="21429" y="2278"/>
                      <a:pt x="16610" y="1"/>
                      <a:pt x="10715" y="1"/>
                    </a:cubicBezTo>
                    <a:cubicBezTo>
                      <a:pt x="4820" y="1"/>
                      <a:pt x="0" y="2278"/>
                      <a:pt x="0" y="5071"/>
                    </a:cubicBezTo>
                    <a:cubicBezTo>
                      <a:pt x="0" y="7865"/>
                      <a:pt x="4820" y="10142"/>
                      <a:pt x="10715" y="10142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0" name="Google Shape;240;p4"/>
              <p:cNvSpPr/>
              <p:nvPr/>
            </p:nvSpPr>
            <p:spPr>
              <a:xfrm>
                <a:off x="-1588650" y="4130588"/>
                <a:ext cx="535725" cy="52050"/>
              </a:xfrm>
              <a:custGeom>
                <a:avLst/>
                <a:gdLst/>
                <a:ahLst/>
                <a:cxnLst/>
                <a:rect l="l" t="t" r="r" b="b"/>
                <a:pathLst>
                  <a:path w="21429" h="2082" extrusionOk="0">
                    <a:moveTo>
                      <a:pt x="0" y="2081"/>
                    </a:moveTo>
                    <a:lnTo>
                      <a:pt x="21429" y="2081"/>
                    </a:lnTo>
                    <a:lnTo>
                      <a:pt x="2142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1" name="Google Shape;241;p4"/>
              <p:cNvSpPr/>
              <p:nvPr/>
            </p:nvSpPr>
            <p:spPr>
              <a:xfrm>
                <a:off x="-1588650" y="4003813"/>
                <a:ext cx="535725" cy="253200"/>
              </a:xfrm>
              <a:custGeom>
                <a:avLst/>
                <a:gdLst/>
                <a:ahLst/>
                <a:cxnLst/>
                <a:rect l="l" t="t" r="r" b="b"/>
                <a:pathLst>
                  <a:path w="21429" h="10128" extrusionOk="0">
                    <a:moveTo>
                      <a:pt x="10715" y="10128"/>
                    </a:moveTo>
                    <a:cubicBezTo>
                      <a:pt x="16610" y="10128"/>
                      <a:pt x="21429" y="7865"/>
                      <a:pt x="21429" y="5071"/>
                    </a:cubicBezTo>
                    <a:cubicBezTo>
                      <a:pt x="21429" y="2277"/>
                      <a:pt x="16610" y="0"/>
                      <a:pt x="10715" y="0"/>
                    </a:cubicBezTo>
                    <a:cubicBezTo>
                      <a:pt x="4820" y="0"/>
                      <a:pt x="0" y="2277"/>
                      <a:pt x="0" y="5071"/>
                    </a:cubicBezTo>
                    <a:cubicBezTo>
                      <a:pt x="0" y="7865"/>
                      <a:pt x="4820" y="10128"/>
                      <a:pt x="10715" y="10128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2" name="Google Shape;242;p4"/>
              <p:cNvSpPr/>
              <p:nvPr/>
            </p:nvSpPr>
            <p:spPr>
              <a:xfrm>
                <a:off x="-1553375" y="4028263"/>
                <a:ext cx="465175" cy="204300"/>
              </a:xfrm>
              <a:custGeom>
                <a:avLst/>
                <a:gdLst/>
                <a:ahLst/>
                <a:cxnLst/>
                <a:rect l="l" t="t" r="r" b="b"/>
                <a:pathLst>
                  <a:path w="18607" h="8172" extrusionOk="0">
                    <a:moveTo>
                      <a:pt x="9304" y="8172"/>
                    </a:moveTo>
                    <a:cubicBezTo>
                      <a:pt x="14430" y="8172"/>
                      <a:pt x="18607" y="6342"/>
                      <a:pt x="18607" y="4093"/>
                    </a:cubicBezTo>
                    <a:cubicBezTo>
                      <a:pt x="18607" y="1844"/>
                      <a:pt x="14430" y="0"/>
                      <a:pt x="9304" y="0"/>
                    </a:cubicBezTo>
                    <a:cubicBezTo>
                      <a:pt x="4177" y="0"/>
                      <a:pt x="0" y="1844"/>
                      <a:pt x="0" y="4093"/>
                    </a:cubicBezTo>
                    <a:cubicBezTo>
                      <a:pt x="0" y="6342"/>
                      <a:pt x="4177" y="8172"/>
                      <a:pt x="9304" y="8172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3" name="Google Shape;243;p4"/>
              <p:cNvSpPr/>
              <p:nvPr/>
            </p:nvSpPr>
            <p:spPr>
              <a:xfrm>
                <a:off x="-1400425" y="4061788"/>
                <a:ext cx="159275" cy="137600"/>
              </a:xfrm>
              <a:custGeom>
                <a:avLst/>
                <a:gdLst/>
                <a:ahLst/>
                <a:cxnLst/>
                <a:rect l="l" t="t" r="r" b="b"/>
                <a:pathLst>
                  <a:path w="6371" h="5504" extrusionOk="0">
                    <a:moveTo>
                      <a:pt x="2725" y="964"/>
                    </a:moveTo>
                    <a:lnTo>
                      <a:pt x="2725" y="2040"/>
                    </a:lnTo>
                    <a:cubicBezTo>
                      <a:pt x="2571" y="1998"/>
                      <a:pt x="2431" y="1956"/>
                      <a:pt x="2306" y="1914"/>
                    </a:cubicBezTo>
                    <a:cubicBezTo>
                      <a:pt x="2222" y="1886"/>
                      <a:pt x="2152" y="1844"/>
                      <a:pt x="2096" y="1802"/>
                    </a:cubicBezTo>
                    <a:cubicBezTo>
                      <a:pt x="1956" y="1718"/>
                      <a:pt x="1886" y="1621"/>
                      <a:pt x="1886" y="1509"/>
                    </a:cubicBezTo>
                    <a:cubicBezTo>
                      <a:pt x="1886" y="1383"/>
                      <a:pt x="1970" y="1271"/>
                      <a:pt x="2124" y="1174"/>
                    </a:cubicBezTo>
                    <a:cubicBezTo>
                      <a:pt x="2180" y="1146"/>
                      <a:pt x="2236" y="1104"/>
                      <a:pt x="2306" y="1076"/>
                    </a:cubicBezTo>
                    <a:cubicBezTo>
                      <a:pt x="2431" y="1034"/>
                      <a:pt x="2571" y="992"/>
                      <a:pt x="2725" y="964"/>
                    </a:cubicBezTo>
                    <a:close/>
                    <a:moveTo>
                      <a:pt x="3675" y="3045"/>
                    </a:moveTo>
                    <a:cubicBezTo>
                      <a:pt x="3898" y="3073"/>
                      <a:pt x="4080" y="3115"/>
                      <a:pt x="4219" y="3157"/>
                    </a:cubicBezTo>
                    <a:cubicBezTo>
                      <a:pt x="4345" y="3185"/>
                      <a:pt x="4443" y="3227"/>
                      <a:pt x="4513" y="3269"/>
                    </a:cubicBezTo>
                    <a:cubicBezTo>
                      <a:pt x="4694" y="3381"/>
                      <a:pt x="4778" y="3492"/>
                      <a:pt x="4778" y="3632"/>
                    </a:cubicBezTo>
                    <a:cubicBezTo>
                      <a:pt x="4778" y="3786"/>
                      <a:pt x="4666" y="3911"/>
                      <a:pt x="4471" y="4037"/>
                    </a:cubicBezTo>
                    <a:cubicBezTo>
                      <a:pt x="4401" y="4079"/>
                      <a:pt x="4317" y="4107"/>
                      <a:pt x="4219" y="4135"/>
                    </a:cubicBezTo>
                    <a:cubicBezTo>
                      <a:pt x="4066" y="4191"/>
                      <a:pt x="3884" y="4233"/>
                      <a:pt x="3675" y="4247"/>
                    </a:cubicBezTo>
                    <a:lnTo>
                      <a:pt x="3675" y="3045"/>
                    </a:lnTo>
                    <a:close/>
                    <a:moveTo>
                      <a:pt x="2725" y="0"/>
                    </a:moveTo>
                    <a:lnTo>
                      <a:pt x="2725" y="294"/>
                    </a:lnTo>
                    <a:cubicBezTo>
                      <a:pt x="2585" y="307"/>
                      <a:pt x="2445" y="321"/>
                      <a:pt x="2306" y="335"/>
                    </a:cubicBezTo>
                    <a:cubicBezTo>
                      <a:pt x="1761" y="391"/>
                      <a:pt x="1300" y="503"/>
                      <a:pt x="937" y="699"/>
                    </a:cubicBezTo>
                    <a:cubicBezTo>
                      <a:pt x="490" y="922"/>
                      <a:pt x="266" y="1201"/>
                      <a:pt x="266" y="1537"/>
                    </a:cubicBezTo>
                    <a:cubicBezTo>
                      <a:pt x="266" y="1872"/>
                      <a:pt x="462" y="2151"/>
                      <a:pt x="853" y="2389"/>
                    </a:cubicBezTo>
                    <a:cubicBezTo>
                      <a:pt x="1188" y="2584"/>
                      <a:pt x="1677" y="2738"/>
                      <a:pt x="2306" y="2850"/>
                    </a:cubicBezTo>
                    <a:cubicBezTo>
                      <a:pt x="2445" y="2878"/>
                      <a:pt x="2585" y="2892"/>
                      <a:pt x="2725" y="2920"/>
                    </a:cubicBezTo>
                    <a:lnTo>
                      <a:pt x="2725" y="4205"/>
                    </a:lnTo>
                    <a:cubicBezTo>
                      <a:pt x="2585" y="4163"/>
                      <a:pt x="2445" y="4121"/>
                      <a:pt x="2306" y="4065"/>
                    </a:cubicBezTo>
                    <a:cubicBezTo>
                      <a:pt x="2236" y="4023"/>
                      <a:pt x="2166" y="3981"/>
                      <a:pt x="2096" y="3939"/>
                    </a:cubicBezTo>
                    <a:cubicBezTo>
                      <a:pt x="1900" y="3828"/>
                      <a:pt x="1775" y="3688"/>
                      <a:pt x="1705" y="3520"/>
                    </a:cubicBezTo>
                    <a:lnTo>
                      <a:pt x="1" y="3604"/>
                    </a:lnTo>
                    <a:cubicBezTo>
                      <a:pt x="140" y="4009"/>
                      <a:pt x="434" y="4331"/>
                      <a:pt x="895" y="4540"/>
                    </a:cubicBezTo>
                    <a:cubicBezTo>
                      <a:pt x="1286" y="4722"/>
                      <a:pt x="1747" y="4847"/>
                      <a:pt x="2306" y="4903"/>
                    </a:cubicBezTo>
                    <a:cubicBezTo>
                      <a:pt x="2445" y="4917"/>
                      <a:pt x="2585" y="4931"/>
                      <a:pt x="2725" y="4945"/>
                    </a:cubicBezTo>
                    <a:lnTo>
                      <a:pt x="2725" y="5504"/>
                    </a:lnTo>
                    <a:lnTo>
                      <a:pt x="3675" y="5504"/>
                    </a:lnTo>
                    <a:lnTo>
                      <a:pt x="3675" y="4931"/>
                    </a:lnTo>
                    <a:cubicBezTo>
                      <a:pt x="3870" y="4917"/>
                      <a:pt x="4052" y="4889"/>
                      <a:pt x="4219" y="4875"/>
                    </a:cubicBezTo>
                    <a:cubicBezTo>
                      <a:pt x="4806" y="4792"/>
                      <a:pt x="5295" y="4652"/>
                      <a:pt x="5658" y="4456"/>
                    </a:cubicBezTo>
                    <a:cubicBezTo>
                      <a:pt x="6133" y="4205"/>
                      <a:pt x="6371" y="3897"/>
                      <a:pt x="6371" y="3520"/>
                    </a:cubicBezTo>
                    <a:cubicBezTo>
                      <a:pt x="6371" y="3185"/>
                      <a:pt x="6175" y="2920"/>
                      <a:pt x="5798" y="2696"/>
                    </a:cubicBezTo>
                    <a:cubicBezTo>
                      <a:pt x="5490" y="2529"/>
                      <a:pt x="4974" y="2389"/>
                      <a:pt x="4219" y="2263"/>
                    </a:cubicBezTo>
                    <a:cubicBezTo>
                      <a:pt x="4052" y="2235"/>
                      <a:pt x="3870" y="2207"/>
                      <a:pt x="3675" y="2179"/>
                    </a:cubicBezTo>
                    <a:lnTo>
                      <a:pt x="3675" y="978"/>
                    </a:lnTo>
                    <a:cubicBezTo>
                      <a:pt x="3912" y="1020"/>
                      <a:pt x="4094" y="1104"/>
                      <a:pt x="4219" y="1188"/>
                    </a:cubicBezTo>
                    <a:cubicBezTo>
                      <a:pt x="4331" y="1271"/>
                      <a:pt x="4415" y="1369"/>
                      <a:pt x="4457" y="1467"/>
                    </a:cubicBezTo>
                    <a:lnTo>
                      <a:pt x="6105" y="1369"/>
                    </a:lnTo>
                    <a:cubicBezTo>
                      <a:pt x="5993" y="1062"/>
                      <a:pt x="5728" y="810"/>
                      <a:pt x="5323" y="629"/>
                    </a:cubicBezTo>
                    <a:cubicBezTo>
                      <a:pt x="5030" y="503"/>
                      <a:pt x="4666" y="405"/>
                      <a:pt x="4219" y="349"/>
                    </a:cubicBezTo>
                    <a:cubicBezTo>
                      <a:pt x="4052" y="321"/>
                      <a:pt x="3870" y="307"/>
                      <a:pt x="3675" y="294"/>
                    </a:cubicBezTo>
                    <a:lnTo>
                      <a:pt x="3675" y="0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4" name="Google Shape;244;p4"/>
              <p:cNvSpPr/>
              <p:nvPr/>
            </p:nvSpPr>
            <p:spPr>
              <a:xfrm>
                <a:off x="-1670725" y="3963988"/>
                <a:ext cx="535400" cy="253225"/>
              </a:xfrm>
              <a:custGeom>
                <a:avLst/>
                <a:gdLst/>
                <a:ahLst/>
                <a:cxnLst/>
                <a:rect l="l" t="t" r="r" b="b"/>
                <a:pathLst>
                  <a:path w="21416" h="10129" extrusionOk="0">
                    <a:moveTo>
                      <a:pt x="10715" y="10128"/>
                    </a:moveTo>
                    <a:cubicBezTo>
                      <a:pt x="16610" y="10128"/>
                      <a:pt x="21415" y="7851"/>
                      <a:pt x="21415" y="5058"/>
                    </a:cubicBezTo>
                    <a:cubicBezTo>
                      <a:pt x="21415" y="2278"/>
                      <a:pt x="16610" y="1"/>
                      <a:pt x="10715" y="1"/>
                    </a:cubicBezTo>
                    <a:cubicBezTo>
                      <a:pt x="4806" y="1"/>
                      <a:pt x="1" y="2278"/>
                      <a:pt x="1" y="5058"/>
                    </a:cubicBezTo>
                    <a:cubicBezTo>
                      <a:pt x="1" y="7851"/>
                      <a:pt x="4806" y="10128"/>
                      <a:pt x="10715" y="10128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5" name="Google Shape;245;p4"/>
              <p:cNvSpPr/>
              <p:nvPr/>
            </p:nvSpPr>
            <p:spPr>
              <a:xfrm>
                <a:off x="-1670725" y="4038388"/>
                <a:ext cx="535400" cy="52050"/>
              </a:xfrm>
              <a:custGeom>
                <a:avLst/>
                <a:gdLst/>
                <a:ahLst/>
                <a:cxnLst/>
                <a:rect l="l" t="t" r="r" b="b"/>
                <a:pathLst>
                  <a:path w="21416" h="2082" extrusionOk="0">
                    <a:moveTo>
                      <a:pt x="1" y="2082"/>
                    </a:moveTo>
                    <a:lnTo>
                      <a:pt x="21415" y="2082"/>
                    </a:lnTo>
                    <a:lnTo>
                      <a:pt x="21415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6" name="Google Shape;246;p4"/>
              <p:cNvSpPr/>
              <p:nvPr/>
            </p:nvSpPr>
            <p:spPr>
              <a:xfrm>
                <a:off x="-1670725" y="3911963"/>
                <a:ext cx="535400" cy="253200"/>
              </a:xfrm>
              <a:custGeom>
                <a:avLst/>
                <a:gdLst/>
                <a:ahLst/>
                <a:cxnLst/>
                <a:rect l="l" t="t" r="r" b="b"/>
                <a:pathLst>
                  <a:path w="21416" h="10128" extrusionOk="0">
                    <a:moveTo>
                      <a:pt x="10715" y="10128"/>
                    </a:moveTo>
                    <a:cubicBezTo>
                      <a:pt x="16610" y="10128"/>
                      <a:pt x="21415" y="7851"/>
                      <a:pt x="21415" y="5057"/>
                    </a:cubicBezTo>
                    <a:cubicBezTo>
                      <a:pt x="21415" y="2277"/>
                      <a:pt x="16610" y="0"/>
                      <a:pt x="10715" y="0"/>
                    </a:cubicBezTo>
                    <a:cubicBezTo>
                      <a:pt x="4806" y="0"/>
                      <a:pt x="1" y="2277"/>
                      <a:pt x="1" y="5057"/>
                    </a:cubicBezTo>
                    <a:cubicBezTo>
                      <a:pt x="1" y="7851"/>
                      <a:pt x="4806" y="10128"/>
                      <a:pt x="10715" y="10128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7" name="Google Shape;247;p4"/>
              <p:cNvSpPr/>
              <p:nvPr/>
            </p:nvSpPr>
            <p:spPr>
              <a:xfrm>
                <a:off x="-1635800" y="3936413"/>
                <a:ext cx="465550" cy="204325"/>
              </a:xfrm>
              <a:custGeom>
                <a:avLst/>
                <a:gdLst/>
                <a:ahLst/>
                <a:cxnLst/>
                <a:rect l="l" t="t" r="r" b="b"/>
                <a:pathLst>
                  <a:path w="18622" h="8173" extrusionOk="0">
                    <a:moveTo>
                      <a:pt x="9318" y="8172"/>
                    </a:moveTo>
                    <a:cubicBezTo>
                      <a:pt x="14445" y="8172"/>
                      <a:pt x="18621" y="6328"/>
                      <a:pt x="18621" y="4079"/>
                    </a:cubicBezTo>
                    <a:cubicBezTo>
                      <a:pt x="18621" y="1830"/>
                      <a:pt x="14445" y="0"/>
                      <a:pt x="9318" y="0"/>
                    </a:cubicBezTo>
                    <a:cubicBezTo>
                      <a:pt x="4191" y="0"/>
                      <a:pt x="1" y="1830"/>
                      <a:pt x="1" y="4079"/>
                    </a:cubicBezTo>
                    <a:cubicBezTo>
                      <a:pt x="1" y="6328"/>
                      <a:pt x="4191" y="8172"/>
                      <a:pt x="9318" y="8172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8" name="Google Shape;248;p4"/>
              <p:cNvSpPr/>
              <p:nvPr/>
            </p:nvSpPr>
            <p:spPr>
              <a:xfrm>
                <a:off x="-1482500" y="3969588"/>
                <a:ext cx="158925" cy="137975"/>
              </a:xfrm>
              <a:custGeom>
                <a:avLst/>
                <a:gdLst/>
                <a:ahLst/>
                <a:cxnLst/>
                <a:rect l="l" t="t" r="r" b="b"/>
                <a:pathLst>
                  <a:path w="6357" h="5519" extrusionOk="0">
                    <a:moveTo>
                      <a:pt x="2725" y="978"/>
                    </a:moveTo>
                    <a:lnTo>
                      <a:pt x="2725" y="2040"/>
                    </a:lnTo>
                    <a:cubicBezTo>
                      <a:pt x="2557" y="2012"/>
                      <a:pt x="2418" y="1970"/>
                      <a:pt x="2306" y="1928"/>
                    </a:cubicBezTo>
                    <a:cubicBezTo>
                      <a:pt x="2222" y="1886"/>
                      <a:pt x="2152" y="1858"/>
                      <a:pt x="2096" y="1816"/>
                    </a:cubicBezTo>
                    <a:cubicBezTo>
                      <a:pt x="1957" y="1719"/>
                      <a:pt x="1887" y="1621"/>
                      <a:pt x="1887" y="1509"/>
                    </a:cubicBezTo>
                    <a:cubicBezTo>
                      <a:pt x="1887" y="1397"/>
                      <a:pt x="1957" y="1285"/>
                      <a:pt x="2110" y="1188"/>
                    </a:cubicBezTo>
                    <a:cubicBezTo>
                      <a:pt x="2166" y="1146"/>
                      <a:pt x="2236" y="1118"/>
                      <a:pt x="2306" y="1090"/>
                    </a:cubicBezTo>
                    <a:cubicBezTo>
                      <a:pt x="2432" y="1048"/>
                      <a:pt x="2571" y="1006"/>
                      <a:pt x="2725" y="978"/>
                    </a:cubicBezTo>
                    <a:close/>
                    <a:moveTo>
                      <a:pt x="3675" y="3060"/>
                    </a:moveTo>
                    <a:cubicBezTo>
                      <a:pt x="3884" y="3087"/>
                      <a:pt x="4066" y="3115"/>
                      <a:pt x="4220" y="3171"/>
                    </a:cubicBezTo>
                    <a:cubicBezTo>
                      <a:pt x="4345" y="3199"/>
                      <a:pt x="4443" y="3241"/>
                      <a:pt x="4513" y="3283"/>
                    </a:cubicBezTo>
                    <a:cubicBezTo>
                      <a:pt x="4681" y="3381"/>
                      <a:pt x="4764" y="3507"/>
                      <a:pt x="4764" y="3646"/>
                    </a:cubicBezTo>
                    <a:cubicBezTo>
                      <a:pt x="4764" y="3800"/>
                      <a:pt x="4667" y="3926"/>
                      <a:pt x="4457" y="4037"/>
                    </a:cubicBezTo>
                    <a:cubicBezTo>
                      <a:pt x="4387" y="4079"/>
                      <a:pt x="4303" y="4121"/>
                      <a:pt x="4220" y="4149"/>
                    </a:cubicBezTo>
                    <a:cubicBezTo>
                      <a:pt x="4066" y="4205"/>
                      <a:pt x="3884" y="4233"/>
                      <a:pt x="3675" y="4261"/>
                    </a:cubicBezTo>
                    <a:lnTo>
                      <a:pt x="3675" y="3060"/>
                    </a:lnTo>
                    <a:close/>
                    <a:moveTo>
                      <a:pt x="2725" y="0"/>
                    </a:moveTo>
                    <a:lnTo>
                      <a:pt x="2725" y="308"/>
                    </a:lnTo>
                    <a:cubicBezTo>
                      <a:pt x="2585" y="308"/>
                      <a:pt x="2446" y="322"/>
                      <a:pt x="2306" y="336"/>
                    </a:cubicBezTo>
                    <a:cubicBezTo>
                      <a:pt x="1747" y="391"/>
                      <a:pt x="1300" y="517"/>
                      <a:pt x="937" y="699"/>
                    </a:cubicBezTo>
                    <a:cubicBezTo>
                      <a:pt x="476" y="936"/>
                      <a:pt x="252" y="1216"/>
                      <a:pt x="252" y="1551"/>
                    </a:cubicBezTo>
                    <a:cubicBezTo>
                      <a:pt x="252" y="1886"/>
                      <a:pt x="462" y="2166"/>
                      <a:pt x="853" y="2403"/>
                    </a:cubicBezTo>
                    <a:cubicBezTo>
                      <a:pt x="1188" y="2599"/>
                      <a:pt x="1663" y="2738"/>
                      <a:pt x="2306" y="2864"/>
                    </a:cubicBezTo>
                    <a:cubicBezTo>
                      <a:pt x="2446" y="2878"/>
                      <a:pt x="2585" y="2906"/>
                      <a:pt x="2725" y="2920"/>
                    </a:cubicBezTo>
                    <a:lnTo>
                      <a:pt x="2725" y="4219"/>
                    </a:lnTo>
                    <a:cubicBezTo>
                      <a:pt x="2571" y="4177"/>
                      <a:pt x="2432" y="4135"/>
                      <a:pt x="2306" y="4065"/>
                    </a:cubicBezTo>
                    <a:cubicBezTo>
                      <a:pt x="2236" y="4037"/>
                      <a:pt x="2152" y="3995"/>
                      <a:pt x="2082" y="3954"/>
                    </a:cubicBezTo>
                    <a:cubicBezTo>
                      <a:pt x="1901" y="3828"/>
                      <a:pt x="1761" y="3688"/>
                      <a:pt x="1691" y="3534"/>
                    </a:cubicBezTo>
                    <a:lnTo>
                      <a:pt x="1" y="3618"/>
                    </a:lnTo>
                    <a:cubicBezTo>
                      <a:pt x="127" y="4023"/>
                      <a:pt x="434" y="4331"/>
                      <a:pt x="895" y="4554"/>
                    </a:cubicBezTo>
                    <a:cubicBezTo>
                      <a:pt x="1272" y="4736"/>
                      <a:pt x="1747" y="4848"/>
                      <a:pt x="2306" y="4917"/>
                    </a:cubicBezTo>
                    <a:cubicBezTo>
                      <a:pt x="2446" y="4931"/>
                      <a:pt x="2585" y="4945"/>
                      <a:pt x="2725" y="4945"/>
                    </a:cubicBezTo>
                    <a:lnTo>
                      <a:pt x="2725" y="5518"/>
                    </a:lnTo>
                    <a:lnTo>
                      <a:pt x="3675" y="5518"/>
                    </a:lnTo>
                    <a:lnTo>
                      <a:pt x="3675" y="4931"/>
                    </a:lnTo>
                    <a:cubicBezTo>
                      <a:pt x="3856" y="4917"/>
                      <a:pt x="4052" y="4903"/>
                      <a:pt x="4220" y="4876"/>
                    </a:cubicBezTo>
                    <a:cubicBezTo>
                      <a:pt x="4806" y="4806"/>
                      <a:pt x="5281" y="4666"/>
                      <a:pt x="5658" y="4470"/>
                    </a:cubicBezTo>
                    <a:cubicBezTo>
                      <a:pt x="6119" y="4219"/>
                      <a:pt x="6357" y="3898"/>
                      <a:pt x="6357" y="3534"/>
                    </a:cubicBezTo>
                    <a:cubicBezTo>
                      <a:pt x="6357" y="3199"/>
                      <a:pt x="6175" y="2920"/>
                      <a:pt x="5798" y="2710"/>
                    </a:cubicBezTo>
                    <a:cubicBezTo>
                      <a:pt x="5491" y="2543"/>
                      <a:pt x="4960" y="2389"/>
                      <a:pt x="4220" y="2277"/>
                    </a:cubicBezTo>
                    <a:cubicBezTo>
                      <a:pt x="4052" y="2249"/>
                      <a:pt x="3870" y="2221"/>
                      <a:pt x="3675" y="2193"/>
                    </a:cubicBezTo>
                    <a:lnTo>
                      <a:pt x="3675" y="992"/>
                    </a:lnTo>
                    <a:cubicBezTo>
                      <a:pt x="3898" y="1034"/>
                      <a:pt x="4080" y="1104"/>
                      <a:pt x="4220" y="1202"/>
                    </a:cubicBezTo>
                    <a:cubicBezTo>
                      <a:pt x="4331" y="1285"/>
                      <a:pt x="4401" y="1369"/>
                      <a:pt x="4457" y="1481"/>
                    </a:cubicBezTo>
                    <a:lnTo>
                      <a:pt x="6091" y="1383"/>
                    </a:lnTo>
                    <a:cubicBezTo>
                      <a:pt x="5980" y="1076"/>
                      <a:pt x="5728" y="825"/>
                      <a:pt x="5323" y="643"/>
                    </a:cubicBezTo>
                    <a:cubicBezTo>
                      <a:pt x="5030" y="503"/>
                      <a:pt x="4653" y="419"/>
                      <a:pt x="4220" y="364"/>
                    </a:cubicBezTo>
                    <a:cubicBezTo>
                      <a:pt x="4052" y="336"/>
                      <a:pt x="3870" y="322"/>
                      <a:pt x="3675" y="308"/>
                    </a:cubicBezTo>
                    <a:lnTo>
                      <a:pt x="3675" y="0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9" name="Google Shape;249;p4"/>
              <p:cNvSpPr/>
              <p:nvPr/>
            </p:nvSpPr>
            <p:spPr>
              <a:xfrm>
                <a:off x="-1602275" y="3891363"/>
                <a:ext cx="535400" cy="253550"/>
              </a:xfrm>
              <a:custGeom>
                <a:avLst/>
                <a:gdLst/>
                <a:ahLst/>
                <a:cxnLst/>
                <a:rect l="l" t="t" r="r" b="b"/>
                <a:pathLst>
                  <a:path w="21416" h="10142" extrusionOk="0">
                    <a:moveTo>
                      <a:pt x="10715" y="10142"/>
                    </a:moveTo>
                    <a:cubicBezTo>
                      <a:pt x="16610" y="10142"/>
                      <a:pt x="21415" y="7865"/>
                      <a:pt x="21415" y="5071"/>
                    </a:cubicBezTo>
                    <a:cubicBezTo>
                      <a:pt x="21415" y="2277"/>
                      <a:pt x="16610" y="0"/>
                      <a:pt x="10715" y="0"/>
                    </a:cubicBezTo>
                    <a:cubicBezTo>
                      <a:pt x="4806" y="0"/>
                      <a:pt x="1" y="2277"/>
                      <a:pt x="1" y="5071"/>
                    </a:cubicBezTo>
                    <a:cubicBezTo>
                      <a:pt x="1" y="7865"/>
                      <a:pt x="4806" y="10142"/>
                      <a:pt x="10715" y="10142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0" name="Google Shape;250;p4"/>
              <p:cNvSpPr/>
              <p:nvPr/>
            </p:nvSpPr>
            <p:spPr>
              <a:xfrm>
                <a:off x="-1602275" y="3966088"/>
                <a:ext cx="535400" cy="52075"/>
              </a:xfrm>
              <a:custGeom>
                <a:avLst/>
                <a:gdLst/>
                <a:ahLst/>
                <a:cxnLst/>
                <a:rect l="l" t="t" r="r" b="b"/>
                <a:pathLst>
                  <a:path w="21416" h="2083" extrusionOk="0">
                    <a:moveTo>
                      <a:pt x="1" y="2082"/>
                    </a:moveTo>
                    <a:lnTo>
                      <a:pt x="21415" y="2082"/>
                    </a:lnTo>
                    <a:lnTo>
                      <a:pt x="21415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1" name="Google Shape;251;p4"/>
              <p:cNvSpPr/>
              <p:nvPr/>
            </p:nvSpPr>
            <p:spPr>
              <a:xfrm>
                <a:off x="-1602275" y="3839313"/>
                <a:ext cx="535400" cy="253575"/>
              </a:xfrm>
              <a:custGeom>
                <a:avLst/>
                <a:gdLst/>
                <a:ahLst/>
                <a:cxnLst/>
                <a:rect l="l" t="t" r="r" b="b"/>
                <a:pathLst>
                  <a:path w="21416" h="10143" extrusionOk="0">
                    <a:moveTo>
                      <a:pt x="10715" y="10142"/>
                    </a:moveTo>
                    <a:cubicBezTo>
                      <a:pt x="16610" y="10142"/>
                      <a:pt x="21415" y="7865"/>
                      <a:pt x="21415" y="5072"/>
                    </a:cubicBezTo>
                    <a:cubicBezTo>
                      <a:pt x="21415" y="2278"/>
                      <a:pt x="16610" y="1"/>
                      <a:pt x="10715" y="1"/>
                    </a:cubicBezTo>
                    <a:cubicBezTo>
                      <a:pt x="4806" y="1"/>
                      <a:pt x="1" y="2278"/>
                      <a:pt x="1" y="5072"/>
                    </a:cubicBezTo>
                    <a:cubicBezTo>
                      <a:pt x="1" y="7865"/>
                      <a:pt x="4806" y="10142"/>
                      <a:pt x="10715" y="10142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2" name="Google Shape;252;p4"/>
              <p:cNvSpPr/>
              <p:nvPr/>
            </p:nvSpPr>
            <p:spPr>
              <a:xfrm>
                <a:off x="-1567350" y="3863763"/>
                <a:ext cx="465550" cy="204325"/>
              </a:xfrm>
              <a:custGeom>
                <a:avLst/>
                <a:gdLst/>
                <a:ahLst/>
                <a:cxnLst/>
                <a:rect l="l" t="t" r="r" b="b"/>
                <a:pathLst>
                  <a:path w="18622" h="8173" extrusionOk="0">
                    <a:moveTo>
                      <a:pt x="9318" y="8173"/>
                    </a:moveTo>
                    <a:cubicBezTo>
                      <a:pt x="14444" y="8173"/>
                      <a:pt x="18621" y="6343"/>
                      <a:pt x="18621" y="4094"/>
                    </a:cubicBezTo>
                    <a:cubicBezTo>
                      <a:pt x="18621" y="1845"/>
                      <a:pt x="14444" y="1"/>
                      <a:pt x="9318" y="1"/>
                    </a:cubicBezTo>
                    <a:cubicBezTo>
                      <a:pt x="4191" y="1"/>
                      <a:pt x="0" y="1845"/>
                      <a:pt x="0" y="4094"/>
                    </a:cubicBezTo>
                    <a:cubicBezTo>
                      <a:pt x="0" y="6343"/>
                      <a:pt x="4191" y="8173"/>
                      <a:pt x="9318" y="8173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3" name="Google Shape;253;p4"/>
              <p:cNvSpPr/>
              <p:nvPr/>
            </p:nvSpPr>
            <p:spPr>
              <a:xfrm>
                <a:off x="-1414050" y="3897288"/>
                <a:ext cx="158925" cy="137625"/>
              </a:xfrm>
              <a:custGeom>
                <a:avLst/>
                <a:gdLst/>
                <a:ahLst/>
                <a:cxnLst/>
                <a:rect l="l" t="t" r="r" b="b"/>
                <a:pathLst>
                  <a:path w="6357" h="5505" extrusionOk="0">
                    <a:moveTo>
                      <a:pt x="2725" y="965"/>
                    </a:moveTo>
                    <a:lnTo>
                      <a:pt x="2725" y="2040"/>
                    </a:lnTo>
                    <a:cubicBezTo>
                      <a:pt x="2557" y="1998"/>
                      <a:pt x="2418" y="1970"/>
                      <a:pt x="2306" y="1915"/>
                    </a:cubicBezTo>
                    <a:cubicBezTo>
                      <a:pt x="2222" y="1887"/>
                      <a:pt x="2152" y="1845"/>
                      <a:pt x="2096" y="1817"/>
                    </a:cubicBezTo>
                    <a:cubicBezTo>
                      <a:pt x="1957" y="1719"/>
                      <a:pt x="1887" y="1621"/>
                      <a:pt x="1887" y="1509"/>
                    </a:cubicBezTo>
                    <a:cubicBezTo>
                      <a:pt x="1887" y="1384"/>
                      <a:pt x="1957" y="1286"/>
                      <a:pt x="2110" y="1174"/>
                    </a:cubicBezTo>
                    <a:cubicBezTo>
                      <a:pt x="2166" y="1146"/>
                      <a:pt x="2236" y="1104"/>
                      <a:pt x="2306" y="1076"/>
                    </a:cubicBezTo>
                    <a:cubicBezTo>
                      <a:pt x="2431" y="1034"/>
                      <a:pt x="2571" y="993"/>
                      <a:pt x="2725" y="965"/>
                    </a:cubicBezTo>
                    <a:close/>
                    <a:moveTo>
                      <a:pt x="3675" y="3046"/>
                    </a:moveTo>
                    <a:cubicBezTo>
                      <a:pt x="3884" y="3074"/>
                      <a:pt x="4066" y="3116"/>
                      <a:pt x="4220" y="3158"/>
                    </a:cubicBezTo>
                    <a:cubicBezTo>
                      <a:pt x="4345" y="3186"/>
                      <a:pt x="4443" y="3228"/>
                      <a:pt x="4513" y="3270"/>
                    </a:cubicBezTo>
                    <a:cubicBezTo>
                      <a:pt x="4681" y="3381"/>
                      <a:pt x="4764" y="3493"/>
                      <a:pt x="4764" y="3633"/>
                    </a:cubicBezTo>
                    <a:cubicBezTo>
                      <a:pt x="4764" y="3786"/>
                      <a:pt x="4667" y="3926"/>
                      <a:pt x="4457" y="4038"/>
                    </a:cubicBezTo>
                    <a:cubicBezTo>
                      <a:pt x="4387" y="4080"/>
                      <a:pt x="4303" y="4108"/>
                      <a:pt x="4220" y="4136"/>
                    </a:cubicBezTo>
                    <a:cubicBezTo>
                      <a:pt x="4066" y="4191"/>
                      <a:pt x="3884" y="4233"/>
                      <a:pt x="3675" y="4247"/>
                    </a:cubicBezTo>
                    <a:lnTo>
                      <a:pt x="3675" y="3046"/>
                    </a:lnTo>
                    <a:close/>
                    <a:moveTo>
                      <a:pt x="2725" y="1"/>
                    </a:moveTo>
                    <a:lnTo>
                      <a:pt x="2725" y="294"/>
                    </a:lnTo>
                    <a:cubicBezTo>
                      <a:pt x="2585" y="308"/>
                      <a:pt x="2445" y="322"/>
                      <a:pt x="2306" y="336"/>
                    </a:cubicBezTo>
                    <a:cubicBezTo>
                      <a:pt x="1747" y="392"/>
                      <a:pt x="1300" y="518"/>
                      <a:pt x="937" y="699"/>
                    </a:cubicBezTo>
                    <a:cubicBezTo>
                      <a:pt x="490" y="923"/>
                      <a:pt x="252" y="1202"/>
                      <a:pt x="252" y="1537"/>
                    </a:cubicBezTo>
                    <a:cubicBezTo>
                      <a:pt x="252" y="1873"/>
                      <a:pt x="462" y="2152"/>
                      <a:pt x="853" y="2389"/>
                    </a:cubicBezTo>
                    <a:cubicBezTo>
                      <a:pt x="1188" y="2585"/>
                      <a:pt x="1663" y="2739"/>
                      <a:pt x="2306" y="2850"/>
                    </a:cubicBezTo>
                    <a:cubicBezTo>
                      <a:pt x="2445" y="2878"/>
                      <a:pt x="2585" y="2892"/>
                      <a:pt x="2725" y="2920"/>
                    </a:cubicBezTo>
                    <a:lnTo>
                      <a:pt x="2725" y="4205"/>
                    </a:lnTo>
                    <a:cubicBezTo>
                      <a:pt x="2571" y="4164"/>
                      <a:pt x="2431" y="4122"/>
                      <a:pt x="2306" y="4066"/>
                    </a:cubicBezTo>
                    <a:cubicBezTo>
                      <a:pt x="2236" y="4024"/>
                      <a:pt x="2152" y="3996"/>
                      <a:pt x="2082" y="3940"/>
                    </a:cubicBezTo>
                    <a:cubicBezTo>
                      <a:pt x="1901" y="3828"/>
                      <a:pt x="1761" y="3689"/>
                      <a:pt x="1691" y="3521"/>
                    </a:cubicBezTo>
                    <a:lnTo>
                      <a:pt x="1" y="3605"/>
                    </a:lnTo>
                    <a:cubicBezTo>
                      <a:pt x="127" y="4010"/>
                      <a:pt x="434" y="4331"/>
                      <a:pt x="895" y="4541"/>
                    </a:cubicBezTo>
                    <a:cubicBezTo>
                      <a:pt x="1272" y="4722"/>
                      <a:pt x="1747" y="4848"/>
                      <a:pt x="2306" y="4904"/>
                    </a:cubicBezTo>
                    <a:cubicBezTo>
                      <a:pt x="2445" y="4918"/>
                      <a:pt x="2585" y="4932"/>
                      <a:pt x="2725" y="4946"/>
                    </a:cubicBezTo>
                    <a:lnTo>
                      <a:pt x="2725" y="5505"/>
                    </a:lnTo>
                    <a:lnTo>
                      <a:pt x="3675" y="5505"/>
                    </a:lnTo>
                    <a:lnTo>
                      <a:pt x="3675" y="4932"/>
                    </a:lnTo>
                    <a:cubicBezTo>
                      <a:pt x="3856" y="4918"/>
                      <a:pt x="4052" y="4904"/>
                      <a:pt x="4220" y="4876"/>
                    </a:cubicBezTo>
                    <a:cubicBezTo>
                      <a:pt x="4806" y="4792"/>
                      <a:pt x="5281" y="4652"/>
                      <a:pt x="5658" y="4457"/>
                    </a:cubicBezTo>
                    <a:cubicBezTo>
                      <a:pt x="6119" y="4205"/>
                      <a:pt x="6357" y="3898"/>
                      <a:pt x="6357" y="3521"/>
                    </a:cubicBezTo>
                    <a:cubicBezTo>
                      <a:pt x="6357" y="3186"/>
                      <a:pt x="6175" y="2920"/>
                      <a:pt x="5798" y="2697"/>
                    </a:cubicBezTo>
                    <a:cubicBezTo>
                      <a:pt x="5491" y="2529"/>
                      <a:pt x="4960" y="2389"/>
                      <a:pt x="4220" y="2264"/>
                    </a:cubicBezTo>
                    <a:cubicBezTo>
                      <a:pt x="4052" y="2236"/>
                      <a:pt x="3870" y="2208"/>
                      <a:pt x="3675" y="2180"/>
                    </a:cubicBezTo>
                    <a:lnTo>
                      <a:pt x="3675" y="979"/>
                    </a:lnTo>
                    <a:cubicBezTo>
                      <a:pt x="3898" y="1034"/>
                      <a:pt x="4080" y="1104"/>
                      <a:pt x="4220" y="1188"/>
                    </a:cubicBezTo>
                    <a:cubicBezTo>
                      <a:pt x="4331" y="1272"/>
                      <a:pt x="4401" y="1370"/>
                      <a:pt x="4457" y="1468"/>
                    </a:cubicBezTo>
                    <a:lnTo>
                      <a:pt x="6091" y="1370"/>
                    </a:lnTo>
                    <a:cubicBezTo>
                      <a:pt x="5980" y="1062"/>
                      <a:pt x="5728" y="811"/>
                      <a:pt x="5323" y="629"/>
                    </a:cubicBezTo>
                    <a:cubicBezTo>
                      <a:pt x="5030" y="504"/>
                      <a:pt x="4653" y="406"/>
                      <a:pt x="4220" y="350"/>
                    </a:cubicBezTo>
                    <a:cubicBezTo>
                      <a:pt x="4052" y="322"/>
                      <a:pt x="3870" y="308"/>
                      <a:pt x="3675" y="294"/>
                    </a:cubicBezTo>
                    <a:lnTo>
                      <a:pt x="3675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4" name="Google Shape;254;p4"/>
              <p:cNvSpPr/>
              <p:nvPr/>
            </p:nvSpPr>
            <p:spPr>
              <a:xfrm>
                <a:off x="-1694125" y="3815238"/>
                <a:ext cx="535400" cy="253550"/>
              </a:xfrm>
              <a:custGeom>
                <a:avLst/>
                <a:gdLst/>
                <a:ahLst/>
                <a:cxnLst/>
                <a:rect l="l" t="t" r="r" b="b"/>
                <a:pathLst>
                  <a:path w="21416" h="10142" extrusionOk="0">
                    <a:moveTo>
                      <a:pt x="10701" y="10142"/>
                    </a:moveTo>
                    <a:cubicBezTo>
                      <a:pt x="16610" y="10142"/>
                      <a:pt x="21415" y="7865"/>
                      <a:pt x="21415" y="5071"/>
                    </a:cubicBezTo>
                    <a:cubicBezTo>
                      <a:pt x="21415" y="2277"/>
                      <a:pt x="16610" y="0"/>
                      <a:pt x="10701" y="0"/>
                    </a:cubicBezTo>
                    <a:cubicBezTo>
                      <a:pt x="4806" y="0"/>
                      <a:pt x="1" y="2277"/>
                      <a:pt x="1" y="5071"/>
                    </a:cubicBezTo>
                    <a:cubicBezTo>
                      <a:pt x="1" y="7865"/>
                      <a:pt x="4806" y="10142"/>
                      <a:pt x="10701" y="10142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5" name="Google Shape;255;p4"/>
              <p:cNvSpPr/>
              <p:nvPr/>
            </p:nvSpPr>
            <p:spPr>
              <a:xfrm>
                <a:off x="-1694125" y="3889963"/>
                <a:ext cx="535400" cy="52050"/>
              </a:xfrm>
              <a:custGeom>
                <a:avLst/>
                <a:gdLst/>
                <a:ahLst/>
                <a:cxnLst/>
                <a:rect l="l" t="t" r="r" b="b"/>
                <a:pathLst>
                  <a:path w="21416" h="2082" extrusionOk="0">
                    <a:moveTo>
                      <a:pt x="1" y="2082"/>
                    </a:moveTo>
                    <a:lnTo>
                      <a:pt x="21415" y="2082"/>
                    </a:lnTo>
                    <a:lnTo>
                      <a:pt x="21415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6" name="Google Shape;256;p4"/>
              <p:cNvSpPr/>
              <p:nvPr/>
            </p:nvSpPr>
            <p:spPr>
              <a:xfrm>
                <a:off x="-1694125" y="3763188"/>
                <a:ext cx="535400" cy="253575"/>
              </a:xfrm>
              <a:custGeom>
                <a:avLst/>
                <a:gdLst/>
                <a:ahLst/>
                <a:cxnLst/>
                <a:rect l="l" t="t" r="r" b="b"/>
                <a:pathLst>
                  <a:path w="21416" h="10143" extrusionOk="0">
                    <a:moveTo>
                      <a:pt x="10701" y="10142"/>
                    </a:moveTo>
                    <a:cubicBezTo>
                      <a:pt x="16610" y="10142"/>
                      <a:pt x="21415" y="7865"/>
                      <a:pt x="21415" y="5071"/>
                    </a:cubicBezTo>
                    <a:cubicBezTo>
                      <a:pt x="21415" y="2278"/>
                      <a:pt x="16610" y="1"/>
                      <a:pt x="10701" y="1"/>
                    </a:cubicBezTo>
                    <a:cubicBezTo>
                      <a:pt x="4806" y="1"/>
                      <a:pt x="1" y="2278"/>
                      <a:pt x="1" y="5071"/>
                    </a:cubicBezTo>
                    <a:cubicBezTo>
                      <a:pt x="1" y="7865"/>
                      <a:pt x="4806" y="10142"/>
                      <a:pt x="10701" y="10142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7" name="Google Shape;257;p4"/>
              <p:cNvSpPr/>
              <p:nvPr/>
            </p:nvSpPr>
            <p:spPr>
              <a:xfrm>
                <a:off x="-1659200" y="3787988"/>
                <a:ext cx="465550" cy="203975"/>
              </a:xfrm>
              <a:custGeom>
                <a:avLst/>
                <a:gdLst/>
                <a:ahLst/>
                <a:cxnLst/>
                <a:rect l="l" t="t" r="r" b="b"/>
                <a:pathLst>
                  <a:path w="18622" h="8159" extrusionOk="0">
                    <a:moveTo>
                      <a:pt x="9304" y="8158"/>
                    </a:moveTo>
                    <a:cubicBezTo>
                      <a:pt x="14431" y="8158"/>
                      <a:pt x="18621" y="6328"/>
                      <a:pt x="18621" y="4079"/>
                    </a:cubicBezTo>
                    <a:cubicBezTo>
                      <a:pt x="18621" y="1830"/>
                      <a:pt x="14431" y="0"/>
                      <a:pt x="9304" y="0"/>
                    </a:cubicBezTo>
                    <a:cubicBezTo>
                      <a:pt x="4177" y="0"/>
                      <a:pt x="1" y="1830"/>
                      <a:pt x="1" y="4079"/>
                    </a:cubicBezTo>
                    <a:cubicBezTo>
                      <a:pt x="1" y="6328"/>
                      <a:pt x="4177" y="8158"/>
                      <a:pt x="9304" y="8158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8" name="Google Shape;258;p4"/>
              <p:cNvSpPr/>
              <p:nvPr/>
            </p:nvSpPr>
            <p:spPr>
              <a:xfrm>
                <a:off x="-1506225" y="3821163"/>
                <a:ext cx="159250" cy="137625"/>
              </a:xfrm>
              <a:custGeom>
                <a:avLst/>
                <a:gdLst/>
                <a:ahLst/>
                <a:cxnLst/>
                <a:rect l="l" t="t" r="r" b="b"/>
                <a:pathLst>
                  <a:path w="6370" h="5505" extrusionOk="0">
                    <a:moveTo>
                      <a:pt x="2738" y="978"/>
                    </a:moveTo>
                    <a:lnTo>
                      <a:pt x="2738" y="2040"/>
                    </a:lnTo>
                    <a:cubicBezTo>
                      <a:pt x="2570" y="2012"/>
                      <a:pt x="2431" y="1970"/>
                      <a:pt x="2319" y="1928"/>
                    </a:cubicBezTo>
                    <a:cubicBezTo>
                      <a:pt x="2235" y="1886"/>
                      <a:pt x="2165" y="1858"/>
                      <a:pt x="2095" y="1817"/>
                    </a:cubicBezTo>
                    <a:cubicBezTo>
                      <a:pt x="1970" y="1719"/>
                      <a:pt x="1900" y="1621"/>
                      <a:pt x="1900" y="1509"/>
                    </a:cubicBezTo>
                    <a:cubicBezTo>
                      <a:pt x="1900" y="1397"/>
                      <a:pt x="1970" y="1286"/>
                      <a:pt x="2123" y="1188"/>
                    </a:cubicBezTo>
                    <a:cubicBezTo>
                      <a:pt x="2179" y="1146"/>
                      <a:pt x="2249" y="1118"/>
                      <a:pt x="2319" y="1090"/>
                    </a:cubicBezTo>
                    <a:cubicBezTo>
                      <a:pt x="2431" y="1034"/>
                      <a:pt x="2570" y="1006"/>
                      <a:pt x="2738" y="978"/>
                    </a:cubicBezTo>
                    <a:close/>
                    <a:moveTo>
                      <a:pt x="3674" y="3046"/>
                    </a:moveTo>
                    <a:cubicBezTo>
                      <a:pt x="3897" y="3074"/>
                      <a:pt x="4079" y="3116"/>
                      <a:pt x="4233" y="3158"/>
                    </a:cubicBezTo>
                    <a:cubicBezTo>
                      <a:pt x="4344" y="3199"/>
                      <a:pt x="4442" y="3241"/>
                      <a:pt x="4526" y="3283"/>
                    </a:cubicBezTo>
                    <a:cubicBezTo>
                      <a:pt x="4694" y="3381"/>
                      <a:pt x="4777" y="3493"/>
                      <a:pt x="4777" y="3632"/>
                    </a:cubicBezTo>
                    <a:cubicBezTo>
                      <a:pt x="4777" y="3786"/>
                      <a:pt x="4680" y="3926"/>
                      <a:pt x="4470" y="4038"/>
                    </a:cubicBezTo>
                    <a:cubicBezTo>
                      <a:pt x="4400" y="4079"/>
                      <a:pt x="4316" y="4107"/>
                      <a:pt x="4233" y="4149"/>
                    </a:cubicBezTo>
                    <a:cubicBezTo>
                      <a:pt x="4065" y="4191"/>
                      <a:pt x="3883" y="4233"/>
                      <a:pt x="3674" y="4247"/>
                    </a:cubicBezTo>
                    <a:lnTo>
                      <a:pt x="3674" y="3046"/>
                    </a:lnTo>
                    <a:close/>
                    <a:moveTo>
                      <a:pt x="2738" y="1"/>
                    </a:moveTo>
                    <a:lnTo>
                      <a:pt x="2738" y="308"/>
                    </a:lnTo>
                    <a:cubicBezTo>
                      <a:pt x="2584" y="308"/>
                      <a:pt x="2445" y="322"/>
                      <a:pt x="2319" y="336"/>
                    </a:cubicBezTo>
                    <a:cubicBezTo>
                      <a:pt x="1760" y="392"/>
                      <a:pt x="1299" y="517"/>
                      <a:pt x="936" y="699"/>
                    </a:cubicBezTo>
                    <a:cubicBezTo>
                      <a:pt x="489" y="922"/>
                      <a:pt x="265" y="1216"/>
                      <a:pt x="265" y="1551"/>
                    </a:cubicBezTo>
                    <a:cubicBezTo>
                      <a:pt x="265" y="1886"/>
                      <a:pt x="461" y="2166"/>
                      <a:pt x="866" y="2389"/>
                    </a:cubicBezTo>
                    <a:cubicBezTo>
                      <a:pt x="1187" y="2585"/>
                      <a:pt x="1676" y="2738"/>
                      <a:pt x="2319" y="2850"/>
                    </a:cubicBezTo>
                    <a:cubicBezTo>
                      <a:pt x="2445" y="2878"/>
                      <a:pt x="2584" y="2892"/>
                      <a:pt x="2738" y="2920"/>
                    </a:cubicBezTo>
                    <a:lnTo>
                      <a:pt x="2738" y="4205"/>
                    </a:lnTo>
                    <a:cubicBezTo>
                      <a:pt x="2584" y="4177"/>
                      <a:pt x="2445" y="4121"/>
                      <a:pt x="2319" y="4066"/>
                    </a:cubicBezTo>
                    <a:cubicBezTo>
                      <a:pt x="2235" y="4038"/>
                      <a:pt x="2165" y="3996"/>
                      <a:pt x="2095" y="3954"/>
                    </a:cubicBezTo>
                    <a:cubicBezTo>
                      <a:pt x="1900" y="3828"/>
                      <a:pt x="1774" y="3688"/>
                      <a:pt x="1704" y="3521"/>
                    </a:cubicBezTo>
                    <a:lnTo>
                      <a:pt x="0" y="3605"/>
                    </a:lnTo>
                    <a:cubicBezTo>
                      <a:pt x="140" y="4010"/>
                      <a:pt x="433" y="4331"/>
                      <a:pt x="908" y="4554"/>
                    </a:cubicBezTo>
                    <a:cubicBezTo>
                      <a:pt x="1285" y="4722"/>
                      <a:pt x="1746" y="4848"/>
                      <a:pt x="2319" y="4918"/>
                    </a:cubicBezTo>
                    <a:cubicBezTo>
                      <a:pt x="2445" y="4932"/>
                      <a:pt x="2584" y="4946"/>
                      <a:pt x="2738" y="4946"/>
                    </a:cubicBezTo>
                    <a:lnTo>
                      <a:pt x="2738" y="5504"/>
                    </a:lnTo>
                    <a:lnTo>
                      <a:pt x="3674" y="5504"/>
                    </a:lnTo>
                    <a:lnTo>
                      <a:pt x="3674" y="4932"/>
                    </a:lnTo>
                    <a:cubicBezTo>
                      <a:pt x="3869" y="4918"/>
                      <a:pt x="4051" y="4904"/>
                      <a:pt x="4233" y="4876"/>
                    </a:cubicBezTo>
                    <a:cubicBezTo>
                      <a:pt x="4819" y="4792"/>
                      <a:pt x="5294" y="4666"/>
                      <a:pt x="5658" y="4471"/>
                    </a:cubicBezTo>
                    <a:cubicBezTo>
                      <a:pt x="6132" y="4205"/>
                      <a:pt x="6370" y="3898"/>
                      <a:pt x="6370" y="3521"/>
                    </a:cubicBezTo>
                    <a:cubicBezTo>
                      <a:pt x="6370" y="3185"/>
                      <a:pt x="6188" y="2920"/>
                      <a:pt x="5811" y="2711"/>
                    </a:cubicBezTo>
                    <a:cubicBezTo>
                      <a:pt x="5504" y="2529"/>
                      <a:pt x="4973" y="2389"/>
                      <a:pt x="4233" y="2264"/>
                    </a:cubicBezTo>
                    <a:cubicBezTo>
                      <a:pt x="4051" y="2236"/>
                      <a:pt x="3869" y="2208"/>
                      <a:pt x="3674" y="2194"/>
                    </a:cubicBezTo>
                    <a:lnTo>
                      <a:pt x="3674" y="978"/>
                    </a:lnTo>
                    <a:cubicBezTo>
                      <a:pt x="3911" y="1034"/>
                      <a:pt x="4093" y="1104"/>
                      <a:pt x="4233" y="1202"/>
                    </a:cubicBezTo>
                    <a:cubicBezTo>
                      <a:pt x="4330" y="1272"/>
                      <a:pt x="4414" y="1370"/>
                      <a:pt x="4456" y="1481"/>
                    </a:cubicBezTo>
                    <a:lnTo>
                      <a:pt x="6105" y="1370"/>
                    </a:lnTo>
                    <a:cubicBezTo>
                      <a:pt x="5993" y="1062"/>
                      <a:pt x="5727" y="825"/>
                      <a:pt x="5322" y="643"/>
                    </a:cubicBezTo>
                    <a:cubicBezTo>
                      <a:pt x="5029" y="503"/>
                      <a:pt x="4666" y="406"/>
                      <a:pt x="4233" y="350"/>
                    </a:cubicBezTo>
                    <a:cubicBezTo>
                      <a:pt x="4051" y="336"/>
                      <a:pt x="3869" y="308"/>
                      <a:pt x="3674" y="308"/>
                    </a:cubicBezTo>
                    <a:lnTo>
                      <a:pt x="3674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9" name="Google Shape;259;p4"/>
              <p:cNvSpPr/>
              <p:nvPr/>
            </p:nvSpPr>
            <p:spPr>
              <a:xfrm>
                <a:off x="-1760825" y="3745038"/>
                <a:ext cx="535400" cy="253550"/>
              </a:xfrm>
              <a:custGeom>
                <a:avLst/>
                <a:gdLst/>
                <a:ahLst/>
                <a:cxnLst/>
                <a:rect l="l" t="t" r="r" b="b"/>
                <a:pathLst>
                  <a:path w="21416" h="10142" extrusionOk="0">
                    <a:moveTo>
                      <a:pt x="10701" y="10142"/>
                    </a:moveTo>
                    <a:cubicBezTo>
                      <a:pt x="16610" y="10142"/>
                      <a:pt x="21415" y="7865"/>
                      <a:pt x="21415" y="5071"/>
                    </a:cubicBezTo>
                    <a:cubicBezTo>
                      <a:pt x="21415" y="2277"/>
                      <a:pt x="16610" y="0"/>
                      <a:pt x="10701" y="0"/>
                    </a:cubicBezTo>
                    <a:cubicBezTo>
                      <a:pt x="4806" y="0"/>
                      <a:pt x="1" y="2277"/>
                      <a:pt x="1" y="5071"/>
                    </a:cubicBezTo>
                    <a:cubicBezTo>
                      <a:pt x="1" y="7865"/>
                      <a:pt x="4806" y="10142"/>
                      <a:pt x="10701" y="10142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0" name="Google Shape;260;p4"/>
              <p:cNvSpPr/>
              <p:nvPr/>
            </p:nvSpPr>
            <p:spPr>
              <a:xfrm>
                <a:off x="-1760825" y="3819763"/>
                <a:ext cx="535400" cy="52075"/>
              </a:xfrm>
              <a:custGeom>
                <a:avLst/>
                <a:gdLst/>
                <a:ahLst/>
                <a:cxnLst/>
                <a:rect l="l" t="t" r="r" b="b"/>
                <a:pathLst>
                  <a:path w="21416" h="2083" extrusionOk="0">
                    <a:moveTo>
                      <a:pt x="1" y="2082"/>
                    </a:moveTo>
                    <a:lnTo>
                      <a:pt x="21415" y="2082"/>
                    </a:lnTo>
                    <a:lnTo>
                      <a:pt x="21415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1" name="Google Shape;261;p4"/>
              <p:cNvSpPr/>
              <p:nvPr/>
            </p:nvSpPr>
            <p:spPr>
              <a:xfrm>
                <a:off x="-1760825" y="3692988"/>
                <a:ext cx="535400" cy="253575"/>
              </a:xfrm>
              <a:custGeom>
                <a:avLst/>
                <a:gdLst/>
                <a:ahLst/>
                <a:cxnLst/>
                <a:rect l="l" t="t" r="r" b="b"/>
                <a:pathLst>
                  <a:path w="21416" h="10143" extrusionOk="0">
                    <a:moveTo>
                      <a:pt x="10701" y="10142"/>
                    </a:moveTo>
                    <a:cubicBezTo>
                      <a:pt x="16610" y="10142"/>
                      <a:pt x="21415" y="7865"/>
                      <a:pt x="21415" y="5072"/>
                    </a:cubicBezTo>
                    <a:cubicBezTo>
                      <a:pt x="21415" y="2278"/>
                      <a:pt x="16610" y="1"/>
                      <a:pt x="10701" y="1"/>
                    </a:cubicBezTo>
                    <a:cubicBezTo>
                      <a:pt x="4806" y="1"/>
                      <a:pt x="1" y="2278"/>
                      <a:pt x="1" y="5072"/>
                    </a:cubicBezTo>
                    <a:cubicBezTo>
                      <a:pt x="1" y="7865"/>
                      <a:pt x="4806" y="10142"/>
                      <a:pt x="10701" y="10142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2" name="Google Shape;262;p4"/>
              <p:cNvSpPr/>
              <p:nvPr/>
            </p:nvSpPr>
            <p:spPr>
              <a:xfrm>
                <a:off x="-1725900" y="3717788"/>
                <a:ext cx="465550" cy="203975"/>
              </a:xfrm>
              <a:custGeom>
                <a:avLst/>
                <a:gdLst/>
                <a:ahLst/>
                <a:cxnLst/>
                <a:rect l="l" t="t" r="r" b="b"/>
                <a:pathLst>
                  <a:path w="18622" h="8159" extrusionOk="0">
                    <a:moveTo>
                      <a:pt x="9304" y="8159"/>
                    </a:moveTo>
                    <a:cubicBezTo>
                      <a:pt x="14431" y="8159"/>
                      <a:pt x="18621" y="6329"/>
                      <a:pt x="18621" y="4080"/>
                    </a:cubicBezTo>
                    <a:cubicBezTo>
                      <a:pt x="18621" y="1831"/>
                      <a:pt x="14431" y="1"/>
                      <a:pt x="9304" y="1"/>
                    </a:cubicBezTo>
                    <a:cubicBezTo>
                      <a:pt x="4177" y="1"/>
                      <a:pt x="1" y="1831"/>
                      <a:pt x="1" y="4080"/>
                    </a:cubicBezTo>
                    <a:cubicBezTo>
                      <a:pt x="1" y="6329"/>
                      <a:pt x="4177" y="8159"/>
                      <a:pt x="9304" y="8159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3" name="Google Shape;263;p4"/>
              <p:cNvSpPr/>
              <p:nvPr/>
            </p:nvSpPr>
            <p:spPr>
              <a:xfrm>
                <a:off x="-1572600" y="3750963"/>
                <a:ext cx="158925" cy="137625"/>
              </a:xfrm>
              <a:custGeom>
                <a:avLst/>
                <a:gdLst/>
                <a:ahLst/>
                <a:cxnLst/>
                <a:rect l="l" t="t" r="r" b="b"/>
                <a:pathLst>
                  <a:path w="6357" h="5505" extrusionOk="0">
                    <a:moveTo>
                      <a:pt x="2725" y="979"/>
                    </a:moveTo>
                    <a:lnTo>
                      <a:pt x="2725" y="2040"/>
                    </a:lnTo>
                    <a:cubicBezTo>
                      <a:pt x="2557" y="2012"/>
                      <a:pt x="2418" y="1970"/>
                      <a:pt x="2306" y="1915"/>
                    </a:cubicBezTo>
                    <a:cubicBezTo>
                      <a:pt x="2222" y="1887"/>
                      <a:pt x="2152" y="1845"/>
                      <a:pt x="2082" y="1817"/>
                    </a:cubicBezTo>
                    <a:cubicBezTo>
                      <a:pt x="1957" y="1719"/>
                      <a:pt x="1887" y="1621"/>
                      <a:pt x="1887" y="1509"/>
                    </a:cubicBezTo>
                    <a:cubicBezTo>
                      <a:pt x="1887" y="1398"/>
                      <a:pt x="1957" y="1286"/>
                      <a:pt x="2110" y="1188"/>
                    </a:cubicBezTo>
                    <a:cubicBezTo>
                      <a:pt x="2166" y="1146"/>
                      <a:pt x="2236" y="1118"/>
                      <a:pt x="2306" y="1090"/>
                    </a:cubicBezTo>
                    <a:cubicBezTo>
                      <a:pt x="2418" y="1034"/>
                      <a:pt x="2557" y="993"/>
                      <a:pt x="2725" y="979"/>
                    </a:cubicBezTo>
                    <a:close/>
                    <a:moveTo>
                      <a:pt x="3661" y="3046"/>
                    </a:moveTo>
                    <a:cubicBezTo>
                      <a:pt x="3884" y="3074"/>
                      <a:pt x="4066" y="3116"/>
                      <a:pt x="4220" y="3158"/>
                    </a:cubicBezTo>
                    <a:cubicBezTo>
                      <a:pt x="4331" y="3200"/>
                      <a:pt x="4429" y="3228"/>
                      <a:pt x="4513" y="3283"/>
                    </a:cubicBezTo>
                    <a:cubicBezTo>
                      <a:pt x="4681" y="3381"/>
                      <a:pt x="4764" y="3493"/>
                      <a:pt x="4764" y="3633"/>
                    </a:cubicBezTo>
                    <a:cubicBezTo>
                      <a:pt x="4764" y="3786"/>
                      <a:pt x="4667" y="3926"/>
                      <a:pt x="4457" y="4038"/>
                    </a:cubicBezTo>
                    <a:cubicBezTo>
                      <a:pt x="4387" y="4080"/>
                      <a:pt x="4303" y="4108"/>
                      <a:pt x="4220" y="4150"/>
                    </a:cubicBezTo>
                    <a:cubicBezTo>
                      <a:pt x="4052" y="4191"/>
                      <a:pt x="3870" y="4233"/>
                      <a:pt x="3661" y="4247"/>
                    </a:cubicBezTo>
                    <a:lnTo>
                      <a:pt x="3661" y="3046"/>
                    </a:lnTo>
                    <a:close/>
                    <a:moveTo>
                      <a:pt x="2725" y="1"/>
                    </a:moveTo>
                    <a:lnTo>
                      <a:pt x="2725" y="308"/>
                    </a:lnTo>
                    <a:cubicBezTo>
                      <a:pt x="2571" y="308"/>
                      <a:pt x="2432" y="322"/>
                      <a:pt x="2306" y="336"/>
                    </a:cubicBezTo>
                    <a:cubicBezTo>
                      <a:pt x="1747" y="392"/>
                      <a:pt x="1286" y="518"/>
                      <a:pt x="923" y="699"/>
                    </a:cubicBezTo>
                    <a:cubicBezTo>
                      <a:pt x="476" y="923"/>
                      <a:pt x="252" y="1216"/>
                      <a:pt x="252" y="1551"/>
                    </a:cubicBezTo>
                    <a:cubicBezTo>
                      <a:pt x="252" y="1873"/>
                      <a:pt x="448" y="2166"/>
                      <a:pt x="853" y="2389"/>
                    </a:cubicBezTo>
                    <a:cubicBezTo>
                      <a:pt x="1174" y="2585"/>
                      <a:pt x="1663" y="2739"/>
                      <a:pt x="2306" y="2850"/>
                    </a:cubicBezTo>
                    <a:cubicBezTo>
                      <a:pt x="2432" y="2878"/>
                      <a:pt x="2571" y="2892"/>
                      <a:pt x="2725" y="2920"/>
                    </a:cubicBezTo>
                    <a:lnTo>
                      <a:pt x="2725" y="4205"/>
                    </a:lnTo>
                    <a:cubicBezTo>
                      <a:pt x="2571" y="4178"/>
                      <a:pt x="2432" y="4122"/>
                      <a:pt x="2306" y="4066"/>
                    </a:cubicBezTo>
                    <a:cubicBezTo>
                      <a:pt x="2222" y="4038"/>
                      <a:pt x="2152" y="3996"/>
                      <a:pt x="2082" y="3954"/>
                    </a:cubicBezTo>
                    <a:cubicBezTo>
                      <a:pt x="1887" y="3828"/>
                      <a:pt x="1761" y="3689"/>
                      <a:pt x="1691" y="3521"/>
                    </a:cubicBezTo>
                    <a:lnTo>
                      <a:pt x="1" y="3605"/>
                    </a:lnTo>
                    <a:cubicBezTo>
                      <a:pt x="127" y="4010"/>
                      <a:pt x="420" y="4331"/>
                      <a:pt x="895" y="4555"/>
                    </a:cubicBezTo>
                    <a:cubicBezTo>
                      <a:pt x="1272" y="4722"/>
                      <a:pt x="1747" y="4848"/>
                      <a:pt x="2306" y="4904"/>
                    </a:cubicBezTo>
                    <a:cubicBezTo>
                      <a:pt x="2432" y="4932"/>
                      <a:pt x="2571" y="4932"/>
                      <a:pt x="2725" y="4946"/>
                    </a:cubicBezTo>
                    <a:lnTo>
                      <a:pt x="2725" y="5505"/>
                    </a:lnTo>
                    <a:lnTo>
                      <a:pt x="3661" y="5505"/>
                    </a:lnTo>
                    <a:lnTo>
                      <a:pt x="3661" y="4932"/>
                    </a:lnTo>
                    <a:cubicBezTo>
                      <a:pt x="3856" y="4918"/>
                      <a:pt x="4038" y="4904"/>
                      <a:pt x="4220" y="4876"/>
                    </a:cubicBezTo>
                    <a:cubicBezTo>
                      <a:pt x="4806" y="4792"/>
                      <a:pt x="5281" y="4652"/>
                      <a:pt x="5644" y="4457"/>
                    </a:cubicBezTo>
                    <a:cubicBezTo>
                      <a:pt x="6119" y="4205"/>
                      <a:pt x="6357" y="3898"/>
                      <a:pt x="6357" y="3521"/>
                    </a:cubicBezTo>
                    <a:cubicBezTo>
                      <a:pt x="6357" y="3186"/>
                      <a:pt x="6175" y="2920"/>
                      <a:pt x="5798" y="2711"/>
                    </a:cubicBezTo>
                    <a:cubicBezTo>
                      <a:pt x="5491" y="2529"/>
                      <a:pt x="4960" y="2389"/>
                      <a:pt x="4220" y="2264"/>
                    </a:cubicBezTo>
                    <a:cubicBezTo>
                      <a:pt x="4038" y="2236"/>
                      <a:pt x="3856" y="2208"/>
                      <a:pt x="3661" y="2180"/>
                    </a:cubicBezTo>
                    <a:lnTo>
                      <a:pt x="3661" y="979"/>
                    </a:lnTo>
                    <a:cubicBezTo>
                      <a:pt x="3898" y="1034"/>
                      <a:pt x="4080" y="1104"/>
                      <a:pt x="4220" y="1202"/>
                    </a:cubicBezTo>
                    <a:cubicBezTo>
                      <a:pt x="4331" y="1272"/>
                      <a:pt x="4401" y="1370"/>
                      <a:pt x="4443" y="1481"/>
                    </a:cubicBezTo>
                    <a:lnTo>
                      <a:pt x="6091" y="1370"/>
                    </a:lnTo>
                    <a:cubicBezTo>
                      <a:pt x="5980" y="1062"/>
                      <a:pt x="5714" y="825"/>
                      <a:pt x="5309" y="629"/>
                    </a:cubicBezTo>
                    <a:cubicBezTo>
                      <a:pt x="5016" y="504"/>
                      <a:pt x="4653" y="406"/>
                      <a:pt x="4220" y="350"/>
                    </a:cubicBezTo>
                    <a:cubicBezTo>
                      <a:pt x="4038" y="336"/>
                      <a:pt x="3856" y="308"/>
                      <a:pt x="3661" y="308"/>
                    </a:cubicBezTo>
                    <a:lnTo>
                      <a:pt x="3661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4" name="Google Shape;264;p4"/>
              <p:cNvSpPr/>
              <p:nvPr/>
            </p:nvSpPr>
            <p:spPr>
              <a:xfrm>
                <a:off x="-1640000" y="3653538"/>
                <a:ext cx="535750" cy="253550"/>
              </a:xfrm>
              <a:custGeom>
                <a:avLst/>
                <a:gdLst/>
                <a:ahLst/>
                <a:cxnLst/>
                <a:rect l="l" t="t" r="r" b="b"/>
                <a:pathLst>
                  <a:path w="21430" h="10142" extrusionOk="0">
                    <a:moveTo>
                      <a:pt x="10715" y="10142"/>
                    </a:moveTo>
                    <a:cubicBezTo>
                      <a:pt x="16610" y="10142"/>
                      <a:pt x="21429" y="7865"/>
                      <a:pt x="21429" y="5071"/>
                    </a:cubicBezTo>
                    <a:cubicBezTo>
                      <a:pt x="21429" y="2277"/>
                      <a:pt x="16610" y="0"/>
                      <a:pt x="10715" y="0"/>
                    </a:cubicBezTo>
                    <a:cubicBezTo>
                      <a:pt x="4820" y="0"/>
                      <a:pt x="1" y="2277"/>
                      <a:pt x="1" y="5071"/>
                    </a:cubicBezTo>
                    <a:cubicBezTo>
                      <a:pt x="1" y="7865"/>
                      <a:pt x="4820" y="10142"/>
                      <a:pt x="10715" y="10142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5" name="Google Shape;265;p4"/>
              <p:cNvSpPr/>
              <p:nvPr/>
            </p:nvSpPr>
            <p:spPr>
              <a:xfrm>
                <a:off x="-1640000" y="3728263"/>
                <a:ext cx="535750" cy="52075"/>
              </a:xfrm>
              <a:custGeom>
                <a:avLst/>
                <a:gdLst/>
                <a:ahLst/>
                <a:cxnLst/>
                <a:rect l="l" t="t" r="r" b="b"/>
                <a:pathLst>
                  <a:path w="21430" h="2083" extrusionOk="0">
                    <a:moveTo>
                      <a:pt x="1" y="2082"/>
                    </a:moveTo>
                    <a:lnTo>
                      <a:pt x="21429" y="2082"/>
                    </a:lnTo>
                    <a:lnTo>
                      <a:pt x="21429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6" name="Google Shape;266;p4"/>
              <p:cNvSpPr/>
              <p:nvPr/>
            </p:nvSpPr>
            <p:spPr>
              <a:xfrm>
                <a:off x="-1640000" y="3601513"/>
                <a:ext cx="535750" cy="253550"/>
              </a:xfrm>
              <a:custGeom>
                <a:avLst/>
                <a:gdLst/>
                <a:ahLst/>
                <a:cxnLst/>
                <a:rect l="l" t="t" r="r" b="b"/>
                <a:pathLst>
                  <a:path w="21430" h="10142" extrusionOk="0">
                    <a:moveTo>
                      <a:pt x="10715" y="10142"/>
                    </a:moveTo>
                    <a:cubicBezTo>
                      <a:pt x="16610" y="10142"/>
                      <a:pt x="21429" y="7865"/>
                      <a:pt x="21429" y="5071"/>
                    </a:cubicBezTo>
                    <a:cubicBezTo>
                      <a:pt x="21429" y="2277"/>
                      <a:pt x="16610" y="0"/>
                      <a:pt x="10715" y="0"/>
                    </a:cubicBezTo>
                    <a:cubicBezTo>
                      <a:pt x="4820" y="0"/>
                      <a:pt x="1" y="2277"/>
                      <a:pt x="1" y="5071"/>
                    </a:cubicBezTo>
                    <a:cubicBezTo>
                      <a:pt x="1" y="7865"/>
                      <a:pt x="4820" y="10142"/>
                      <a:pt x="10715" y="10142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7" name="Google Shape;267;p4"/>
              <p:cNvSpPr/>
              <p:nvPr/>
            </p:nvSpPr>
            <p:spPr>
              <a:xfrm>
                <a:off x="-1604725" y="3626288"/>
                <a:ext cx="465550" cy="203975"/>
              </a:xfrm>
              <a:custGeom>
                <a:avLst/>
                <a:gdLst/>
                <a:ahLst/>
                <a:cxnLst/>
                <a:rect l="l" t="t" r="r" b="b"/>
                <a:pathLst>
                  <a:path w="18622" h="8159" extrusionOk="0">
                    <a:moveTo>
                      <a:pt x="9304" y="8159"/>
                    </a:moveTo>
                    <a:cubicBezTo>
                      <a:pt x="14431" y="8159"/>
                      <a:pt x="18621" y="6329"/>
                      <a:pt x="18621" y="4080"/>
                    </a:cubicBezTo>
                    <a:cubicBezTo>
                      <a:pt x="18621" y="1831"/>
                      <a:pt x="14431" y="1"/>
                      <a:pt x="9304" y="1"/>
                    </a:cubicBezTo>
                    <a:cubicBezTo>
                      <a:pt x="4178" y="1"/>
                      <a:pt x="1" y="1831"/>
                      <a:pt x="1" y="4080"/>
                    </a:cubicBezTo>
                    <a:cubicBezTo>
                      <a:pt x="1" y="6329"/>
                      <a:pt x="4178" y="8159"/>
                      <a:pt x="9304" y="8159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8" name="Google Shape;268;p4"/>
              <p:cNvSpPr/>
              <p:nvPr/>
            </p:nvSpPr>
            <p:spPr>
              <a:xfrm>
                <a:off x="-1451750" y="3659463"/>
                <a:ext cx="159275" cy="137625"/>
              </a:xfrm>
              <a:custGeom>
                <a:avLst/>
                <a:gdLst/>
                <a:ahLst/>
                <a:cxnLst/>
                <a:rect l="l" t="t" r="r" b="b"/>
                <a:pathLst>
                  <a:path w="6371" h="5505" extrusionOk="0">
                    <a:moveTo>
                      <a:pt x="2738" y="979"/>
                    </a:moveTo>
                    <a:lnTo>
                      <a:pt x="2738" y="2040"/>
                    </a:lnTo>
                    <a:cubicBezTo>
                      <a:pt x="2571" y="2012"/>
                      <a:pt x="2431" y="1971"/>
                      <a:pt x="2319" y="1915"/>
                    </a:cubicBezTo>
                    <a:cubicBezTo>
                      <a:pt x="2235" y="1887"/>
                      <a:pt x="2151" y="1859"/>
                      <a:pt x="2096" y="1817"/>
                    </a:cubicBezTo>
                    <a:cubicBezTo>
                      <a:pt x="1956" y="1719"/>
                      <a:pt x="1886" y="1621"/>
                      <a:pt x="1886" y="1510"/>
                    </a:cubicBezTo>
                    <a:cubicBezTo>
                      <a:pt x="1886" y="1398"/>
                      <a:pt x="1970" y="1286"/>
                      <a:pt x="2124" y="1188"/>
                    </a:cubicBezTo>
                    <a:cubicBezTo>
                      <a:pt x="2179" y="1146"/>
                      <a:pt x="2235" y="1118"/>
                      <a:pt x="2319" y="1090"/>
                    </a:cubicBezTo>
                    <a:cubicBezTo>
                      <a:pt x="2431" y="1035"/>
                      <a:pt x="2571" y="1007"/>
                      <a:pt x="2738" y="979"/>
                    </a:cubicBezTo>
                    <a:close/>
                    <a:moveTo>
                      <a:pt x="3674" y="3046"/>
                    </a:moveTo>
                    <a:cubicBezTo>
                      <a:pt x="3898" y="3074"/>
                      <a:pt x="4079" y="3116"/>
                      <a:pt x="4233" y="3158"/>
                    </a:cubicBezTo>
                    <a:cubicBezTo>
                      <a:pt x="4345" y="3200"/>
                      <a:pt x="4442" y="3242"/>
                      <a:pt x="4526" y="3284"/>
                    </a:cubicBezTo>
                    <a:cubicBezTo>
                      <a:pt x="4694" y="3381"/>
                      <a:pt x="4778" y="3493"/>
                      <a:pt x="4778" y="3633"/>
                    </a:cubicBezTo>
                    <a:cubicBezTo>
                      <a:pt x="4778" y="3787"/>
                      <a:pt x="4680" y="3926"/>
                      <a:pt x="4470" y="4038"/>
                    </a:cubicBezTo>
                    <a:cubicBezTo>
                      <a:pt x="4400" y="4080"/>
                      <a:pt x="4317" y="4108"/>
                      <a:pt x="4233" y="4150"/>
                    </a:cubicBezTo>
                    <a:cubicBezTo>
                      <a:pt x="4065" y="4192"/>
                      <a:pt x="3884" y="4234"/>
                      <a:pt x="3674" y="4247"/>
                    </a:cubicBezTo>
                    <a:lnTo>
                      <a:pt x="3674" y="3046"/>
                    </a:lnTo>
                    <a:close/>
                    <a:moveTo>
                      <a:pt x="2738" y="1"/>
                    </a:moveTo>
                    <a:lnTo>
                      <a:pt x="2738" y="308"/>
                    </a:lnTo>
                    <a:cubicBezTo>
                      <a:pt x="2584" y="308"/>
                      <a:pt x="2445" y="322"/>
                      <a:pt x="2319" y="336"/>
                    </a:cubicBezTo>
                    <a:cubicBezTo>
                      <a:pt x="1760" y="392"/>
                      <a:pt x="1299" y="518"/>
                      <a:pt x="936" y="699"/>
                    </a:cubicBezTo>
                    <a:cubicBezTo>
                      <a:pt x="489" y="923"/>
                      <a:pt x="266" y="1216"/>
                      <a:pt x="266" y="1551"/>
                    </a:cubicBezTo>
                    <a:cubicBezTo>
                      <a:pt x="266" y="1887"/>
                      <a:pt x="461" y="2166"/>
                      <a:pt x="866" y="2390"/>
                    </a:cubicBezTo>
                    <a:cubicBezTo>
                      <a:pt x="1188" y="2585"/>
                      <a:pt x="1677" y="2739"/>
                      <a:pt x="2319" y="2851"/>
                    </a:cubicBezTo>
                    <a:cubicBezTo>
                      <a:pt x="2445" y="2879"/>
                      <a:pt x="2584" y="2892"/>
                      <a:pt x="2738" y="2920"/>
                    </a:cubicBezTo>
                    <a:lnTo>
                      <a:pt x="2738" y="4206"/>
                    </a:lnTo>
                    <a:cubicBezTo>
                      <a:pt x="2584" y="4178"/>
                      <a:pt x="2445" y="4122"/>
                      <a:pt x="2319" y="4066"/>
                    </a:cubicBezTo>
                    <a:cubicBezTo>
                      <a:pt x="2235" y="4038"/>
                      <a:pt x="2165" y="3996"/>
                      <a:pt x="2096" y="3954"/>
                    </a:cubicBezTo>
                    <a:cubicBezTo>
                      <a:pt x="1900" y="3828"/>
                      <a:pt x="1774" y="3689"/>
                      <a:pt x="1704" y="3521"/>
                    </a:cubicBezTo>
                    <a:lnTo>
                      <a:pt x="0" y="3605"/>
                    </a:lnTo>
                    <a:cubicBezTo>
                      <a:pt x="140" y="4010"/>
                      <a:pt x="433" y="4331"/>
                      <a:pt x="908" y="4555"/>
                    </a:cubicBezTo>
                    <a:cubicBezTo>
                      <a:pt x="1285" y="4722"/>
                      <a:pt x="1746" y="4848"/>
                      <a:pt x="2319" y="4918"/>
                    </a:cubicBezTo>
                    <a:cubicBezTo>
                      <a:pt x="2445" y="4932"/>
                      <a:pt x="2584" y="4932"/>
                      <a:pt x="2738" y="4946"/>
                    </a:cubicBezTo>
                    <a:lnTo>
                      <a:pt x="2738" y="5505"/>
                    </a:lnTo>
                    <a:lnTo>
                      <a:pt x="3674" y="5505"/>
                    </a:lnTo>
                    <a:lnTo>
                      <a:pt x="3674" y="4932"/>
                    </a:lnTo>
                    <a:cubicBezTo>
                      <a:pt x="3870" y="4918"/>
                      <a:pt x="4051" y="4904"/>
                      <a:pt x="4233" y="4876"/>
                    </a:cubicBezTo>
                    <a:cubicBezTo>
                      <a:pt x="4820" y="4792"/>
                      <a:pt x="5294" y="4667"/>
                      <a:pt x="5658" y="4457"/>
                    </a:cubicBezTo>
                    <a:cubicBezTo>
                      <a:pt x="6133" y="4206"/>
                      <a:pt x="6370" y="3898"/>
                      <a:pt x="6370" y="3521"/>
                    </a:cubicBezTo>
                    <a:cubicBezTo>
                      <a:pt x="6370" y="3186"/>
                      <a:pt x="6175" y="2920"/>
                      <a:pt x="5797" y="2711"/>
                    </a:cubicBezTo>
                    <a:cubicBezTo>
                      <a:pt x="5504" y="2529"/>
                      <a:pt x="4973" y="2390"/>
                      <a:pt x="4233" y="2264"/>
                    </a:cubicBezTo>
                    <a:cubicBezTo>
                      <a:pt x="4051" y="2236"/>
                      <a:pt x="3870" y="2208"/>
                      <a:pt x="3674" y="2194"/>
                    </a:cubicBezTo>
                    <a:lnTo>
                      <a:pt x="3674" y="979"/>
                    </a:lnTo>
                    <a:cubicBezTo>
                      <a:pt x="3912" y="1035"/>
                      <a:pt x="4093" y="1104"/>
                      <a:pt x="4233" y="1202"/>
                    </a:cubicBezTo>
                    <a:cubicBezTo>
                      <a:pt x="4331" y="1272"/>
                      <a:pt x="4414" y="1370"/>
                      <a:pt x="4456" y="1482"/>
                    </a:cubicBezTo>
                    <a:lnTo>
                      <a:pt x="6105" y="1370"/>
                    </a:lnTo>
                    <a:cubicBezTo>
                      <a:pt x="5993" y="1063"/>
                      <a:pt x="5728" y="825"/>
                      <a:pt x="5322" y="643"/>
                    </a:cubicBezTo>
                    <a:cubicBezTo>
                      <a:pt x="5029" y="504"/>
                      <a:pt x="4666" y="406"/>
                      <a:pt x="4233" y="350"/>
                    </a:cubicBezTo>
                    <a:cubicBezTo>
                      <a:pt x="4051" y="336"/>
                      <a:pt x="3870" y="308"/>
                      <a:pt x="3674" y="308"/>
                    </a:cubicBezTo>
                    <a:lnTo>
                      <a:pt x="3674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9" name="Google Shape;269;p4"/>
              <p:cNvSpPr/>
              <p:nvPr/>
            </p:nvSpPr>
            <p:spPr>
              <a:xfrm>
                <a:off x="-1292850" y="4165838"/>
                <a:ext cx="535375" cy="535400"/>
              </a:xfrm>
              <a:custGeom>
                <a:avLst/>
                <a:gdLst/>
                <a:ahLst/>
                <a:cxnLst/>
                <a:rect l="l" t="t" r="r" b="b"/>
                <a:pathLst>
                  <a:path w="21415" h="21416" extrusionOk="0">
                    <a:moveTo>
                      <a:pt x="10700" y="21415"/>
                    </a:moveTo>
                    <a:cubicBezTo>
                      <a:pt x="16609" y="21415"/>
                      <a:pt x="21415" y="16610"/>
                      <a:pt x="21415" y="10715"/>
                    </a:cubicBezTo>
                    <a:cubicBezTo>
                      <a:pt x="21415" y="4806"/>
                      <a:pt x="16609" y="1"/>
                      <a:pt x="10700" y="1"/>
                    </a:cubicBezTo>
                    <a:cubicBezTo>
                      <a:pt x="4805" y="1"/>
                      <a:pt x="0" y="4806"/>
                      <a:pt x="0" y="10715"/>
                    </a:cubicBezTo>
                    <a:cubicBezTo>
                      <a:pt x="0" y="16610"/>
                      <a:pt x="4805" y="21415"/>
                      <a:pt x="10700" y="21415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0" name="Google Shape;270;p4"/>
              <p:cNvSpPr/>
              <p:nvPr/>
            </p:nvSpPr>
            <p:spPr>
              <a:xfrm>
                <a:off x="-1240825" y="4217888"/>
                <a:ext cx="431325" cy="431300"/>
              </a:xfrm>
              <a:custGeom>
                <a:avLst/>
                <a:gdLst/>
                <a:ahLst/>
                <a:cxnLst/>
                <a:rect l="l" t="t" r="r" b="b"/>
                <a:pathLst>
                  <a:path w="17253" h="17252" extrusionOk="0">
                    <a:moveTo>
                      <a:pt x="8619" y="17252"/>
                    </a:moveTo>
                    <a:cubicBezTo>
                      <a:pt x="13383" y="17252"/>
                      <a:pt x="17252" y="13383"/>
                      <a:pt x="17252" y="8633"/>
                    </a:cubicBezTo>
                    <a:cubicBezTo>
                      <a:pt x="17252" y="3870"/>
                      <a:pt x="13383" y="0"/>
                      <a:pt x="8619" y="0"/>
                    </a:cubicBezTo>
                    <a:cubicBezTo>
                      <a:pt x="3870" y="0"/>
                      <a:pt x="1" y="3870"/>
                      <a:pt x="1" y="8633"/>
                    </a:cubicBezTo>
                    <a:cubicBezTo>
                      <a:pt x="1" y="13383"/>
                      <a:pt x="3870" y="17252"/>
                      <a:pt x="8619" y="17252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1" name="Google Shape;271;p4"/>
              <p:cNvSpPr/>
              <p:nvPr/>
            </p:nvSpPr>
            <p:spPr>
              <a:xfrm>
                <a:off x="-1104625" y="4288088"/>
                <a:ext cx="158925" cy="290925"/>
              </a:xfrm>
              <a:custGeom>
                <a:avLst/>
                <a:gdLst/>
                <a:ahLst/>
                <a:cxnLst/>
                <a:rect l="l" t="t" r="r" b="b"/>
                <a:pathLst>
                  <a:path w="6357" h="11637" extrusionOk="0">
                    <a:moveTo>
                      <a:pt x="2724" y="2053"/>
                    </a:moveTo>
                    <a:lnTo>
                      <a:pt x="2724" y="4316"/>
                    </a:lnTo>
                    <a:cubicBezTo>
                      <a:pt x="2557" y="4247"/>
                      <a:pt x="2417" y="4163"/>
                      <a:pt x="2305" y="4065"/>
                    </a:cubicBezTo>
                    <a:cubicBezTo>
                      <a:pt x="2221" y="3995"/>
                      <a:pt x="2152" y="3911"/>
                      <a:pt x="2096" y="3828"/>
                    </a:cubicBezTo>
                    <a:cubicBezTo>
                      <a:pt x="1956" y="3632"/>
                      <a:pt x="1886" y="3422"/>
                      <a:pt x="1886" y="3199"/>
                    </a:cubicBezTo>
                    <a:cubicBezTo>
                      <a:pt x="1886" y="2947"/>
                      <a:pt x="1956" y="2710"/>
                      <a:pt x="2110" y="2500"/>
                    </a:cubicBezTo>
                    <a:cubicBezTo>
                      <a:pt x="2166" y="2431"/>
                      <a:pt x="2235" y="2361"/>
                      <a:pt x="2305" y="2291"/>
                    </a:cubicBezTo>
                    <a:cubicBezTo>
                      <a:pt x="2417" y="2193"/>
                      <a:pt x="2557" y="2109"/>
                      <a:pt x="2724" y="2053"/>
                    </a:cubicBezTo>
                    <a:close/>
                    <a:moveTo>
                      <a:pt x="3660" y="6454"/>
                    </a:moveTo>
                    <a:cubicBezTo>
                      <a:pt x="3884" y="6510"/>
                      <a:pt x="4065" y="6593"/>
                      <a:pt x="4219" y="6677"/>
                    </a:cubicBezTo>
                    <a:cubicBezTo>
                      <a:pt x="4331" y="6761"/>
                      <a:pt x="4429" y="6845"/>
                      <a:pt x="4512" y="6929"/>
                    </a:cubicBezTo>
                    <a:cubicBezTo>
                      <a:pt x="4680" y="7138"/>
                      <a:pt x="4764" y="7390"/>
                      <a:pt x="4764" y="7683"/>
                    </a:cubicBezTo>
                    <a:cubicBezTo>
                      <a:pt x="4764" y="8004"/>
                      <a:pt x="4666" y="8298"/>
                      <a:pt x="4457" y="8535"/>
                    </a:cubicBezTo>
                    <a:cubicBezTo>
                      <a:pt x="4387" y="8619"/>
                      <a:pt x="4303" y="8689"/>
                      <a:pt x="4219" y="8759"/>
                    </a:cubicBezTo>
                    <a:cubicBezTo>
                      <a:pt x="4051" y="8870"/>
                      <a:pt x="3870" y="8940"/>
                      <a:pt x="3660" y="8982"/>
                    </a:cubicBezTo>
                    <a:lnTo>
                      <a:pt x="3660" y="6454"/>
                    </a:lnTo>
                    <a:close/>
                    <a:moveTo>
                      <a:pt x="2724" y="0"/>
                    </a:moveTo>
                    <a:lnTo>
                      <a:pt x="2724" y="643"/>
                    </a:lnTo>
                    <a:cubicBezTo>
                      <a:pt x="2571" y="657"/>
                      <a:pt x="2431" y="671"/>
                      <a:pt x="2305" y="712"/>
                    </a:cubicBezTo>
                    <a:cubicBezTo>
                      <a:pt x="1747" y="838"/>
                      <a:pt x="1286" y="1090"/>
                      <a:pt x="922" y="1481"/>
                    </a:cubicBezTo>
                    <a:cubicBezTo>
                      <a:pt x="475" y="1956"/>
                      <a:pt x="252" y="2556"/>
                      <a:pt x="252" y="3269"/>
                    </a:cubicBezTo>
                    <a:cubicBezTo>
                      <a:pt x="252" y="3967"/>
                      <a:pt x="447" y="4568"/>
                      <a:pt x="853" y="5057"/>
                    </a:cubicBezTo>
                    <a:cubicBezTo>
                      <a:pt x="1174" y="5476"/>
                      <a:pt x="1663" y="5797"/>
                      <a:pt x="2305" y="6035"/>
                    </a:cubicBezTo>
                    <a:cubicBezTo>
                      <a:pt x="2431" y="6077"/>
                      <a:pt x="2571" y="6132"/>
                      <a:pt x="2724" y="6174"/>
                    </a:cubicBezTo>
                    <a:lnTo>
                      <a:pt x="2724" y="8898"/>
                    </a:lnTo>
                    <a:cubicBezTo>
                      <a:pt x="2571" y="8828"/>
                      <a:pt x="2431" y="8717"/>
                      <a:pt x="2305" y="8591"/>
                    </a:cubicBezTo>
                    <a:cubicBezTo>
                      <a:pt x="2221" y="8521"/>
                      <a:pt x="2152" y="8437"/>
                      <a:pt x="2082" y="8353"/>
                    </a:cubicBezTo>
                    <a:cubicBezTo>
                      <a:pt x="1900" y="8102"/>
                      <a:pt x="1761" y="7795"/>
                      <a:pt x="1691" y="7445"/>
                    </a:cubicBezTo>
                    <a:lnTo>
                      <a:pt x="0" y="7627"/>
                    </a:lnTo>
                    <a:cubicBezTo>
                      <a:pt x="126" y="8493"/>
                      <a:pt x="419" y="9150"/>
                      <a:pt x="894" y="9611"/>
                    </a:cubicBezTo>
                    <a:cubicBezTo>
                      <a:pt x="1272" y="9988"/>
                      <a:pt x="1747" y="10253"/>
                      <a:pt x="2305" y="10379"/>
                    </a:cubicBezTo>
                    <a:cubicBezTo>
                      <a:pt x="2431" y="10407"/>
                      <a:pt x="2571" y="10435"/>
                      <a:pt x="2724" y="10449"/>
                    </a:cubicBezTo>
                    <a:lnTo>
                      <a:pt x="2724" y="11636"/>
                    </a:lnTo>
                    <a:lnTo>
                      <a:pt x="3660" y="11636"/>
                    </a:lnTo>
                    <a:lnTo>
                      <a:pt x="3660" y="10421"/>
                    </a:lnTo>
                    <a:cubicBezTo>
                      <a:pt x="3856" y="10393"/>
                      <a:pt x="4037" y="10351"/>
                      <a:pt x="4219" y="10309"/>
                    </a:cubicBezTo>
                    <a:cubicBezTo>
                      <a:pt x="4806" y="10142"/>
                      <a:pt x="5281" y="9848"/>
                      <a:pt x="5644" y="9429"/>
                    </a:cubicBezTo>
                    <a:cubicBezTo>
                      <a:pt x="6119" y="8898"/>
                      <a:pt x="6356" y="8228"/>
                      <a:pt x="6356" y="7445"/>
                    </a:cubicBezTo>
                    <a:cubicBezTo>
                      <a:pt x="6356" y="6747"/>
                      <a:pt x="6175" y="6174"/>
                      <a:pt x="5798" y="5727"/>
                    </a:cubicBezTo>
                    <a:cubicBezTo>
                      <a:pt x="5490" y="5350"/>
                      <a:pt x="4959" y="5043"/>
                      <a:pt x="4219" y="4791"/>
                    </a:cubicBezTo>
                    <a:cubicBezTo>
                      <a:pt x="4037" y="4736"/>
                      <a:pt x="3856" y="4680"/>
                      <a:pt x="3660" y="4624"/>
                    </a:cubicBezTo>
                    <a:lnTo>
                      <a:pt x="3660" y="2081"/>
                    </a:lnTo>
                    <a:cubicBezTo>
                      <a:pt x="3898" y="2179"/>
                      <a:pt x="4079" y="2333"/>
                      <a:pt x="4219" y="2528"/>
                    </a:cubicBezTo>
                    <a:cubicBezTo>
                      <a:pt x="4331" y="2696"/>
                      <a:pt x="4401" y="2892"/>
                      <a:pt x="4443" y="3115"/>
                    </a:cubicBezTo>
                    <a:lnTo>
                      <a:pt x="6091" y="2906"/>
                    </a:lnTo>
                    <a:cubicBezTo>
                      <a:pt x="5979" y="2249"/>
                      <a:pt x="5714" y="1732"/>
                      <a:pt x="5309" y="1341"/>
                    </a:cubicBezTo>
                    <a:cubicBezTo>
                      <a:pt x="5015" y="1062"/>
                      <a:pt x="4652" y="866"/>
                      <a:pt x="4219" y="754"/>
                    </a:cubicBezTo>
                    <a:cubicBezTo>
                      <a:pt x="4037" y="698"/>
                      <a:pt x="3856" y="671"/>
                      <a:pt x="3660" y="643"/>
                    </a:cubicBezTo>
                    <a:lnTo>
                      <a:pt x="3660" y="0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231138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3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18" name="Google Shape;318;p6"/>
          <p:cNvGrpSpPr/>
          <p:nvPr/>
        </p:nvGrpSpPr>
        <p:grpSpPr>
          <a:xfrm>
            <a:off x="-184227" y="-399294"/>
            <a:ext cx="13152739" cy="7397993"/>
            <a:chOff x="238125" y="822050"/>
            <a:chExt cx="7136850" cy="4051475"/>
          </a:xfrm>
        </p:grpSpPr>
        <p:sp>
          <p:nvSpPr>
            <p:cNvPr id="319" name="Google Shape;319;p6"/>
            <p:cNvSpPr/>
            <p:nvPr/>
          </p:nvSpPr>
          <p:spPr>
            <a:xfrm>
              <a:off x="238125" y="114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0" name="Google Shape;320;p6"/>
            <p:cNvSpPr/>
            <p:nvPr/>
          </p:nvSpPr>
          <p:spPr>
            <a:xfrm>
              <a:off x="238125" y="27590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1" name="Google Shape;321;p6"/>
            <p:cNvSpPr/>
            <p:nvPr/>
          </p:nvSpPr>
          <p:spPr>
            <a:xfrm>
              <a:off x="238125" y="250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2" name="Google Shape;322;p6"/>
            <p:cNvSpPr/>
            <p:nvPr/>
          </p:nvSpPr>
          <p:spPr>
            <a:xfrm>
              <a:off x="238125" y="22460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3" name="Google Shape;323;p6"/>
            <p:cNvSpPr/>
            <p:nvPr/>
          </p:nvSpPr>
          <p:spPr>
            <a:xfrm>
              <a:off x="238125" y="1971075"/>
              <a:ext cx="7136850" cy="0"/>
            </a:xfrm>
            <a:custGeom>
              <a:avLst/>
              <a:gdLst/>
              <a:ahLst/>
              <a:cxnLst/>
              <a:rect l="l" t="t" r="r" b="b"/>
              <a:pathLst>
                <a:path w="285474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4" name="Google Shape;324;p6"/>
            <p:cNvSpPr/>
            <p:nvPr/>
          </p:nvSpPr>
          <p:spPr>
            <a:xfrm>
              <a:off x="238125" y="169607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5" name="Google Shape;325;p6"/>
            <p:cNvSpPr/>
            <p:nvPr/>
          </p:nvSpPr>
          <p:spPr>
            <a:xfrm>
              <a:off x="238125" y="1420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6" name="Google Shape;326;p6"/>
            <p:cNvSpPr/>
            <p:nvPr/>
          </p:nvSpPr>
          <p:spPr>
            <a:xfrm>
              <a:off x="238125" y="33092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7" name="Google Shape;327;p6"/>
            <p:cNvSpPr/>
            <p:nvPr/>
          </p:nvSpPr>
          <p:spPr>
            <a:xfrm>
              <a:off x="238125" y="30155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8" name="Google Shape;328;p6"/>
            <p:cNvSpPr/>
            <p:nvPr/>
          </p:nvSpPr>
          <p:spPr>
            <a:xfrm>
              <a:off x="238125" y="47439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9" name="Google Shape;329;p6"/>
            <p:cNvSpPr/>
            <p:nvPr/>
          </p:nvSpPr>
          <p:spPr>
            <a:xfrm>
              <a:off x="238125" y="44549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0" name="Google Shape;330;p6"/>
            <p:cNvSpPr/>
            <p:nvPr/>
          </p:nvSpPr>
          <p:spPr>
            <a:xfrm>
              <a:off x="238125" y="4167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1" name="Google Shape;331;p6"/>
            <p:cNvSpPr/>
            <p:nvPr/>
          </p:nvSpPr>
          <p:spPr>
            <a:xfrm>
              <a:off x="238125" y="38817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2" name="Google Shape;332;p6"/>
            <p:cNvSpPr/>
            <p:nvPr/>
          </p:nvSpPr>
          <p:spPr>
            <a:xfrm>
              <a:off x="238125" y="35953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3" name="Google Shape;333;p6"/>
            <p:cNvSpPr/>
            <p:nvPr/>
          </p:nvSpPr>
          <p:spPr>
            <a:xfrm>
              <a:off x="5075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4" name="Google Shape;334;p6"/>
            <p:cNvSpPr/>
            <p:nvPr/>
          </p:nvSpPr>
          <p:spPr>
            <a:xfrm>
              <a:off x="3244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5" name="Google Shape;335;p6"/>
            <p:cNvSpPr/>
            <p:nvPr/>
          </p:nvSpPr>
          <p:spPr>
            <a:xfrm>
              <a:off x="29400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6" name="Google Shape;336;p6"/>
            <p:cNvSpPr/>
            <p:nvPr/>
          </p:nvSpPr>
          <p:spPr>
            <a:xfrm>
              <a:off x="2635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7" name="Google Shape;337;p6"/>
            <p:cNvSpPr/>
            <p:nvPr/>
          </p:nvSpPr>
          <p:spPr>
            <a:xfrm>
              <a:off x="2331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8" name="Google Shape;338;p6"/>
            <p:cNvSpPr/>
            <p:nvPr/>
          </p:nvSpPr>
          <p:spPr>
            <a:xfrm>
              <a:off x="20279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9" name="Google Shape;339;p6"/>
            <p:cNvSpPr/>
            <p:nvPr/>
          </p:nvSpPr>
          <p:spPr>
            <a:xfrm>
              <a:off x="17239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0" name="Google Shape;340;p6"/>
            <p:cNvSpPr/>
            <p:nvPr/>
          </p:nvSpPr>
          <p:spPr>
            <a:xfrm>
              <a:off x="14197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1" name="Google Shape;341;p6"/>
            <p:cNvSpPr/>
            <p:nvPr/>
          </p:nvSpPr>
          <p:spPr>
            <a:xfrm>
              <a:off x="1115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2" name="Google Shape;342;p6"/>
            <p:cNvSpPr/>
            <p:nvPr/>
          </p:nvSpPr>
          <p:spPr>
            <a:xfrm>
              <a:off x="811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3" name="Google Shape;343;p6"/>
            <p:cNvSpPr/>
            <p:nvPr/>
          </p:nvSpPr>
          <p:spPr>
            <a:xfrm>
              <a:off x="3548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4" name="Google Shape;344;p6"/>
            <p:cNvSpPr/>
            <p:nvPr/>
          </p:nvSpPr>
          <p:spPr>
            <a:xfrm>
              <a:off x="62845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5" name="Google Shape;345;p6"/>
            <p:cNvSpPr/>
            <p:nvPr/>
          </p:nvSpPr>
          <p:spPr>
            <a:xfrm>
              <a:off x="5980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6" name="Google Shape;346;p6"/>
            <p:cNvSpPr/>
            <p:nvPr/>
          </p:nvSpPr>
          <p:spPr>
            <a:xfrm>
              <a:off x="5676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7" name="Google Shape;347;p6"/>
            <p:cNvSpPr/>
            <p:nvPr/>
          </p:nvSpPr>
          <p:spPr>
            <a:xfrm>
              <a:off x="53724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8" name="Google Shape;348;p6"/>
            <p:cNvSpPr/>
            <p:nvPr/>
          </p:nvSpPr>
          <p:spPr>
            <a:xfrm>
              <a:off x="50684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9" name="Google Shape;349;p6"/>
            <p:cNvSpPr/>
            <p:nvPr/>
          </p:nvSpPr>
          <p:spPr>
            <a:xfrm>
              <a:off x="47644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0" name="Google Shape;350;p6"/>
            <p:cNvSpPr/>
            <p:nvPr/>
          </p:nvSpPr>
          <p:spPr>
            <a:xfrm>
              <a:off x="4460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1" name="Google Shape;351;p6"/>
            <p:cNvSpPr/>
            <p:nvPr/>
          </p:nvSpPr>
          <p:spPr>
            <a:xfrm>
              <a:off x="4156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2" name="Google Shape;352;p6"/>
            <p:cNvSpPr/>
            <p:nvPr/>
          </p:nvSpPr>
          <p:spPr>
            <a:xfrm>
              <a:off x="38522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3" name="Google Shape;353;p6"/>
            <p:cNvSpPr/>
            <p:nvPr/>
          </p:nvSpPr>
          <p:spPr>
            <a:xfrm>
              <a:off x="65885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4" name="Google Shape;354;p6"/>
            <p:cNvSpPr/>
            <p:nvPr/>
          </p:nvSpPr>
          <p:spPr>
            <a:xfrm>
              <a:off x="71967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5" name="Google Shape;355;p6"/>
            <p:cNvSpPr/>
            <p:nvPr/>
          </p:nvSpPr>
          <p:spPr>
            <a:xfrm>
              <a:off x="68927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356" name="Google Shape;356;p6"/>
          <p:cNvSpPr/>
          <p:nvPr/>
        </p:nvSpPr>
        <p:spPr>
          <a:xfrm>
            <a:off x="950967" y="641533"/>
            <a:ext cx="10290000" cy="919200"/>
          </a:xfrm>
          <a:prstGeom prst="roundRect">
            <a:avLst>
              <a:gd name="adj" fmla="val 16667"/>
            </a:avLst>
          </a:prstGeom>
          <a:solidFill>
            <a:schemeClr val="accent1"/>
          </a:solidFill>
          <a:ln w="762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57" name="Google Shape;357;p6"/>
          <p:cNvSpPr txBox="1">
            <a:spLocks noGrp="1"/>
          </p:cNvSpPr>
          <p:nvPr>
            <p:ph type="title"/>
          </p:nvPr>
        </p:nvSpPr>
        <p:spPr>
          <a:xfrm>
            <a:off x="950967" y="719333"/>
            <a:ext cx="10290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09139118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bg>
      <p:bgPr>
        <a:solidFill>
          <a:schemeClr val="dk1"/>
        </a:solidFill>
        <a:effectLst/>
      </p:bgPr>
    </p:bg>
    <p:spTree>
      <p:nvGrpSpPr>
        <p:cNvPr id="1" name="Shape 4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40" name="Google Shape;440;p8"/>
          <p:cNvGrpSpPr/>
          <p:nvPr/>
        </p:nvGrpSpPr>
        <p:grpSpPr>
          <a:xfrm>
            <a:off x="-184227" y="-399294"/>
            <a:ext cx="13152739" cy="7397993"/>
            <a:chOff x="238125" y="822050"/>
            <a:chExt cx="7136850" cy="4051475"/>
          </a:xfrm>
        </p:grpSpPr>
        <p:sp>
          <p:nvSpPr>
            <p:cNvPr id="441" name="Google Shape;441;p8"/>
            <p:cNvSpPr/>
            <p:nvPr/>
          </p:nvSpPr>
          <p:spPr>
            <a:xfrm>
              <a:off x="238125" y="114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2" name="Google Shape;442;p8"/>
            <p:cNvSpPr/>
            <p:nvPr/>
          </p:nvSpPr>
          <p:spPr>
            <a:xfrm>
              <a:off x="238125" y="27590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3" name="Google Shape;443;p8"/>
            <p:cNvSpPr/>
            <p:nvPr/>
          </p:nvSpPr>
          <p:spPr>
            <a:xfrm>
              <a:off x="238125" y="250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4" name="Google Shape;444;p8"/>
            <p:cNvSpPr/>
            <p:nvPr/>
          </p:nvSpPr>
          <p:spPr>
            <a:xfrm>
              <a:off x="238125" y="22460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5" name="Google Shape;445;p8"/>
            <p:cNvSpPr/>
            <p:nvPr/>
          </p:nvSpPr>
          <p:spPr>
            <a:xfrm>
              <a:off x="238125" y="1971075"/>
              <a:ext cx="7136850" cy="0"/>
            </a:xfrm>
            <a:custGeom>
              <a:avLst/>
              <a:gdLst/>
              <a:ahLst/>
              <a:cxnLst/>
              <a:rect l="l" t="t" r="r" b="b"/>
              <a:pathLst>
                <a:path w="285474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6" name="Google Shape;446;p8"/>
            <p:cNvSpPr/>
            <p:nvPr/>
          </p:nvSpPr>
          <p:spPr>
            <a:xfrm>
              <a:off x="238125" y="169607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7" name="Google Shape;447;p8"/>
            <p:cNvSpPr/>
            <p:nvPr/>
          </p:nvSpPr>
          <p:spPr>
            <a:xfrm>
              <a:off x="238125" y="1420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8" name="Google Shape;448;p8"/>
            <p:cNvSpPr/>
            <p:nvPr/>
          </p:nvSpPr>
          <p:spPr>
            <a:xfrm>
              <a:off x="238125" y="33092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9" name="Google Shape;449;p8"/>
            <p:cNvSpPr/>
            <p:nvPr/>
          </p:nvSpPr>
          <p:spPr>
            <a:xfrm>
              <a:off x="238125" y="30155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0" name="Google Shape;450;p8"/>
            <p:cNvSpPr/>
            <p:nvPr/>
          </p:nvSpPr>
          <p:spPr>
            <a:xfrm>
              <a:off x="238125" y="47439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1" name="Google Shape;451;p8"/>
            <p:cNvSpPr/>
            <p:nvPr/>
          </p:nvSpPr>
          <p:spPr>
            <a:xfrm>
              <a:off x="238125" y="44549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2" name="Google Shape;452;p8"/>
            <p:cNvSpPr/>
            <p:nvPr/>
          </p:nvSpPr>
          <p:spPr>
            <a:xfrm>
              <a:off x="238125" y="4167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3" name="Google Shape;453;p8"/>
            <p:cNvSpPr/>
            <p:nvPr/>
          </p:nvSpPr>
          <p:spPr>
            <a:xfrm>
              <a:off x="238125" y="38817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4" name="Google Shape;454;p8"/>
            <p:cNvSpPr/>
            <p:nvPr/>
          </p:nvSpPr>
          <p:spPr>
            <a:xfrm>
              <a:off x="238125" y="35953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" name="Google Shape;455;p8"/>
            <p:cNvSpPr/>
            <p:nvPr/>
          </p:nvSpPr>
          <p:spPr>
            <a:xfrm>
              <a:off x="5075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" name="Google Shape;456;p8"/>
            <p:cNvSpPr/>
            <p:nvPr/>
          </p:nvSpPr>
          <p:spPr>
            <a:xfrm>
              <a:off x="3244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" name="Google Shape;457;p8"/>
            <p:cNvSpPr/>
            <p:nvPr/>
          </p:nvSpPr>
          <p:spPr>
            <a:xfrm>
              <a:off x="29400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" name="Google Shape;458;p8"/>
            <p:cNvSpPr/>
            <p:nvPr/>
          </p:nvSpPr>
          <p:spPr>
            <a:xfrm>
              <a:off x="2635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" name="Google Shape;459;p8"/>
            <p:cNvSpPr/>
            <p:nvPr/>
          </p:nvSpPr>
          <p:spPr>
            <a:xfrm>
              <a:off x="2331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" name="Google Shape;460;p8"/>
            <p:cNvSpPr/>
            <p:nvPr/>
          </p:nvSpPr>
          <p:spPr>
            <a:xfrm>
              <a:off x="20279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" name="Google Shape;461;p8"/>
            <p:cNvSpPr/>
            <p:nvPr/>
          </p:nvSpPr>
          <p:spPr>
            <a:xfrm>
              <a:off x="17239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" name="Google Shape;462;p8"/>
            <p:cNvSpPr/>
            <p:nvPr/>
          </p:nvSpPr>
          <p:spPr>
            <a:xfrm>
              <a:off x="14197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" name="Google Shape;463;p8"/>
            <p:cNvSpPr/>
            <p:nvPr/>
          </p:nvSpPr>
          <p:spPr>
            <a:xfrm>
              <a:off x="1115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" name="Google Shape;464;p8"/>
            <p:cNvSpPr/>
            <p:nvPr/>
          </p:nvSpPr>
          <p:spPr>
            <a:xfrm>
              <a:off x="811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" name="Google Shape;465;p8"/>
            <p:cNvSpPr/>
            <p:nvPr/>
          </p:nvSpPr>
          <p:spPr>
            <a:xfrm>
              <a:off x="3548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" name="Google Shape;466;p8"/>
            <p:cNvSpPr/>
            <p:nvPr/>
          </p:nvSpPr>
          <p:spPr>
            <a:xfrm>
              <a:off x="62845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" name="Google Shape;467;p8"/>
            <p:cNvSpPr/>
            <p:nvPr/>
          </p:nvSpPr>
          <p:spPr>
            <a:xfrm>
              <a:off x="5980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8" name="Google Shape;468;p8"/>
            <p:cNvSpPr/>
            <p:nvPr/>
          </p:nvSpPr>
          <p:spPr>
            <a:xfrm>
              <a:off x="5676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9" name="Google Shape;469;p8"/>
            <p:cNvSpPr/>
            <p:nvPr/>
          </p:nvSpPr>
          <p:spPr>
            <a:xfrm>
              <a:off x="53724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0" name="Google Shape;470;p8"/>
            <p:cNvSpPr/>
            <p:nvPr/>
          </p:nvSpPr>
          <p:spPr>
            <a:xfrm>
              <a:off x="50684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1" name="Google Shape;471;p8"/>
            <p:cNvSpPr/>
            <p:nvPr/>
          </p:nvSpPr>
          <p:spPr>
            <a:xfrm>
              <a:off x="47644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2" name="Google Shape;472;p8"/>
            <p:cNvSpPr/>
            <p:nvPr/>
          </p:nvSpPr>
          <p:spPr>
            <a:xfrm>
              <a:off x="4460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3" name="Google Shape;473;p8"/>
            <p:cNvSpPr/>
            <p:nvPr/>
          </p:nvSpPr>
          <p:spPr>
            <a:xfrm>
              <a:off x="4156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4" name="Google Shape;474;p8"/>
            <p:cNvSpPr/>
            <p:nvPr/>
          </p:nvSpPr>
          <p:spPr>
            <a:xfrm>
              <a:off x="38522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5" name="Google Shape;475;p8"/>
            <p:cNvSpPr/>
            <p:nvPr/>
          </p:nvSpPr>
          <p:spPr>
            <a:xfrm>
              <a:off x="65885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6" name="Google Shape;476;p8"/>
            <p:cNvSpPr/>
            <p:nvPr/>
          </p:nvSpPr>
          <p:spPr>
            <a:xfrm>
              <a:off x="71967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7" name="Google Shape;477;p8"/>
            <p:cNvSpPr/>
            <p:nvPr/>
          </p:nvSpPr>
          <p:spPr>
            <a:xfrm>
              <a:off x="68927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478" name="Google Shape;478;p8"/>
          <p:cNvSpPr/>
          <p:nvPr/>
        </p:nvSpPr>
        <p:spPr>
          <a:xfrm>
            <a:off x="1693533" y="1056467"/>
            <a:ext cx="8887200" cy="4527200"/>
          </a:xfrm>
          <a:prstGeom prst="roundRect">
            <a:avLst>
              <a:gd name="adj" fmla="val 4928"/>
            </a:avLst>
          </a:prstGeom>
          <a:solidFill>
            <a:schemeClr val="lt1"/>
          </a:solidFill>
          <a:ln w="76200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79" name="Google Shape;479;p8"/>
          <p:cNvSpPr txBox="1">
            <a:spLocks noGrp="1"/>
          </p:cNvSpPr>
          <p:nvPr>
            <p:ph type="title"/>
          </p:nvPr>
        </p:nvSpPr>
        <p:spPr>
          <a:xfrm>
            <a:off x="1999400" y="1056600"/>
            <a:ext cx="8193200" cy="452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13333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endParaRPr/>
          </a:p>
        </p:txBody>
      </p:sp>
      <p:grpSp>
        <p:nvGrpSpPr>
          <p:cNvPr id="480" name="Google Shape;480;p8"/>
          <p:cNvGrpSpPr/>
          <p:nvPr/>
        </p:nvGrpSpPr>
        <p:grpSpPr>
          <a:xfrm flipH="1">
            <a:off x="1012087" y="4413213"/>
            <a:ext cx="1623928" cy="1170579"/>
            <a:chOff x="7783413" y="3715033"/>
            <a:chExt cx="1091839" cy="786961"/>
          </a:xfrm>
        </p:grpSpPr>
        <p:sp>
          <p:nvSpPr>
            <p:cNvPr id="481" name="Google Shape;481;p8"/>
            <p:cNvSpPr/>
            <p:nvPr/>
          </p:nvSpPr>
          <p:spPr>
            <a:xfrm>
              <a:off x="7897928" y="3729311"/>
              <a:ext cx="977324" cy="385808"/>
            </a:xfrm>
            <a:custGeom>
              <a:avLst/>
              <a:gdLst/>
              <a:ahLst/>
              <a:cxnLst/>
              <a:rect l="l" t="t" r="r" b="b"/>
              <a:pathLst>
                <a:path w="21046" h="8309" extrusionOk="0">
                  <a:moveTo>
                    <a:pt x="21045" y="0"/>
                  </a:moveTo>
                  <a:lnTo>
                    <a:pt x="21045" y="4155"/>
                  </a:lnTo>
                  <a:lnTo>
                    <a:pt x="17781" y="4155"/>
                  </a:lnTo>
                  <a:lnTo>
                    <a:pt x="17781" y="8309"/>
                  </a:lnTo>
                  <a:lnTo>
                    <a:pt x="0" y="8309"/>
                  </a:lnTo>
                  <a:lnTo>
                    <a:pt x="0" y="4155"/>
                  </a:lnTo>
                  <a:lnTo>
                    <a:pt x="3264" y="4155"/>
                  </a:lnTo>
                  <a:lnTo>
                    <a:pt x="3264" y="0"/>
                  </a:lnTo>
                  <a:close/>
                </a:path>
              </a:pathLst>
            </a:custGeom>
            <a:solidFill>
              <a:srgbClr val="FFFFFF"/>
            </a:solidFill>
            <a:ln w="1143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2" name="Google Shape;482;p8"/>
            <p:cNvSpPr/>
            <p:nvPr/>
          </p:nvSpPr>
          <p:spPr>
            <a:xfrm>
              <a:off x="7783459" y="4115073"/>
              <a:ext cx="976256" cy="386922"/>
            </a:xfrm>
            <a:custGeom>
              <a:avLst/>
              <a:gdLst/>
              <a:ahLst/>
              <a:cxnLst/>
              <a:rect l="l" t="t" r="r" b="b"/>
              <a:pathLst>
                <a:path w="21023" h="8333" extrusionOk="0">
                  <a:moveTo>
                    <a:pt x="21022" y="1"/>
                  </a:moveTo>
                  <a:lnTo>
                    <a:pt x="21022" y="4178"/>
                  </a:lnTo>
                  <a:lnTo>
                    <a:pt x="17758" y="4178"/>
                  </a:lnTo>
                  <a:lnTo>
                    <a:pt x="17758" y="8332"/>
                  </a:lnTo>
                  <a:lnTo>
                    <a:pt x="0" y="8332"/>
                  </a:lnTo>
                  <a:lnTo>
                    <a:pt x="0" y="4178"/>
                  </a:lnTo>
                  <a:lnTo>
                    <a:pt x="3264" y="4178"/>
                  </a:lnTo>
                  <a:lnTo>
                    <a:pt x="3264" y="1"/>
                  </a:lnTo>
                  <a:close/>
                </a:path>
              </a:pathLst>
            </a:custGeom>
            <a:solidFill>
              <a:srgbClr val="FFFFFF"/>
            </a:solidFill>
            <a:ln w="1143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3" name="Google Shape;483;p8"/>
            <p:cNvSpPr/>
            <p:nvPr/>
          </p:nvSpPr>
          <p:spPr>
            <a:xfrm>
              <a:off x="7783413" y="4294743"/>
              <a:ext cx="825752" cy="192927"/>
            </a:xfrm>
            <a:custGeom>
              <a:avLst/>
              <a:gdLst/>
              <a:ahLst/>
              <a:cxnLst/>
              <a:rect l="l" t="t" r="r" b="b"/>
              <a:pathLst>
                <a:path w="17782" h="4155" extrusionOk="0">
                  <a:moveTo>
                    <a:pt x="17782" y="4155"/>
                  </a:moveTo>
                  <a:lnTo>
                    <a:pt x="1" y="4155"/>
                  </a:lnTo>
                  <a:lnTo>
                    <a:pt x="1" y="1"/>
                  </a:lnTo>
                  <a:lnTo>
                    <a:pt x="17782" y="1"/>
                  </a:lnTo>
                  <a:close/>
                </a:path>
              </a:pathLst>
            </a:custGeom>
            <a:solidFill>
              <a:srgbClr val="FEAE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4" name="Google Shape;484;p8"/>
            <p:cNvSpPr/>
            <p:nvPr/>
          </p:nvSpPr>
          <p:spPr>
            <a:xfrm>
              <a:off x="7783413" y="4294743"/>
              <a:ext cx="825752" cy="27627"/>
            </a:xfrm>
            <a:custGeom>
              <a:avLst/>
              <a:gdLst/>
              <a:ahLst/>
              <a:cxnLst/>
              <a:rect l="l" t="t" r="r" b="b"/>
              <a:pathLst>
                <a:path w="17782" h="595" extrusionOk="0">
                  <a:moveTo>
                    <a:pt x="1" y="1"/>
                  </a:moveTo>
                  <a:lnTo>
                    <a:pt x="1" y="594"/>
                  </a:lnTo>
                  <a:lnTo>
                    <a:pt x="17782" y="594"/>
                  </a:lnTo>
                  <a:lnTo>
                    <a:pt x="17782" y="1"/>
                  </a:lnTo>
                  <a:close/>
                </a:path>
              </a:pathLst>
            </a:custGeom>
            <a:solidFill>
              <a:srgbClr val="FCCC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5" name="Google Shape;485;p8"/>
            <p:cNvSpPr/>
            <p:nvPr/>
          </p:nvSpPr>
          <p:spPr>
            <a:xfrm>
              <a:off x="7853394" y="429474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0" y="1"/>
                  </a:moveTo>
                  <a:lnTo>
                    <a:pt x="0" y="4155"/>
                  </a:lnTo>
                  <a:lnTo>
                    <a:pt x="776" y="4155"/>
                  </a:lnTo>
                  <a:lnTo>
                    <a:pt x="776" y="1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6" name="Google Shape;486;p8"/>
            <p:cNvSpPr/>
            <p:nvPr/>
          </p:nvSpPr>
          <p:spPr>
            <a:xfrm>
              <a:off x="7961500" y="429474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0" y="1"/>
                  </a:moveTo>
                  <a:lnTo>
                    <a:pt x="0" y="4155"/>
                  </a:lnTo>
                  <a:lnTo>
                    <a:pt x="776" y="4155"/>
                  </a:lnTo>
                  <a:lnTo>
                    <a:pt x="776" y="1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7" name="Google Shape;487;p8"/>
            <p:cNvSpPr/>
            <p:nvPr/>
          </p:nvSpPr>
          <p:spPr>
            <a:xfrm>
              <a:off x="8070675" y="4294743"/>
              <a:ext cx="35014" cy="192927"/>
            </a:xfrm>
            <a:custGeom>
              <a:avLst/>
              <a:gdLst/>
              <a:ahLst/>
              <a:cxnLst/>
              <a:rect l="l" t="t" r="r" b="b"/>
              <a:pathLst>
                <a:path w="754" h="4155" extrusionOk="0">
                  <a:moveTo>
                    <a:pt x="0" y="1"/>
                  </a:moveTo>
                  <a:lnTo>
                    <a:pt x="0" y="4155"/>
                  </a:lnTo>
                  <a:lnTo>
                    <a:pt x="754" y="4155"/>
                  </a:lnTo>
                  <a:lnTo>
                    <a:pt x="754" y="1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8" name="Google Shape;488;p8"/>
            <p:cNvSpPr/>
            <p:nvPr/>
          </p:nvSpPr>
          <p:spPr>
            <a:xfrm>
              <a:off x="8178782" y="429474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0" y="1"/>
                  </a:moveTo>
                  <a:lnTo>
                    <a:pt x="0" y="4155"/>
                  </a:lnTo>
                  <a:lnTo>
                    <a:pt x="777" y="4155"/>
                  </a:lnTo>
                  <a:lnTo>
                    <a:pt x="777" y="1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9" name="Google Shape;489;p8"/>
            <p:cNvSpPr/>
            <p:nvPr/>
          </p:nvSpPr>
          <p:spPr>
            <a:xfrm>
              <a:off x="8286888" y="429474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1" y="1"/>
                  </a:moveTo>
                  <a:lnTo>
                    <a:pt x="1" y="4155"/>
                  </a:lnTo>
                  <a:lnTo>
                    <a:pt x="777" y="4155"/>
                  </a:lnTo>
                  <a:lnTo>
                    <a:pt x="777" y="1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0" name="Google Shape;490;p8"/>
            <p:cNvSpPr/>
            <p:nvPr/>
          </p:nvSpPr>
          <p:spPr>
            <a:xfrm>
              <a:off x="8394995" y="429474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1" y="1"/>
                  </a:moveTo>
                  <a:lnTo>
                    <a:pt x="1" y="4155"/>
                  </a:lnTo>
                  <a:lnTo>
                    <a:pt x="777" y="4155"/>
                  </a:lnTo>
                  <a:lnTo>
                    <a:pt x="777" y="1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1" name="Google Shape;491;p8"/>
            <p:cNvSpPr/>
            <p:nvPr/>
          </p:nvSpPr>
          <p:spPr>
            <a:xfrm>
              <a:off x="8503147" y="429474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0" y="1"/>
                  </a:moveTo>
                  <a:lnTo>
                    <a:pt x="0" y="4155"/>
                  </a:lnTo>
                  <a:lnTo>
                    <a:pt x="776" y="4155"/>
                  </a:lnTo>
                  <a:lnTo>
                    <a:pt x="776" y="1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2" name="Google Shape;492;p8"/>
            <p:cNvSpPr/>
            <p:nvPr/>
          </p:nvSpPr>
          <p:spPr>
            <a:xfrm>
              <a:off x="8101417" y="4294743"/>
              <a:ext cx="451558" cy="192927"/>
            </a:xfrm>
            <a:custGeom>
              <a:avLst/>
              <a:gdLst/>
              <a:ahLst/>
              <a:cxnLst/>
              <a:rect l="l" t="t" r="r" b="b"/>
              <a:pathLst>
                <a:path w="9724" h="4155" extrusionOk="0">
                  <a:moveTo>
                    <a:pt x="0" y="1"/>
                  </a:moveTo>
                  <a:lnTo>
                    <a:pt x="0" y="4155"/>
                  </a:lnTo>
                  <a:lnTo>
                    <a:pt x="9724" y="4155"/>
                  </a:lnTo>
                  <a:lnTo>
                    <a:pt x="9724" y="1"/>
                  </a:lnTo>
                  <a:close/>
                </a:path>
              </a:pathLst>
            </a:custGeom>
            <a:solidFill>
              <a:srgbClr val="FFE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3" name="Google Shape;493;p8"/>
            <p:cNvSpPr/>
            <p:nvPr/>
          </p:nvSpPr>
          <p:spPr>
            <a:xfrm>
              <a:off x="8438460" y="4294743"/>
              <a:ext cx="114515" cy="192927"/>
            </a:xfrm>
            <a:custGeom>
              <a:avLst/>
              <a:gdLst/>
              <a:ahLst/>
              <a:cxnLst/>
              <a:rect l="l" t="t" r="r" b="b"/>
              <a:pathLst>
                <a:path w="2466" h="4155" extrusionOk="0">
                  <a:moveTo>
                    <a:pt x="1" y="1"/>
                  </a:moveTo>
                  <a:lnTo>
                    <a:pt x="1" y="4155"/>
                  </a:lnTo>
                  <a:lnTo>
                    <a:pt x="2466" y="4155"/>
                  </a:lnTo>
                  <a:lnTo>
                    <a:pt x="2466" y="1"/>
                  </a:lnTo>
                  <a:close/>
                </a:path>
              </a:pathLst>
            </a:custGeom>
            <a:solidFill>
              <a:srgbClr val="FCE8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4" name="Google Shape;494;p8"/>
            <p:cNvSpPr/>
            <p:nvPr/>
          </p:nvSpPr>
          <p:spPr>
            <a:xfrm>
              <a:off x="7934985" y="4101862"/>
              <a:ext cx="825752" cy="192927"/>
            </a:xfrm>
            <a:custGeom>
              <a:avLst/>
              <a:gdLst/>
              <a:ahLst/>
              <a:cxnLst/>
              <a:rect l="l" t="t" r="r" b="b"/>
              <a:pathLst>
                <a:path w="17782" h="4155" extrusionOk="0">
                  <a:moveTo>
                    <a:pt x="1" y="4155"/>
                  </a:moveTo>
                  <a:lnTo>
                    <a:pt x="17782" y="4155"/>
                  </a:lnTo>
                  <a:lnTo>
                    <a:pt x="17782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EAE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5" name="Google Shape;495;p8"/>
            <p:cNvSpPr/>
            <p:nvPr/>
          </p:nvSpPr>
          <p:spPr>
            <a:xfrm>
              <a:off x="7934985" y="4101862"/>
              <a:ext cx="825752" cy="27581"/>
            </a:xfrm>
            <a:custGeom>
              <a:avLst/>
              <a:gdLst/>
              <a:ahLst/>
              <a:cxnLst/>
              <a:rect l="l" t="t" r="r" b="b"/>
              <a:pathLst>
                <a:path w="17782" h="594" extrusionOk="0">
                  <a:moveTo>
                    <a:pt x="1" y="0"/>
                  </a:moveTo>
                  <a:lnTo>
                    <a:pt x="1" y="594"/>
                  </a:lnTo>
                  <a:lnTo>
                    <a:pt x="17782" y="594"/>
                  </a:lnTo>
                  <a:lnTo>
                    <a:pt x="17782" y="0"/>
                  </a:lnTo>
                  <a:close/>
                </a:path>
              </a:pathLst>
            </a:custGeom>
            <a:solidFill>
              <a:srgbClr val="FCCC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6" name="Google Shape;496;p8"/>
            <p:cNvSpPr/>
            <p:nvPr/>
          </p:nvSpPr>
          <p:spPr>
            <a:xfrm>
              <a:off x="8004966" y="4101862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6" y="4155"/>
                  </a:moveTo>
                  <a:lnTo>
                    <a:pt x="0" y="4155"/>
                  </a:lnTo>
                  <a:lnTo>
                    <a:pt x="0" y="0"/>
                  </a:lnTo>
                  <a:lnTo>
                    <a:pt x="776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7" name="Google Shape;497;p8"/>
            <p:cNvSpPr/>
            <p:nvPr/>
          </p:nvSpPr>
          <p:spPr>
            <a:xfrm>
              <a:off x="8113072" y="4101862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6" y="4155"/>
                  </a:moveTo>
                  <a:lnTo>
                    <a:pt x="0" y="4155"/>
                  </a:lnTo>
                  <a:lnTo>
                    <a:pt x="0" y="0"/>
                  </a:lnTo>
                  <a:lnTo>
                    <a:pt x="776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8" name="Google Shape;498;p8"/>
            <p:cNvSpPr/>
            <p:nvPr/>
          </p:nvSpPr>
          <p:spPr>
            <a:xfrm>
              <a:off x="8221179" y="4101862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5"/>
                  </a:moveTo>
                  <a:lnTo>
                    <a:pt x="0" y="4155"/>
                  </a:lnTo>
                  <a:lnTo>
                    <a:pt x="0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9" name="Google Shape;499;p8"/>
            <p:cNvSpPr/>
            <p:nvPr/>
          </p:nvSpPr>
          <p:spPr>
            <a:xfrm>
              <a:off x="8330354" y="4101862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5"/>
                  </a:moveTo>
                  <a:lnTo>
                    <a:pt x="0" y="4155"/>
                  </a:lnTo>
                  <a:lnTo>
                    <a:pt x="0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0" name="Google Shape;500;p8"/>
            <p:cNvSpPr/>
            <p:nvPr/>
          </p:nvSpPr>
          <p:spPr>
            <a:xfrm>
              <a:off x="8438460" y="4101862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5"/>
                  </a:moveTo>
                  <a:lnTo>
                    <a:pt x="1" y="4155"/>
                  </a:lnTo>
                  <a:lnTo>
                    <a:pt x="1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1" name="Google Shape;501;p8"/>
            <p:cNvSpPr/>
            <p:nvPr/>
          </p:nvSpPr>
          <p:spPr>
            <a:xfrm>
              <a:off x="8546567" y="4101862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5"/>
                  </a:moveTo>
                  <a:lnTo>
                    <a:pt x="1" y="4155"/>
                  </a:lnTo>
                  <a:lnTo>
                    <a:pt x="1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2" name="Google Shape;502;p8"/>
            <p:cNvSpPr/>
            <p:nvPr/>
          </p:nvSpPr>
          <p:spPr>
            <a:xfrm>
              <a:off x="8654719" y="4101862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6" y="4155"/>
                  </a:moveTo>
                  <a:lnTo>
                    <a:pt x="0" y="4155"/>
                  </a:lnTo>
                  <a:lnTo>
                    <a:pt x="0" y="0"/>
                  </a:lnTo>
                  <a:lnTo>
                    <a:pt x="776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3" name="Google Shape;503;p8"/>
            <p:cNvSpPr/>
            <p:nvPr/>
          </p:nvSpPr>
          <p:spPr>
            <a:xfrm>
              <a:off x="8252989" y="4101862"/>
              <a:ext cx="451558" cy="192927"/>
            </a:xfrm>
            <a:custGeom>
              <a:avLst/>
              <a:gdLst/>
              <a:ahLst/>
              <a:cxnLst/>
              <a:rect l="l" t="t" r="r" b="b"/>
              <a:pathLst>
                <a:path w="9724" h="4155" extrusionOk="0">
                  <a:moveTo>
                    <a:pt x="9724" y="4155"/>
                  </a:moveTo>
                  <a:lnTo>
                    <a:pt x="0" y="4155"/>
                  </a:lnTo>
                  <a:lnTo>
                    <a:pt x="0" y="0"/>
                  </a:lnTo>
                  <a:lnTo>
                    <a:pt x="9724" y="0"/>
                  </a:lnTo>
                  <a:close/>
                </a:path>
              </a:pathLst>
            </a:custGeom>
            <a:solidFill>
              <a:srgbClr val="FFE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4" name="Google Shape;504;p8"/>
            <p:cNvSpPr/>
            <p:nvPr/>
          </p:nvSpPr>
          <p:spPr>
            <a:xfrm>
              <a:off x="8590032" y="4101862"/>
              <a:ext cx="114515" cy="192927"/>
            </a:xfrm>
            <a:custGeom>
              <a:avLst/>
              <a:gdLst/>
              <a:ahLst/>
              <a:cxnLst/>
              <a:rect l="l" t="t" r="r" b="b"/>
              <a:pathLst>
                <a:path w="2466" h="4155" extrusionOk="0">
                  <a:moveTo>
                    <a:pt x="2466" y="4155"/>
                  </a:moveTo>
                  <a:lnTo>
                    <a:pt x="1" y="4155"/>
                  </a:lnTo>
                  <a:lnTo>
                    <a:pt x="1" y="0"/>
                  </a:lnTo>
                  <a:lnTo>
                    <a:pt x="2466" y="0"/>
                  </a:lnTo>
                  <a:close/>
                </a:path>
              </a:pathLst>
            </a:custGeom>
            <a:solidFill>
              <a:srgbClr val="FCE8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5" name="Google Shape;505;p8"/>
            <p:cNvSpPr/>
            <p:nvPr/>
          </p:nvSpPr>
          <p:spPr>
            <a:xfrm>
              <a:off x="7898949" y="3907914"/>
              <a:ext cx="825752" cy="192927"/>
            </a:xfrm>
            <a:custGeom>
              <a:avLst/>
              <a:gdLst/>
              <a:ahLst/>
              <a:cxnLst/>
              <a:rect l="l" t="t" r="r" b="b"/>
              <a:pathLst>
                <a:path w="17782" h="4155" extrusionOk="0">
                  <a:moveTo>
                    <a:pt x="1" y="4155"/>
                  </a:moveTo>
                  <a:lnTo>
                    <a:pt x="17782" y="4155"/>
                  </a:lnTo>
                  <a:lnTo>
                    <a:pt x="17782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EAE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6" name="Google Shape;506;p8"/>
            <p:cNvSpPr/>
            <p:nvPr/>
          </p:nvSpPr>
          <p:spPr>
            <a:xfrm>
              <a:off x="7898949" y="3907914"/>
              <a:ext cx="825752" cy="27581"/>
            </a:xfrm>
            <a:custGeom>
              <a:avLst/>
              <a:gdLst/>
              <a:ahLst/>
              <a:cxnLst/>
              <a:rect l="l" t="t" r="r" b="b"/>
              <a:pathLst>
                <a:path w="17782" h="594" extrusionOk="0">
                  <a:moveTo>
                    <a:pt x="1" y="0"/>
                  </a:moveTo>
                  <a:lnTo>
                    <a:pt x="1" y="594"/>
                  </a:lnTo>
                  <a:lnTo>
                    <a:pt x="17782" y="594"/>
                  </a:lnTo>
                  <a:lnTo>
                    <a:pt x="17782" y="0"/>
                  </a:lnTo>
                  <a:close/>
                </a:path>
              </a:pathLst>
            </a:custGeom>
            <a:solidFill>
              <a:srgbClr val="FCCC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7" name="Google Shape;507;p8"/>
            <p:cNvSpPr/>
            <p:nvPr/>
          </p:nvSpPr>
          <p:spPr>
            <a:xfrm>
              <a:off x="7968930" y="3907914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6" y="4155"/>
                  </a:moveTo>
                  <a:lnTo>
                    <a:pt x="0" y="4155"/>
                  </a:lnTo>
                  <a:lnTo>
                    <a:pt x="0" y="0"/>
                  </a:lnTo>
                  <a:lnTo>
                    <a:pt x="776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8" name="Google Shape;508;p8"/>
            <p:cNvSpPr/>
            <p:nvPr/>
          </p:nvSpPr>
          <p:spPr>
            <a:xfrm>
              <a:off x="8077037" y="3907914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6" y="4155"/>
                  </a:moveTo>
                  <a:lnTo>
                    <a:pt x="0" y="4155"/>
                  </a:lnTo>
                  <a:lnTo>
                    <a:pt x="0" y="0"/>
                  </a:lnTo>
                  <a:lnTo>
                    <a:pt x="776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9" name="Google Shape;509;p8"/>
            <p:cNvSpPr/>
            <p:nvPr/>
          </p:nvSpPr>
          <p:spPr>
            <a:xfrm>
              <a:off x="8185143" y="3907914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6" y="4155"/>
                  </a:moveTo>
                  <a:lnTo>
                    <a:pt x="0" y="4155"/>
                  </a:lnTo>
                  <a:lnTo>
                    <a:pt x="0" y="0"/>
                  </a:lnTo>
                  <a:lnTo>
                    <a:pt x="776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0" name="Google Shape;510;p8"/>
            <p:cNvSpPr/>
            <p:nvPr/>
          </p:nvSpPr>
          <p:spPr>
            <a:xfrm>
              <a:off x="8293250" y="3907914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5"/>
                  </a:moveTo>
                  <a:lnTo>
                    <a:pt x="1" y="4155"/>
                  </a:lnTo>
                  <a:lnTo>
                    <a:pt x="1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1" name="Google Shape;511;p8"/>
            <p:cNvSpPr/>
            <p:nvPr/>
          </p:nvSpPr>
          <p:spPr>
            <a:xfrm>
              <a:off x="8402425" y="3907914"/>
              <a:ext cx="35014" cy="192927"/>
            </a:xfrm>
            <a:custGeom>
              <a:avLst/>
              <a:gdLst/>
              <a:ahLst/>
              <a:cxnLst/>
              <a:rect l="l" t="t" r="r" b="b"/>
              <a:pathLst>
                <a:path w="754" h="4155" extrusionOk="0">
                  <a:moveTo>
                    <a:pt x="754" y="4155"/>
                  </a:moveTo>
                  <a:lnTo>
                    <a:pt x="1" y="4155"/>
                  </a:lnTo>
                  <a:lnTo>
                    <a:pt x="1" y="0"/>
                  </a:lnTo>
                  <a:lnTo>
                    <a:pt x="754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2" name="Google Shape;512;p8"/>
            <p:cNvSpPr/>
            <p:nvPr/>
          </p:nvSpPr>
          <p:spPr>
            <a:xfrm>
              <a:off x="8510531" y="3907914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5"/>
                  </a:moveTo>
                  <a:lnTo>
                    <a:pt x="1" y="4155"/>
                  </a:lnTo>
                  <a:lnTo>
                    <a:pt x="1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3" name="Google Shape;513;p8"/>
            <p:cNvSpPr/>
            <p:nvPr/>
          </p:nvSpPr>
          <p:spPr>
            <a:xfrm>
              <a:off x="8618638" y="3907914"/>
              <a:ext cx="36128" cy="192927"/>
            </a:xfrm>
            <a:custGeom>
              <a:avLst/>
              <a:gdLst/>
              <a:ahLst/>
              <a:cxnLst/>
              <a:rect l="l" t="t" r="r" b="b"/>
              <a:pathLst>
                <a:path w="778" h="4155" extrusionOk="0">
                  <a:moveTo>
                    <a:pt x="777" y="4155"/>
                  </a:moveTo>
                  <a:lnTo>
                    <a:pt x="1" y="4155"/>
                  </a:lnTo>
                  <a:lnTo>
                    <a:pt x="1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4" name="Google Shape;514;p8"/>
            <p:cNvSpPr/>
            <p:nvPr/>
          </p:nvSpPr>
          <p:spPr>
            <a:xfrm>
              <a:off x="8216953" y="3907914"/>
              <a:ext cx="451558" cy="192927"/>
            </a:xfrm>
            <a:custGeom>
              <a:avLst/>
              <a:gdLst/>
              <a:ahLst/>
              <a:cxnLst/>
              <a:rect l="l" t="t" r="r" b="b"/>
              <a:pathLst>
                <a:path w="9724" h="4155" extrusionOk="0">
                  <a:moveTo>
                    <a:pt x="9724" y="4155"/>
                  </a:moveTo>
                  <a:lnTo>
                    <a:pt x="0" y="4155"/>
                  </a:lnTo>
                  <a:lnTo>
                    <a:pt x="0" y="0"/>
                  </a:lnTo>
                  <a:lnTo>
                    <a:pt x="9724" y="0"/>
                  </a:lnTo>
                  <a:close/>
                </a:path>
              </a:pathLst>
            </a:custGeom>
            <a:solidFill>
              <a:srgbClr val="FFE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5" name="Google Shape;515;p8"/>
            <p:cNvSpPr/>
            <p:nvPr/>
          </p:nvSpPr>
          <p:spPr>
            <a:xfrm>
              <a:off x="8553997" y="3907914"/>
              <a:ext cx="114515" cy="192927"/>
            </a:xfrm>
            <a:custGeom>
              <a:avLst/>
              <a:gdLst/>
              <a:ahLst/>
              <a:cxnLst/>
              <a:rect l="l" t="t" r="r" b="b"/>
              <a:pathLst>
                <a:path w="2466" h="4155" extrusionOk="0">
                  <a:moveTo>
                    <a:pt x="2466" y="4155"/>
                  </a:moveTo>
                  <a:lnTo>
                    <a:pt x="1" y="4155"/>
                  </a:lnTo>
                  <a:lnTo>
                    <a:pt x="1" y="0"/>
                  </a:lnTo>
                  <a:lnTo>
                    <a:pt x="2466" y="0"/>
                  </a:lnTo>
                  <a:close/>
                </a:path>
              </a:pathLst>
            </a:custGeom>
            <a:solidFill>
              <a:srgbClr val="FCE8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6" name="Google Shape;516;p8"/>
            <p:cNvSpPr/>
            <p:nvPr/>
          </p:nvSpPr>
          <p:spPr>
            <a:xfrm>
              <a:off x="8050521" y="3715033"/>
              <a:ext cx="824684" cy="192927"/>
            </a:xfrm>
            <a:custGeom>
              <a:avLst/>
              <a:gdLst/>
              <a:ahLst/>
              <a:cxnLst/>
              <a:rect l="l" t="t" r="r" b="b"/>
              <a:pathLst>
                <a:path w="17759" h="4155" extrusionOk="0">
                  <a:moveTo>
                    <a:pt x="1" y="4154"/>
                  </a:moveTo>
                  <a:lnTo>
                    <a:pt x="17759" y="4154"/>
                  </a:lnTo>
                  <a:lnTo>
                    <a:pt x="17759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EAE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7" name="Google Shape;517;p8"/>
            <p:cNvSpPr/>
            <p:nvPr/>
          </p:nvSpPr>
          <p:spPr>
            <a:xfrm>
              <a:off x="8050521" y="3715033"/>
              <a:ext cx="824684" cy="27581"/>
            </a:xfrm>
            <a:custGeom>
              <a:avLst/>
              <a:gdLst/>
              <a:ahLst/>
              <a:cxnLst/>
              <a:rect l="l" t="t" r="r" b="b"/>
              <a:pathLst>
                <a:path w="17759" h="594" extrusionOk="0">
                  <a:moveTo>
                    <a:pt x="1" y="0"/>
                  </a:moveTo>
                  <a:lnTo>
                    <a:pt x="1" y="594"/>
                  </a:lnTo>
                  <a:lnTo>
                    <a:pt x="17759" y="594"/>
                  </a:lnTo>
                  <a:lnTo>
                    <a:pt x="17759" y="0"/>
                  </a:lnTo>
                  <a:close/>
                </a:path>
              </a:pathLst>
            </a:custGeom>
            <a:solidFill>
              <a:srgbClr val="FCCC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8" name="Google Shape;518;p8"/>
            <p:cNvSpPr/>
            <p:nvPr/>
          </p:nvSpPr>
          <p:spPr>
            <a:xfrm>
              <a:off x="8120502" y="371503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6" y="4154"/>
                  </a:moveTo>
                  <a:lnTo>
                    <a:pt x="0" y="4154"/>
                  </a:lnTo>
                  <a:lnTo>
                    <a:pt x="0" y="0"/>
                  </a:lnTo>
                  <a:lnTo>
                    <a:pt x="776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9" name="Google Shape;519;p8"/>
            <p:cNvSpPr/>
            <p:nvPr/>
          </p:nvSpPr>
          <p:spPr>
            <a:xfrm>
              <a:off x="8228609" y="371503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6" y="4154"/>
                  </a:moveTo>
                  <a:lnTo>
                    <a:pt x="0" y="4154"/>
                  </a:lnTo>
                  <a:lnTo>
                    <a:pt x="0" y="0"/>
                  </a:lnTo>
                  <a:lnTo>
                    <a:pt x="776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0" name="Google Shape;520;p8"/>
            <p:cNvSpPr/>
            <p:nvPr/>
          </p:nvSpPr>
          <p:spPr>
            <a:xfrm>
              <a:off x="8336715" y="371503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4"/>
                  </a:moveTo>
                  <a:lnTo>
                    <a:pt x="0" y="4154"/>
                  </a:lnTo>
                  <a:lnTo>
                    <a:pt x="0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1" name="Google Shape;521;p8"/>
            <p:cNvSpPr/>
            <p:nvPr/>
          </p:nvSpPr>
          <p:spPr>
            <a:xfrm>
              <a:off x="8444822" y="371503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4"/>
                  </a:moveTo>
                  <a:lnTo>
                    <a:pt x="1" y="4154"/>
                  </a:lnTo>
                  <a:lnTo>
                    <a:pt x="1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2" name="Google Shape;522;p8"/>
            <p:cNvSpPr/>
            <p:nvPr/>
          </p:nvSpPr>
          <p:spPr>
            <a:xfrm>
              <a:off x="8552928" y="371503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4"/>
                  </a:moveTo>
                  <a:lnTo>
                    <a:pt x="1" y="4154"/>
                  </a:lnTo>
                  <a:lnTo>
                    <a:pt x="1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3" name="Google Shape;523;p8"/>
            <p:cNvSpPr/>
            <p:nvPr/>
          </p:nvSpPr>
          <p:spPr>
            <a:xfrm>
              <a:off x="8662103" y="371503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4"/>
                  </a:moveTo>
                  <a:lnTo>
                    <a:pt x="1" y="4154"/>
                  </a:lnTo>
                  <a:lnTo>
                    <a:pt x="1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4" name="Google Shape;524;p8"/>
            <p:cNvSpPr/>
            <p:nvPr/>
          </p:nvSpPr>
          <p:spPr>
            <a:xfrm>
              <a:off x="8770210" y="3715033"/>
              <a:ext cx="36128" cy="192927"/>
            </a:xfrm>
            <a:custGeom>
              <a:avLst/>
              <a:gdLst/>
              <a:ahLst/>
              <a:cxnLst/>
              <a:rect l="l" t="t" r="r" b="b"/>
              <a:pathLst>
                <a:path w="778" h="4155" extrusionOk="0">
                  <a:moveTo>
                    <a:pt x="777" y="4154"/>
                  </a:moveTo>
                  <a:lnTo>
                    <a:pt x="1" y="4154"/>
                  </a:lnTo>
                  <a:lnTo>
                    <a:pt x="1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5" name="Google Shape;525;p8"/>
            <p:cNvSpPr/>
            <p:nvPr/>
          </p:nvSpPr>
          <p:spPr>
            <a:xfrm>
              <a:off x="8368525" y="3715033"/>
              <a:ext cx="451558" cy="192927"/>
            </a:xfrm>
            <a:custGeom>
              <a:avLst/>
              <a:gdLst/>
              <a:ahLst/>
              <a:cxnLst/>
              <a:rect l="l" t="t" r="r" b="b"/>
              <a:pathLst>
                <a:path w="9724" h="4155" extrusionOk="0">
                  <a:moveTo>
                    <a:pt x="9724" y="4154"/>
                  </a:moveTo>
                  <a:lnTo>
                    <a:pt x="0" y="4154"/>
                  </a:lnTo>
                  <a:lnTo>
                    <a:pt x="0" y="0"/>
                  </a:lnTo>
                  <a:lnTo>
                    <a:pt x="9724" y="0"/>
                  </a:lnTo>
                  <a:close/>
                </a:path>
              </a:pathLst>
            </a:custGeom>
            <a:solidFill>
              <a:srgbClr val="FFE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6" name="Google Shape;526;p8"/>
            <p:cNvSpPr/>
            <p:nvPr/>
          </p:nvSpPr>
          <p:spPr>
            <a:xfrm>
              <a:off x="8705569" y="3715033"/>
              <a:ext cx="114515" cy="192927"/>
            </a:xfrm>
            <a:custGeom>
              <a:avLst/>
              <a:gdLst/>
              <a:ahLst/>
              <a:cxnLst/>
              <a:rect l="l" t="t" r="r" b="b"/>
              <a:pathLst>
                <a:path w="2466" h="4155" extrusionOk="0">
                  <a:moveTo>
                    <a:pt x="2466" y="4154"/>
                  </a:moveTo>
                  <a:lnTo>
                    <a:pt x="1" y="4154"/>
                  </a:lnTo>
                  <a:lnTo>
                    <a:pt x="1" y="0"/>
                  </a:lnTo>
                  <a:lnTo>
                    <a:pt x="2466" y="0"/>
                  </a:lnTo>
                  <a:close/>
                </a:path>
              </a:pathLst>
            </a:custGeom>
            <a:solidFill>
              <a:srgbClr val="FCE8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527" name="Google Shape;527;p8"/>
          <p:cNvSpPr/>
          <p:nvPr/>
        </p:nvSpPr>
        <p:spPr>
          <a:xfrm>
            <a:off x="869030" y="2337764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28" name="Google Shape;528;p8"/>
          <p:cNvSpPr/>
          <p:nvPr/>
        </p:nvSpPr>
        <p:spPr>
          <a:xfrm>
            <a:off x="1023630" y="3446431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529" name="Google Shape;529;p8"/>
          <p:cNvGrpSpPr/>
          <p:nvPr/>
        </p:nvGrpSpPr>
        <p:grpSpPr>
          <a:xfrm>
            <a:off x="9799365" y="3446429"/>
            <a:ext cx="1169808" cy="1170627"/>
            <a:chOff x="6076688" y="1982663"/>
            <a:chExt cx="564797" cy="565193"/>
          </a:xfrm>
        </p:grpSpPr>
        <p:sp>
          <p:nvSpPr>
            <p:cNvPr id="530" name="Google Shape;530;p8"/>
            <p:cNvSpPr/>
            <p:nvPr/>
          </p:nvSpPr>
          <p:spPr>
            <a:xfrm>
              <a:off x="6076688" y="1982677"/>
              <a:ext cx="564797" cy="565178"/>
            </a:xfrm>
            <a:custGeom>
              <a:avLst/>
              <a:gdLst/>
              <a:ahLst/>
              <a:cxnLst/>
              <a:rect l="l" t="t" r="r" b="b"/>
              <a:pathLst>
                <a:path w="19278" h="19291" extrusionOk="0">
                  <a:moveTo>
                    <a:pt x="9645" y="19290"/>
                  </a:moveTo>
                  <a:cubicBezTo>
                    <a:pt x="14952" y="19290"/>
                    <a:pt x="19277" y="14952"/>
                    <a:pt x="19277" y="9645"/>
                  </a:cubicBezTo>
                  <a:cubicBezTo>
                    <a:pt x="19277" y="4339"/>
                    <a:pt x="14952" y="1"/>
                    <a:pt x="9645" y="1"/>
                  </a:cubicBezTo>
                  <a:cubicBezTo>
                    <a:pt x="4326" y="1"/>
                    <a:pt x="0" y="4339"/>
                    <a:pt x="0" y="9645"/>
                  </a:cubicBezTo>
                  <a:cubicBezTo>
                    <a:pt x="0" y="14952"/>
                    <a:pt x="4326" y="19290"/>
                    <a:pt x="9645" y="19290"/>
                  </a:cubicBezTo>
                  <a:close/>
                </a:path>
              </a:pathLst>
            </a:custGeom>
            <a:solidFill>
              <a:srgbClr val="F2A900"/>
            </a:solidFill>
            <a:ln w="1143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1" name="Google Shape;531;p8"/>
            <p:cNvSpPr/>
            <p:nvPr/>
          </p:nvSpPr>
          <p:spPr>
            <a:xfrm>
              <a:off x="6076688" y="1982663"/>
              <a:ext cx="564797" cy="565178"/>
            </a:xfrm>
            <a:custGeom>
              <a:avLst/>
              <a:gdLst/>
              <a:ahLst/>
              <a:cxnLst/>
              <a:rect l="l" t="t" r="r" b="b"/>
              <a:pathLst>
                <a:path w="19278" h="19291" extrusionOk="0">
                  <a:moveTo>
                    <a:pt x="9645" y="19290"/>
                  </a:moveTo>
                  <a:cubicBezTo>
                    <a:pt x="14952" y="19290"/>
                    <a:pt x="19277" y="14952"/>
                    <a:pt x="19277" y="9645"/>
                  </a:cubicBezTo>
                  <a:cubicBezTo>
                    <a:pt x="19277" y="4339"/>
                    <a:pt x="14952" y="1"/>
                    <a:pt x="9645" y="1"/>
                  </a:cubicBezTo>
                  <a:cubicBezTo>
                    <a:pt x="4326" y="1"/>
                    <a:pt x="0" y="4339"/>
                    <a:pt x="0" y="9645"/>
                  </a:cubicBezTo>
                  <a:cubicBezTo>
                    <a:pt x="0" y="14952"/>
                    <a:pt x="4326" y="19290"/>
                    <a:pt x="9645" y="19290"/>
                  </a:cubicBezTo>
                  <a:close/>
                </a:path>
              </a:pathLst>
            </a:custGeom>
            <a:solidFill>
              <a:srgbClr val="F2A9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2" name="Google Shape;532;p8"/>
            <p:cNvSpPr/>
            <p:nvPr/>
          </p:nvSpPr>
          <p:spPr>
            <a:xfrm>
              <a:off x="6131561" y="2037567"/>
              <a:ext cx="455019" cy="455371"/>
            </a:xfrm>
            <a:custGeom>
              <a:avLst/>
              <a:gdLst/>
              <a:ahLst/>
              <a:cxnLst/>
              <a:rect l="l" t="t" r="r" b="b"/>
              <a:pathLst>
                <a:path w="15531" h="15543" extrusionOk="0">
                  <a:moveTo>
                    <a:pt x="7772" y="15543"/>
                  </a:moveTo>
                  <a:cubicBezTo>
                    <a:pt x="12048" y="15543"/>
                    <a:pt x="15531" y="12047"/>
                    <a:pt x="15531" y="7771"/>
                  </a:cubicBezTo>
                  <a:cubicBezTo>
                    <a:pt x="15531" y="3496"/>
                    <a:pt x="12048" y="0"/>
                    <a:pt x="7772" y="0"/>
                  </a:cubicBezTo>
                  <a:cubicBezTo>
                    <a:pt x="3484" y="0"/>
                    <a:pt x="1" y="3496"/>
                    <a:pt x="1" y="7771"/>
                  </a:cubicBezTo>
                  <a:cubicBezTo>
                    <a:pt x="1" y="12047"/>
                    <a:pt x="3484" y="15543"/>
                    <a:pt x="7772" y="15543"/>
                  </a:cubicBezTo>
                  <a:close/>
                </a:path>
              </a:pathLst>
            </a:custGeom>
            <a:solidFill>
              <a:srgbClr val="FFD5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3" name="Google Shape;533;p8"/>
            <p:cNvSpPr/>
            <p:nvPr/>
          </p:nvSpPr>
          <p:spPr>
            <a:xfrm>
              <a:off x="6275263" y="2111602"/>
              <a:ext cx="167640" cy="307301"/>
            </a:xfrm>
            <a:custGeom>
              <a:avLst/>
              <a:gdLst/>
              <a:ahLst/>
              <a:cxnLst/>
              <a:rect l="l" t="t" r="r" b="b"/>
              <a:pathLst>
                <a:path w="5722" h="10489" extrusionOk="0">
                  <a:moveTo>
                    <a:pt x="2452" y="1862"/>
                  </a:moveTo>
                  <a:lnTo>
                    <a:pt x="2452" y="3886"/>
                  </a:lnTo>
                  <a:cubicBezTo>
                    <a:pt x="2301" y="3824"/>
                    <a:pt x="2176" y="3748"/>
                    <a:pt x="2075" y="3660"/>
                  </a:cubicBezTo>
                  <a:cubicBezTo>
                    <a:pt x="1999" y="3597"/>
                    <a:pt x="1937" y="3534"/>
                    <a:pt x="1886" y="3459"/>
                  </a:cubicBezTo>
                  <a:cubicBezTo>
                    <a:pt x="1761" y="3283"/>
                    <a:pt x="1698" y="3082"/>
                    <a:pt x="1698" y="2880"/>
                  </a:cubicBezTo>
                  <a:cubicBezTo>
                    <a:pt x="1698" y="2654"/>
                    <a:pt x="1761" y="2440"/>
                    <a:pt x="1899" y="2252"/>
                  </a:cubicBezTo>
                  <a:cubicBezTo>
                    <a:pt x="1949" y="2189"/>
                    <a:pt x="2012" y="2126"/>
                    <a:pt x="2075" y="2076"/>
                  </a:cubicBezTo>
                  <a:cubicBezTo>
                    <a:pt x="2188" y="1975"/>
                    <a:pt x="2301" y="1912"/>
                    <a:pt x="2452" y="1862"/>
                  </a:cubicBezTo>
                  <a:close/>
                  <a:moveTo>
                    <a:pt x="3295" y="5810"/>
                  </a:moveTo>
                  <a:cubicBezTo>
                    <a:pt x="3496" y="5861"/>
                    <a:pt x="3659" y="5936"/>
                    <a:pt x="3798" y="6024"/>
                  </a:cubicBezTo>
                  <a:cubicBezTo>
                    <a:pt x="3898" y="6087"/>
                    <a:pt x="3986" y="6162"/>
                    <a:pt x="4062" y="6250"/>
                  </a:cubicBezTo>
                  <a:cubicBezTo>
                    <a:pt x="4213" y="6439"/>
                    <a:pt x="4288" y="6653"/>
                    <a:pt x="4288" y="6917"/>
                  </a:cubicBezTo>
                  <a:cubicBezTo>
                    <a:pt x="4288" y="7219"/>
                    <a:pt x="4200" y="7470"/>
                    <a:pt x="4011" y="7684"/>
                  </a:cubicBezTo>
                  <a:cubicBezTo>
                    <a:pt x="3949" y="7759"/>
                    <a:pt x="3873" y="7835"/>
                    <a:pt x="3798" y="7885"/>
                  </a:cubicBezTo>
                  <a:cubicBezTo>
                    <a:pt x="3659" y="7986"/>
                    <a:pt x="3483" y="8061"/>
                    <a:pt x="3295" y="8086"/>
                  </a:cubicBezTo>
                  <a:lnTo>
                    <a:pt x="3295" y="5810"/>
                  </a:lnTo>
                  <a:close/>
                  <a:moveTo>
                    <a:pt x="2452" y="1"/>
                  </a:moveTo>
                  <a:lnTo>
                    <a:pt x="2452" y="579"/>
                  </a:lnTo>
                  <a:cubicBezTo>
                    <a:pt x="2326" y="592"/>
                    <a:pt x="2201" y="617"/>
                    <a:pt x="2075" y="642"/>
                  </a:cubicBezTo>
                  <a:cubicBezTo>
                    <a:pt x="1572" y="755"/>
                    <a:pt x="1157" y="982"/>
                    <a:pt x="843" y="1334"/>
                  </a:cubicBezTo>
                  <a:cubicBezTo>
                    <a:pt x="428" y="1774"/>
                    <a:pt x="226" y="2315"/>
                    <a:pt x="226" y="2943"/>
                  </a:cubicBezTo>
                  <a:cubicBezTo>
                    <a:pt x="226" y="3585"/>
                    <a:pt x="415" y="4113"/>
                    <a:pt x="767" y="4565"/>
                  </a:cubicBezTo>
                  <a:cubicBezTo>
                    <a:pt x="1069" y="4930"/>
                    <a:pt x="1496" y="5219"/>
                    <a:pt x="2075" y="5433"/>
                  </a:cubicBezTo>
                  <a:cubicBezTo>
                    <a:pt x="2188" y="5483"/>
                    <a:pt x="2326" y="5521"/>
                    <a:pt x="2452" y="5559"/>
                  </a:cubicBezTo>
                  <a:lnTo>
                    <a:pt x="2452" y="8011"/>
                  </a:lnTo>
                  <a:cubicBezTo>
                    <a:pt x="2314" y="7948"/>
                    <a:pt x="2188" y="7860"/>
                    <a:pt x="2075" y="7747"/>
                  </a:cubicBezTo>
                  <a:cubicBezTo>
                    <a:pt x="2012" y="7671"/>
                    <a:pt x="1937" y="7596"/>
                    <a:pt x="1874" y="7520"/>
                  </a:cubicBezTo>
                  <a:cubicBezTo>
                    <a:pt x="1710" y="7294"/>
                    <a:pt x="1585" y="7018"/>
                    <a:pt x="1522" y="6716"/>
                  </a:cubicBezTo>
                  <a:lnTo>
                    <a:pt x="0" y="6879"/>
                  </a:lnTo>
                  <a:cubicBezTo>
                    <a:pt x="113" y="7646"/>
                    <a:pt x="377" y="8237"/>
                    <a:pt x="805" y="8665"/>
                  </a:cubicBezTo>
                  <a:cubicBezTo>
                    <a:pt x="1144" y="9004"/>
                    <a:pt x="1572" y="9231"/>
                    <a:pt x="2075" y="9344"/>
                  </a:cubicBezTo>
                  <a:cubicBezTo>
                    <a:pt x="2201" y="9382"/>
                    <a:pt x="2326" y="9407"/>
                    <a:pt x="2452" y="9419"/>
                  </a:cubicBezTo>
                  <a:lnTo>
                    <a:pt x="2452" y="10488"/>
                  </a:lnTo>
                  <a:lnTo>
                    <a:pt x="3295" y="10488"/>
                  </a:lnTo>
                  <a:lnTo>
                    <a:pt x="3295" y="9394"/>
                  </a:lnTo>
                  <a:cubicBezTo>
                    <a:pt x="3471" y="9369"/>
                    <a:pt x="3634" y="9331"/>
                    <a:pt x="3798" y="9281"/>
                  </a:cubicBezTo>
                  <a:cubicBezTo>
                    <a:pt x="4326" y="9130"/>
                    <a:pt x="4753" y="8866"/>
                    <a:pt x="5080" y="8501"/>
                  </a:cubicBezTo>
                  <a:cubicBezTo>
                    <a:pt x="5508" y="8011"/>
                    <a:pt x="5722" y="7420"/>
                    <a:pt x="5722" y="6716"/>
                  </a:cubicBezTo>
                  <a:cubicBezTo>
                    <a:pt x="5722" y="6074"/>
                    <a:pt x="5558" y="5559"/>
                    <a:pt x="5219" y="5156"/>
                  </a:cubicBezTo>
                  <a:cubicBezTo>
                    <a:pt x="4942" y="4829"/>
                    <a:pt x="4464" y="4553"/>
                    <a:pt x="3798" y="4314"/>
                  </a:cubicBezTo>
                  <a:cubicBezTo>
                    <a:pt x="3647" y="4264"/>
                    <a:pt x="3471" y="4213"/>
                    <a:pt x="3295" y="4163"/>
                  </a:cubicBezTo>
                  <a:lnTo>
                    <a:pt x="3295" y="1874"/>
                  </a:lnTo>
                  <a:cubicBezTo>
                    <a:pt x="3508" y="1962"/>
                    <a:pt x="3672" y="2101"/>
                    <a:pt x="3798" y="2289"/>
                  </a:cubicBezTo>
                  <a:cubicBezTo>
                    <a:pt x="3898" y="2428"/>
                    <a:pt x="3961" y="2604"/>
                    <a:pt x="3999" y="2818"/>
                  </a:cubicBezTo>
                  <a:lnTo>
                    <a:pt x="5483" y="2616"/>
                  </a:lnTo>
                  <a:cubicBezTo>
                    <a:pt x="5382" y="2038"/>
                    <a:pt x="5156" y="1573"/>
                    <a:pt x="4779" y="1221"/>
                  </a:cubicBezTo>
                  <a:cubicBezTo>
                    <a:pt x="4514" y="969"/>
                    <a:pt x="4187" y="780"/>
                    <a:pt x="3798" y="680"/>
                  </a:cubicBezTo>
                  <a:cubicBezTo>
                    <a:pt x="3647" y="630"/>
                    <a:pt x="3471" y="604"/>
                    <a:pt x="3295" y="579"/>
                  </a:cubicBezTo>
                  <a:lnTo>
                    <a:pt x="3295" y="1"/>
                  </a:lnTo>
                  <a:close/>
                </a:path>
              </a:pathLst>
            </a:custGeom>
            <a:solidFill>
              <a:srgbClr val="F2A9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34" name="Google Shape;534;p8"/>
          <p:cNvGrpSpPr/>
          <p:nvPr/>
        </p:nvGrpSpPr>
        <p:grpSpPr>
          <a:xfrm>
            <a:off x="9370401" y="4743989"/>
            <a:ext cx="1870641" cy="916764"/>
            <a:chOff x="490825" y="1364150"/>
            <a:chExt cx="636850" cy="312150"/>
          </a:xfrm>
        </p:grpSpPr>
        <p:grpSp>
          <p:nvGrpSpPr>
            <p:cNvPr id="535" name="Google Shape;535;p8"/>
            <p:cNvGrpSpPr/>
            <p:nvPr/>
          </p:nvGrpSpPr>
          <p:grpSpPr>
            <a:xfrm>
              <a:off x="490825" y="1364150"/>
              <a:ext cx="636850" cy="312150"/>
              <a:chOff x="2858450" y="2652350"/>
              <a:chExt cx="636850" cy="312150"/>
            </a:xfrm>
          </p:grpSpPr>
          <p:sp>
            <p:nvSpPr>
              <p:cNvPr id="536" name="Google Shape;536;p8"/>
              <p:cNvSpPr/>
              <p:nvPr/>
            </p:nvSpPr>
            <p:spPr>
              <a:xfrm>
                <a:off x="2858450" y="2756775"/>
                <a:ext cx="636850" cy="207725"/>
              </a:xfrm>
              <a:custGeom>
                <a:avLst/>
                <a:gdLst/>
                <a:ahLst/>
                <a:cxnLst/>
                <a:rect l="l" t="t" r="r" b="b"/>
                <a:pathLst>
                  <a:path w="25474" h="8309" extrusionOk="0">
                    <a:moveTo>
                      <a:pt x="25474" y="0"/>
                    </a:moveTo>
                    <a:lnTo>
                      <a:pt x="25474" y="4155"/>
                    </a:lnTo>
                    <a:lnTo>
                      <a:pt x="17759" y="4155"/>
                    </a:lnTo>
                    <a:lnTo>
                      <a:pt x="17759" y="8309"/>
                    </a:lnTo>
                    <a:lnTo>
                      <a:pt x="1" y="8309"/>
                    </a:lnTo>
                    <a:lnTo>
                      <a:pt x="1" y="4155"/>
                    </a:lnTo>
                    <a:lnTo>
                      <a:pt x="7716" y="4155"/>
                    </a:lnTo>
                    <a:lnTo>
                      <a:pt x="7716" y="0"/>
                    </a:lnTo>
                    <a:close/>
                  </a:path>
                </a:pathLst>
              </a:custGeom>
              <a:solidFill>
                <a:srgbClr val="FFFFFF"/>
              </a:solidFill>
              <a:ln w="114300" cap="flat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blurRad="57150" dist="19050" dir="5400000" algn="bl" rotWithShape="0">
                  <a:srgbClr val="000000">
                    <a:alpha val="50000"/>
                  </a:srgb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37" name="Google Shape;537;p8"/>
              <p:cNvSpPr/>
              <p:nvPr/>
            </p:nvSpPr>
            <p:spPr>
              <a:xfrm>
                <a:off x="2983425" y="2652350"/>
                <a:ext cx="443975" cy="104450"/>
              </a:xfrm>
              <a:custGeom>
                <a:avLst/>
                <a:gdLst/>
                <a:ahLst/>
                <a:cxnLst/>
                <a:rect l="l" t="t" r="r" b="b"/>
                <a:pathLst>
                  <a:path w="17759" h="4178" extrusionOk="0">
                    <a:moveTo>
                      <a:pt x="1" y="0"/>
                    </a:moveTo>
                    <a:lnTo>
                      <a:pt x="17759" y="0"/>
                    </a:lnTo>
                    <a:lnTo>
                      <a:pt x="17759" y="4177"/>
                    </a:lnTo>
                    <a:lnTo>
                      <a:pt x="1" y="4177"/>
                    </a:lnTo>
                    <a:close/>
                  </a:path>
                </a:pathLst>
              </a:custGeom>
              <a:solidFill>
                <a:srgbClr val="FFFFFF"/>
              </a:solidFill>
              <a:ln w="114300" cap="flat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blurRad="57150" dist="19050" dir="5400000" algn="bl" rotWithShape="0">
                  <a:srgbClr val="000000">
                    <a:alpha val="50000"/>
                  </a:srgb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538" name="Google Shape;538;p8"/>
            <p:cNvGrpSpPr/>
            <p:nvPr/>
          </p:nvGrpSpPr>
          <p:grpSpPr>
            <a:xfrm>
              <a:off x="490825" y="1364425"/>
              <a:ext cx="636850" cy="311600"/>
              <a:chOff x="1721750" y="2408675"/>
              <a:chExt cx="636850" cy="311600"/>
            </a:xfrm>
          </p:grpSpPr>
          <p:sp>
            <p:nvSpPr>
              <p:cNvPr id="539" name="Google Shape;539;p8"/>
              <p:cNvSpPr/>
              <p:nvPr/>
            </p:nvSpPr>
            <p:spPr>
              <a:xfrm>
                <a:off x="1721750" y="2616400"/>
                <a:ext cx="443975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17759" h="4155" extrusionOk="0">
                    <a:moveTo>
                      <a:pt x="1" y="4155"/>
                    </a:moveTo>
                    <a:lnTo>
                      <a:pt x="17759" y="4155"/>
                    </a:lnTo>
                    <a:lnTo>
                      <a:pt x="17759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EAE0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40" name="Google Shape;540;p8"/>
              <p:cNvSpPr/>
              <p:nvPr/>
            </p:nvSpPr>
            <p:spPr>
              <a:xfrm>
                <a:off x="1721750" y="2616400"/>
                <a:ext cx="443975" cy="14850"/>
              </a:xfrm>
              <a:custGeom>
                <a:avLst/>
                <a:gdLst/>
                <a:ahLst/>
                <a:cxnLst/>
                <a:rect l="l" t="t" r="r" b="b"/>
                <a:pathLst>
                  <a:path w="17759" h="594" extrusionOk="0">
                    <a:moveTo>
                      <a:pt x="1" y="0"/>
                    </a:moveTo>
                    <a:lnTo>
                      <a:pt x="1" y="594"/>
                    </a:lnTo>
                    <a:lnTo>
                      <a:pt x="17759" y="594"/>
                    </a:lnTo>
                    <a:lnTo>
                      <a:pt x="17759" y="0"/>
                    </a:lnTo>
                    <a:close/>
                  </a:path>
                </a:pathLst>
              </a:custGeom>
              <a:solidFill>
                <a:srgbClr val="FCCC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41" name="Google Shape;541;p8"/>
              <p:cNvSpPr/>
              <p:nvPr/>
            </p:nvSpPr>
            <p:spPr>
              <a:xfrm>
                <a:off x="1758850" y="2616400"/>
                <a:ext cx="19425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5" extrusionOk="0">
                    <a:moveTo>
                      <a:pt x="777" y="4155"/>
                    </a:moveTo>
                    <a:lnTo>
                      <a:pt x="0" y="4155"/>
                    </a:lnTo>
                    <a:lnTo>
                      <a:pt x="0" y="0"/>
                    </a:lnTo>
                    <a:lnTo>
                      <a:pt x="777" y="0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42" name="Google Shape;542;p8"/>
              <p:cNvSpPr/>
              <p:nvPr/>
            </p:nvSpPr>
            <p:spPr>
              <a:xfrm>
                <a:off x="1817625" y="2616400"/>
                <a:ext cx="19425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5" extrusionOk="0">
                    <a:moveTo>
                      <a:pt x="777" y="4155"/>
                    </a:moveTo>
                    <a:lnTo>
                      <a:pt x="0" y="4155"/>
                    </a:lnTo>
                    <a:lnTo>
                      <a:pt x="0" y="0"/>
                    </a:lnTo>
                    <a:lnTo>
                      <a:pt x="777" y="0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43" name="Google Shape;543;p8"/>
              <p:cNvSpPr/>
              <p:nvPr/>
            </p:nvSpPr>
            <p:spPr>
              <a:xfrm>
                <a:off x="1875825" y="2616400"/>
                <a:ext cx="19425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5" extrusionOk="0">
                    <a:moveTo>
                      <a:pt x="777" y="4155"/>
                    </a:moveTo>
                    <a:lnTo>
                      <a:pt x="1" y="4155"/>
                    </a:lnTo>
                    <a:lnTo>
                      <a:pt x="1" y="0"/>
                    </a:lnTo>
                    <a:lnTo>
                      <a:pt x="777" y="0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44" name="Google Shape;544;p8"/>
              <p:cNvSpPr/>
              <p:nvPr/>
            </p:nvSpPr>
            <p:spPr>
              <a:xfrm>
                <a:off x="1934025" y="2616400"/>
                <a:ext cx="19425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5" extrusionOk="0">
                    <a:moveTo>
                      <a:pt x="777" y="4155"/>
                    </a:moveTo>
                    <a:lnTo>
                      <a:pt x="1" y="4155"/>
                    </a:lnTo>
                    <a:lnTo>
                      <a:pt x="1" y="0"/>
                    </a:lnTo>
                    <a:lnTo>
                      <a:pt x="777" y="0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45" name="Google Shape;545;p8"/>
              <p:cNvSpPr/>
              <p:nvPr/>
            </p:nvSpPr>
            <p:spPr>
              <a:xfrm>
                <a:off x="1992225" y="2616400"/>
                <a:ext cx="19450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778" h="4155" extrusionOk="0">
                    <a:moveTo>
                      <a:pt x="777" y="4155"/>
                    </a:moveTo>
                    <a:lnTo>
                      <a:pt x="1" y="4155"/>
                    </a:lnTo>
                    <a:lnTo>
                      <a:pt x="1" y="0"/>
                    </a:lnTo>
                    <a:lnTo>
                      <a:pt x="777" y="0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46" name="Google Shape;546;p8"/>
              <p:cNvSpPr/>
              <p:nvPr/>
            </p:nvSpPr>
            <p:spPr>
              <a:xfrm>
                <a:off x="2050450" y="2616400"/>
                <a:ext cx="19425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5" extrusionOk="0">
                    <a:moveTo>
                      <a:pt x="776" y="4155"/>
                    </a:moveTo>
                    <a:lnTo>
                      <a:pt x="0" y="4155"/>
                    </a:lnTo>
                    <a:lnTo>
                      <a:pt x="0" y="0"/>
                    </a:lnTo>
                    <a:lnTo>
                      <a:pt x="776" y="0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47" name="Google Shape;547;p8"/>
              <p:cNvSpPr/>
              <p:nvPr/>
            </p:nvSpPr>
            <p:spPr>
              <a:xfrm>
                <a:off x="2109225" y="2616400"/>
                <a:ext cx="18850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754" h="4155" extrusionOk="0">
                    <a:moveTo>
                      <a:pt x="753" y="4155"/>
                    </a:moveTo>
                    <a:lnTo>
                      <a:pt x="0" y="4155"/>
                    </a:lnTo>
                    <a:lnTo>
                      <a:pt x="0" y="0"/>
                    </a:lnTo>
                    <a:lnTo>
                      <a:pt x="753" y="0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48" name="Google Shape;548;p8"/>
              <p:cNvSpPr/>
              <p:nvPr/>
            </p:nvSpPr>
            <p:spPr>
              <a:xfrm>
                <a:off x="1892950" y="2616400"/>
                <a:ext cx="243100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9724" h="4155" extrusionOk="0">
                    <a:moveTo>
                      <a:pt x="9724" y="4155"/>
                    </a:moveTo>
                    <a:lnTo>
                      <a:pt x="0" y="4155"/>
                    </a:lnTo>
                    <a:lnTo>
                      <a:pt x="0" y="0"/>
                    </a:lnTo>
                    <a:lnTo>
                      <a:pt x="9724" y="0"/>
                    </a:lnTo>
                    <a:close/>
                  </a:path>
                </a:pathLst>
              </a:custGeom>
              <a:solidFill>
                <a:srgbClr val="FFE6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49" name="Google Shape;549;p8"/>
              <p:cNvSpPr/>
              <p:nvPr/>
            </p:nvSpPr>
            <p:spPr>
              <a:xfrm>
                <a:off x="2074400" y="2616400"/>
                <a:ext cx="61650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4155" extrusionOk="0">
                    <a:moveTo>
                      <a:pt x="2466" y="4155"/>
                    </a:moveTo>
                    <a:lnTo>
                      <a:pt x="1" y="4155"/>
                    </a:lnTo>
                    <a:lnTo>
                      <a:pt x="1" y="0"/>
                    </a:lnTo>
                    <a:lnTo>
                      <a:pt x="2466" y="0"/>
                    </a:lnTo>
                    <a:close/>
                  </a:path>
                </a:pathLst>
              </a:custGeom>
              <a:solidFill>
                <a:srgbClr val="FCE8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0" name="Google Shape;550;p8"/>
              <p:cNvSpPr/>
              <p:nvPr/>
            </p:nvSpPr>
            <p:spPr>
              <a:xfrm>
                <a:off x="1914625" y="2512550"/>
                <a:ext cx="443975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17759" h="4155" extrusionOk="0">
                    <a:moveTo>
                      <a:pt x="1" y="4154"/>
                    </a:moveTo>
                    <a:lnTo>
                      <a:pt x="17759" y="4154"/>
                    </a:lnTo>
                    <a:lnTo>
                      <a:pt x="17759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EAE0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1" name="Google Shape;551;p8"/>
              <p:cNvSpPr/>
              <p:nvPr/>
            </p:nvSpPr>
            <p:spPr>
              <a:xfrm>
                <a:off x="1914625" y="2512550"/>
                <a:ext cx="443975" cy="14850"/>
              </a:xfrm>
              <a:custGeom>
                <a:avLst/>
                <a:gdLst/>
                <a:ahLst/>
                <a:cxnLst/>
                <a:rect l="l" t="t" r="r" b="b"/>
                <a:pathLst>
                  <a:path w="17759" h="594" extrusionOk="0">
                    <a:moveTo>
                      <a:pt x="1" y="0"/>
                    </a:moveTo>
                    <a:lnTo>
                      <a:pt x="1" y="594"/>
                    </a:lnTo>
                    <a:lnTo>
                      <a:pt x="17759" y="594"/>
                    </a:lnTo>
                    <a:lnTo>
                      <a:pt x="17759" y="0"/>
                    </a:lnTo>
                    <a:close/>
                  </a:path>
                </a:pathLst>
              </a:custGeom>
              <a:solidFill>
                <a:srgbClr val="FCCC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2" name="Google Shape;552;p8"/>
              <p:cNvSpPr/>
              <p:nvPr/>
            </p:nvSpPr>
            <p:spPr>
              <a:xfrm>
                <a:off x="1951725" y="2512550"/>
                <a:ext cx="19425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5" extrusionOk="0">
                    <a:moveTo>
                      <a:pt x="776" y="4154"/>
                    </a:moveTo>
                    <a:lnTo>
                      <a:pt x="0" y="4154"/>
                    </a:lnTo>
                    <a:lnTo>
                      <a:pt x="0" y="0"/>
                    </a:lnTo>
                    <a:lnTo>
                      <a:pt x="776" y="0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3" name="Google Shape;553;p8"/>
              <p:cNvSpPr/>
              <p:nvPr/>
            </p:nvSpPr>
            <p:spPr>
              <a:xfrm>
                <a:off x="2010500" y="2512550"/>
                <a:ext cx="18850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754" h="4155" extrusionOk="0">
                    <a:moveTo>
                      <a:pt x="754" y="4154"/>
                    </a:moveTo>
                    <a:lnTo>
                      <a:pt x="0" y="4154"/>
                    </a:lnTo>
                    <a:lnTo>
                      <a:pt x="0" y="0"/>
                    </a:lnTo>
                    <a:lnTo>
                      <a:pt x="754" y="0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4" name="Google Shape;554;p8"/>
              <p:cNvSpPr/>
              <p:nvPr/>
            </p:nvSpPr>
            <p:spPr>
              <a:xfrm>
                <a:off x="2068700" y="2512550"/>
                <a:ext cx="19425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5" extrusionOk="0">
                    <a:moveTo>
                      <a:pt x="777" y="4154"/>
                    </a:moveTo>
                    <a:lnTo>
                      <a:pt x="1" y="4154"/>
                    </a:lnTo>
                    <a:lnTo>
                      <a:pt x="1" y="0"/>
                    </a:lnTo>
                    <a:lnTo>
                      <a:pt x="777" y="0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5" name="Google Shape;555;p8"/>
              <p:cNvSpPr/>
              <p:nvPr/>
            </p:nvSpPr>
            <p:spPr>
              <a:xfrm>
                <a:off x="2126900" y="2512550"/>
                <a:ext cx="19425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5" extrusionOk="0">
                    <a:moveTo>
                      <a:pt x="777" y="4154"/>
                    </a:moveTo>
                    <a:lnTo>
                      <a:pt x="1" y="4154"/>
                    </a:lnTo>
                    <a:lnTo>
                      <a:pt x="1" y="0"/>
                    </a:lnTo>
                    <a:lnTo>
                      <a:pt x="777" y="0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6" name="Google Shape;556;p8"/>
              <p:cNvSpPr/>
              <p:nvPr/>
            </p:nvSpPr>
            <p:spPr>
              <a:xfrm>
                <a:off x="2185100" y="2512550"/>
                <a:ext cx="19425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5" extrusionOk="0">
                    <a:moveTo>
                      <a:pt x="777" y="4154"/>
                    </a:moveTo>
                    <a:lnTo>
                      <a:pt x="1" y="4154"/>
                    </a:lnTo>
                    <a:lnTo>
                      <a:pt x="1" y="0"/>
                    </a:lnTo>
                    <a:lnTo>
                      <a:pt x="777" y="0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7" name="Google Shape;557;p8"/>
              <p:cNvSpPr/>
              <p:nvPr/>
            </p:nvSpPr>
            <p:spPr>
              <a:xfrm>
                <a:off x="2243325" y="2512550"/>
                <a:ext cx="19425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5" extrusionOk="0">
                    <a:moveTo>
                      <a:pt x="776" y="4154"/>
                    </a:moveTo>
                    <a:lnTo>
                      <a:pt x="0" y="4154"/>
                    </a:lnTo>
                    <a:lnTo>
                      <a:pt x="0" y="0"/>
                    </a:lnTo>
                    <a:lnTo>
                      <a:pt x="776" y="0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8" name="Google Shape;558;p8"/>
              <p:cNvSpPr/>
              <p:nvPr/>
            </p:nvSpPr>
            <p:spPr>
              <a:xfrm>
                <a:off x="2302100" y="2512550"/>
                <a:ext cx="18850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754" h="4155" extrusionOk="0">
                    <a:moveTo>
                      <a:pt x="753" y="4154"/>
                    </a:moveTo>
                    <a:lnTo>
                      <a:pt x="0" y="4154"/>
                    </a:lnTo>
                    <a:lnTo>
                      <a:pt x="0" y="0"/>
                    </a:lnTo>
                    <a:lnTo>
                      <a:pt x="753" y="0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9" name="Google Shape;559;p8"/>
              <p:cNvSpPr/>
              <p:nvPr/>
            </p:nvSpPr>
            <p:spPr>
              <a:xfrm>
                <a:off x="2085825" y="2512550"/>
                <a:ext cx="243100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9724" h="4155" extrusionOk="0">
                    <a:moveTo>
                      <a:pt x="9724" y="4154"/>
                    </a:moveTo>
                    <a:lnTo>
                      <a:pt x="0" y="4154"/>
                    </a:lnTo>
                    <a:lnTo>
                      <a:pt x="0" y="0"/>
                    </a:lnTo>
                    <a:lnTo>
                      <a:pt x="9724" y="0"/>
                    </a:lnTo>
                    <a:close/>
                  </a:path>
                </a:pathLst>
              </a:custGeom>
              <a:solidFill>
                <a:srgbClr val="FFE6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60" name="Google Shape;560;p8"/>
              <p:cNvSpPr/>
              <p:nvPr/>
            </p:nvSpPr>
            <p:spPr>
              <a:xfrm>
                <a:off x="2267275" y="2512550"/>
                <a:ext cx="61650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4155" extrusionOk="0">
                    <a:moveTo>
                      <a:pt x="2466" y="4154"/>
                    </a:moveTo>
                    <a:lnTo>
                      <a:pt x="1" y="4154"/>
                    </a:lnTo>
                    <a:lnTo>
                      <a:pt x="1" y="0"/>
                    </a:lnTo>
                    <a:lnTo>
                      <a:pt x="2466" y="0"/>
                    </a:lnTo>
                    <a:close/>
                  </a:path>
                </a:pathLst>
              </a:custGeom>
              <a:solidFill>
                <a:srgbClr val="FCE8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61" name="Google Shape;561;p8"/>
              <p:cNvSpPr/>
              <p:nvPr/>
            </p:nvSpPr>
            <p:spPr>
              <a:xfrm>
                <a:off x="1846725" y="2408675"/>
                <a:ext cx="443975" cy="103900"/>
              </a:xfrm>
              <a:custGeom>
                <a:avLst/>
                <a:gdLst/>
                <a:ahLst/>
                <a:cxnLst/>
                <a:rect l="l" t="t" r="r" b="b"/>
                <a:pathLst>
                  <a:path w="17759" h="4156" extrusionOk="0">
                    <a:moveTo>
                      <a:pt x="1" y="4155"/>
                    </a:moveTo>
                    <a:lnTo>
                      <a:pt x="17759" y="4155"/>
                    </a:lnTo>
                    <a:lnTo>
                      <a:pt x="17759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EAE0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62" name="Google Shape;562;p8"/>
              <p:cNvSpPr/>
              <p:nvPr/>
            </p:nvSpPr>
            <p:spPr>
              <a:xfrm>
                <a:off x="1846725" y="2408675"/>
                <a:ext cx="443975" cy="14875"/>
              </a:xfrm>
              <a:custGeom>
                <a:avLst/>
                <a:gdLst/>
                <a:ahLst/>
                <a:cxnLst/>
                <a:rect l="l" t="t" r="r" b="b"/>
                <a:pathLst>
                  <a:path w="17759" h="595" extrusionOk="0">
                    <a:moveTo>
                      <a:pt x="1" y="1"/>
                    </a:moveTo>
                    <a:lnTo>
                      <a:pt x="1" y="594"/>
                    </a:lnTo>
                    <a:lnTo>
                      <a:pt x="17759" y="594"/>
                    </a:lnTo>
                    <a:lnTo>
                      <a:pt x="17759" y="1"/>
                    </a:lnTo>
                    <a:close/>
                  </a:path>
                </a:pathLst>
              </a:custGeom>
              <a:solidFill>
                <a:srgbClr val="FCCC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63" name="Google Shape;563;p8"/>
              <p:cNvSpPr/>
              <p:nvPr/>
            </p:nvSpPr>
            <p:spPr>
              <a:xfrm>
                <a:off x="1883825" y="2408675"/>
                <a:ext cx="19425" cy="103900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6" extrusionOk="0">
                    <a:moveTo>
                      <a:pt x="776" y="4155"/>
                    </a:moveTo>
                    <a:lnTo>
                      <a:pt x="0" y="4155"/>
                    </a:lnTo>
                    <a:lnTo>
                      <a:pt x="0" y="1"/>
                    </a:lnTo>
                    <a:lnTo>
                      <a:pt x="776" y="1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64" name="Google Shape;564;p8"/>
              <p:cNvSpPr/>
              <p:nvPr/>
            </p:nvSpPr>
            <p:spPr>
              <a:xfrm>
                <a:off x="1942600" y="2408675"/>
                <a:ext cx="18850" cy="103900"/>
              </a:xfrm>
              <a:custGeom>
                <a:avLst/>
                <a:gdLst/>
                <a:ahLst/>
                <a:cxnLst/>
                <a:rect l="l" t="t" r="r" b="b"/>
                <a:pathLst>
                  <a:path w="754" h="4156" extrusionOk="0">
                    <a:moveTo>
                      <a:pt x="753" y="4155"/>
                    </a:moveTo>
                    <a:lnTo>
                      <a:pt x="0" y="4155"/>
                    </a:lnTo>
                    <a:lnTo>
                      <a:pt x="0" y="1"/>
                    </a:lnTo>
                    <a:lnTo>
                      <a:pt x="753" y="1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65" name="Google Shape;565;p8"/>
              <p:cNvSpPr/>
              <p:nvPr/>
            </p:nvSpPr>
            <p:spPr>
              <a:xfrm>
                <a:off x="2000800" y="2408675"/>
                <a:ext cx="19425" cy="103900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6" extrusionOk="0">
                    <a:moveTo>
                      <a:pt x="776" y="4155"/>
                    </a:moveTo>
                    <a:lnTo>
                      <a:pt x="0" y="4155"/>
                    </a:lnTo>
                    <a:lnTo>
                      <a:pt x="0" y="1"/>
                    </a:lnTo>
                    <a:lnTo>
                      <a:pt x="776" y="1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66" name="Google Shape;566;p8"/>
              <p:cNvSpPr/>
              <p:nvPr/>
            </p:nvSpPr>
            <p:spPr>
              <a:xfrm>
                <a:off x="2059000" y="2408675"/>
                <a:ext cx="19425" cy="103900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6" extrusionOk="0">
                    <a:moveTo>
                      <a:pt x="777" y="4155"/>
                    </a:moveTo>
                    <a:lnTo>
                      <a:pt x="1" y="4155"/>
                    </a:lnTo>
                    <a:lnTo>
                      <a:pt x="1" y="1"/>
                    </a:lnTo>
                    <a:lnTo>
                      <a:pt x="777" y="1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67" name="Google Shape;567;p8"/>
              <p:cNvSpPr/>
              <p:nvPr/>
            </p:nvSpPr>
            <p:spPr>
              <a:xfrm>
                <a:off x="2117200" y="2408675"/>
                <a:ext cx="19425" cy="103900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6" extrusionOk="0">
                    <a:moveTo>
                      <a:pt x="777" y="4155"/>
                    </a:moveTo>
                    <a:lnTo>
                      <a:pt x="1" y="4155"/>
                    </a:lnTo>
                    <a:lnTo>
                      <a:pt x="1" y="1"/>
                    </a:lnTo>
                    <a:lnTo>
                      <a:pt x="777" y="1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68" name="Google Shape;568;p8"/>
              <p:cNvSpPr/>
              <p:nvPr/>
            </p:nvSpPr>
            <p:spPr>
              <a:xfrm>
                <a:off x="2175400" y="2408675"/>
                <a:ext cx="19425" cy="103900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6" extrusionOk="0">
                    <a:moveTo>
                      <a:pt x="777" y="4155"/>
                    </a:moveTo>
                    <a:lnTo>
                      <a:pt x="1" y="4155"/>
                    </a:lnTo>
                    <a:lnTo>
                      <a:pt x="1" y="1"/>
                    </a:lnTo>
                    <a:lnTo>
                      <a:pt x="777" y="1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69" name="Google Shape;569;p8"/>
              <p:cNvSpPr/>
              <p:nvPr/>
            </p:nvSpPr>
            <p:spPr>
              <a:xfrm>
                <a:off x="2233625" y="2408675"/>
                <a:ext cx="19425" cy="103900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6" extrusionOk="0">
                    <a:moveTo>
                      <a:pt x="776" y="4155"/>
                    </a:moveTo>
                    <a:lnTo>
                      <a:pt x="0" y="4155"/>
                    </a:lnTo>
                    <a:lnTo>
                      <a:pt x="0" y="1"/>
                    </a:lnTo>
                    <a:lnTo>
                      <a:pt x="776" y="1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70" name="Google Shape;570;p8"/>
              <p:cNvSpPr/>
              <p:nvPr/>
            </p:nvSpPr>
            <p:spPr>
              <a:xfrm>
                <a:off x="2017925" y="2408675"/>
                <a:ext cx="243100" cy="103900"/>
              </a:xfrm>
              <a:custGeom>
                <a:avLst/>
                <a:gdLst/>
                <a:ahLst/>
                <a:cxnLst/>
                <a:rect l="l" t="t" r="r" b="b"/>
                <a:pathLst>
                  <a:path w="9724" h="4156" extrusionOk="0">
                    <a:moveTo>
                      <a:pt x="9724" y="4155"/>
                    </a:moveTo>
                    <a:lnTo>
                      <a:pt x="0" y="4155"/>
                    </a:lnTo>
                    <a:lnTo>
                      <a:pt x="0" y="1"/>
                    </a:lnTo>
                    <a:lnTo>
                      <a:pt x="9724" y="1"/>
                    </a:lnTo>
                    <a:close/>
                  </a:path>
                </a:pathLst>
              </a:custGeom>
              <a:solidFill>
                <a:srgbClr val="FFE6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71" name="Google Shape;571;p8"/>
              <p:cNvSpPr/>
              <p:nvPr/>
            </p:nvSpPr>
            <p:spPr>
              <a:xfrm>
                <a:off x="2198800" y="2408675"/>
                <a:ext cx="62225" cy="103900"/>
              </a:xfrm>
              <a:custGeom>
                <a:avLst/>
                <a:gdLst/>
                <a:ahLst/>
                <a:cxnLst/>
                <a:rect l="l" t="t" r="r" b="b"/>
                <a:pathLst>
                  <a:path w="2489" h="4156" extrusionOk="0">
                    <a:moveTo>
                      <a:pt x="2489" y="4155"/>
                    </a:moveTo>
                    <a:lnTo>
                      <a:pt x="1" y="4155"/>
                    </a:lnTo>
                    <a:lnTo>
                      <a:pt x="1" y="1"/>
                    </a:lnTo>
                    <a:lnTo>
                      <a:pt x="2489" y="1"/>
                    </a:lnTo>
                    <a:close/>
                  </a:path>
                </a:pathLst>
              </a:custGeom>
              <a:solidFill>
                <a:srgbClr val="FCE8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572" name="Google Shape;572;p8"/>
          <p:cNvSpPr/>
          <p:nvPr/>
        </p:nvSpPr>
        <p:spPr>
          <a:xfrm>
            <a:off x="10580730" y="3767748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73" name="Google Shape;573;p8"/>
          <p:cNvSpPr/>
          <p:nvPr/>
        </p:nvSpPr>
        <p:spPr>
          <a:xfrm>
            <a:off x="10825263" y="1912231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24656847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bg>
      <p:bgPr>
        <a:solidFill>
          <a:schemeClr val="dk1"/>
        </a:solidFill>
        <a:effectLst/>
      </p:bgPr>
    </p:bg>
    <p:spTree>
      <p:nvGrpSpPr>
        <p:cNvPr id="1" name="Shape 5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75" name="Google Shape;575;p9"/>
          <p:cNvGrpSpPr/>
          <p:nvPr/>
        </p:nvGrpSpPr>
        <p:grpSpPr>
          <a:xfrm>
            <a:off x="-184227" y="-399294"/>
            <a:ext cx="13152739" cy="7397993"/>
            <a:chOff x="238125" y="822050"/>
            <a:chExt cx="7136850" cy="4051475"/>
          </a:xfrm>
        </p:grpSpPr>
        <p:sp>
          <p:nvSpPr>
            <p:cNvPr id="576" name="Google Shape;576;p9"/>
            <p:cNvSpPr/>
            <p:nvPr/>
          </p:nvSpPr>
          <p:spPr>
            <a:xfrm>
              <a:off x="238125" y="114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7" name="Google Shape;577;p9"/>
            <p:cNvSpPr/>
            <p:nvPr/>
          </p:nvSpPr>
          <p:spPr>
            <a:xfrm>
              <a:off x="238125" y="27590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8" name="Google Shape;578;p9"/>
            <p:cNvSpPr/>
            <p:nvPr/>
          </p:nvSpPr>
          <p:spPr>
            <a:xfrm>
              <a:off x="238125" y="250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9" name="Google Shape;579;p9"/>
            <p:cNvSpPr/>
            <p:nvPr/>
          </p:nvSpPr>
          <p:spPr>
            <a:xfrm>
              <a:off x="238125" y="22460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0" name="Google Shape;580;p9"/>
            <p:cNvSpPr/>
            <p:nvPr/>
          </p:nvSpPr>
          <p:spPr>
            <a:xfrm>
              <a:off x="238125" y="1971075"/>
              <a:ext cx="7136850" cy="0"/>
            </a:xfrm>
            <a:custGeom>
              <a:avLst/>
              <a:gdLst/>
              <a:ahLst/>
              <a:cxnLst/>
              <a:rect l="l" t="t" r="r" b="b"/>
              <a:pathLst>
                <a:path w="285474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1" name="Google Shape;581;p9"/>
            <p:cNvSpPr/>
            <p:nvPr/>
          </p:nvSpPr>
          <p:spPr>
            <a:xfrm>
              <a:off x="238125" y="169607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2" name="Google Shape;582;p9"/>
            <p:cNvSpPr/>
            <p:nvPr/>
          </p:nvSpPr>
          <p:spPr>
            <a:xfrm>
              <a:off x="238125" y="1420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3" name="Google Shape;583;p9"/>
            <p:cNvSpPr/>
            <p:nvPr/>
          </p:nvSpPr>
          <p:spPr>
            <a:xfrm>
              <a:off x="238125" y="33092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4" name="Google Shape;584;p9"/>
            <p:cNvSpPr/>
            <p:nvPr/>
          </p:nvSpPr>
          <p:spPr>
            <a:xfrm>
              <a:off x="238125" y="30155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5" name="Google Shape;585;p9"/>
            <p:cNvSpPr/>
            <p:nvPr/>
          </p:nvSpPr>
          <p:spPr>
            <a:xfrm>
              <a:off x="238125" y="47439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6" name="Google Shape;586;p9"/>
            <p:cNvSpPr/>
            <p:nvPr/>
          </p:nvSpPr>
          <p:spPr>
            <a:xfrm>
              <a:off x="238125" y="44549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7" name="Google Shape;587;p9"/>
            <p:cNvSpPr/>
            <p:nvPr/>
          </p:nvSpPr>
          <p:spPr>
            <a:xfrm>
              <a:off x="238125" y="4167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8" name="Google Shape;588;p9"/>
            <p:cNvSpPr/>
            <p:nvPr/>
          </p:nvSpPr>
          <p:spPr>
            <a:xfrm>
              <a:off x="238125" y="38817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9" name="Google Shape;589;p9"/>
            <p:cNvSpPr/>
            <p:nvPr/>
          </p:nvSpPr>
          <p:spPr>
            <a:xfrm>
              <a:off x="238125" y="35953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0" name="Google Shape;590;p9"/>
            <p:cNvSpPr/>
            <p:nvPr/>
          </p:nvSpPr>
          <p:spPr>
            <a:xfrm>
              <a:off x="5075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1" name="Google Shape;591;p9"/>
            <p:cNvSpPr/>
            <p:nvPr/>
          </p:nvSpPr>
          <p:spPr>
            <a:xfrm>
              <a:off x="3244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2" name="Google Shape;592;p9"/>
            <p:cNvSpPr/>
            <p:nvPr/>
          </p:nvSpPr>
          <p:spPr>
            <a:xfrm>
              <a:off x="29400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3" name="Google Shape;593;p9"/>
            <p:cNvSpPr/>
            <p:nvPr/>
          </p:nvSpPr>
          <p:spPr>
            <a:xfrm>
              <a:off x="2635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4" name="Google Shape;594;p9"/>
            <p:cNvSpPr/>
            <p:nvPr/>
          </p:nvSpPr>
          <p:spPr>
            <a:xfrm>
              <a:off x="2331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5" name="Google Shape;595;p9"/>
            <p:cNvSpPr/>
            <p:nvPr/>
          </p:nvSpPr>
          <p:spPr>
            <a:xfrm>
              <a:off x="20279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6" name="Google Shape;596;p9"/>
            <p:cNvSpPr/>
            <p:nvPr/>
          </p:nvSpPr>
          <p:spPr>
            <a:xfrm>
              <a:off x="17239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7" name="Google Shape;597;p9"/>
            <p:cNvSpPr/>
            <p:nvPr/>
          </p:nvSpPr>
          <p:spPr>
            <a:xfrm>
              <a:off x="14197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8" name="Google Shape;598;p9"/>
            <p:cNvSpPr/>
            <p:nvPr/>
          </p:nvSpPr>
          <p:spPr>
            <a:xfrm>
              <a:off x="1115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9" name="Google Shape;599;p9"/>
            <p:cNvSpPr/>
            <p:nvPr/>
          </p:nvSpPr>
          <p:spPr>
            <a:xfrm>
              <a:off x="811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0" name="Google Shape;600;p9"/>
            <p:cNvSpPr/>
            <p:nvPr/>
          </p:nvSpPr>
          <p:spPr>
            <a:xfrm>
              <a:off x="3548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1" name="Google Shape;601;p9"/>
            <p:cNvSpPr/>
            <p:nvPr/>
          </p:nvSpPr>
          <p:spPr>
            <a:xfrm>
              <a:off x="62845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2" name="Google Shape;602;p9"/>
            <p:cNvSpPr/>
            <p:nvPr/>
          </p:nvSpPr>
          <p:spPr>
            <a:xfrm>
              <a:off x="5980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3" name="Google Shape;603;p9"/>
            <p:cNvSpPr/>
            <p:nvPr/>
          </p:nvSpPr>
          <p:spPr>
            <a:xfrm>
              <a:off x="5676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4" name="Google Shape;604;p9"/>
            <p:cNvSpPr/>
            <p:nvPr/>
          </p:nvSpPr>
          <p:spPr>
            <a:xfrm>
              <a:off x="53724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5" name="Google Shape;605;p9"/>
            <p:cNvSpPr/>
            <p:nvPr/>
          </p:nvSpPr>
          <p:spPr>
            <a:xfrm>
              <a:off x="50684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6" name="Google Shape;606;p9"/>
            <p:cNvSpPr/>
            <p:nvPr/>
          </p:nvSpPr>
          <p:spPr>
            <a:xfrm>
              <a:off x="47644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7" name="Google Shape;607;p9"/>
            <p:cNvSpPr/>
            <p:nvPr/>
          </p:nvSpPr>
          <p:spPr>
            <a:xfrm>
              <a:off x="4460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8" name="Google Shape;608;p9"/>
            <p:cNvSpPr/>
            <p:nvPr/>
          </p:nvSpPr>
          <p:spPr>
            <a:xfrm>
              <a:off x="4156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9" name="Google Shape;609;p9"/>
            <p:cNvSpPr/>
            <p:nvPr/>
          </p:nvSpPr>
          <p:spPr>
            <a:xfrm>
              <a:off x="38522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0" name="Google Shape;610;p9"/>
            <p:cNvSpPr/>
            <p:nvPr/>
          </p:nvSpPr>
          <p:spPr>
            <a:xfrm>
              <a:off x="65885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1" name="Google Shape;611;p9"/>
            <p:cNvSpPr/>
            <p:nvPr/>
          </p:nvSpPr>
          <p:spPr>
            <a:xfrm>
              <a:off x="71967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2" name="Google Shape;612;p9"/>
            <p:cNvSpPr/>
            <p:nvPr/>
          </p:nvSpPr>
          <p:spPr>
            <a:xfrm>
              <a:off x="68927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613" name="Google Shape;613;p9"/>
          <p:cNvSpPr/>
          <p:nvPr/>
        </p:nvSpPr>
        <p:spPr>
          <a:xfrm>
            <a:off x="921767" y="1644233"/>
            <a:ext cx="5145200" cy="2093200"/>
          </a:xfrm>
          <a:prstGeom prst="roundRect">
            <a:avLst>
              <a:gd name="adj" fmla="val 16667"/>
            </a:avLst>
          </a:prstGeom>
          <a:solidFill>
            <a:schemeClr val="lt1"/>
          </a:solidFill>
          <a:ln w="76200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14" name="Google Shape;614;p9"/>
          <p:cNvSpPr/>
          <p:nvPr/>
        </p:nvSpPr>
        <p:spPr>
          <a:xfrm>
            <a:off x="936367" y="4148333"/>
            <a:ext cx="5145200" cy="1146000"/>
          </a:xfrm>
          <a:prstGeom prst="roundRect">
            <a:avLst>
              <a:gd name="adj" fmla="val 16667"/>
            </a:avLst>
          </a:prstGeom>
          <a:solidFill>
            <a:schemeClr val="accent1"/>
          </a:solidFill>
          <a:ln w="762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15" name="Google Shape;615;p9"/>
          <p:cNvSpPr txBox="1">
            <a:spLocks noGrp="1"/>
          </p:cNvSpPr>
          <p:nvPr>
            <p:ph type="title"/>
          </p:nvPr>
        </p:nvSpPr>
        <p:spPr>
          <a:xfrm>
            <a:off x="950967" y="1801233"/>
            <a:ext cx="5116000" cy="177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667"/>
            </a:lvl1pPr>
            <a:lvl2pPr lvl="1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2pPr>
            <a:lvl3pPr lvl="2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3pPr>
            <a:lvl4pPr lvl="3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4pPr>
            <a:lvl5pPr lvl="4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5pPr>
            <a:lvl6pPr lvl="5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6pPr>
            <a:lvl7pPr lvl="6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7pPr>
            <a:lvl8pPr lvl="7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8pPr>
            <a:lvl9pPr lvl="8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9pPr>
          </a:lstStyle>
          <a:p>
            <a:endParaRPr/>
          </a:p>
        </p:txBody>
      </p:sp>
      <p:sp>
        <p:nvSpPr>
          <p:cNvPr id="616" name="Google Shape;616;p9"/>
          <p:cNvSpPr txBox="1">
            <a:spLocks noGrp="1"/>
          </p:cNvSpPr>
          <p:nvPr>
            <p:ph type="subTitle" idx="1"/>
          </p:nvPr>
        </p:nvSpPr>
        <p:spPr>
          <a:xfrm>
            <a:off x="950967" y="4189933"/>
            <a:ext cx="5116000" cy="1062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grpSp>
        <p:nvGrpSpPr>
          <p:cNvPr id="617" name="Google Shape;617;p9"/>
          <p:cNvGrpSpPr/>
          <p:nvPr/>
        </p:nvGrpSpPr>
        <p:grpSpPr>
          <a:xfrm rot="-4500389">
            <a:off x="5490929" y="5016493"/>
            <a:ext cx="675800" cy="675843"/>
            <a:chOff x="3312800" y="1179225"/>
            <a:chExt cx="473725" cy="473700"/>
          </a:xfrm>
        </p:grpSpPr>
        <p:sp>
          <p:nvSpPr>
            <p:cNvPr id="618" name="Google Shape;618;p9"/>
            <p:cNvSpPr/>
            <p:nvPr/>
          </p:nvSpPr>
          <p:spPr>
            <a:xfrm>
              <a:off x="3312800" y="1179225"/>
              <a:ext cx="473725" cy="473700"/>
            </a:xfrm>
            <a:custGeom>
              <a:avLst/>
              <a:gdLst/>
              <a:ahLst/>
              <a:cxnLst/>
              <a:rect l="l" t="t" r="r" b="b"/>
              <a:pathLst>
                <a:path w="18949" h="18948" extrusionOk="0">
                  <a:moveTo>
                    <a:pt x="9474" y="0"/>
                  </a:moveTo>
                  <a:cubicBezTo>
                    <a:pt x="4236" y="0"/>
                    <a:pt x="1" y="4236"/>
                    <a:pt x="1" y="9474"/>
                  </a:cubicBezTo>
                  <a:cubicBezTo>
                    <a:pt x="1" y="14712"/>
                    <a:pt x="4236" y="18948"/>
                    <a:pt x="9474" y="18948"/>
                  </a:cubicBezTo>
                  <a:cubicBezTo>
                    <a:pt x="14713" y="18948"/>
                    <a:pt x="18948" y="14712"/>
                    <a:pt x="18948" y="9474"/>
                  </a:cubicBezTo>
                  <a:cubicBezTo>
                    <a:pt x="18948" y="4236"/>
                    <a:pt x="14713" y="0"/>
                    <a:pt x="9474" y="0"/>
                  </a:cubicBezTo>
                  <a:close/>
                </a:path>
              </a:pathLst>
            </a:custGeom>
            <a:solidFill>
              <a:schemeClr val="lt2"/>
            </a:solidFill>
            <a:ln w="762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9" name="Google Shape;619;p9"/>
            <p:cNvSpPr/>
            <p:nvPr/>
          </p:nvSpPr>
          <p:spPr>
            <a:xfrm>
              <a:off x="3366075" y="1255250"/>
              <a:ext cx="367175" cy="321750"/>
            </a:xfrm>
            <a:custGeom>
              <a:avLst/>
              <a:gdLst/>
              <a:ahLst/>
              <a:cxnLst/>
              <a:rect l="l" t="t" r="r" b="b"/>
              <a:pathLst>
                <a:path w="14687" h="12870" extrusionOk="0">
                  <a:moveTo>
                    <a:pt x="7320" y="1"/>
                  </a:moveTo>
                  <a:cubicBezTo>
                    <a:pt x="6348" y="1"/>
                    <a:pt x="5362" y="223"/>
                    <a:pt x="4436" y="694"/>
                  </a:cubicBezTo>
                  <a:cubicBezTo>
                    <a:pt x="1253" y="2323"/>
                    <a:pt x="0" y="6182"/>
                    <a:pt x="1604" y="9340"/>
                  </a:cubicBezTo>
                  <a:cubicBezTo>
                    <a:pt x="2753" y="11585"/>
                    <a:pt x="5011" y="12870"/>
                    <a:pt x="7350" y="12870"/>
                  </a:cubicBezTo>
                  <a:cubicBezTo>
                    <a:pt x="8328" y="12870"/>
                    <a:pt x="9320" y="12645"/>
                    <a:pt x="10251" y="12172"/>
                  </a:cubicBezTo>
                  <a:cubicBezTo>
                    <a:pt x="13409" y="10543"/>
                    <a:pt x="14687" y="6684"/>
                    <a:pt x="13058" y="3526"/>
                  </a:cubicBezTo>
                  <a:cubicBezTo>
                    <a:pt x="11924" y="1294"/>
                    <a:pt x="9664" y="1"/>
                    <a:pt x="732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0" name="Google Shape;620;p9"/>
            <p:cNvSpPr/>
            <p:nvPr/>
          </p:nvSpPr>
          <p:spPr>
            <a:xfrm>
              <a:off x="3424950" y="1327400"/>
              <a:ext cx="249400" cy="180100"/>
            </a:xfrm>
            <a:custGeom>
              <a:avLst/>
              <a:gdLst/>
              <a:ahLst/>
              <a:cxnLst/>
              <a:rect l="l" t="t" r="r" b="b"/>
              <a:pathLst>
                <a:path w="9976" h="7204" extrusionOk="0">
                  <a:moveTo>
                    <a:pt x="6917" y="1"/>
                  </a:moveTo>
                  <a:cubicBezTo>
                    <a:pt x="6507" y="1"/>
                    <a:pt x="6115" y="101"/>
                    <a:pt x="5740" y="289"/>
                  </a:cubicBezTo>
                  <a:cubicBezTo>
                    <a:pt x="5289" y="514"/>
                    <a:pt x="4913" y="865"/>
                    <a:pt x="4663" y="1316"/>
                  </a:cubicBezTo>
                  <a:cubicBezTo>
                    <a:pt x="4462" y="1667"/>
                    <a:pt x="4287" y="2118"/>
                    <a:pt x="4161" y="2695"/>
                  </a:cubicBezTo>
                  <a:cubicBezTo>
                    <a:pt x="3986" y="3397"/>
                    <a:pt x="3886" y="3923"/>
                    <a:pt x="3810" y="4224"/>
                  </a:cubicBezTo>
                  <a:cubicBezTo>
                    <a:pt x="3710" y="4575"/>
                    <a:pt x="3560" y="4800"/>
                    <a:pt x="3359" y="4900"/>
                  </a:cubicBezTo>
                  <a:cubicBezTo>
                    <a:pt x="3184" y="4976"/>
                    <a:pt x="3109" y="4976"/>
                    <a:pt x="3084" y="4976"/>
                  </a:cubicBezTo>
                  <a:cubicBezTo>
                    <a:pt x="2908" y="4951"/>
                    <a:pt x="2783" y="4875"/>
                    <a:pt x="2708" y="4725"/>
                  </a:cubicBezTo>
                  <a:cubicBezTo>
                    <a:pt x="2658" y="4625"/>
                    <a:pt x="2658" y="4550"/>
                    <a:pt x="2683" y="4424"/>
                  </a:cubicBezTo>
                  <a:cubicBezTo>
                    <a:pt x="2733" y="4249"/>
                    <a:pt x="2933" y="4048"/>
                    <a:pt x="3234" y="3848"/>
                  </a:cubicBezTo>
                  <a:lnTo>
                    <a:pt x="3585" y="3622"/>
                  </a:lnTo>
                  <a:lnTo>
                    <a:pt x="2482" y="1743"/>
                  </a:lnTo>
                  <a:lnTo>
                    <a:pt x="2106" y="1968"/>
                  </a:lnTo>
                  <a:cubicBezTo>
                    <a:pt x="1605" y="2269"/>
                    <a:pt x="1204" y="2670"/>
                    <a:pt x="953" y="3121"/>
                  </a:cubicBezTo>
                  <a:cubicBezTo>
                    <a:pt x="678" y="3597"/>
                    <a:pt x="577" y="4098"/>
                    <a:pt x="627" y="4625"/>
                  </a:cubicBezTo>
                  <a:lnTo>
                    <a:pt x="1" y="4951"/>
                  </a:lnTo>
                  <a:lnTo>
                    <a:pt x="928" y="6755"/>
                  </a:lnTo>
                  <a:lnTo>
                    <a:pt x="1505" y="6454"/>
                  </a:lnTo>
                  <a:cubicBezTo>
                    <a:pt x="1755" y="6705"/>
                    <a:pt x="2006" y="6905"/>
                    <a:pt x="2307" y="7031"/>
                  </a:cubicBezTo>
                  <a:cubicBezTo>
                    <a:pt x="2588" y="7146"/>
                    <a:pt x="2879" y="7204"/>
                    <a:pt x="3174" y="7204"/>
                  </a:cubicBezTo>
                  <a:cubicBezTo>
                    <a:pt x="3589" y="7204"/>
                    <a:pt x="4013" y="7089"/>
                    <a:pt x="4437" y="6855"/>
                  </a:cubicBezTo>
                  <a:cubicBezTo>
                    <a:pt x="4813" y="6655"/>
                    <a:pt x="5164" y="6304"/>
                    <a:pt x="5440" y="5803"/>
                  </a:cubicBezTo>
                  <a:cubicBezTo>
                    <a:pt x="5640" y="5502"/>
                    <a:pt x="5790" y="5076"/>
                    <a:pt x="5916" y="4600"/>
                  </a:cubicBezTo>
                  <a:cubicBezTo>
                    <a:pt x="5966" y="4474"/>
                    <a:pt x="6016" y="4174"/>
                    <a:pt x="6091" y="3773"/>
                  </a:cubicBezTo>
                  <a:cubicBezTo>
                    <a:pt x="6141" y="3447"/>
                    <a:pt x="6191" y="3221"/>
                    <a:pt x="6242" y="3071"/>
                  </a:cubicBezTo>
                  <a:cubicBezTo>
                    <a:pt x="6392" y="2695"/>
                    <a:pt x="6592" y="2419"/>
                    <a:pt x="6818" y="2319"/>
                  </a:cubicBezTo>
                  <a:cubicBezTo>
                    <a:pt x="6943" y="2244"/>
                    <a:pt x="7069" y="2219"/>
                    <a:pt x="7169" y="2219"/>
                  </a:cubicBezTo>
                  <a:cubicBezTo>
                    <a:pt x="7244" y="2244"/>
                    <a:pt x="7294" y="2269"/>
                    <a:pt x="7369" y="2369"/>
                  </a:cubicBezTo>
                  <a:cubicBezTo>
                    <a:pt x="7420" y="2469"/>
                    <a:pt x="7420" y="2545"/>
                    <a:pt x="7420" y="2595"/>
                  </a:cubicBezTo>
                  <a:cubicBezTo>
                    <a:pt x="7344" y="2745"/>
                    <a:pt x="7219" y="2895"/>
                    <a:pt x="7019" y="3046"/>
                  </a:cubicBezTo>
                  <a:lnTo>
                    <a:pt x="6668" y="3271"/>
                  </a:lnTo>
                  <a:lnTo>
                    <a:pt x="7946" y="5051"/>
                  </a:lnTo>
                  <a:lnTo>
                    <a:pt x="8272" y="4850"/>
                  </a:lnTo>
                  <a:cubicBezTo>
                    <a:pt x="8873" y="4474"/>
                    <a:pt x="9249" y="3973"/>
                    <a:pt x="9399" y="3296"/>
                  </a:cubicBezTo>
                  <a:cubicBezTo>
                    <a:pt x="9450" y="3021"/>
                    <a:pt x="9450" y="2745"/>
                    <a:pt x="9399" y="2444"/>
                  </a:cubicBezTo>
                  <a:lnTo>
                    <a:pt x="9976" y="2144"/>
                  </a:lnTo>
                  <a:lnTo>
                    <a:pt x="9049" y="339"/>
                  </a:lnTo>
                  <a:lnTo>
                    <a:pt x="8497" y="640"/>
                  </a:lnTo>
                  <a:cubicBezTo>
                    <a:pt x="8121" y="289"/>
                    <a:pt x="7670" y="63"/>
                    <a:pt x="7169" y="13"/>
                  </a:cubicBezTo>
                  <a:cubicBezTo>
                    <a:pt x="7084" y="5"/>
                    <a:pt x="7000" y="1"/>
                    <a:pt x="69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621" name="Google Shape;621;p9"/>
          <p:cNvSpPr/>
          <p:nvPr/>
        </p:nvSpPr>
        <p:spPr>
          <a:xfrm>
            <a:off x="4793263" y="5484331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82677524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spTree>
      <p:nvGrpSpPr>
        <p:cNvPr id="1" name="Shape 21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66" name="Google Shape;2166;p34"/>
          <p:cNvGrpSpPr/>
          <p:nvPr/>
        </p:nvGrpSpPr>
        <p:grpSpPr>
          <a:xfrm>
            <a:off x="-184227" y="-399294"/>
            <a:ext cx="13152739" cy="7397993"/>
            <a:chOff x="238125" y="822050"/>
            <a:chExt cx="7136850" cy="4051475"/>
          </a:xfrm>
        </p:grpSpPr>
        <p:sp>
          <p:nvSpPr>
            <p:cNvPr id="2167" name="Google Shape;2167;p34"/>
            <p:cNvSpPr/>
            <p:nvPr/>
          </p:nvSpPr>
          <p:spPr>
            <a:xfrm>
              <a:off x="238125" y="114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8" name="Google Shape;2168;p34"/>
            <p:cNvSpPr/>
            <p:nvPr/>
          </p:nvSpPr>
          <p:spPr>
            <a:xfrm>
              <a:off x="238125" y="27590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9" name="Google Shape;2169;p34"/>
            <p:cNvSpPr/>
            <p:nvPr/>
          </p:nvSpPr>
          <p:spPr>
            <a:xfrm>
              <a:off x="238125" y="250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0" name="Google Shape;2170;p34"/>
            <p:cNvSpPr/>
            <p:nvPr/>
          </p:nvSpPr>
          <p:spPr>
            <a:xfrm>
              <a:off x="238125" y="22460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1" name="Google Shape;2171;p34"/>
            <p:cNvSpPr/>
            <p:nvPr/>
          </p:nvSpPr>
          <p:spPr>
            <a:xfrm>
              <a:off x="238125" y="1971075"/>
              <a:ext cx="7136850" cy="0"/>
            </a:xfrm>
            <a:custGeom>
              <a:avLst/>
              <a:gdLst/>
              <a:ahLst/>
              <a:cxnLst/>
              <a:rect l="l" t="t" r="r" b="b"/>
              <a:pathLst>
                <a:path w="285474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2" name="Google Shape;2172;p34"/>
            <p:cNvSpPr/>
            <p:nvPr/>
          </p:nvSpPr>
          <p:spPr>
            <a:xfrm>
              <a:off x="238125" y="169607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3" name="Google Shape;2173;p34"/>
            <p:cNvSpPr/>
            <p:nvPr/>
          </p:nvSpPr>
          <p:spPr>
            <a:xfrm>
              <a:off x="238125" y="1420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4" name="Google Shape;2174;p34"/>
            <p:cNvSpPr/>
            <p:nvPr/>
          </p:nvSpPr>
          <p:spPr>
            <a:xfrm>
              <a:off x="238125" y="33092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5" name="Google Shape;2175;p34"/>
            <p:cNvSpPr/>
            <p:nvPr/>
          </p:nvSpPr>
          <p:spPr>
            <a:xfrm>
              <a:off x="238125" y="30155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6" name="Google Shape;2176;p34"/>
            <p:cNvSpPr/>
            <p:nvPr/>
          </p:nvSpPr>
          <p:spPr>
            <a:xfrm>
              <a:off x="238125" y="47439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7" name="Google Shape;2177;p34"/>
            <p:cNvSpPr/>
            <p:nvPr/>
          </p:nvSpPr>
          <p:spPr>
            <a:xfrm>
              <a:off x="238125" y="44549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8" name="Google Shape;2178;p34"/>
            <p:cNvSpPr/>
            <p:nvPr/>
          </p:nvSpPr>
          <p:spPr>
            <a:xfrm>
              <a:off x="238125" y="4167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9" name="Google Shape;2179;p34"/>
            <p:cNvSpPr/>
            <p:nvPr/>
          </p:nvSpPr>
          <p:spPr>
            <a:xfrm>
              <a:off x="238125" y="38817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0" name="Google Shape;2180;p34"/>
            <p:cNvSpPr/>
            <p:nvPr/>
          </p:nvSpPr>
          <p:spPr>
            <a:xfrm>
              <a:off x="238125" y="35953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1" name="Google Shape;2181;p34"/>
            <p:cNvSpPr/>
            <p:nvPr/>
          </p:nvSpPr>
          <p:spPr>
            <a:xfrm>
              <a:off x="5075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2" name="Google Shape;2182;p34"/>
            <p:cNvSpPr/>
            <p:nvPr/>
          </p:nvSpPr>
          <p:spPr>
            <a:xfrm>
              <a:off x="3244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3" name="Google Shape;2183;p34"/>
            <p:cNvSpPr/>
            <p:nvPr/>
          </p:nvSpPr>
          <p:spPr>
            <a:xfrm>
              <a:off x="29400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4" name="Google Shape;2184;p34"/>
            <p:cNvSpPr/>
            <p:nvPr/>
          </p:nvSpPr>
          <p:spPr>
            <a:xfrm>
              <a:off x="2635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5" name="Google Shape;2185;p34"/>
            <p:cNvSpPr/>
            <p:nvPr/>
          </p:nvSpPr>
          <p:spPr>
            <a:xfrm>
              <a:off x="2331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6" name="Google Shape;2186;p34"/>
            <p:cNvSpPr/>
            <p:nvPr/>
          </p:nvSpPr>
          <p:spPr>
            <a:xfrm>
              <a:off x="20279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7" name="Google Shape;2187;p34"/>
            <p:cNvSpPr/>
            <p:nvPr/>
          </p:nvSpPr>
          <p:spPr>
            <a:xfrm>
              <a:off x="17239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8" name="Google Shape;2188;p34"/>
            <p:cNvSpPr/>
            <p:nvPr/>
          </p:nvSpPr>
          <p:spPr>
            <a:xfrm>
              <a:off x="14197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9" name="Google Shape;2189;p34"/>
            <p:cNvSpPr/>
            <p:nvPr/>
          </p:nvSpPr>
          <p:spPr>
            <a:xfrm>
              <a:off x="1115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0" name="Google Shape;2190;p34"/>
            <p:cNvSpPr/>
            <p:nvPr/>
          </p:nvSpPr>
          <p:spPr>
            <a:xfrm>
              <a:off x="811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1" name="Google Shape;2191;p34"/>
            <p:cNvSpPr/>
            <p:nvPr/>
          </p:nvSpPr>
          <p:spPr>
            <a:xfrm>
              <a:off x="3548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2" name="Google Shape;2192;p34"/>
            <p:cNvSpPr/>
            <p:nvPr/>
          </p:nvSpPr>
          <p:spPr>
            <a:xfrm>
              <a:off x="62845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3" name="Google Shape;2193;p34"/>
            <p:cNvSpPr/>
            <p:nvPr/>
          </p:nvSpPr>
          <p:spPr>
            <a:xfrm>
              <a:off x="5980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4" name="Google Shape;2194;p34"/>
            <p:cNvSpPr/>
            <p:nvPr/>
          </p:nvSpPr>
          <p:spPr>
            <a:xfrm>
              <a:off x="5676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5" name="Google Shape;2195;p34"/>
            <p:cNvSpPr/>
            <p:nvPr/>
          </p:nvSpPr>
          <p:spPr>
            <a:xfrm>
              <a:off x="53724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6" name="Google Shape;2196;p34"/>
            <p:cNvSpPr/>
            <p:nvPr/>
          </p:nvSpPr>
          <p:spPr>
            <a:xfrm>
              <a:off x="50684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7" name="Google Shape;2197;p34"/>
            <p:cNvSpPr/>
            <p:nvPr/>
          </p:nvSpPr>
          <p:spPr>
            <a:xfrm>
              <a:off x="47644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8" name="Google Shape;2198;p34"/>
            <p:cNvSpPr/>
            <p:nvPr/>
          </p:nvSpPr>
          <p:spPr>
            <a:xfrm>
              <a:off x="4460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9" name="Google Shape;2199;p34"/>
            <p:cNvSpPr/>
            <p:nvPr/>
          </p:nvSpPr>
          <p:spPr>
            <a:xfrm>
              <a:off x="4156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0" name="Google Shape;2200;p34"/>
            <p:cNvSpPr/>
            <p:nvPr/>
          </p:nvSpPr>
          <p:spPr>
            <a:xfrm>
              <a:off x="38522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1" name="Google Shape;2201;p34"/>
            <p:cNvSpPr/>
            <p:nvPr/>
          </p:nvSpPr>
          <p:spPr>
            <a:xfrm>
              <a:off x="65885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2" name="Google Shape;2202;p34"/>
            <p:cNvSpPr/>
            <p:nvPr/>
          </p:nvSpPr>
          <p:spPr>
            <a:xfrm>
              <a:off x="71967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3" name="Google Shape;2203;p34"/>
            <p:cNvSpPr/>
            <p:nvPr/>
          </p:nvSpPr>
          <p:spPr>
            <a:xfrm>
              <a:off x="68927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204" name="Google Shape;2204;p34"/>
          <p:cNvGrpSpPr/>
          <p:nvPr/>
        </p:nvGrpSpPr>
        <p:grpSpPr>
          <a:xfrm>
            <a:off x="9370200" y="4206167"/>
            <a:ext cx="1691933" cy="1691967"/>
            <a:chOff x="94500" y="533550"/>
            <a:chExt cx="1268950" cy="1268975"/>
          </a:xfrm>
        </p:grpSpPr>
        <p:sp>
          <p:nvSpPr>
            <p:cNvPr id="2205" name="Google Shape;2205;p34"/>
            <p:cNvSpPr/>
            <p:nvPr/>
          </p:nvSpPr>
          <p:spPr>
            <a:xfrm>
              <a:off x="94500" y="533550"/>
              <a:ext cx="1268950" cy="1268975"/>
            </a:xfrm>
            <a:custGeom>
              <a:avLst/>
              <a:gdLst/>
              <a:ahLst/>
              <a:cxnLst/>
              <a:rect l="l" t="t" r="r" b="b"/>
              <a:pathLst>
                <a:path w="50758" h="50759" extrusionOk="0">
                  <a:moveTo>
                    <a:pt x="25389" y="1"/>
                  </a:moveTo>
                  <a:cubicBezTo>
                    <a:pt x="11370" y="1"/>
                    <a:pt x="1" y="11370"/>
                    <a:pt x="1" y="25369"/>
                  </a:cubicBezTo>
                  <a:cubicBezTo>
                    <a:pt x="1" y="39389"/>
                    <a:pt x="11370" y="50758"/>
                    <a:pt x="25389" y="50758"/>
                  </a:cubicBezTo>
                  <a:cubicBezTo>
                    <a:pt x="39409" y="50758"/>
                    <a:pt x="50758" y="39389"/>
                    <a:pt x="50758" y="25369"/>
                  </a:cubicBezTo>
                  <a:cubicBezTo>
                    <a:pt x="50758" y="11370"/>
                    <a:pt x="39409" y="1"/>
                    <a:pt x="25389" y="1"/>
                  </a:cubicBezTo>
                  <a:close/>
                </a:path>
              </a:pathLst>
            </a:custGeom>
            <a:solidFill>
              <a:srgbClr val="FFFFFF"/>
            </a:solidFill>
            <a:ln w="1143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2206" name="Google Shape;2206;p34"/>
            <p:cNvGrpSpPr/>
            <p:nvPr/>
          </p:nvGrpSpPr>
          <p:grpSpPr>
            <a:xfrm>
              <a:off x="94500" y="533550"/>
              <a:ext cx="1268950" cy="1268975"/>
              <a:chOff x="756000" y="1451225"/>
              <a:chExt cx="1268950" cy="1268975"/>
            </a:xfrm>
          </p:grpSpPr>
          <p:sp>
            <p:nvSpPr>
              <p:cNvPr id="2207" name="Google Shape;2207;p34"/>
              <p:cNvSpPr/>
              <p:nvPr/>
            </p:nvSpPr>
            <p:spPr>
              <a:xfrm>
                <a:off x="756000" y="1451225"/>
                <a:ext cx="1268950" cy="1268975"/>
              </a:xfrm>
              <a:custGeom>
                <a:avLst/>
                <a:gdLst/>
                <a:ahLst/>
                <a:cxnLst/>
                <a:rect l="l" t="t" r="r" b="b"/>
                <a:pathLst>
                  <a:path w="50758" h="50759" extrusionOk="0">
                    <a:moveTo>
                      <a:pt x="25389" y="1"/>
                    </a:moveTo>
                    <a:cubicBezTo>
                      <a:pt x="11370" y="1"/>
                      <a:pt x="1" y="11370"/>
                      <a:pt x="1" y="25369"/>
                    </a:cubicBezTo>
                    <a:cubicBezTo>
                      <a:pt x="1" y="39389"/>
                      <a:pt x="11370" y="50758"/>
                      <a:pt x="25389" y="50758"/>
                    </a:cubicBezTo>
                    <a:cubicBezTo>
                      <a:pt x="39409" y="50758"/>
                      <a:pt x="50758" y="39389"/>
                      <a:pt x="50758" y="25369"/>
                    </a:cubicBezTo>
                    <a:cubicBezTo>
                      <a:pt x="50758" y="11370"/>
                      <a:pt x="39409" y="1"/>
                      <a:pt x="2538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08" name="Google Shape;2208;p34"/>
              <p:cNvSpPr/>
              <p:nvPr/>
            </p:nvSpPr>
            <p:spPr>
              <a:xfrm>
                <a:off x="773700" y="1805000"/>
                <a:ext cx="922525" cy="911650"/>
              </a:xfrm>
              <a:custGeom>
                <a:avLst/>
                <a:gdLst/>
                <a:ahLst/>
                <a:cxnLst/>
                <a:rect l="l" t="t" r="r" b="b"/>
                <a:pathLst>
                  <a:path w="36901" h="36466" extrusionOk="0">
                    <a:moveTo>
                      <a:pt x="24631" y="0"/>
                    </a:moveTo>
                    <a:cubicBezTo>
                      <a:pt x="16210" y="0"/>
                      <a:pt x="5583" y="3149"/>
                      <a:pt x="1" y="17166"/>
                    </a:cubicBezTo>
                    <a:cubicBezTo>
                      <a:pt x="2469" y="27463"/>
                      <a:pt x="11228" y="35333"/>
                      <a:pt x="22011" y="36465"/>
                    </a:cubicBezTo>
                    <a:cubicBezTo>
                      <a:pt x="27878" y="31529"/>
                      <a:pt x="36111" y="21252"/>
                      <a:pt x="36900" y="2095"/>
                    </a:cubicBezTo>
                    <a:cubicBezTo>
                      <a:pt x="36900" y="2095"/>
                      <a:pt x="31500" y="0"/>
                      <a:pt x="24631" y="0"/>
                    </a:cubicBezTo>
                    <a:close/>
                  </a:path>
                </a:pathLst>
              </a:custGeom>
              <a:solidFill>
                <a:srgbClr val="7AAF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09" name="Google Shape;2209;p34"/>
              <p:cNvSpPr/>
              <p:nvPr/>
            </p:nvSpPr>
            <p:spPr>
              <a:xfrm>
                <a:off x="969425" y="1451225"/>
                <a:ext cx="796075" cy="404625"/>
              </a:xfrm>
              <a:custGeom>
                <a:avLst/>
                <a:gdLst/>
                <a:ahLst/>
                <a:cxnLst/>
                <a:rect l="l" t="t" r="r" b="b"/>
                <a:pathLst>
                  <a:path w="31843" h="16185" extrusionOk="0">
                    <a:moveTo>
                      <a:pt x="16852" y="1"/>
                    </a:moveTo>
                    <a:cubicBezTo>
                      <a:pt x="10379" y="1"/>
                      <a:pt x="4492" y="2429"/>
                      <a:pt x="1" y="6394"/>
                    </a:cubicBezTo>
                    <a:cubicBezTo>
                      <a:pt x="2553" y="5483"/>
                      <a:pt x="5031" y="5099"/>
                      <a:pt x="7397" y="5099"/>
                    </a:cubicBezTo>
                    <a:cubicBezTo>
                      <a:pt x="20104" y="5099"/>
                      <a:pt x="29537" y="16185"/>
                      <a:pt x="29537" y="16185"/>
                    </a:cubicBezTo>
                    <a:cubicBezTo>
                      <a:pt x="31843" y="11573"/>
                      <a:pt x="31398" y="7223"/>
                      <a:pt x="30083" y="3723"/>
                    </a:cubicBezTo>
                    <a:cubicBezTo>
                      <a:pt x="26219" y="1356"/>
                      <a:pt x="21687" y="1"/>
                      <a:pt x="16852" y="1"/>
                    </a:cubicBezTo>
                    <a:close/>
                  </a:path>
                </a:pathLst>
              </a:custGeom>
              <a:solidFill>
                <a:srgbClr val="E51F2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10" name="Google Shape;2210;p34"/>
              <p:cNvSpPr/>
              <p:nvPr/>
            </p:nvSpPr>
            <p:spPr>
              <a:xfrm>
                <a:off x="1710350" y="1862325"/>
                <a:ext cx="314600" cy="548850"/>
              </a:xfrm>
              <a:custGeom>
                <a:avLst/>
                <a:gdLst/>
                <a:ahLst/>
                <a:cxnLst/>
                <a:rect l="l" t="t" r="r" b="b"/>
                <a:pathLst>
                  <a:path w="12584" h="21954" extrusionOk="0">
                    <a:moveTo>
                      <a:pt x="2088" y="1"/>
                    </a:moveTo>
                    <a:cubicBezTo>
                      <a:pt x="801" y="1"/>
                      <a:pt x="1" y="146"/>
                      <a:pt x="1" y="146"/>
                    </a:cubicBezTo>
                    <a:cubicBezTo>
                      <a:pt x="1" y="146"/>
                      <a:pt x="8477" y="10362"/>
                      <a:pt x="9003" y="21954"/>
                    </a:cubicBezTo>
                    <a:cubicBezTo>
                      <a:pt x="11269" y="18130"/>
                      <a:pt x="12584" y="13679"/>
                      <a:pt x="12584" y="8925"/>
                    </a:cubicBezTo>
                    <a:cubicBezTo>
                      <a:pt x="12584" y="6923"/>
                      <a:pt x="12341" y="4960"/>
                      <a:pt x="11896" y="3079"/>
                    </a:cubicBezTo>
                    <a:cubicBezTo>
                      <a:pt x="8272" y="468"/>
                      <a:pt x="4397" y="1"/>
                      <a:pt x="2088" y="1"/>
                    </a:cubicBezTo>
                    <a:close/>
                  </a:path>
                </a:pathLst>
              </a:custGeom>
              <a:solidFill>
                <a:srgbClr val="FFC1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11" name="Google Shape;2211;p34"/>
              <p:cNvSpPr/>
              <p:nvPr/>
            </p:nvSpPr>
            <p:spPr>
              <a:xfrm>
                <a:off x="1561150" y="1745925"/>
                <a:ext cx="239750" cy="222375"/>
              </a:xfrm>
              <a:custGeom>
                <a:avLst/>
                <a:gdLst/>
                <a:ahLst/>
                <a:cxnLst/>
                <a:rect l="l" t="t" r="r" b="b"/>
                <a:pathLst>
                  <a:path w="9590" h="8895" extrusionOk="0">
                    <a:moveTo>
                      <a:pt x="4215" y="1"/>
                    </a:moveTo>
                    <a:cubicBezTo>
                      <a:pt x="3347" y="1"/>
                      <a:pt x="2506" y="272"/>
                      <a:pt x="1822" y="837"/>
                    </a:cubicBezTo>
                    <a:cubicBezTo>
                      <a:pt x="82" y="2273"/>
                      <a:pt x="1" y="5065"/>
                      <a:pt x="1640" y="7047"/>
                    </a:cubicBezTo>
                    <a:cubicBezTo>
                      <a:pt x="2634" y="8250"/>
                      <a:pt x="4037" y="8894"/>
                      <a:pt x="5376" y="8894"/>
                    </a:cubicBezTo>
                    <a:cubicBezTo>
                      <a:pt x="6244" y="8894"/>
                      <a:pt x="7085" y="8624"/>
                      <a:pt x="7769" y="8059"/>
                    </a:cubicBezTo>
                    <a:cubicBezTo>
                      <a:pt x="9509" y="6622"/>
                      <a:pt x="9590" y="3831"/>
                      <a:pt x="7951" y="1848"/>
                    </a:cubicBezTo>
                    <a:cubicBezTo>
                      <a:pt x="6957" y="645"/>
                      <a:pt x="5553" y="1"/>
                      <a:pt x="4215" y="1"/>
                    </a:cubicBezTo>
                    <a:close/>
                  </a:path>
                </a:pathLst>
              </a:custGeom>
              <a:solidFill>
                <a:srgbClr val="DCEAF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12" name="Google Shape;2212;p34"/>
              <p:cNvSpPr/>
              <p:nvPr/>
            </p:nvSpPr>
            <p:spPr>
              <a:xfrm>
                <a:off x="1667875" y="1778000"/>
                <a:ext cx="101175" cy="79350"/>
              </a:xfrm>
              <a:custGeom>
                <a:avLst/>
                <a:gdLst/>
                <a:ahLst/>
                <a:cxnLst/>
                <a:rect l="l" t="t" r="r" b="b"/>
                <a:pathLst>
                  <a:path w="4047" h="3174" extrusionOk="0">
                    <a:moveTo>
                      <a:pt x="1255" y="0"/>
                    </a:moveTo>
                    <a:cubicBezTo>
                      <a:pt x="910" y="0"/>
                      <a:pt x="613" y="112"/>
                      <a:pt x="425" y="342"/>
                    </a:cubicBezTo>
                    <a:cubicBezTo>
                      <a:pt x="0" y="889"/>
                      <a:pt x="365" y="1880"/>
                      <a:pt x="1255" y="2568"/>
                    </a:cubicBezTo>
                    <a:cubicBezTo>
                      <a:pt x="1757" y="2965"/>
                      <a:pt x="2327" y="3173"/>
                      <a:pt x="2800" y="3173"/>
                    </a:cubicBezTo>
                    <a:cubicBezTo>
                      <a:pt x="3147" y="3173"/>
                      <a:pt x="3442" y="3062"/>
                      <a:pt x="3622" y="2831"/>
                    </a:cubicBezTo>
                    <a:cubicBezTo>
                      <a:pt x="4046" y="2305"/>
                      <a:pt x="3682" y="1293"/>
                      <a:pt x="2792" y="605"/>
                    </a:cubicBezTo>
                    <a:cubicBezTo>
                      <a:pt x="2290" y="208"/>
                      <a:pt x="1727" y="0"/>
                      <a:pt x="125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2213" name="Google Shape;2213;p34"/>
          <p:cNvGrpSpPr/>
          <p:nvPr/>
        </p:nvGrpSpPr>
        <p:grpSpPr>
          <a:xfrm>
            <a:off x="8614017" y="4653258"/>
            <a:ext cx="840907" cy="841473"/>
            <a:chOff x="1300400" y="1688700"/>
            <a:chExt cx="481950" cy="482275"/>
          </a:xfrm>
        </p:grpSpPr>
        <p:sp>
          <p:nvSpPr>
            <p:cNvPr id="2214" name="Google Shape;2214;p34"/>
            <p:cNvSpPr/>
            <p:nvPr/>
          </p:nvSpPr>
          <p:spPr>
            <a:xfrm>
              <a:off x="1300400" y="1688700"/>
              <a:ext cx="481950" cy="482275"/>
            </a:xfrm>
            <a:custGeom>
              <a:avLst/>
              <a:gdLst/>
              <a:ahLst/>
              <a:cxnLst/>
              <a:rect l="l" t="t" r="r" b="b"/>
              <a:pathLst>
                <a:path w="19278" h="19291" extrusionOk="0">
                  <a:moveTo>
                    <a:pt x="9645" y="19290"/>
                  </a:moveTo>
                  <a:cubicBezTo>
                    <a:pt x="14952" y="19290"/>
                    <a:pt x="19277" y="14952"/>
                    <a:pt x="19277" y="9645"/>
                  </a:cubicBezTo>
                  <a:cubicBezTo>
                    <a:pt x="19277" y="4339"/>
                    <a:pt x="14952" y="1"/>
                    <a:pt x="9645" y="1"/>
                  </a:cubicBezTo>
                  <a:cubicBezTo>
                    <a:pt x="4326" y="1"/>
                    <a:pt x="0" y="4339"/>
                    <a:pt x="0" y="9645"/>
                  </a:cubicBezTo>
                  <a:cubicBezTo>
                    <a:pt x="0" y="14952"/>
                    <a:pt x="4326" y="19290"/>
                    <a:pt x="9645" y="19290"/>
                  </a:cubicBezTo>
                  <a:close/>
                </a:path>
              </a:pathLst>
            </a:custGeom>
            <a:solidFill>
              <a:srgbClr val="A54D05"/>
            </a:solidFill>
            <a:ln w="762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ct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A54D05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5" name="Google Shape;2215;p34"/>
            <p:cNvSpPr/>
            <p:nvPr/>
          </p:nvSpPr>
          <p:spPr>
            <a:xfrm>
              <a:off x="1347225" y="1735550"/>
              <a:ext cx="388275" cy="388575"/>
            </a:xfrm>
            <a:custGeom>
              <a:avLst/>
              <a:gdLst/>
              <a:ahLst/>
              <a:cxnLst/>
              <a:rect l="l" t="t" r="r" b="b"/>
              <a:pathLst>
                <a:path w="15531" h="15543" extrusionOk="0">
                  <a:moveTo>
                    <a:pt x="7772" y="15543"/>
                  </a:moveTo>
                  <a:cubicBezTo>
                    <a:pt x="12048" y="15543"/>
                    <a:pt x="15531" y="12047"/>
                    <a:pt x="15531" y="7771"/>
                  </a:cubicBezTo>
                  <a:cubicBezTo>
                    <a:pt x="15531" y="3496"/>
                    <a:pt x="12048" y="0"/>
                    <a:pt x="7772" y="0"/>
                  </a:cubicBezTo>
                  <a:cubicBezTo>
                    <a:pt x="3484" y="0"/>
                    <a:pt x="1" y="3496"/>
                    <a:pt x="1" y="7771"/>
                  </a:cubicBezTo>
                  <a:cubicBezTo>
                    <a:pt x="1" y="12047"/>
                    <a:pt x="3484" y="15543"/>
                    <a:pt x="7772" y="15543"/>
                  </a:cubicBezTo>
                  <a:close/>
                </a:path>
              </a:pathLst>
            </a:custGeom>
            <a:solidFill>
              <a:srgbClr val="E69138"/>
            </a:solidFill>
            <a:ln w="76200" cap="flat" cmpd="sng">
              <a:solidFill>
                <a:srgbClr val="A54D0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ct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r>
                <a:rPr kumimoji="0" lang="en" sz="3067" b="1" i="0" u="none" strike="noStrike" kern="0" cap="none" spc="0" normalizeH="0" baseline="0" noProof="0">
                  <a:ln>
                    <a:noFill/>
                  </a:ln>
                  <a:solidFill>
                    <a:srgbClr val="A54D05"/>
                  </a:solidFill>
                  <a:effectLst/>
                  <a:uLnTx/>
                  <a:uFillTx/>
                  <a:latin typeface="Dosis"/>
                  <a:ea typeface="Dosis"/>
                  <a:cs typeface="Dosis"/>
                  <a:sym typeface="Dosis"/>
                </a:rPr>
                <a:t>1¢</a:t>
              </a:r>
              <a:endParaRPr kumimoji="0" sz="3067" b="1" i="0" u="none" strike="noStrike" kern="0" cap="none" spc="0" normalizeH="0" baseline="0" noProof="0">
                <a:ln>
                  <a:noFill/>
                </a:ln>
                <a:solidFill>
                  <a:srgbClr val="A54D05"/>
                </a:solidFill>
                <a:effectLst/>
                <a:uLnTx/>
                <a:uFillTx/>
                <a:latin typeface="Dosis"/>
                <a:ea typeface="Dosis"/>
                <a:cs typeface="Dosis"/>
                <a:sym typeface="Dosis"/>
              </a:endParaRPr>
            </a:p>
          </p:txBody>
        </p:sp>
      </p:grpSp>
      <p:grpSp>
        <p:nvGrpSpPr>
          <p:cNvPr id="2216" name="Google Shape;2216;p34"/>
          <p:cNvGrpSpPr/>
          <p:nvPr/>
        </p:nvGrpSpPr>
        <p:grpSpPr>
          <a:xfrm>
            <a:off x="8833733" y="5056658"/>
            <a:ext cx="840907" cy="841473"/>
            <a:chOff x="1300400" y="1688700"/>
            <a:chExt cx="481950" cy="482275"/>
          </a:xfrm>
        </p:grpSpPr>
        <p:sp>
          <p:nvSpPr>
            <p:cNvPr id="2217" name="Google Shape;2217;p34"/>
            <p:cNvSpPr/>
            <p:nvPr/>
          </p:nvSpPr>
          <p:spPr>
            <a:xfrm>
              <a:off x="1300400" y="1688700"/>
              <a:ext cx="481950" cy="482275"/>
            </a:xfrm>
            <a:custGeom>
              <a:avLst/>
              <a:gdLst/>
              <a:ahLst/>
              <a:cxnLst/>
              <a:rect l="l" t="t" r="r" b="b"/>
              <a:pathLst>
                <a:path w="19278" h="19291" extrusionOk="0">
                  <a:moveTo>
                    <a:pt x="9645" y="19290"/>
                  </a:moveTo>
                  <a:cubicBezTo>
                    <a:pt x="14952" y="19290"/>
                    <a:pt x="19277" y="14952"/>
                    <a:pt x="19277" y="9645"/>
                  </a:cubicBezTo>
                  <a:cubicBezTo>
                    <a:pt x="19277" y="4339"/>
                    <a:pt x="14952" y="1"/>
                    <a:pt x="9645" y="1"/>
                  </a:cubicBezTo>
                  <a:cubicBezTo>
                    <a:pt x="4326" y="1"/>
                    <a:pt x="0" y="4339"/>
                    <a:pt x="0" y="9645"/>
                  </a:cubicBezTo>
                  <a:cubicBezTo>
                    <a:pt x="0" y="14952"/>
                    <a:pt x="4326" y="19290"/>
                    <a:pt x="9645" y="19290"/>
                  </a:cubicBezTo>
                  <a:close/>
                </a:path>
              </a:pathLst>
            </a:custGeom>
            <a:solidFill>
              <a:srgbClr val="A54D05"/>
            </a:solidFill>
            <a:ln w="762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ct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A54D05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8" name="Google Shape;2218;p34"/>
            <p:cNvSpPr/>
            <p:nvPr/>
          </p:nvSpPr>
          <p:spPr>
            <a:xfrm>
              <a:off x="1347225" y="1735550"/>
              <a:ext cx="388275" cy="388575"/>
            </a:xfrm>
            <a:custGeom>
              <a:avLst/>
              <a:gdLst/>
              <a:ahLst/>
              <a:cxnLst/>
              <a:rect l="l" t="t" r="r" b="b"/>
              <a:pathLst>
                <a:path w="15531" h="15543" extrusionOk="0">
                  <a:moveTo>
                    <a:pt x="7772" y="15543"/>
                  </a:moveTo>
                  <a:cubicBezTo>
                    <a:pt x="12048" y="15543"/>
                    <a:pt x="15531" y="12047"/>
                    <a:pt x="15531" y="7771"/>
                  </a:cubicBezTo>
                  <a:cubicBezTo>
                    <a:pt x="15531" y="3496"/>
                    <a:pt x="12048" y="0"/>
                    <a:pt x="7772" y="0"/>
                  </a:cubicBezTo>
                  <a:cubicBezTo>
                    <a:pt x="3484" y="0"/>
                    <a:pt x="1" y="3496"/>
                    <a:pt x="1" y="7771"/>
                  </a:cubicBezTo>
                  <a:cubicBezTo>
                    <a:pt x="1" y="12047"/>
                    <a:pt x="3484" y="15543"/>
                    <a:pt x="7772" y="15543"/>
                  </a:cubicBezTo>
                  <a:close/>
                </a:path>
              </a:pathLst>
            </a:custGeom>
            <a:solidFill>
              <a:srgbClr val="E69138"/>
            </a:solidFill>
            <a:ln w="76200" cap="flat" cmpd="sng">
              <a:solidFill>
                <a:srgbClr val="A54D0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ct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r>
                <a:rPr kumimoji="0" lang="en" sz="3067" b="1" i="0" u="none" strike="noStrike" kern="0" cap="none" spc="0" normalizeH="0" baseline="0" noProof="0">
                  <a:ln>
                    <a:noFill/>
                  </a:ln>
                  <a:solidFill>
                    <a:srgbClr val="A54D05"/>
                  </a:solidFill>
                  <a:effectLst/>
                  <a:uLnTx/>
                  <a:uFillTx/>
                  <a:latin typeface="Dosis"/>
                  <a:ea typeface="Dosis"/>
                  <a:cs typeface="Dosis"/>
                  <a:sym typeface="Dosis"/>
                </a:rPr>
                <a:t>1¢</a:t>
              </a:r>
              <a:endParaRPr kumimoji="0" sz="3067" b="1" i="0" u="none" strike="noStrike" kern="0" cap="none" spc="0" normalizeH="0" baseline="0" noProof="0">
                <a:ln>
                  <a:noFill/>
                </a:ln>
                <a:solidFill>
                  <a:srgbClr val="A54D05"/>
                </a:solidFill>
                <a:effectLst/>
                <a:uLnTx/>
                <a:uFillTx/>
                <a:latin typeface="Dosis"/>
                <a:ea typeface="Dosis"/>
                <a:cs typeface="Dosis"/>
                <a:sym typeface="Dosis"/>
              </a:endParaRPr>
            </a:p>
          </p:txBody>
        </p:sp>
      </p:grpSp>
      <p:sp>
        <p:nvSpPr>
          <p:cNvPr id="2219" name="Google Shape;2219;p34"/>
          <p:cNvSpPr/>
          <p:nvPr/>
        </p:nvSpPr>
        <p:spPr>
          <a:xfrm>
            <a:off x="8614030" y="4358664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BE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220" name="Google Shape;2220;p34"/>
          <p:cNvSpPr/>
          <p:nvPr/>
        </p:nvSpPr>
        <p:spPr>
          <a:xfrm>
            <a:off x="9046347" y="3021164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BE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221" name="Google Shape;2221;p34"/>
          <p:cNvSpPr/>
          <p:nvPr/>
        </p:nvSpPr>
        <p:spPr>
          <a:xfrm>
            <a:off x="10747763" y="2886164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BE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38206447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1219170">
              <a:buClr>
                <a:srgbClr val="000000"/>
              </a:buClr>
            </a:pPr>
            <a:fld id="{D2D769DF-72D7-400B-8D46-2CA7E227B53C}" type="datetimeFigureOut">
              <a:rPr lang="en-US" sz="1867" kern="0" smtClean="0">
                <a:solidFill>
                  <a:srgbClr val="000000"/>
                </a:solidFill>
                <a:cs typeface="Arial"/>
                <a:sym typeface="Arial"/>
              </a:rPr>
              <a:pPr defTabSz="1219170">
                <a:buClr>
                  <a:srgbClr val="000000"/>
                </a:buClr>
              </a:pPr>
              <a:t>1/8/2025</a:t>
            </a:fld>
            <a:endParaRPr lang="en-US"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1219170">
              <a:buClr>
                <a:srgbClr val="000000"/>
              </a:buClr>
            </a:pPr>
            <a:endParaRPr lang="en-US"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1219170">
              <a:buClr>
                <a:srgbClr val="000000"/>
              </a:buClr>
            </a:pPr>
            <a:fld id="{69B50EDA-12E8-486B-B293-B7EEEFB6F524}" type="slidenum">
              <a:rPr lang="en-US" sz="1867" kern="0" smtClean="0">
                <a:solidFill>
                  <a:srgbClr val="000000"/>
                </a:solidFill>
                <a:cs typeface="Arial"/>
                <a:sym typeface="Arial"/>
              </a:rPr>
              <a:pPr defTabSz="1219170">
                <a:buClr>
                  <a:srgbClr val="000000"/>
                </a:buClr>
              </a:pPr>
              <a:t>‹#›</a:t>
            </a:fld>
            <a:endParaRPr lang="en-US"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68104879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50F3DD58-9276-410C-AF6C-7D5D1EBFD59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5914D2AB-DD58-4746-B875-8D90D23E26D2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1/8/2025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4AF32367-9DC6-460C-AB8E-A7891D7256F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066418EF-E8B5-4976-B327-89696CF5A60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36E7B28-9747-4E84-B604-46E657738A9E}" type="slidenum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044036076"/>
      </p:ext>
    </p:extLst>
  </p:cSld>
  <p:clrMapOvr>
    <a:masterClrMapping/>
  </p:clrMapOvr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3">
  <p:cSld name="Section header 3">
    <p:bg>
      <p:bgPr>
        <a:solidFill>
          <a:schemeClr val="dk1"/>
        </a:solidFill>
        <a:effectLst/>
      </p:bgPr>
    </p:bg>
    <p:spTree>
      <p:nvGrpSpPr>
        <p:cNvPr id="1" name="Shape 10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16" name="Google Shape;1016;p16"/>
          <p:cNvGrpSpPr/>
          <p:nvPr/>
        </p:nvGrpSpPr>
        <p:grpSpPr>
          <a:xfrm>
            <a:off x="-184227" y="-399294"/>
            <a:ext cx="13152739" cy="7397993"/>
            <a:chOff x="238125" y="822050"/>
            <a:chExt cx="7136850" cy="4051475"/>
          </a:xfrm>
        </p:grpSpPr>
        <p:sp>
          <p:nvSpPr>
            <p:cNvPr id="1017" name="Google Shape;1017;p16"/>
            <p:cNvSpPr/>
            <p:nvPr/>
          </p:nvSpPr>
          <p:spPr>
            <a:xfrm>
              <a:off x="238125" y="114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8" name="Google Shape;1018;p16"/>
            <p:cNvSpPr/>
            <p:nvPr/>
          </p:nvSpPr>
          <p:spPr>
            <a:xfrm>
              <a:off x="238125" y="27590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9" name="Google Shape;1019;p16"/>
            <p:cNvSpPr/>
            <p:nvPr/>
          </p:nvSpPr>
          <p:spPr>
            <a:xfrm>
              <a:off x="238125" y="250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0" name="Google Shape;1020;p16"/>
            <p:cNvSpPr/>
            <p:nvPr/>
          </p:nvSpPr>
          <p:spPr>
            <a:xfrm>
              <a:off x="238125" y="22460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1" name="Google Shape;1021;p16"/>
            <p:cNvSpPr/>
            <p:nvPr/>
          </p:nvSpPr>
          <p:spPr>
            <a:xfrm>
              <a:off x="238125" y="1971075"/>
              <a:ext cx="7136850" cy="0"/>
            </a:xfrm>
            <a:custGeom>
              <a:avLst/>
              <a:gdLst/>
              <a:ahLst/>
              <a:cxnLst/>
              <a:rect l="l" t="t" r="r" b="b"/>
              <a:pathLst>
                <a:path w="285474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2" name="Google Shape;1022;p16"/>
            <p:cNvSpPr/>
            <p:nvPr/>
          </p:nvSpPr>
          <p:spPr>
            <a:xfrm>
              <a:off x="238125" y="169607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3" name="Google Shape;1023;p16"/>
            <p:cNvSpPr/>
            <p:nvPr/>
          </p:nvSpPr>
          <p:spPr>
            <a:xfrm>
              <a:off x="238125" y="1420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4" name="Google Shape;1024;p16"/>
            <p:cNvSpPr/>
            <p:nvPr/>
          </p:nvSpPr>
          <p:spPr>
            <a:xfrm>
              <a:off x="238125" y="33092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5" name="Google Shape;1025;p16"/>
            <p:cNvSpPr/>
            <p:nvPr/>
          </p:nvSpPr>
          <p:spPr>
            <a:xfrm>
              <a:off x="238125" y="30155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6" name="Google Shape;1026;p16"/>
            <p:cNvSpPr/>
            <p:nvPr/>
          </p:nvSpPr>
          <p:spPr>
            <a:xfrm>
              <a:off x="238125" y="47439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7" name="Google Shape;1027;p16"/>
            <p:cNvSpPr/>
            <p:nvPr/>
          </p:nvSpPr>
          <p:spPr>
            <a:xfrm>
              <a:off x="238125" y="44549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8" name="Google Shape;1028;p16"/>
            <p:cNvSpPr/>
            <p:nvPr/>
          </p:nvSpPr>
          <p:spPr>
            <a:xfrm>
              <a:off x="238125" y="4167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9" name="Google Shape;1029;p16"/>
            <p:cNvSpPr/>
            <p:nvPr/>
          </p:nvSpPr>
          <p:spPr>
            <a:xfrm>
              <a:off x="238125" y="38817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0" name="Google Shape;1030;p16"/>
            <p:cNvSpPr/>
            <p:nvPr/>
          </p:nvSpPr>
          <p:spPr>
            <a:xfrm>
              <a:off x="238125" y="35953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1" name="Google Shape;1031;p16"/>
            <p:cNvSpPr/>
            <p:nvPr/>
          </p:nvSpPr>
          <p:spPr>
            <a:xfrm>
              <a:off x="5075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2" name="Google Shape;1032;p16"/>
            <p:cNvSpPr/>
            <p:nvPr/>
          </p:nvSpPr>
          <p:spPr>
            <a:xfrm>
              <a:off x="3244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3" name="Google Shape;1033;p16"/>
            <p:cNvSpPr/>
            <p:nvPr/>
          </p:nvSpPr>
          <p:spPr>
            <a:xfrm>
              <a:off x="29400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4" name="Google Shape;1034;p16"/>
            <p:cNvSpPr/>
            <p:nvPr/>
          </p:nvSpPr>
          <p:spPr>
            <a:xfrm>
              <a:off x="2635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5" name="Google Shape;1035;p16"/>
            <p:cNvSpPr/>
            <p:nvPr/>
          </p:nvSpPr>
          <p:spPr>
            <a:xfrm>
              <a:off x="2331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6" name="Google Shape;1036;p16"/>
            <p:cNvSpPr/>
            <p:nvPr/>
          </p:nvSpPr>
          <p:spPr>
            <a:xfrm>
              <a:off x="20279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7" name="Google Shape;1037;p16"/>
            <p:cNvSpPr/>
            <p:nvPr/>
          </p:nvSpPr>
          <p:spPr>
            <a:xfrm>
              <a:off x="17239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8" name="Google Shape;1038;p16"/>
            <p:cNvSpPr/>
            <p:nvPr/>
          </p:nvSpPr>
          <p:spPr>
            <a:xfrm>
              <a:off x="14197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9" name="Google Shape;1039;p16"/>
            <p:cNvSpPr/>
            <p:nvPr/>
          </p:nvSpPr>
          <p:spPr>
            <a:xfrm>
              <a:off x="1115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0" name="Google Shape;1040;p16"/>
            <p:cNvSpPr/>
            <p:nvPr/>
          </p:nvSpPr>
          <p:spPr>
            <a:xfrm>
              <a:off x="811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1" name="Google Shape;1041;p16"/>
            <p:cNvSpPr/>
            <p:nvPr/>
          </p:nvSpPr>
          <p:spPr>
            <a:xfrm>
              <a:off x="3548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2" name="Google Shape;1042;p16"/>
            <p:cNvSpPr/>
            <p:nvPr/>
          </p:nvSpPr>
          <p:spPr>
            <a:xfrm>
              <a:off x="62845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3" name="Google Shape;1043;p16"/>
            <p:cNvSpPr/>
            <p:nvPr/>
          </p:nvSpPr>
          <p:spPr>
            <a:xfrm>
              <a:off x="5980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4" name="Google Shape;1044;p16"/>
            <p:cNvSpPr/>
            <p:nvPr/>
          </p:nvSpPr>
          <p:spPr>
            <a:xfrm>
              <a:off x="5676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5" name="Google Shape;1045;p16"/>
            <p:cNvSpPr/>
            <p:nvPr/>
          </p:nvSpPr>
          <p:spPr>
            <a:xfrm>
              <a:off x="53724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6" name="Google Shape;1046;p16"/>
            <p:cNvSpPr/>
            <p:nvPr/>
          </p:nvSpPr>
          <p:spPr>
            <a:xfrm>
              <a:off x="50684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7" name="Google Shape;1047;p16"/>
            <p:cNvSpPr/>
            <p:nvPr/>
          </p:nvSpPr>
          <p:spPr>
            <a:xfrm>
              <a:off x="47644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8" name="Google Shape;1048;p16"/>
            <p:cNvSpPr/>
            <p:nvPr/>
          </p:nvSpPr>
          <p:spPr>
            <a:xfrm>
              <a:off x="4460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9" name="Google Shape;1049;p16"/>
            <p:cNvSpPr/>
            <p:nvPr/>
          </p:nvSpPr>
          <p:spPr>
            <a:xfrm>
              <a:off x="4156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0" name="Google Shape;1050;p16"/>
            <p:cNvSpPr/>
            <p:nvPr/>
          </p:nvSpPr>
          <p:spPr>
            <a:xfrm>
              <a:off x="38522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1" name="Google Shape;1051;p16"/>
            <p:cNvSpPr/>
            <p:nvPr/>
          </p:nvSpPr>
          <p:spPr>
            <a:xfrm>
              <a:off x="65885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2" name="Google Shape;1052;p16"/>
            <p:cNvSpPr/>
            <p:nvPr/>
          </p:nvSpPr>
          <p:spPr>
            <a:xfrm>
              <a:off x="71967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3" name="Google Shape;1053;p16"/>
            <p:cNvSpPr/>
            <p:nvPr/>
          </p:nvSpPr>
          <p:spPr>
            <a:xfrm>
              <a:off x="68927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054" name="Google Shape;1054;p16"/>
          <p:cNvSpPr txBox="1">
            <a:spLocks noGrp="1"/>
          </p:cNvSpPr>
          <p:nvPr>
            <p:ph type="title"/>
          </p:nvPr>
        </p:nvSpPr>
        <p:spPr>
          <a:xfrm>
            <a:off x="1014933" y="3029067"/>
            <a:ext cx="7366000" cy="166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200"/>
              <a:buNone/>
              <a:defRPr sz="7333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9pPr>
          </a:lstStyle>
          <a:p>
            <a:endParaRPr/>
          </a:p>
        </p:txBody>
      </p:sp>
      <p:sp>
        <p:nvSpPr>
          <p:cNvPr id="1055" name="Google Shape;1055;p16"/>
          <p:cNvSpPr txBox="1">
            <a:spLocks noGrp="1"/>
          </p:cNvSpPr>
          <p:nvPr>
            <p:ph type="subTitle" idx="1"/>
          </p:nvPr>
        </p:nvSpPr>
        <p:spPr>
          <a:xfrm>
            <a:off x="1014933" y="5379133"/>
            <a:ext cx="7366000" cy="59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1056" name="Google Shape;1056;p16"/>
          <p:cNvSpPr txBox="1">
            <a:spLocks noGrp="1"/>
          </p:cNvSpPr>
          <p:nvPr>
            <p:ph type="title" idx="2" hasCustomPrompt="1"/>
          </p:nvPr>
        </p:nvSpPr>
        <p:spPr>
          <a:xfrm>
            <a:off x="1083967" y="998433"/>
            <a:ext cx="1715200" cy="166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3333" b="1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grpSp>
        <p:nvGrpSpPr>
          <p:cNvPr id="1057" name="Google Shape;1057;p16"/>
          <p:cNvGrpSpPr/>
          <p:nvPr/>
        </p:nvGrpSpPr>
        <p:grpSpPr>
          <a:xfrm>
            <a:off x="8937103" y="3438280"/>
            <a:ext cx="2087215" cy="2626781"/>
            <a:chOff x="7667575" y="2133515"/>
            <a:chExt cx="359600" cy="452550"/>
          </a:xfrm>
        </p:grpSpPr>
        <p:sp>
          <p:nvSpPr>
            <p:cNvPr id="1058" name="Google Shape;1058;p16"/>
            <p:cNvSpPr/>
            <p:nvPr/>
          </p:nvSpPr>
          <p:spPr>
            <a:xfrm>
              <a:off x="7667950" y="2133515"/>
              <a:ext cx="359225" cy="452550"/>
            </a:xfrm>
            <a:custGeom>
              <a:avLst/>
              <a:gdLst/>
              <a:ahLst/>
              <a:cxnLst/>
              <a:rect l="l" t="t" r="r" b="b"/>
              <a:pathLst>
                <a:path w="14369" h="18102" extrusionOk="0">
                  <a:moveTo>
                    <a:pt x="7214" y="0"/>
                  </a:moveTo>
                  <a:cubicBezTo>
                    <a:pt x="7095" y="0"/>
                    <a:pt x="7005" y="90"/>
                    <a:pt x="6990" y="194"/>
                  </a:cubicBezTo>
                  <a:lnTo>
                    <a:pt x="1420" y="194"/>
                  </a:lnTo>
                  <a:lnTo>
                    <a:pt x="1420" y="7423"/>
                  </a:lnTo>
                  <a:lnTo>
                    <a:pt x="6990" y="7423"/>
                  </a:lnTo>
                  <a:lnTo>
                    <a:pt x="6990" y="7438"/>
                  </a:lnTo>
                  <a:lnTo>
                    <a:pt x="449" y="7438"/>
                  </a:lnTo>
                  <a:lnTo>
                    <a:pt x="449" y="9962"/>
                  </a:lnTo>
                  <a:lnTo>
                    <a:pt x="285" y="9962"/>
                  </a:lnTo>
                  <a:cubicBezTo>
                    <a:pt x="135" y="9962"/>
                    <a:pt x="1" y="10081"/>
                    <a:pt x="1" y="10245"/>
                  </a:cubicBezTo>
                  <a:cubicBezTo>
                    <a:pt x="1" y="10395"/>
                    <a:pt x="135" y="10514"/>
                    <a:pt x="285" y="10514"/>
                  </a:cubicBezTo>
                  <a:lnTo>
                    <a:pt x="449" y="10514"/>
                  </a:lnTo>
                  <a:lnTo>
                    <a:pt x="449" y="17549"/>
                  </a:lnTo>
                  <a:lnTo>
                    <a:pt x="6990" y="17549"/>
                  </a:lnTo>
                  <a:lnTo>
                    <a:pt x="6990" y="17892"/>
                  </a:lnTo>
                  <a:cubicBezTo>
                    <a:pt x="6990" y="17997"/>
                    <a:pt x="7095" y="18101"/>
                    <a:pt x="7214" y="18101"/>
                  </a:cubicBezTo>
                  <a:cubicBezTo>
                    <a:pt x="7334" y="18101"/>
                    <a:pt x="7424" y="17997"/>
                    <a:pt x="7424" y="17892"/>
                  </a:cubicBezTo>
                  <a:lnTo>
                    <a:pt x="7424" y="17549"/>
                  </a:lnTo>
                  <a:lnTo>
                    <a:pt x="13905" y="17549"/>
                  </a:lnTo>
                  <a:lnTo>
                    <a:pt x="13905" y="10514"/>
                  </a:lnTo>
                  <a:lnTo>
                    <a:pt x="14085" y="10514"/>
                  </a:lnTo>
                  <a:cubicBezTo>
                    <a:pt x="14249" y="10514"/>
                    <a:pt x="14368" y="10395"/>
                    <a:pt x="14368" y="10245"/>
                  </a:cubicBezTo>
                  <a:cubicBezTo>
                    <a:pt x="14368" y="10081"/>
                    <a:pt x="14249" y="9962"/>
                    <a:pt x="14085" y="9962"/>
                  </a:cubicBezTo>
                  <a:lnTo>
                    <a:pt x="13905" y="9962"/>
                  </a:lnTo>
                  <a:lnTo>
                    <a:pt x="13905" y="7438"/>
                  </a:lnTo>
                  <a:lnTo>
                    <a:pt x="7424" y="7438"/>
                  </a:lnTo>
                  <a:lnTo>
                    <a:pt x="7424" y="7423"/>
                  </a:lnTo>
                  <a:lnTo>
                    <a:pt x="12307" y="7423"/>
                  </a:lnTo>
                  <a:lnTo>
                    <a:pt x="12307" y="194"/>
                  </a:lnTo>
                  <a:lnTo>
                    <a:pt x="7424" y="194"/>
                  </a:lnTo>
                  <a:cubicBezTo>
                    <a:pt x="7409" y="90"/>
                    <a:pt x="7319" y="0"/>
                    <a:pt x="7214" y="0"/>
                  </a:cubicBezTo>
                  <a:close/>
                </a:path>
              </a:pathLst>
            </a:custGeom>
            <a:solidFill>
              <a:srgbClr val="FFFFFF"/>
            </a:solidFill>
            <a:ln w="2286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9" name="Google Shape;1059;p16"/>
            <p:cNvSpPr/>
            <p:nvPr/>
          </p:nvSpPr>
          <p:spPr>
            <a:xfrm>
              <a:off x="7678775" y="2319625"/>
              <a:ext cx="336075" cy="252425"/>
            </a:xfrm>
            <a:custGeom>
              <a:avLst/>
              <a:gdLst/>
              <a:ahLst/>
              <a:cxnLst/>
              <a:rect l="l" t="t" r="r" b="b"/>
              <a:pathLst>
                <a:path w="13443" h="10097" extrusionOk="0">
                  <a:moveTo>
                    <a:pt x="1" y="1"/>
                  </a:moveTo>
                  <a:lnTo>
                    <a:pt x="1" y="10097"/>
                  </a:lnTo>
                  <a:lnTo>
                    <a:pt x="13442" y="10097"/>
                  </a:lnTo>
                  <a:lnTo>
                    <a:pt x="13442" y="1"/>
                  </a:lnTo>
                  <a:close/>
                </a:path>
              </a:pathLst>
            </a:custGeom>
            <a:solidFill>
              <a:srgbClr val="FAA0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0" name="Google Shape;1060;p16"/>
            <p:cNvSpPr/>
            <p:nvPr/>
          </p:nvSpPr>
          <p:spPr>
            <a:xfrm>
              <a:off x="7716875" y="2354350"/>
              <a:ext cx="72825" cy="72850"/>
            </a:xfrm>
            <a:custGeom>
              <a:avLst/>
              <a:gdLst/>
              <a:ahLst/>
              <a:cxnLst/>
              <a:rect l="l" t="t" r="r" b="b"/>
              <a:pathLst>
                <a:path w="2913" h="2914" extrusionOk="0">
                  <a:moveTo>
                    <a:pt x="0" y="1"/>
                  </a:moveTo>
                  <a:lnTo>
                    <a:pt x="0" y="2913"/>
                  </a:lnTo>
                  <a:lnTo>
                    <a:pt x="2912" y="2913"/>
                  </a:lnTo>
                  <a:lnTo>
                    <a:pt x="2912" y="1"/>
                  </a:lnTo>
                  <a:close/>
                </a:path>
              </a:pathLst>
            </a:custGeom>
            <a:solidFill>
              <a:srgbClr val="6146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1" name="Google Shape;1061;p16"/>
            <p:cNvSpPr/>
            <p:nvPr/>
          </p:nvSpPr>
          <p:spPr>
            <a:xfrm>
              <a:off x="7829250" y="2478700"/>
              <a:ext cx="147875" cy="19050"/>
            </a:xfrm>
            <a:custGeom>
              <a:avLst/>
              <a:gdLst/>
              <a:ahLst/>
              <a:cxnLst/>
              <a:rect l="l" t="t" r="r" b="b"/>
              <a:pathLst>
                <a:path w="5915" h="762" extrusionOk="0">
                  <a:moveTo>
                    <a:pt x="1" y="0"/>
                  </a:moveTo>
                  <a:lnTo>
                    <a:pt x="1" y="762"/>
                  </a:lnTo>
                  <a:lnTo>
                    <a:pt x="5915" y="762"/>
                  </a:lnTo>
                  <a:lnTo>
                    <a:pt x="5915" y="0"/>
                  </a:lnTo>
                  <a:close/>
                </a:path>
              </a:pathLst>
            </a:custGeom>
            <a:solidFill>
              <a:srgbClr val="FFC0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2" name="Google Shape;1062;p16"/>
            <p:cNvSpPr/>
            <p:nvPr/>
          </p:nvSpPr>
          <p:spPr>
            <a:xfrm>
              <a:off x="7829250" y="2516400"/>
              <a:ext cx="147875" cy="18700"/>
            </a:xfrm>
            <a:custGeom>
              <a:avLst/>
              <a:gdLst/>
              <a:ahLst/>
              <a:cxnLst/>
              <a:rect l="l" t="t" r="r" b="b"/>
              <a:pathLst>
                <a:path w="5915" h="748" extrusionOk="0">
                  <a:moveTo>
                    <a:pt x="1" y="1"/>
                  </a:moveTo>
                  <a:lnTo>
                    <a:pt x="1" y="747"/>
                  </a:lnTo>
                  <a:lnTo>
                    <a:pt x="5915" y="747"/>
                  </a:lnTo>
                  <a:lnTo>
                    <a:pt x="5915" y="1"/>
                  </a:lnTo>
                  <a:close/>
                </a:path>
              </a:pathLst>
            </a:custGeom>
            <a:solidFill>
              <a:srgbClr val="FFC0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3" name="Google Shape;1063;p16"/>
            <p:cNvSpPr/>
            <p:nvPr/>
          </p:nvSpPr>
          <p:spPr>
            <a:xfrm>
              <a:off x="7702675" y="2138550"/>
              <a:ext cx="272225" cy="180750"/>
            </a:xfrm>
            <a:custGeom>
              <a:avLst/>
              <a:gdLst/>
              <a:ahLst/>
              <a:cxnLst/>
              <a:rect l="l" t="t" r="r" b="b"/>
              <a:pathLst>
                <a:path w="10889" h="7230" extrusionOk="0">
                  <a:moveTo>
                    <a:pt x="1" y="1"/>
                  </a:moveTo>
                  <a:lnTo>
                    <a:pt x="1" y="7229"/>
                  </a:lnTo>
                  <a:lnTo>
                    <a:pt x="10888" y="7229"/>
                  </a:lnTo>
                  <a:lnTo>
                    <a:pt x="10888" y="1"/>
                  </a:lnTo>
                  <a:close/>
                </a:path>
              </a:pathLst>
            </a:custGeom>
            <a:solidFill>
              <a:srgbClr val="F28B0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4" name="Google Shape;1064;p16"/>
            <p:cNvSpPr/>
            <p:nvPr/>
          </p:nvSpPr>
          <p:spPr>
            <a:xfrm>
              <a:off x="7726200" y="2185225"/>
              <a:ext cx="98600" cy="14200"/>
            </a:xfrm>
            <a:custGeom>
              <a:avLst/>
              <a:gdLst/>
              <a:ahLst/>
              <a:cxnLst/>
              <a:rect l="l" t="t" r="r" b="b"/>
              <a:pathLst>
                <a:path w="3944" h="568" extrusionOk="0">
                  <a:moveTo>
                    <a:pt x="1" y="0"/>
                  </a:moveTo>
                  <a:lnTo>
                    <a:pt x="1" y="568"/>
                  </a:lnTo>
                  <a:lnTo>
                    <a:pt x="3943" y="568"/>
                  </a:lnTo>
                  <a:lnTo>
                    <a:pt x="3943" y="0"/>
                  </a:lnTo>
                  <a:close/>
                </a:path>
              </a:pathLst>
            </a:custGeom>
            <a:solidFill>
              <a:srgbClr val="FFC0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5" name="Google Shape;1065;p16"/>
            <p:cNvSpPr/>
            <p:nvPr/>
          </p:nvSpPr>
          <p:spPr>
            <a:xfrm>
              <a:off x="7723575" y="2218075"/>
              <a:ext cx="98975" cy="14225"/>
            </a:xfrm>
            <a:custGeom>
              <a:avLst/>
              <a:gdLst/>
              <a:ahLst/>
              <a:cxnLst/>
              <a:rect l="l" t="t" r="r" b="b"/>
              <a:pathLst>
                <a:path w="3959" h="569" extrusionOk="0">
                  <a:moveTo>
                    <a:pt x="1" y="1"/>
                  </a:moveTo>
                  <a:lnTo>
                    <a:pt x="1" y="568"/>
                  </a:lnTo>
                  <a:lnTo>
                    <a:pt x="3959" y="568"/>
                  </a:lnTo>
                  <a:lnTo>
                    <a:pt x="3959" y="1"/>
                  </a:lnTo>
                  <a:close/>
                </a:path>
              </a:pathLst>
            </a:custGeom>
            <a:solidFill>
              <a:srgbClr val="FFC0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6" name="Google Shape;1066;p16"/>
            <p:cNvSpPr/>
            <p:nvPr/>
          </p:nvSpPr>
          <p:spPr>
            <a:xfrm>
              <a:off x="7871825" y="2178500"/>
              <a:ext cx="82150" cy="121750"/>
            </a:xfrm>
            <a:custGeom>
              <a:avLst/>
              <a:gdLst/>
              <a:ahLst/>
              <a:cxnLst/>
              <a:rect l="l" t="t" r="r" b="b"/>
              <a:pathLst>
                <a:path w="3286" h="4870" extrusionOk="0">
                  <a:moveTo>
                    <a:pt x="0" y="1"/>
                  </a:moveTo>
                  <a:lnTo>
                    <a:pt x="0" y="4869"/>
                  </a:lnTo>
                  <a:lnTo>
                    <a:pt x="3286" y="4869"/>
                  </a:lnTo>
                  <a:lnTo>
                    <a:pt x="3286" y="1"/>
                  </a:lnTo>
                  <a:close/>
                </a:path>
              </a:pathLst>
            </a:custGeom>
            <a:solidFill>
              <a:srgbClr val="FFC0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7" name="Google Shape;1067;p16"/>
            <p:cNvSpPr/>
            <p:nvPr/>
          </p:nvSpPr>
          <p:spPr>
            <a:xfrm>
              <a:off x="7842325" y="2133700"/>
              <a:ext cx="10475" cy="452175"/>
            </a:xfrm>
            <a:custGeom>
              <a:avLst/>
              <a:gdLst/>
              <a:ahLst/>
              <a:cxnLst/>
              <a:rect l="l" t="t" r="r" b="b"/>
              <a:pathLst>
                <a:path w="419" h="18087" extrusionOk="0">
                  <a:moveTo>
                    <a:pt x="209" y="0"/>
                  </a:moveTo>
                  <a:cubicBezTo>
                    <a:pt x="90" y="0"/>
                    <a:pt x="0" y="90"/>
                    <a:pt x="0" y="209"/>
                  </a:cubicBezTo>
                  <a:lnTo>
                    <a:pt x="0" y="17892"/>
                  </a:lnTo>
                  <a:cubicBezTo>
                    <a:pt x="0" y="17997"/>
                    <a:pt x="90" y="18087"/>
                    <a:pt x="209" y="18087"/>
                  </a:cubicBezTo>
                  <a:cubicBezTo>
                    <a:pt x="329" y="18087"/>
                    <a:pt x="418" y="17997"/>
                    <a:pt x="418" y="17892"/>
                  </a:cubicBezTo>
                  <a:lnTo>
                    <a:pt x="418" y="209"/>
                  </a:lnTo>
                  <a:cubicBezTo>
                    <a:pt x="418" y="90"/>
                    <a:pt x="329" y="0"/>
                    <a:pt x="209" y="0"/>
                  </a:cubicBezTo>
                  <a:close/>
                </a:path>
              </a:pathLst>
            </a:custGeom>
            <a:solidFill>
              <a:srgbClr val="FCD1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8" name="Google Shape;1068;p16"/>
            <p:cNvSpPr/>
            <p:nvPr/>
          </p:nvSpPr>
          <p:spPr>
            <a:xfrm>
              <a:off x="7667575" y="2382375"/>
              <a:ext cx="358850" cy="14200"/>
            </a:xfrm>
            <a:custGeom>
              <a:avLst/>
              <a:gdLst/>
              <a:ahLst/>
              <a:cxnLst/>
              <a:rect l="l" t="t" r="r" b="b"/>
              <a:pathLst>
                <a:path w="14354" h="568" extrusionOk="0">
                  <a:moveTo>
                    <a:pt x="270" y="0"/>
                  </a:moveTo>
                  <a:cubicBezTo>
                    <a:pt x="120" y="0"/>
                    <a:pt x="1" y="134"/>
                    <a:pt x="1" y="284"/>
                  </a:cubicBezTo>
                  <a:cubicBezTo>
                    <a:pt x="1" y="448"/>
                    <a:pt x="120" y="568"/>
                    <a:pt x="270" y="568"/>
                  </a:cubicBezTo>
                  <a:lnTo>
                    <a:pt x="14084" y="568"/>
                  </a:lnTo>
                  <a:cubicBezTo>
                    <a:pt x="14234" y="568"/>
                    <a:pt x="14353" y="448"/>
                    <a:pt x="14353" y="284"/>
                  </a:cubicBezTo>
                  <a:cubicBezTo>
                    <a:pt x="14353" y="134"/>
                    <a:pt x="14234" y="0"/>
                    <a:pt x="14084" y="0"/>
                  </a:cubicBezTo>
                  <a:close/>
                </a:path>
              </a:pathLst>
            </a:custGeom>
            <a:solidFill>
              <a:srgbClr val="FFC0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69" name="Google Shape;1069;p16"/>
          <p:cNvGrpSpPr/>
          <p:nvPr/>
        </p:nvGrpSpPr>
        <p:grpSpPr>
          <a:xfrm>
            <a:off x="9171199" y="1568962"/>
            <a:ext cx="863885" cy="863903"/>
            <a:chOff x="3312800" y="1179225"/>
            <a:chExt cx="473725" cy="473700"/>
          </a:xfrm>
        </p:grpSpPr>
        <p:sp>
          <p:nvSpPr>
            <p:cNvPr id="1070" name="Google Shape;1070;p16"/>
            <p:cNvSpPr/>
            <p:nvPr/>
          </p:nvSpPr>
          <p:spPr>
            <a:xfrm>
              <a:off x="3312800" y="1179225"/>
              <a:ext cx="473725" cy="473700"/>
            </a:xfrm>
            <a:custGeom>
              <a:avLst/>
              <a:gdLst/>
              <a:ahLst/>
              <a:cxnLst/>
              <a:rect l="l" t="t" r="r" b="b"/>
              <a:pathLst>
                <a:path w="18949" h="18948" extrusionOk="0">
                  <a:moveTo>
                    <a:pt x="9474" y="0"/>
                  </a:moveTo>
                  <a:cubicBezTo>
                    <a:pt x="4236" y="0"/>
                    <a:pt x="1" y="4236"/>
                    <a:pt x="1" y="9474"/>
                  </a:cubicBezTo>
                  <a:cubicBezTo>
                    <a:pt x="1" y="14712"/>
                    <a:pt x="4236" y="18948"/>
                    <a:pt x="9474" y="18948"/>
                  </a:cubicBezTo>
                  <a:cubicBezTo>
                    <a:pt x="14713" y="18948"/>
                    <a:pt x="18948" y="14712"/>
                    <a:pt x="18948" y="9474"/>
                  </a:cubicBezTo>
                  <a:cubicBezTo>
                    <a:pt x="18948" y="4236"/>
                    <a:pt x="14713" y="0"/>
                    <a:pt x="9474" y="0"/>
                  </a:cubicBezTo>
                  <a:close/>
                </a:path>
              </a:pathLst>
            </a:custGeom>
            <a:solidFill>
              <a:schemeClr val="lt2"/>
            </a:solidFill>
            <a:ln w="762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1" name="Google Shape;1071;p16"/>
            <p:cNvSpPr/>
            <p:nvPr/>
          </p:nvSpPr>
          <p:spPr>
            <a:xfrm>
              <a:off x="3366075" y="1255250"/>
              <a:ext cx="367175" cy="321750"/>
            </a:xfrm>
            <a:custGeom>
              <a:avLst/>
              <a:gdLst/>
              <a:ahLst/>
              <a:cxnLst/>
              <a:rect l="l" t="t" r="r" b="b"/>
              <a:pathLst>
                <a:path w="14687" h="12870" extrusionOk="0">
                  <a:moveTo>
                    <a:pt x="7320" y="1"/>
                  </a:moveTo>
                  <a:cubicBezTo>
                    <a:pt x="6348" y="1"/>
                    <a:pt x="5362" y="223"/>
                    <a:pt x="4436" y="694"/>
                  </a:cubicBezTo>
                  <a:cubicBezTo>
                    <a:pt x="1253" y="2323"/>
                    <a:pt x="0" y="6182"/>
                    <a:pt x="1604" y="9340"/>
                  </a:cubicBezTo>
                  <a:cubicBezTo>
                    <a:pt x="2753" y="11585"/>
                    <a:pt x="5011" y="12870"/>
                    <a:pt x="7350" y="12870"/>
                  </a:cubicBezTo>
                  <a:cubicBezTo>
                    <a:pt x="8328" y="12870"/>
                    <a:pt x="9320" y="12645"/>
                    <a:pt x="10251" y="12172"/>
                  </a:cubicBezTo>
                  <a:cubicBezTo>
                    <a:pt x="13409" y="10543"/>
                    <a:pt x="14687" y="6684"/>
                    <a:pt x="13058" y="3526"/>
                  </a:cubicBezTo>
                  <a:cubicBezTo>
                    <a:pt x="11924" y="1294"/>
                    <a:pt x="9664" y="1"/>
                    <a:pt x="732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2" name="Google Shape;1072;p16"/>
            <p:cNvSpPr/>
            <p:nvPr/>
          </p:nvSpPr>
          <p:spPr>
            <a:xfrm>
              <a:off x="3424950" y="1327400"/>
              <a:ext cx="249400" cy="180100"/>
            </a:xfrm>
            <a:custGeom>
              <a:avLst/>
              <a:gdLst/>
              <a:ahLst/>
              <a:cxnLst/>
              <a:rect l="l" t="t" r="r" b="b"/>
              <a:pathLst>
                <a:path w="9976" h="7204" extrusionOk="0">
                  <a:moveTo>
                    <a:pt x="6917" y="1"/>
                  </a:moveTo>
                  <a:cubicBezTo>
                    <a:pt x="6507" y="1"/>
                    <a:pt x="6115" y="101"/>
                    <a:pt x="5740" y="289"/>
                  </a:cubicBezTo>
                  <a:cubicBezTo>
                    <a:pt x="5289" y="514"/>
                    <a:pt x="4913" y="865"/>
                    <a:pt x="4663" y="1316"/>
                  </a:cubicBezTo>
                  <a:cubicBezTo>
                    <a:pt x="4462" y="1667"/>
                    <a:pt x="4287" y="2118"/>
                    <a:pt x="4161" y="2695"/>
                  </a:cubicBezTo>
                  <a:cubicBezTo>
                    <a:pt x="3986" y="3397"/>
                    <a:pt x="3886" y="3923"/>
                    <a:pt x="3810" y="4224"/>
                  </a:cubicBezTo>
                  <a:cubicBezTo>
                    <a:pt x="3710" y="4575"/>
                    <a:pt x="3560" y="4800"/>
                    <a:pt x="3359" y="4900"/>
                  </a:cubicBezTo>
                  <a:cubicBezTo>
                    <a:pt x="3184" y="4976"/>
                    <a:pt x="3109" y="4976"/>
                    <a:pt x="3084" y="4976"/>
                  </a:cubicBezTo>
                  <a:cubicBezTo>
                    <a:pt x="2908" y="4951"/>
                    <a:pt x="2783" y="4875"/>
                    <a:pt x="2708" y="4725"/>
                  </a:cubicBezTo>
                  <a:cubicBezTo>
                    <a:pt x="2658" y="4625"/>
                    <a:pt x="2658" y="4550"/>
                    <a:pt x="2683" y="4424"/>
                  </a:cubicBezTo>
                  <a:cubicBezTo>
                    <a:pt x="2733" y="4249"/>
                    <a:pt x="2933" y="4048"/>
                    <a:pt x="3234" y="3848"/>
                  </a:cubicBezTo>
                  <a:lnTo>
                    <a:pt x="3585" y="3622"/>
                  </a:lnTo>
                  <a:lnTo>
                    <a:pt x="2482" y="1743"/>
                  </a:lnTo>
                  <a:lnTo>
                    <a:pt x="2106" y="1968"/>
                  </a:lnTo>
                  <a:cubicBezTo>
                    <a:pt x="1605" y="2269"/>
                    <a:pt x="1204" y="2670"/>
                    <a:pt x="953" y="3121"/>
                  </a:cubicBezTo>
                  <a:cubicBezTo>
                    <a:pt x="678" y="3597"/>
                    <a:pt x="577" y="4098"/>
                    <a:pt x="627" y="4625"/>
                  </a:cubicBezTo>
                  <a:lnTo>
                    <a:pt x="1" y="4951"/>
                  </a:lnTo>
                  <a:lnTo>
                    <a:pt x="928" y="6755"/>
                  </a:lnTo>
                  <a:lnTo>
                    <a:pt x="1505" y="6454"/>
                  </a:lnTo>
                  <a:cubicBezTo>
                    <a:pt x="1755" y="6705"/>
                    <a:pt x="2006" y="6905"/>
                    <a:pt x="2307" y="7031"/>
                  </a:cubicBezTo>
                  <a:cubicBezTo>
                    <a:pt x="2588" y="7146"/>
                    <a:pt x="2879" y="7204"/>
                    <a:pt x="3174" y="7204"/>
                  </a:cubicBezTo>
                  <a:cubicBezTo>
                    <a:pt x="3589" y="7204"/>
                    <a:pt x="4013" y="7089"/>
                    <a:pt x="4437" y="6855"/>
                  </a:cubicBezTo>
                  <a:cubicBezTo>
                    <a:pt x="4813" y="6655"/>
                    <a:pt x="5164" y="6304"/>
                    <a:pt x="5440" y="5803"/>
                  </a:cubicBezTo>
                  <a:cubicBezTo>
                    <a:pt x="5640" y="5502"/>
                    <a:pt x="5790" y="5076"/>
                    <a:pt x="5916" y="4600"/>
                  </a:cubicBezTo>
                  <a:cubicBezTo>
                    <a:pt x="5966" y="4474"/>
                    <a:pt x="6016" y="4174"/>
                    <a:pt x="6091" y="3773"/>
                  </a:cubicBezTo>
                  <a:cubicBezTo>
                    <a:pt x="6141" y="3447"/>
                    <a:pt x="6191" y="3221"/>
                    <a:pt x="6242" y="3071"/>
                  </a:cubicBezTo>
                  <a:cubicBezTo>
                    <a:pt x="6392" y="2695"/>
                    <a:pt x="6592" y="2419"/>
                    <a:pt x="6818" y="2319"/>
                  </a:cubicBezTo>
                  <a:cubicBezTo>
                    <a:pt x="6943" y="2244"/>
                    <a:pt x="7069" y="2219"/>
                    <a:pt x="7169" y="2219"/>
                  </a:cubicBezTo>
                  <a:cubicBezTo>
                    <a:pt x="7244" y="2244"/>
                    <a:pt x="7294" y="2269"/>
                    <a:pt x="7369" y="2369"/>
                  </a:cubicBezTo>
                  <a:cubicBezTo>
                    <a:pt x="7420" y="2469"/>
                    <a:pt x="7420" y="2545"/>
                    <a:pt x="7420" y="2595"/>
                  </a:cubicBezTo>
                  <a:cubicBezTo>
                    <a:pt x="7344" y="2745"/>
                    <a:pt x="7219" y="2895"/>
                    <a:pt x="7019" y="3046"/>
                  </a:cubicBezTo>
                  <a:lnTo>
                    <a:pt x="6668" y="3271"/>
                  </a:lnTo>
                  <a:lnTo>
                    <a:pt x="7946" y="5051"/>
                  </a:lnTo>
                  <a:lnTo>
                    <a:pt x="8272" y="4850"/>
                  </a:lnTo>
                  <a:cubicBezTo>
                    <a:pt x="8873" y="4474"/>
                    <a:pt x="9249" y="3973"/>
                    <a:pt x="9399" y="3296"/>
                  </a:cubicBezTo>
                  <a:cubicBezTo>
                    <a:pt x="9450" y="3021"/>
                    <a:pt x="9450" y="2745"/>
                    <a:pt x="9399" y="2444"/>
                  </a:cubicBezTo>
                  <a:lnTo>
                    <a:pt x="9976" y="2144"/>
                  </a:lnTo>
                  <a:lnTo>
                    <a:pt x="9049" y="339"/>
                  </a:lnTo>
                  <a:lnTo>
                    <a:pt x="8497" y="640"/>
                  </a:lnTo>
                  <a:cubicBezTo>
                    <a:pt x="8121" y="289"/>
                    <a:pt x="7670" y="63"/>
                    <a:pt x="7169" y="13"/>
                  </a:cubicBezTo>
                  <a:cubicBezTo>
                    <a:pt x="7084" y="5"/>
                    <a:pt x="7000" y="1"/>
                    <a:pt x="69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73" name="Google Shape;1073;p16"/>
          <p:cNvGrpSpPr/>
          <p:nvPr/>
        </p:nvGrpSpPr>
        <p:grpSpPr>
          <a:xfrm rot="-2700000">
            <a:off x="10410610" y="2366297"/>
            <a:ext cx="404381" cy="404449"/>
            <a:chOff x="3312800" y="1179225"/>
            <a:chExt cx="473725" cy="473700"/>
          </a:xfrm>
        </p:grpSpPr>
        <p:sp>
          <p:nvSpPr>
            <p:cNvPr id="1074" name="Google Shape;1074;p16"/>
            <p:cNvSpPr/>
            <p:nvPr/>
          </p:nvSpPr>
          <p:spPr>
            <a:xfrm>
              <a:off x="3312800" y="1179225"/>
              <a:ext cx="473725" cy="473700"/>
            </a:xfrm>
            <a:custGeom>
              <a:avLst/>
              <a:gdLst/>
              <a:ahLst/>
              <a:cxnLst/>
              <a:rect l="l" t="t" r="r" b="b"/>
              <a:pathLst>
                <a:path w="18949" h="18948" extrusionOk="0">
                  <a:moveTo>
                    <a:pt x="9474" y="0"/>
                  </a:moveTo>
                  <a:cubicBezTo>
                    <a:pt x="4236" y="0"/>
                    <a:pt x="1" y="4236"/>
                    <a:pt x="1" y="9474"/>
                  </a:cubicBezTo>
                  <a:cubicBezTo>
                    <a:pt x="1" y="14712"/>
                    <a:pt x="4236" y="18948"/>
                    <a:pt x="9474" y="18948"/>
                  </a:cubicBezTo>
                  <a:cubicBezTo>
                    <a:pt x="14713" y="18948"/>
                    <a:pt x="18948" y="14712"/>
                    <a:pt x="18948" y="9474"/>
                  </a:cubicBezTo>
                  <a:cubicBezTo>
                    <a:pt x="18948" y="4236"/>
                    <a:pt x="14713" y="0"/>
                    <a:pt x="9474" y="0"/>
                  </a:cubicBezTo>
                  <a:close/>
                </a:path>
              </a:pathLst>
            </a:custGeom>
            <a:solidFill>
              <a:schemeClr val="lt2"/>
            </a:solidFill>
            <a:ln w="381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5" name="Google Shape;1075;p16"/>
            <p:cNvSpPr/>
            <p:nvPr/>
          </p:nvSpPr>
          <p:spPr>
            <a:xfrm>
              <a:off x="3394319" y="1278762"/>
              <a:ext cx="312099" cy="273488"/>
            </a:xfrm>
            <a:custGeom>
              <a:avLst/>
              <a:gdLst/>
              <a:ahLst/>
              <a:cxnLst/>
              <a:rect l="l" t="t" r="r" b="b"/>
              <a:pathLst>
                <a:path w="14687" h="12870" extrusionOk="0">
                  <a:moveTo>
                    <a:pt x="7320" y="1"/>
                  </a:moveTo>
                  <a:cubicBezTo>
                    <a:pt x="6348" y="1"/>
                    <a:pt x="5362" y="223"/>
                    <a:pt x="4436" y="694"/>
                  </a:cubicBezTo>
                  <a:cubicBezTo>
                    <a:pt x="1253" y="2323"/>
                    <a:pt x="0" y="6182"/>
                    <a:pt x="1604" y="9340"/>
                  </a:cubicBezTo>
                  <a:cubicBezTo>
                    <a:pt x="2753" y="11585"/>
                    <a:pt x="5011" y="12870"/>
                    <a:pt x="7350" y="12870"/>
                  </a:cubicBezTo>
                  <a:cubicBezTo>
                    <a:pt x="8328" y="12870"/>
                    <a:pt x="9320" y="12645"/>
                    <a:pt x="10251" y="12172"/>
                  </a:cubicBezTo>
                  <a:cubicBezTo>
                    <a:pt x="13409" y="10543"/>
                    <a:pt x="14687" y="6684"/>
                    <a:pt x="13058" y="3526"/>
                  </a:cubicBezTo>
                  <a:cubicBezTo>
                    <a:pt x="11924" y="1294"/>
                    <a:pt x="9664" y="1"/>
                    <a:pt x="732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6" name="Google Shape;1076;p16"/>
            <p:cNvSpPr/>
            <p:nvPr/>
          </p:nvSpPr>
          <p:spPr>
            <a:xfrm>
              <a:off x="3439806" y="1335618"/>
              <a:ext cx="220794" cy="159443"/>
            </a:xfrm>
            <a:custGeom>
              <a:avLst/>
              <a:gdLst/>
              <a:ahLst/>
              <a:cxnLst/>
              <a:rect l="l" t="t" r="r" b="b"/>
              <a:pathLst>
                <a:path w="9976" h="7204" extrusionOk="0">
                  <a:moveTo>
                    <a:pt x="6917" y="1"/>
                  </a:moveTo>
                  <a:cubicBezTo>
                    <a:pt x="6507" y="1"/>
                    <a:pt x="6115" y="101"/>
                    <a:pt x="5740" y="289"/>
                  </a:cubicBezTo>
                  <a:cubicBezTo>
                    <a:pt x="5289" y="514"/>
                    <a:pt x="4913" y="865"/>
                    <a:pt x="4663" y="1316"/>
                  </a:cubicBezTo>
                  <a:cubicBezTo>
                    <a:pt x="4462" y="1667"/>
                    <a:pt x="4287" y="2118"/>
                    <a:pt x="4161" y="2695"/>
                  </a:cubicBezTo>
                  <a:cubicBezTo>
                    <a:pt x="3986" y="3397"/>
                    <a:pt x="3886" y="3923"/>
                    <a:pt x="3810" y="4224"/>
                  </a:cubicBezTo>
                  <a:cubicBezTo>
                    <a:pt x="3710" y="4575"/>
                    <a:pt x="3560" y="4800"/>
                    <a:pt x="3359" y="4900"/>
                  </a:cubicBezTo>
                  <a:cubicBezTo>
                    <a:pt x="3184" y="4976"/>
                    <a:pt x="3109" y="4976"/>
                    <a:pt x="3084" y="4976"/>
                  </a:cubicBezTo>
                  <a:cubicBezTo>
                    <a:pt x="2908" y="4951"/>
                    <a:pt x="2783" y="4875"/>
                    <a:pt x="2708" y="4725"/>
                  </a:cubicBezTo>
                  <a:cubicBezTo>
                    <a:pt x="2658" y="4625"/>
                    <a:pt x="2658" y="4550"/>
                    <a:pt x="2683" y="4424"/>
                  </a:cubicBezTo>
                  <a:cubicBezTo>
                    <a:pt x="2733" y="4249"/>
                    <a:pt x="2933" y="4048"/>
                    <a:pt x="3234" y="3848"/>
                  </a:cubicBezTo>
                  <a:lnTo>
                    <a:pt x="3585" y="3622"/>
                  </a:lnTo>
                  <a:lnTo>
                    <a:pt x="2482" y="1743"/>
                  </a:lnTo>
                  <a:lnTo>
                    <a:pt x="2106" y="1968"/>
                  </a:lnTo>
                  <a:cubicBezTo>
                    <a:pt x="1605" y="2269"/>
                    <a:pt x="1204" y="2670"/>
                    <a:pt x="953" y="3121"/>
                  </a:cubicBezTo>
                  <a:cubicBezTo>
                    <a:pt x="678" y="3597"/>
                    <a:pt x="577" y="4098"/>
                    <a:pt x="627" y="4625"/>
                  </a:cubicBezTo>
                  <a:lnTo>
                    <a:pt x="1" y="4951"/>
                  </a:lnTo>
                  <a:lnTo>
                    <a:pt x="928" y="6755"/>
                  </a:lnTo>
                  <a:lnTo>
                    <a:pt x="1505" y="6454"/>
                  </a:lnTo>
                  <a:cubicBezTo>
                    <a:pt x="1755" y="6705"/>
                    <a:pt x="2006" y="6905"/>
                    <a:pt x="2307" y="7031"/>
                  </a:cubicBezTo>
                  <a:cubicBezTo>
                    <a:pt x="2588" y="7146"/>
                    <a:pt x="2879" y="7204"/>
                    <a:pt x="3174" y="7204"/>
                  </a:cubicBezTo>
                  <a:cubicBezTo>
                    <a:pt x="3589" y="7204"/>
                    <a:pt x="4013" y="7089"/>
                    <a:pt x="4437" y="6855"/>
                  </a:cubicBezTo>
                  <a:cubicBezTo>
                    <a:pt x="4813" y="6655"/>
                    <a:pt x="5164" y="6304"/>
                    <a:pt x="5440" y="5803"/>
                  </a:cubicBezTo>
                  <a:cubicBezTo>
                    <a:pt x="5640" y="5502"/>
                    <a:pt x="5790" y="5076"/>
                    <a:pt x="5916" y="4600"/>
                  </a:cubicBezTo>
                  <a:cubicBezTo>
                    <a:pt x="5966" y="4474"/>
                    <a:pt x="6016" y="4174"/>
                    <a:pt x="6091" y="3773"/>
                  </a:cubicBezTo>
                  <a:cubicBezTo>
                    <a:pt x="6141" y="3447"/>
                    <a:pt x="6191" y="3221"/>
                    <a:pt x="6242" y="3071"/>
                  </a:cubicBezTo>
                  <a:cubicBezTo>
                    <a:pt x="6392" y="2695"/>
                    <a:pt x="6592" y="2419"/>
                    <a:pt x="6818" y="2319"/>
                  </a:cubicBezTo>
                  <a:cubicBezTo>
                    <a:pt x="6943" y="2244"/>
                    <a:pt x="7069" y="2219"/>
                    <a:pt x="7169" y="2219"/>
                  </a:cubicBezTo>
                  <a:cubicBezTo>
                    <a:pt x="7244" y="2244"/>
                    <a:pt x="7294" y="2269"/>
                    <a:pt x="7369" y="2369"/>
                  </a:cubicBezTo>
                  <a:cubicBezTo>
                    <a:pt x="7420" y="2469"/>
                    <a:pt x="7420" y="2545"/>
                    <a:pt x="7420" y="2595"/>
                  </a:cubicBezTo>
                  <a:cubicBezTo>
                    <a:pt x="7344" y="2745"/>
                    <a:pt x="7219" y="2895"/>
                    <a:pt x="7019" y="3046"/>
                  </a:cubicBezTo>
                  <a:lnTo>
                    <a:pt x="6668" y="3271"/>
                  </a:lnTo>
                  <a:lnTo>
                    <a:pt x="7946" y="5051"/>
                  </a:lnTo>
                  <a:lnTo>
                    <a:pt x="8272" y="4850"/>
                  </a:lnTo>
                  <a:cubicBezTo>
                    <a:pt x="8873" y="4474"/>
                    <a:pt x="9249" y="3973"/>
                    <a:pt x="9399" y="3296"/>
                  </a:cubicBezTo>
                  <a:cubicBezTo>
                    <a:pt x="9450" y="3021"/>
                    <a:pt x="9450" y="2745"/>
                    <a:pt x="9399" y="2444"/>
                  </a:cubicBezTo>
                  <a:lnTo>
                    <a:pt x="9976" y="2144"/>
                  </a:lnTo>
                  <a:lnTo>
                    <a:pt x="9049" y="339"/>
                  </a:lnTo>
                  <a:lnTo>
                    <a:pt x="8497" y="640"/>
                  </a:lnTo>
                  <a:cubicBezTo>
                    <a:pt x="8121" y="289"/>
                    <a:pt x="7670" y="63"/>
                    <a:pt x="7169" y="13"/>
                  </a:cubicBezTo>
                  <a:cubicBezTo>
                    <a:pt x="7084" y="5"/>
                    <a:pt x="7000" y="1"/>
                    <a:pt x="69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77" name="Google Shape;1077;p16"/>
          <p:cNvGrpSpPr/>
          <p:nvPr/>
        </p:nvGrpSpPr>
        <p:grpSpPr>
          <a:xfrm rot="-4500389">
            <a:off x="10533296" y="5452727"/>
            <a:ext cx="675800" cy="675843"/>
            <a:chOff x="3312800" y="1179225"/>
            <a:chExt cx="473725" cy="473700"/>
          </a:xfrm>
        </p:grpSpPr>
        <p:sp>
          <p:nvSpPr>
            <p:cNvPr id="1078" name="Google Shape;1078;p16"/>
            <p:cNvSpPr/>
            <p:nvPr/>
          </p:nvSpPr>
          <p:spPr>
            <a:xfrm>
              <a:off x="3312800" y="1179225"/>
              <a:ext cx="473725" cy="473700"/>
            </a:xfrm>
            <a:custGeom>
              <a:avLst/>
              <a:gdLst/>
              <a:ahLst/>
              <a:cxnLst/>
              <a:rect l="l" t="t" r="r" b="b"/>
              <a:pathLst>
                <a:path w="18949" h="18948" extrusionOk="0">
                  <a:moveTo>
                    <a:pt x="9474" y="0"/>
                  </a:moveTo>
                  <a:cubicBezTo>
                    <a:pt x="4236" y="0"/>
                    <a:pt x="1" y="4236"/>
                    <a:pt x="1" y="9474"/>
                  </a:cubicBezTo>
                  <a:cubicBezTo>
                    <a:pt x="1" y="14712"/>
                    <a:pt x="4236" y="18948"/>
                    <a:pt x="9474" y="18948"/>
                  </a:cubicBezTo>
                  <a:cubicBezTo>
                    <a:pt x="14713" y="18948"/>
                    <a:pt x="18948" y="14712"/>
                    <a:pt x="18948" y="9474"/>
                  </a:cubicBezTo>
                  <a:cubicBezTo>
                    <a:pt x="18948" y="4236"/>
                    <a:pt x="14713" y="0"/>
                    <a:pt x="9474" y="0"/>
                  </a:cubicBezTo>
                  <a:close/>
                </a:path>
              </a:pathLst>
            </a:custGeom>
            <a:solidFill>
              <a:schemeClr val="lt2"/>
            </a:solidFill>
            <a:ln w="762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9" name="Google Shape;1079;p16"/>
            <p:cNvSpPr/>
            <p:nvPr/>
          </p:nvSpPr>
          <p:spPr>
            <a:xfrm>
              <a:off x="3366075" y="1255250"/>
              <a:ext cx="367175" cy="321750"/>
            </a:xfrm>
            <a:custGeom>
              <a:avLst/>
              <a:gdLst/>
              <a:ahLst/>
              <a:cxnLst/>
              <a:rect l="l" t="t" r="r" b="b"/>
              <a:pathLst>
                <a:path w="14687" h="12870" extrusionOk="0">
                  <a:moveTo>
                    <a:pt x="7320" y="1"/>
                  </a:moveTo>
                  <a:cubicBezTo>
                    <a:pt x="6348" y="1"/>
                    <a:pt x="5362" y="223"/>
                    <a:pt x="4436" y="694"/>
                  </a:cubicBezTo>
                  <a:cubicBezTo>
                    <a:pt x="1253" y="2323"/>
                    <a:pt x="0" y="6182"/>
                    <a:pt x="1604" y="9340"/>
                  </a:cubicBezTo>
                  <a:cubicBezTo>
                    <a:pt x="2753" y="11585"/>
                    <a:pt x="5011" y="12870"/>
                    <a:pt x="7350" y="12870"/>
                  </a:cubicBezTo>
                  <a:cubicBezTo>
                    <a:pt x="8328" y="12870"/>
                    <a:pt x="9320" y="12645"/>
                    <a:pt x="10251" y="12172"/>
                  </a:cubicBezTo>
                  <a:cubicBezTo>
                    <a:pt x="13409" y="10543"/>
                    <a:pt x="14687" y="6684"/>
                    <a:pt x="13058" y="3526"/>
                  </a:cubicBezTo>
                  <a:cubicBezTo>
                    <a:pt x="11924" y="1294"/>
                    <a:pt x="9664" y="1"/>
                    <a:pt x="732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0" name="Google Shape;1080;p16"/>
            <p:cNvSpPr/>
            <p:nvPr/>
          </p:nvSpPr>
          <p:spPr>
            <a:xfrm>
              <a:off x="3424950" y="1327400"/>
              <a:ext cx="249400" cy="180100"/>
            </a:xfrm>
            <a:custGeom>
              <a:avLst/>
              <a:gdLst/>
              <a:ahLst/>
              <a:cxnLst/>
              <a:rect l="l" t="t" r="r" b="b"/>
              <a:pathLst>
                <a:path w="9976" h="7204" extrusionOk="0">
                  <a:moveTo>
                    <a:pt x="6917" y="1"/>
                  </a:moveTo>
                  <a:cubicBezTo>
                    <a:pt x="6507" y="1"/>
                    <a:pt x="6115" y="101"/>
                    <a:pt x="5740" y="289"/>
                  </a:cubicBezTo>
                  <a:cubicBezTo>
                    <a:pt x="5289" y="514"/>
                    <a:pt x="4913" y="865"/>
                    <a:pt x="4663" y="1316"/>
                  </a:cubicBezTo>
                  <a:cubicBezTo>
                    <a:pt x="4462" y="1667"/>
                    <a:pt x="4287" y="2118"/>
                    <a:pt x="4161" y="2695"/>
                  </a:cubicBezTo>
                  <a:cubicBezTo>
                    <a:pt x="3986" y="3397"/>
                    <a:pt x="3886" y="3923"/>
                    <a:pt x="3810" y="4224"/>
                  </a:cubicBezTo>
                  <a:cubicBezTo>
                    <a:pt x="3710" y="4575"/>
                    <a:pt x="3560" y="4800"/>
                    <a:pt x="3359" y="4900"/>
                  </a:cubicBezTo>
                  <a:cubicBezTo>
                    <a:pt x="3184" y="4976"/>
                    <a:pt x="3109" y="4976"/>
                    <a:pt x="3084" y="4976"/>
                  </a:cubicBezTo>
                  <a:cubicBezTo>
                    <a:pt x="2908" y="4951"/>
                    <a:pt x="2783" y="4875"/>
                    <a:pt x="2708" y="4725"/>
                  </a:cubicBezTo>
                  <a:cubicBezTo>
                    <a:pt x="2658" y="4625"/>
                    <a:pt x="2658" y="4550"/>
                    <a:pt x="2683" y="4424"/>
                  </a:cubicBezTo>
                  <a:cubicBezTo>
                    <a:pt x="2733" y="4249"/>
                    <a:pt x="2933" y="4048"/>
                    <a:pt x="3234" y="3848"/>
                  </a:cubicBezTo>
                  <a:lnTo>
                    <a:pt x="3585" y="3622"/>
                  </a:lnTo>
                  <a:lnTo>
                    <a:pt x="2482" y="1743"/>
                  </a:lnTo>
                  <a:lnTo>
                    <a:pt x="2106" y="1968"/>
                  </a:lnTo>
                  <a:cubicBezTo>
                    <a:pt x="1605" y="2269"/>
                    <a:pt x="1204" y="2670"/>
                    <a:pt x="953" y="3121"/>
                  </a:cubicBezTo>
                  <a:cubicBezTo>
                    <a:pt x="678" y="3597"/>
                    <a:pt x="577" y="4098"/>
                    <a:pt x="627" y="4625"/>
                  </a:cubicBezTo>
                  <a:lnTo>
                    <a:pt x="1" y="4951"/>
                  </a:lnTo>
                  <a:lnTo>
                    <a:pt x="928" y="6755"/>
                  </a:lnTo>
                  <a:lnTo>
                    <a:pt x="1505" y="6454"/>
                  </a:lnTo>
                  <a:cubicBezTo>
                    <a:pt x="1755" y="6705"/>
                    <a:pt x="2006" y="6905"/>
                    <a:pt x="2307" y="7031"/>
                  </a:cubicBezTo>
                  <a:cubicBezTo>
                    <a:pt x="2588" y="7146"/>
                    <a:pt x="2879" y="7204"/>
                    <a:pt x="3174" y="7204"/>
                  </a:cubicBezTo>
                  <a:cubicBezTo>
                    <a:pt x="3589" y="7204"/>
                    <a:pt x="4013" y="7089"/>
                    <a:pt x="4437" y="6855"/>
                  </a:cubicBezTo>
                  <a:cubicBezTo>
                    <a:pt x="4813" y="6655"/>
                    <a:pt x="5164" y="6304"/>
                    <a:pt x="5440" y="5803"/>
                  </a:cubicBezTo>
                  <a:cubicBezTo>
                    <a:pt x="5640" y="5502"/>
                    <a:pt x="5790" y="5076"/>
                    <a:pt x="5916" y="4600"/>
                  </a:cubicBezTo>
                  <a:cubicBezTo>
                    <a:pt x="5966" y="4474"/>
                    <a:pt x="6016" y="4174"/>
                    <a:pt x="6091" y="3773"/>
                  </a:cubicBezTo>
                  <a:cubicBezTo>
                    <a:pt x="6141" y="3447"/>
                    <a:pt x="6191" y="3221"/>
                    <a:pt x="6242" y="3071"/>
                  </a:cubicBezTo>
                  <a:cubicBezTo>
                    <a:pt x="6392" y="2695"/>
                    <a:pt x="6592" y="2419"/>
                    <a:pt x="6818" y="2319"/>
                  </a:cubicBezTo>
                  <a:cubicBezTo>
                    <a:pt x="6943" y="2244"/>
                    <a:pt x="7069" y="2219"/>
                    <a:pt x="7169" y="2219"/>
                  </a:cubicBezTo>
                  <a:cubicBezTo>
                    <a:pt x="7244" y="2244"/>
                    <a:pt x="7294" y="2269"/>
                    <a:pt x="7369" y="2369"/>
                  </a:cubicBezTo>
                  <a:cubicBezTo>
                    <a:pt x="7420" y="2469"/>
                    <a:pt x="7420" y="2545"/>
                    <a:pt x="7420" y="2595"/>
                  </a:cubicBezTo>
                  <a:cubicBezTo>
                    <a:pt x="7344" y="2745"/>
                    <a:pt x="7219" y="2895"/>
                    <a:pt x="7019" y="3046"/>
                  </a:cubicBezTo>
                  <a:lnTo>
                    <a:pt x="6668" y="3271"/>
                  </a:lnTo>
                  <a:lnTo>
                    <a:pt x="7946" y="5051"/>
                  </a:lnTo>
                  <a:lnTo>
                    <a:pt x="8272" y="4850"/>
                  </a:lnTo>
                  <a:cubicBezTo>
                    <a:pt x="8873" y="4474"/>
                    <a:pt x="9249" y="3973"/>
                    <a:pt x="9399" y="3296"/>
                  </a:cubicBezTo>
                  <a:cubicBezTo>
                    <a:pt x="9450" y="3021"/>
                    <a:pt x="9450" y="2745"/>
                    <a:pt x="9399" y="2444"/>
                  </a:cubicBezTo>
                  <a:lnTo>
                    <a:pt x="9976" y="2144"/>
                  </a:lnTo>
                  <a:lnTo>
                    <a:pt x="9049" y="339"/>
                  </a:lnTo>
                  <a:lnTo>
                    <a:pt x="8497" y="640"/>
                  </a:lnTo>
                  <a:cubicBezTo>
                    <a:pt x="8121" y="289"/>
                    <a:pt x="7670" y="63"/>
                    <a:pt x="7169" y="13"/>
                  </a:cubicBezTo>
                  <a:cubicBezTo>
                    <a:pt x="7084" y="5"/>
                    <a:pt x="7000" y="1"/>
                    <a:pt x="69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081" name="Google Shape;1081;p16"/>
          <p:cNvSpPr/>
          <p:nvPr/>
        </p:nvSpPr>
        <p:spPr>
          <a:xfrm>
            <a:off x="8444930" y="719331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82" name="Google Shape;1082;p16"/>
          <p:cNvSpPr/>
          <p:nvPr/>
        </p:nvSpPr>
        <p:spPr>
          <a:xfrm>
            <a:off x="10404963" y="891031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83" name="Google Shape;1083;p16"/>
          <p:cNvSpPr/>
          <p:nvPr/>
        </p:nvSpPr>
        <p:spPr>
          <a:xfrm>
            <a:off x="950933" y="2657233"/>
            <a:ext cx="7494000" cy="2458400"/>
          </a:xfrm>
          <a:prstGeom prst="roundRect">
            <a:avLst>
              <a:gd name="adj" fmla="val 16667"/>
            </a:avLst>
          </a:prstGeom>
          <a:solidFill>
            <a:schemeClr val="lt1"/>
          </a:solidFill>
          <a:ln w="76200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84" name="Google Shape;1084;p16"/>
          <p:cNvSpPr/>
          <p:nvPr/>
        </p:nvSpPr>
        <p:spPr>
          <a:xfrm>
            <a:off x="950933" y="5333967"/>
            <a:ext cx="7494000" cy="760000"/>
          </a:xfrm>
          <a:prstGeom prst="roundRect">
            <a:avLst>
              <a:gd name="adj" fmla="val 16667"/>
            </a:avLst>
          </a:prstGeom>
          <a:solidFill>
            <a:schemeClr val="accent1"/>
          </a:solidFill>
          <a:ln w="762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85" name="Google Shape;1085;p16"/>
          <p:cNvSpPr/>
          <p:nvPr/>
        </p:nvSpPr>
        <p:spPr>
          <a:xfrm>
            <a:off x="950967" y="745084"/>
            <a:ext cx="1981200" cy="1981200"/>
          </a:xfrm>
          <a:prstGeom prst="ellipse">
            <a:avLst/>
          </a:prstGeom>
          <a:solidFill>
            <a:schemeClr val="accent2"/>
          </a:solidFill>
          <a:ln w="762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58553137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 1">
  <p:cSld name="Title and three columns 1">
    <p:spTree>
      <p:nvGrpSpPr>
        <p:cNvPr id="1" name="Shape 13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43" name="Google Shape;1343;p20"/>
          <p:cNvGrpSpPr/>
          <p:nvPr/>
        </p:nvGrpSpPr>
        <p:grpSpPr>
          <a:xfrm>
            <a:off x="-184227" y="-399294"/>
            <a:ext cx="13152739" cy="7397993"/>
            <a:chOff x="238125" y="822050"/>
            <a:chExt cx="7136850" cy="4051475"/>
          </a:xfrm>
        </p:grpSpPr>
        <p:sp>
          <p:nvSpPr>
            <p:cNvPr id="1344" name="Google Shape;1344;p20"/>
            <p:cNvSpPr/>
            <p:nvPr/>
          </p:nvSpPr>
          <p:spPr>
            <a:xfrm>
              <a:off x="238125" y="114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5" name="Google Shape;1345;p20"/>
            <p:cNvSpPr/>
            <p:nvPr/>
          </p:nvSpPr>
          <p:spPr>
            <a:xfrm>
              <a:off x="238125" y="27590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6" name="Google Shape;1346;p20"/>
            <p:cNvSpPr/>
            <p:nvPr/>
          </p:nvSpPr>
          <p:spPr>
            <a:xfrm>
              <a:off x="238125" y="250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7" name="Google Shape;1347;p20"/>
            <p:cNvSpPr/>
            <p:nvPr/>
          </p:nvSpPr>
          <p:spPr>
            <a:xfrm>
              <a:off x="238125" y="22460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8" name="Google Shape;1348;p20"/>
            <p:cNvSpPr/>
            <p:nvPr/>
          </p:nvSpPr>
          <p:spPr>
            <a:xfrm>
              <a:off x="238125" y="1971075"/>
              <a:ext cx="7136850" cy="0"/>
            </a:xfrm>
            <a:custGeom>
              <a:avLst/>
              <a:gdLst/>
              <a:ahLst/>
              <a:cxnLst/>
              <a:rect l="l" t="t" r="r" b="b"/>
              <a:pathLst>
                <a:path w="285474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9" name="Google Shape;1349;p20"/>
            <p:cNvSpPr/>
            <p:nvPr/>
          </p:nvSpPr>
          <p:spPr>
            <a:xfrm>
              <a:off x="238125" y="169607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0" name="Google Shape;1350;p20"/>
            <p:cNvSpPr/>
            <p:nvPr/>
          </p:nvSpPr>
          <p:spPr>
            <a:xfrm>
              <a:off x="238125" y="1420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1" name="Google Shape;1351;p20"/>
            <p:cNvSpPr/>
            <p:nvPr/>
          </p:nvSpPr>
          <p:spPr>
            <a:xfrm>
              <a:off x="238125" y="33092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2" name="Google Shape;1352;p20"/>
            <p:cNvSpPr/>
            <p:nvPr/>
          </p:nvSpPr>
          <p:spPr>
            <a:xfrm>
              <a:off x="238125" y="30155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3" name="Google Shape;1353;p20"/>
            <p:cNvSpPr/>
            <p:nvPr/>
          </p:nvSpPr>
          <p:spPr>
            <a:xfrm>
              <a:off x="238125" y="47439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4" name="Google Shape;1354;p20"/>
            <p:cNvSpPr/>
            <p:nvPr/>
          </p:nvSpPr>
          <p:spPr>
            <a:xfrm>
              <a:off x="238125" y="44549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5" name="Google Shape;1355;p20"/>
            <p:cNvSpPr/>
            <p:nvPr/>
          </p:nvSpPr>
          <p:spPr>
            <a:xfrm>
              <a:off x="238125" y="4167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6" name="Google Shape;1356;p20"/>
            <p:cNvSpPr/>
            <p:nvPr/>
          </p:nvSpPr>
          <p:spPr>
            <a:xfrm>
              <a:off x="238125" y="38817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7" name="Google Shape;1357;p20"/>
            <p:cNvSpPr/>
            <p:nvPr/>
          </p:nvSpPr>
          <p:spPr>
            <a:xfrm>
              <a:off x="238125" y="35953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8" name="Google Shape;1358;p20"/>
            <p:cNvSpPr/>
            <p:nvPr/>
          </p:nvSpPr>
          <p:spPr>
            <a:xfrm>
              <a:off x="5075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9" name="Google Shape;1359;p20"/>
            <p:cNvSpPr/>
            <p:nvPr/>
          </p:nvSpPr>
          <p:spPr>
            <a:xfrm>
              <a:off x="3244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0" name="Google Shape;1360;p20"/>
            <p:cNvSpPr/>
            <p:nvPr/>
          </p:nvSpPr>
          <p:spPr>
            <a:xfrm>
              <a:off x="29400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1" name="Google Shape;1361;p20"/>
            <p:cNvSpPr/>
            <p:nvPr/>
          </p:nvSpPr>
          <p:spPr>
            <a:xfrm>
              <a:off x="2635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2" name="Google Shape;1362;p20"/>
            <p:cNvSpPr/>
            <p:nvPr/>
          </p:nvSpPr>
          <p:spPr>
            <a:xfrm>
              <a:off x="2331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3" name="Google Shape;1363;p20"/>
            <p:cNvSpPr/>
            <p:nvPr/>
          </p:nvSpPr>
          <p:spPr>
            <a:xfrm>
              <a:off x="20279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4" name="Google Shape;1364;p20"/>
            <p:cNvSpPr/>
            <p:nvPr/>
          </p:nvSpPr>
          <p:spPr>
            <a:xfrm>
              <a:off x="17239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5" name="Google Shape;1365;p20"/>
            <p:cNvSpPr/>
            <p:nvPr/>
          </p:nvSpPr>
          <p:spPr>
            <a:xfrm>
              <a:off x="14197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6" name="Google Shape;1366;p20"/>
            <p:cNvSpPr/>
            <p:nvPr/>
          </p:nvSpPr>
          <p:spPr>
            <a:xfrm>
              <a:off x="1115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7" name="Google Shape;1367;p20"/>
            <p:cNvSpPr/>
            <p:nvPr/>
          </p:nvSpPr>
          <p:spPr>
            <a:xfrm>
              <a:off x="811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8" name="Google Shape;1368;p20"/>
            <p:cNvSpPr/>
            <p:nvPr/>
          </p:nvSpPr>
          <p:spPr>
            <a:xfrm>
              <a:off x="3548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9" name="Google Shape;1369;p20"/>
            <p:cNvSpPr/>
            <p:nvPr/>
          </p:nvSpPr>
          <p:spPr>
            <a:xfrm>
              <a:off x="62845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0" name="Google Shape;1370;p20"/>
            <p:cNvSpPr/>
            <p:nvPr/>
          </p:nvSpPr>
          <p:spPr>
            <a:xfrm>
              <a:off x="5980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1" name="Google Shape;1371;p20"/>
            <p:cNvSpPr/>
            <p:nvPr/>
          </p:nvSpPr>
          <p:spPr>
            <a:xfrm>
              <a:off x="5676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2" name="Google Shape;1372;p20"/>
            <p:cNvSpPr/>
            <p:nvPr/>
          </p:nvSpPr>
          <p:spPr>
            <a:xfrm>
              <a:off x="53724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3" name="Google Shape;1373;p20"/>
            <p:cNvSpPr/>
            <p:nvPr/>
          </p:nvSpPr>
          <p:spPr>
            <a:xfrm>
              <a:off x="50684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4" name="Google Shape;1374;p20"/>
            <p:cNvSpPr/>
            <p:nvPr/>
          </p:nvSpPr>
          <p:spPr>
            <a:xfrm>
              <a:off x="47644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5" name="Google Shape;1375;p20"/>
            <p:cNvSpPr/>
            <p:nvPr/>
          </p:nvSpPr>
          <p:spPr>
            <a:xfrm>
              <a:off x="4460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6" name="Google Shape;1376;p20"/>
            <p:cNvSpPr/>
            <p:nvPr/>
          </p:nvSpPr>
          <p:spPr>
            <a:xfrm>
              <a:off x="4156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7" name="Google Shape;1377;p20"/>
            <p:cNvSpPr/>
            <p:nvPr/>
          </p:nvSpPr>
          <p:spPr>
            <a:xfrm>
              <a:off x="38522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8" name="Google Shape;1378;p20"/>
            <p:cNvSpPr/>
            <p:nvPr/>
          </p:nvSpPr>
          <p:spPr>
            <a:xfrm>
              <a:off x="65885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9" name="Google Shape;1379;p20"/>
            <p:cNvSpPr/>
            <p:nvPr/>
          </p:nvSpPr>
          <p:spPr>
            <a:xfrm>
              <a:off x="71967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0" name="Google Shape;1380;p20"/>
            <p:cNvSpPr/>
            <p:nvPr/>
          </p:nvSpPr>
          <p:spPr>
            <a:xfrm>
              <a:off x="68927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381" name="Google Shape;1381;p20"/>
          <p:cNvSpPr/>
          <p:nvPr/>
        </p:nvSpPr>
        <p:spPr>
          <a:xfrm>
            <a:off x="950967" y="641533"/>
            <a:ext cx="10290000" cy="919200"/>
          </a:xfrm>
          <a:prstGeom prst="roundRect">
            <a:avLst>
              <a:gd name="adj" fmla="val 16667"/>
            </a:avLst>
          </a:prstGeom>
          <a:solidFill>
            <a:srgbClr val="FFBE00"/>
          </a:solidFill>
          <a:ln w="762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82" name="Google Shape;1382;p20"/>
          <p:cNvSpPr txBox="1">
            <a:spLocks noGrp="1"/>
          </p:cNvSpPr>
          <p:nvPr>
            <p:ph type="title"/>
          </p:nvPr>
        </p:nvSpPr>
        <p:spPr>
          <a:xfrm>
            <a:off x="960000" y="4139335"/>
            <a:ext cx="3115200" cy="8744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383" name="Google Shape;1383;p20"/>
          <p:cNvSpPr txBox="1">
            <a:spLocks noGrp="1"/>
          </p:cNvSpPr>
          <p:nvPr>
            <p:ph type="subTitle" idx="1"/>
          </p:nvPr>
        </p:nvSpPr>
        <p:spPr>
          <a:xfrm>
            <a:off x="959967" y="4973133"/>
            <a:ext cx="3115200" cy="94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84" name="Google Shape;1384;p20"/>
          <p:cNvSpPr txBox="1">
            <a:spLocks noGrp="1"/>
          </p:cNvSpPr>
          <p:nvPr>
            <p:ph type="title" idx="2"/>
          </p:nvPr>
        </p:nvSpPr>
        <p:spPr>
          <a:xfrm>
            <a:off x="4538400" y="4139649"/>
            <a:ext cx="3115200" cy="8744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385" name="Google Shape;1385;p20"/>
          <p:cNvSpPr txBox="1">
            <a:spLocks noGrp="1"/>
          </p:cNvSpPr>
          <p:nvPr>
            <p:ph type="subTitle" idx="3"/>
          </p:nvPr>
        </p:nvSpPr>
        <p:spPr>
          <a:xfrm>
            <a:off x="4538367" y="4973133"/>
            <a:ext cx="3115200" cy="94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86" name="Google Shape;1386;p20"/>
          <p:cNvSpPr txBox="1">
            <a:spLocks noGrp="1"/>
          </p:cNvSpPr>
          <p:nvPr>
            <p:ph type="title" idx="4"/>
          </p:nvPr>
        </p:nvSpPr>
        <p:spPr>
          <a:xfrm>
            <a:off x="8116800" y="4139653"/>
            <a:ext cx="3115200" cy="8744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387" name="Google Shape;1387;p20"/>
          <p:cNvSpPr txBox="1">
            <a:spLocks noGrp="1"/>
          </p:cNvSpPr>
          <p:nvPr>
            <p:ph type="subTitle" idx="5"/>
          </p:nvPr>
        </p:nvSpPr>
        <p:spPr>
          <a:xfrm>
            <a:off x="8116767" y="4973133"/>
            <a:ext cx="3115200" cy="94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88" name="Google Shape;1388;p20"/>
          <p:cNvSpPr txBox="1">
            <a:spLocks noGrp="1"/>
          </p:cNvSpPr>
          <p:nvPr>
            <p:ph type="title" idx="6" hasCustomPrompt="1"/>
          </p:nvPr>
        </p:nvSpPr>
        <p:spPr>
          <a:xfrm>
            <a:off x="959633" y="3500059"/>
            <a:ext cx="3115200" cy="702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9pPr>
          </a:lstStyle>
          <a:p>
            <a:r>
              <a:t>xx%</a:t>
            </a:r>
          </a:p>
        </p:txBody>
      </p:sp>
      <p:sp>
        <p:nvSpPr>
          <p:cNvPr id="1389" name="Google Shape;1389;p20"/>
          <p:cNvSpPr txBox="1">
            <a:spLocks noGrp="1"/>
          </p:cNvSpPr>
          <p:nvPr>
            <p:ph type="title" idx="7" hasCustomPrompt="1"/>
          </p:nvPr>
        </p:nvSpPr>
        <p:spPr>
          <a:xfrm>
            <a:off x="8116767" y="3500059"/>
            <a:ext cx="3115200" cy="702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9pPr>
          </a:lstStyle>
          <a:p>
            <a:r>
              <a:t>xx%</a:t>
            </a:r>
          </a:p>
        </p:txBody>
      </p:sp>
      <p:sp>
        <p:nvSpPr>
          <p:cNvPr id="1390" name="Google Shape;1390;p20"/>
          <p:cNvSpPr txBox="1">
            <a:spLocks noGrp="1"/>
          </p:cNvSpPr>
          <p:nvPr>
            <p:ph type="title" idx="8" hasCustomPrompt="1"/>
          </p:nvPr>
        </p:nvSpPr>
        <p:spPr>
          <a:xfrm>
            <a:off x="4538200" y="3500059"/>
            <a:ext cx="3115200" cy="702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9pPr>
          </a:lstStyle>
          <a:p>
            <a:r>
              <a:t>xx%</a:t>
            </a:r>
          </a:p>
        </p:txBody>
      </p:sp>
      <p:sp>
        <p:nvSpPr>
          <p:cNvPr id="1391" name="Google Shape;1391;p20"/>
          <p:cNvSpPr txBox="1">
            <a:spLocks noGrp="1"/>
          </p:cNvSpPr>
          <p:nvPr>
            <p:ph type="title" idx="9"/>
          </p:nvPr>
        </p:nvSpPr>
        <p:spPr>
          <a:xfrm>
            <a:off x="950967" y="719333"/>
            <a:ext cx="10290000" cy="75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392" name="Google Shape;1392;p20"/>
          <p:cNvSpPr/>
          <p:nvPr/>
        </p:nvSpPr>
        <p:spPr>
          <a:xfrm>
            <a:off x="4538200" y="1887867"/>
            <a:ext cx="3115200" cy="4199600"/>
          </a:xfrm>
          <a:prstGeom prst="roundRect">
            <a:avLst>
              <a:gd name="adj" fmla="val 11561"/>
            </a:avLst>
          </a:prstGeom>
          <a:solidFill>
            <a:schemeClr val="lt1"/>
          </a:solidFill>
          <a:ln w="76200" cap="flat" cmpd="sng">
            <a:solidFill>
              <a:srgbClr val="FFBE00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93" name="Google Shape;1393;p20"/>
          <p:cNvSpPr/>
          <p:nvPr/>
        </p:nvSpPr>
        <p:spPr>
          <a:xfrm>
            <a:off x="959633" y="1887867"/>
            <a:ext cx="3115200" cy="4199600"/>
          </a:xfrm>
          <a:prstGeom prst="roundRect">
            <a:avLst>
              <a:gd name="adj" fmla="val 11561"/>
            </a:avLst>
          </a:prstGeom>
          <a:solidFill>
            <a:schemeClr val="lt1"/>
          </a:solidFill>
          <a:ln w="76200" cap="flat" cmpd="sng">
            <a:solidFill>
              <a:srgbClr val="FFBE00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94" name="Google Shape;1394;p20"/>
          <p:cNvSpPr/>
          <p:nvPr/>
        </p:nvSpPr>
        <p:spPr>
          <a:xfrm>
            <a:off x="8116800" y="1887867"/>
            <a:ext cx="3115200" cy="4199600"/>
          </a:xfrm>
          <a:prstGeom prst="roundRect">
            <a:avLst>
              <a:gd name="adj" fmla="val 11561"/>
            </a:avLst>
          </a:prstGeom>
          <a:solidFill>
            <a:schemeClr val="lt1"/>
          </a:solidFill>
          <a:ln w="76200" cap="flat" cmpd="sng">
            <a:solidFill>
              <a:srgbClr val="FFBE00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395" name="Google Shape;1395;p20"/>
          <p:cNvGrpSpPr/>
          <p:nvPr/>
        </p:nvGrpSpPr>
        <p:grpSpPr>
          <a:xfrm>
            <a:off x="1995333" y="2379393"/>
            <a:ext cx="1044547" cy="1045251"/>
            <a:chOff x="1300400" y="1688700"/>
            <a:chExt cx="481950" cy="482275"/>
          </a:xfrm>
        </p:grpSpPr>
        <p:sp>
          <p:nvSpPr>
            <p:cNvPr id="1396" name="Google Shape;1396;p20"/>
            <p:cNvSpPr/>
            <p:nvPr/>
          </p:nvSpPr>
          <p:spPr>
            <a:xfrm>
              <a:off x="1300400" y="1688700"/>
              <a:ext cx="481950" cy="482275"/>
            </a:xfrm>
            <a:custGeom>
              <a:avLst/>
              <a:gdLst/>
              <a:ahLst/>
              <a:cxnLst/>
              <a:rect l="l" t="t" r="r" b="b"/>
              <a:pathLst>
                <a:path w="19278" h="19291" extrusionOk="0">
                  <a:moveTo>
                    <a:pt x="9645" y="19290"/>
                  </a:moveTo>
                  <a:cubicBezTo>
                    <a:pt x="14952" y="19290"/>
                    <a:pt x="19277" y="14952"/>
                    <a:pt x="19277" y="9645"/>
                  </a:cubicBezTo>
                  <a:cubicBezTo>
                    <a:pt x="19277" y="4339"/>
                    <a:pt x="14952" y="1"/>
                    <a:pt x="9645" y="1"/>
                  </a:cubicBezTo>
                  <a:cubicBezTo>
                    <a:pt x="4326" y="1"/>
                    <a:pt x="0" y="4339"/>
                    <a:pt x="0" y="9645"/>
                  </a:cubicBezTo>
                  <a:cubicBezTo>
                    <a:pt x="0" y="14952"/>
                    <a:pt x="4326" y="19290"/>
                    <a:pt x="9645" y="19290"/>
                  </a:cubicBezTo>
                  <a:close/>
                </a:path>
              </a:pathLst>
            </a:custGeom>
            <a:solidFill>
              <a:srgbClr val="A54D05"/>
            </a:solidFill>
            <a:ln w="762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A54D05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7" name="Google Shape;1397;p20"/>
            <p:cNvSpPr/>
            <p:nvPr/>
          </p:nvSpPr>
          <p:spPr>
            <a:xfrm>
              <a:off x="1347225" y="1735550"/>
              <a:ext cx="388275" cy="388575"/>
            </a:xfrm>
            <a:custGeom>
              <a:avLst/>
              <a:gdLst/>
              <a:ahLst/>
              <a:cxnLst/>
              <a:rect l="l" t="t" r="r" b="b"/>
              <a:pathLst>
                <a:path w="15531" h="15543" extrusionOk="0">
                  <a:moveTo>
                    <a:pt x="7772" y="15543"/>
                  </a:moveTo>
                  <a:cubicBezTo>
                    <a:pt x="12048" y="15543"/>
                    <a:pt x="15531" y="12047"/>
                    <a:pt x="15531" y="7771"/>
                  </a:cubicBezTo>
                  <a:cubicBezTo>
                    <a:pt x="15531" y="3496"/>
                    <a:pt x="12048" y="0"/>
                    <a:pt x="7772" y="0"/>
                  </a:cubicBezTo>
                  <a:cubicBezTo>
                    <a:pt x="3484" y="0"/>
                    <a:pt x="1" y="3496"/>
                    <a:pt x="1" y="7771"/>
                  </a:cubicBezTo>
                  <a:cubicBezTo>
                    <a:pt x="1" y="12047"/>
                    <a:pt x="3484" y="15543"/>
                    <a:pt x="7772" y="15543"/>
                  </a:cubicBezTo>
                  <a:close/>
                </a:path>
              </a:pathLst>
            </a:custGeom>
            <a:solidFill>
              <a:srgbClr val="E69138"/>
            </a:solidFill>
            <a:ln w="76200" cap="flat" cmpd="sng">
              <a:solidFill>
                <a:srgbClr val="A54D0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ct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r>
                <a:rPr kumimoji="0" lang="en" sz="5333" b="1" i="0" u="none" strike="noStrike" kern="0" cap="none" spc="0" normalizeH="0" baseline="0" noProof="0">
                  <a:ln>
                    <a:noFill/>
                  </a:ln>
                  <a:solidFill>
                    <a:srgbClr val="A54D05"/>
                  </a:solidFill>
                  <a:effectLst/>
                  <a:uLnTx/>
                  <a:uFillTx/>
                  <a:latin typeface="Dosis"/>
                  <a:ea typeface="Dosis"/>
                  <a:cs typeface="Dosis"/>
                  <a:sym typeface="Dosis"/>
                </a:rPr>
                <a:t>1¢</a:t>
              </a:r>
              <a:endParaRPr kumimoji="0" sz="5333" b="1" i="0" u="none" strike="noStrike" kern="0" cap="none" spc="0" normalizeH="0" baseline="0" noProof="0">
                <a:ln>
                  <a:noFill/>
                </a:ln>
                <a:solidFill>
                  <a:srgbClr val="A54D05"/>
                </a:solidFill>
                <a:effectLst/>
                <a:uLnTx/>
                <a:uFillTx/>
                <a:latin typeface="Dosis"/>
                <a:ea typeface="Dosis"/>
                <a:cs typeface="Dosis"/>
                <a:sym typeface="Dosis"/>
              </a:endParaRPr>
            </a:p>
          </p:txBody>
        </p:sp>
      </p:grpSp>
      <p:grpSp>
        <p:nvGrpSpPr>
          <p:cNvPr id="1398" name="Google Shape;1398;p20"/>
          <p:cNvGrpSpPr/>
          <p:nvPr/>
        </p:nvGrpSpPr>
        <p:grpSpPr>
          <a:xfrm>
            <a:off x="5487013" y="2206288"/>
            <a:ext cx="1217599" cy="1218355"/>
            <a:chOff x="1300400" y="1688700"/>
            <a:chExt cx="481950" cy="482275"/>
          </a:xfrm>
        </p:grpSpPr>
        <p:sp>
          <p:nvSpPr>
            <p:cNvPr id="1399" name="Google Shape;1399;p20"/>
            <p:cNvSpPr/>
            <p:nvPr/>
          </p:nvSpPr>
          <p:spPr>
            <a:xfrm>
              <a:off x="1300400" y="1688700"/>
              <a:ext cx="481950" cy="482275"/>
            </a:xfrm>
            <a:custGeom>
              <a:avLst/>
              <a:gdLst/>
              <a:ahLst/>
              <a:cxnLst/>
              <a:rect l="l" t="t" r="r" b="b"/>
              <a:pathLst>
                <a:path w="19278" h="19291" extrusionOk="0">
                  <a:moveTo>
                    <a:pt x="9645" y="19290"/>
                  </a:moveTo>
                  <a:cubicBezTo>
                    <a:pt x="14952" y="19290"/>
                    <a:pt x="19277" y="14952"/>
                    <a:pt x="19277" y="9645"/>
                  </a:cubicBezTo>
                  <a:cubicBezTo>
                    <a:pt x="19277" y="4339"/>
                    <a:pt x="14952" y="1"/>
                    <a:pt x="9645" y="1"/>
                  </a:cubicBezTo>
                  <a:cubicBezTo>
                    <a:pt x="4326" y="1"/>
                    <a:pt x="0" y="4339"/>
                    <a:pt x="0" y="9645"/>
                  </a:cubicBezTo>
                  <a:cubicBezTo>
                    <a:pt x="0" y="14952"/>
                    <a:pt x="4326" y="19290"/>
                    <a:pt x="9645" y="19290"/>
                  </a:cubicBezTo>
                  <a:close/>
                </a:path>
              </a:pathLst>
            </a:custGeom>
            <a:solidFill>
              <a:srgbClr val="999999"/>
            </a:solidFill>
            <a:ln w="762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A54D05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0" name="Google Shape;1400;p20"/>
            <p:cNvSpPr/>
            <p:nvPr/>
          </p:nvSpPr>
          <p:spPr>
            <a:xfrm>
              <a:off x="1347225" y="1735550"/>
              <a:ext cx="388275" cy="388575"/>
            </a:xfrm>
            <a:custGeom>
              <a:avLst/>
              <a:gdLst/>
              <a:ahLst/>
              <a:cxnLst/>
              <a:rect l="l" t="t" r="r" b="b"/>
              <a:pathLst>
                <a:path w="15531" h="15543" extrusionOk="0">
                  <a:moveTo>
                    <a:pt x="7772" y="15543"/>
                  </a:moveTo>
                  <a:cubicBezTo>
                    <a:pt x="12048" y="15543"/>
                    <a:pt x="15531" y="12047"/>
                    <a:pt x="15531" y="7771"/>
                  </a:cubicBezTo>
                  <a:cubicBezTo>
                    <a:pt x="15531" y="3496"/>
                    <a:pt x="12048" y="0"/>
                    <a:pt x="7772" y="0"/>
                  </a:cubicBezTo>
                  <a:cubicBezTo>
                    <a:pt x="3484" y="0"/>
                    <a:pt x="1" y="3496"/>
                    <a:pt x="1" y="7771"/>
                  </a:cubicBezTo>
                  <a:cubicBezTo>
                    <a:pt x="1" y="12047"/>
                    <a:pt x="3484" y="15543"/>
                    <a:pt x="7772" y="15543"/>
                  </a:cubicBezTo>
                  <a:close/>
                </a:path>
              </a:pathLst>
            </a:custGeom>
            <a:solidFill>
              <a:srgbClr val="CCCCCC"/>
            </a:solidFill>
            <a:ln w="76200" cap="flat" cmpd="sng">
              <a:solidFill>
                <a:srgbClr val="99999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ct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r>
                <a:rPr kumimoji="0" lang="en" sz="5333" b="1" i="0" u="none" strike="noStrike" kern="0" cap="none" spc="0" normalizeH="0" baseline="0" noProof="0">
                  <a:ln>
                    <a:noFill/>
                  </a:ln>
                  <a:solidFill>
                    <a:srgbClr val="999999"/>
                  </a:solidFill>
                  <a:effectLst/>
                  <a:uLnTx/>
                  <a:uFillTx/>
                  <a:latin typeface="Dosis"/>
                  <a:ea typeface="Dosis"/>
                  <a:cs typeface="Dosis"/>
                  <a:sym typeface="Dosis"/>
                </a:rPr>
                <a:t>5¢</a:t>
              </a:r>
              <a:endParaRPr kumimoji="0" sz="5333" b="1" i="0" u="none" strike="noStrike" kern="0" cap="none" spc="0" normalizeH="0" baseline="0" noProof="0">
                <a:ln>
                  <a:noFill/>
                </a:ln>
                <a:solidFill>
                  <a:srgbClr val="999999"/>
                </a:solidFill>
                <a:effectLst/>
                <a:uLnTx/>
                <a:uFillTx/>
                <a:latin typeface="Dosis"/>
                <a:ea typeface="Dosis"/>
                <a:cs typeface="Dosis"/>
                <a:sym typeface="Dosis"/>
              </a:endParaRPr>
            </a:p>
          </p:txBody>
        </p:sp>
      </p:grpSp>
      <p:grpSp>
        <p:nvGrpSpPr>
          <p:cNvPr id="1401" name="Google Shape;1401;p20"/>
          <p:cNvGrpSpPr/>
          <p:nvPr/>
        </p:nvGrpSpPr>
        <p:grpSpPr>
          <a:xfrm>
            <a:off x="9264306" y="2532049"/>
            <a:ext cx="891993" cy="892595"/>
            <a:chOff x="1300400" y="1688700"/>
            <a:chExt cx="481950" cy="482275"/>
          </a:xfrm>
        </p:grpSpPr>
        <p:sp>
          <p:nvSpPr>
            <p:cNvPr id="1402" name="Google Shape;1402;p20"/>
            <p:cNvSpPr/>
            <p:nvPr/>
          </p:nvSpPr>
          <p:spPr>
            <a:xfrm>
              <a:off x="1300400" y="1688700"/>
              <a:ext cx="481950" cy="482275"/>
            </a:xfrm>
            <a:custGeom>
              <a:avLst/>
              <a:gdLst/>
              <a:ahLst/>
              <a:cxnLst/>
              <a:rect l="l" t="t" r="r" b="b"/>
              <a:pathLst>
                <a:path w="19278" h="19291" extrusionOk="0">
                  <a:moveTo>
                    <a:pt x="9645" y="19290"/>
                  </a:moveTo>
                  <a:cubicBezTo>
                    <a:pt x="14952" y="19290"/>
                    <a:pt x="19277" y="14952"/>
                    <a:pt x="19277" y="9645"/>
                  </a:cubicBezTo>
                  <a:cubicBezTo>
                    <a:pt x="19277" y="4339"/>
                    <a:pt x="14952" y="1"/>
                    <a:pt x="9645" y="1"/>
                  </a:cubicBezTo>
                  <a:cubicBezTo>
                    <a:pt x="4326" y="1"/>
                    <a:pt x="0" y="4339"/>
                    <a:pt x="0" y="9645"/>
                  </a:cubicBezTo>
                  <a:cubicBezTo>
                    <a:pt x="0" y="14952"/>
                    <a:pt x="4326" y="19290"/>
                    <a:pt x="9645" y="19290"/>
                  </a:cubicBezTo>
                  <a:close/>
                </a:path>
              </a:pathLst>
            </a:custGeom>
            <a:solidFill>
              <a:srgbClr val="A54D05"/>
            </a:solidFill>
            <a:ln w="762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A54D05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3" name="Google Shape;1403;p20"/>
            <p:cNvSpPr/>
            <p:nvPr/>
          </p:nvSpPr>
          <p:spPr>
            <a:xfrm>
              <a:off x="1347225" y="1735550"/>
              <a:ext cx="388275" cy="388575"/>
            </a:xfrm>
            <a:custGeom>
              <a:avLst/>
              <a:gdLst/>
              <a:ahLst/>
              <a:cxnLst/>
              <a:rect l="l" t="t" r="r" b="b"/>
              <a:pathLst>
                <a:path w="15531" h="15543" extrusionOk="0">
                  <a:moveTo>
                    <a:pt x="7772" y="15543"/>
                  </a:moveTo>
                  <a:cubicBezTo>
                    <a:pt x="12048" y="15543"/>
                    <a:pt x="15531" y="12047"/>
                    <a:pt x="15531" y="7771"/>
                  </a:cubicBezTo>
                  <a:cubicBezTo>
                    <a:pt x="15531" y="3496"/>
                    <a:pt x="12048" y="0"/>
                    <a:pt x="7772" y="0"/>
                  </a:cubicBezTo>
                  <a:cubicBezTo>
                    <a:pt x="3484" y="0"/>
                    <a:pt x="1" y="3496"/>
                    <a:pt x="1" y="7771"/>
                  </a:cubicBezTo>
                  <a:cubicBezTo>
                    <a:pt x="1" y="12047"/>
                    <a:pt x="3484" y="15543"/>
                    <a:pt x="7772" y="15543"/>
                  </a:cubicBezTo>
                  <a:close/>
                </a:path>
              </a:pathLst>
            </a:custGeom>
            <a:solidFill>
              <a:srgbClr val="CCCCCC"/>
            </a:solidFill>
            <a:ln w="76200" cap="flat" cmpd="sng">
              <a:solidFill>
                <a:srgbClr val="66666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ct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r>
                <a:rPr kumimoji="0" lang="en" sz="2800" b="1" i="0" u="none" strike="noStrike" kern="0" cap="none" spc="0" normalizeH="0" baseline="0" noProof="0">
                  <a:ln>
                    <a:noFill/>
                  </a:ln>
                  <a:solidFill>
                    <a:srgbClr val="666666"/>
                  </a:solidFill>
                  <a:effectLst/>
                  <a:uLnTx/>
                  <a:uFillTx/>
                  <a:latin typeface="Dosis"/>
                  <a:ea typeface="Dosis"/>
                  <a:cs typeface="Dosis"/>
                  <a:sym typeface="Dosis"/>
                </a:rPr>
                <a:t>10¢</a:t>
              </a:r>
              <a:endParaRPr kumimoji="0" sz="2800" b="1" i="0" u="none" strike="noStrike" kern="0" cap="none" spc="0" normalizeH="0" baseline="0" noProof="0">
                <a:ln>
                  <a:noFill/>
                </a:ln>
                <a:solidFill>
                  <a:srgbClr val="666666"/>
                </a:solidFill>
                <a:effectLst/>
                <a:uLnTx/>
                <a:uFillTx/>
                <a:latin typeface="Dosis"/>
                <a:ea typeface="Dosis"/>
                <a:cs typeface="Dosis"/>
                <a:sym typeface="Dosis"/>
              </a:endParaRPr>
            </a:p>
          </p:txBody>
        </p:sp>
      </p:grpSp>
      <p:sp>
        <p:nvSpPr>
          <p:cNvPr id="1404" name="Google Shape;1404;p20"/>
          <p:cNvSpPr/>
          <p:nvPr/>
        </p:nvSpPr>
        <p:spPr>
          <a:xfrm flipH="1">
            <a:off x="2728763" y="2265531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BE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05" name="Google Shape;1405;p20"/>
          <p:cNvSpPr/>
          <p:nvPr/>
        </p:nvSpPr>
        <p:spPr>
          <a:xfrm flipH="1">
            <a:off x="5370497" y="2811898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BE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06" name="Google Shape;1406;p20"/>
          <p:cNvSpPr/>
          <p:nvPr/>
        </p:nvSpPr>
        <p:spPr>
          <a:xfrm flipH="1">
            <a:off x="9911797" y="2896631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BE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47491627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spTree>
      <p:nvGrpSpPr>
        <p:cNvPr id="1" name="Shape 1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8" name="Google Shape;178;p4"/>
          <p:cNvGrpSpPr/>
          <p:nvPr/>
        </p:nvGrpSpPr>
        <p:grpSpPr>
          <a:xfrm>
            <a:off x="-184227" y="-399294"/>
            <a:ext cx="13152739" cy="7397993"/>
            <a:chOff x="238125" y="822050"/>
            <a:chExt cx="7136850" cy="4051475"/>
          </a:xfrm>
        </p:grpSpPr>
        <p:sp>
          <p:nvSpPr>
            <p:cNvPr id="179" name="Google Shape;179;p4"/>
            <p:cNvSpPr/>
            <p:nvPr/>
          </p:nvSpPr>
          <p:spPr>
            <a:xfrm>
              <a:off x="238125" y="114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0" name="Google Shape;180;p4"/>
            <p:cNvSpPr/>
            <p:nvPr/>
          </p:nvSpPr>
          <p:spPr>
            <a:xfrm>
              <a:off x="238125" y="27590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1" name="Google Shape;181;p4"/>
            <p:cNvSpPr/>
            <p:nvPr/>
          </p:nvSpPr>
          <p:spPr>
            <a:xfrm>
              <a:off x="238125" y="250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2" name="Google Shape;182;p4"/>
            <p:cNvSpPr/>
            <p:nvPr/>
          </p:nvSpPr>
          <p:spPr>
            <a:xfrm>
              <a:off x="238125" y="22460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3" name="Google Shape;183;p4"/>
            <p:cNvSpPr/>
            <p:nvPr/>
          </p:nvSpPr>
          <p:spPr>
            <a:xfrm>
              <a:off x="238125" y="1971075"/>
              <a:ext cx="7136850" cy="0"/>
            </a:xfrm>
            <a:custGeom>
              <a:avLst/>
              <a:gdLst/>
              <a:ahLst/>
              <a:cxnLst/>
              <a:rect l="l" t="t" r="r" b="b"/>
              <a:pathLst>
                <a:path w="285474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4" name="Google Shape;184;p4"/>
            <p:cNvSpPr/>
            <p:nvPr/>
          </p:nvSpPr>
          <p:spPr>
            <a:xfrm>
              <a:off x="238125" y="169607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5" name="Google Shape;185;p4"/>
            <p:cNvSpPr/>
            <p:nvPr/>
          </p:nvSpPr>
          <p:spPr>
            <a:xfrm>
              <a:off x="238125" y="1420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6" name="Google Shape;186;p4"/>
            <p:cNvSpPr/>
            <p:nvPr/>
          </p:nvSpPr>
          <p:spPr>
            <a:xfrm>
              <a:off x="238125" y="33092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7" name="Google Shape;187;p4"/>
            <p:cNvSpPr/>
            <p:nvPr/>
          </p:nvSpPr>
          <p:spPr>
            <a:xfrm>
              <a:off x="238125" y="30155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8" name="Google Shape;188;p4"/>
            <p:cNvSpPr/>
            <p:nvPr/>
          </p:nvSpPr>
          <p:spPr>
            <a:xfrm>
              <a:off x="238125" y="47439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" name="Google Shape;189;p4"/>
            <p:cNvSpPr/>
            <p:nvPr/>
          </p:nvSpPr>
          <p:spPr>
            <a:xfrm>
              <a:off x="238125" y="44549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" name="Google Shape;190;p4"/>
            <p:cNvSpPr/>
            <p:nvPr/>
          </p:nvSpPr>
          <p:spPr>
            <a:xfrm>
              <a:off x="238125" y="4167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" name="Google Shape;191;p4"/>
            <p:cNvSpPr/>
            <p:nvPr/>
          </p:nvSpPr>
          <p:spPr>
            <a:xfrm>
              <a:off x="238125" y="38817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" name="Google Shape;192;p4"/>
            <p:cNvSpPr/>
            <p:nvPr/>
          </p:nvSpPr>
          <p:spPr>
            <a:xfrm>
              <a:off x="238125" y="35953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" name="Google Shape;193;p4"/>
            <p:cNvSpPr/>
            <p:nvPr/>
          </p:nvSpPr>
          <p:spPr>
            <a:xfrm>
              <a:off x="5075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" name="Google Shape;194;p4"/>
            <p:cNvSpPr/>
            <p:nvPr/>
          </p:nvSpPr>
          <p:spPr>
            <a:xfrm>
              <a:off x="3244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" name="Google Shape;195;p4"/>
            <p:cNvSpPr/>
            <p:nvPr/>
          </p:nvSpPr>
          <p:spPr>
            <a:xfrm>
              <a:off x="29400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" name="Google Shape;196;p4"/>
            <p:cNvSpPr/>
            <p:nvPr/>
          </p:nvSpPr>
          <p:spPr>
            <a:xfrm>
              <a:off x="2635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" name="Google Shape;197;p4"/>
            <p:cNvSpPr/>
            <p:nvPr/>
          </p:nvSpPr>
          <p:spPr>
            <a:xfrm>
              <a:off x="2331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" name="Google Shape;198;p4"/>
            <p:cNvSpPr/>
            <p:nvPr/>
          </p:nvSpPr>
          <p:spPr>
            <a:xfrm>
              <a:off x="20279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" name="Google Shape;199;p4"/>
            <p:cNvSpPr/>
            <p:nvPr/>
          </p:nvSpPr>
          <p:spPr>
            <a:xfrm>
              <a:off x="17239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" name="Google Shape;200;p4"/>
            <p:cNvSpPr/>
            <p:nvPr/>
          </p:nvSpPr>
          <p:spPr>
            <a:xfrm>
              <a:off x="14197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" name="Google Shape;201;p4"/>
            <p:cNvSpPr/>
            <p:nvPr/>
          </p:nvSpPr>
          <p:spPr>
            <a:xfrm>
              <a:off x="1115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" name="Google Shape;202;p4"/>
            <p:cNvSpPr/>
            <p:nvPr/>
          </p:nvSpPr>
          <p:spPr>
            <a:xfrm>
              <a:off x="811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" name="Google Shape;203;p4"/>
            <p:cNvSpPr/>
            <p:nvPr/>
          </p:nvSpPr>
          <p:spPr>
            <a:xfrm>
              <a:off x="3548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" name="Google Shape;204;p4"/>
            <p:cNvSpPr/>
            <p:nvPr/>
          </p:nvSpPr>
          <p:spPr>
            <a:xfrm>
              <a:off x="62845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" name="Google Shape;205;p4"/>
            <p:cNvSpPr/>
            <p:nvPr/>
          </p:nvSpPr>
          <p:spPr>
            <a:xfrm>
              <a:off x="5980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" name="Google Shape;206;p4"/>
            <p:cNvSpPr/>
            <p:nvPr/>
          </p:nvSpPr>
          <p:spPr>
            <a:xfrm>
              <a:off x="5676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" name="Google Shape;207;p4"/>
            <p:cNvSpPr/>
            <p:nvPr/>
          </p:nvSpPr>
          <p:spPr>
            <a:xfrm>
              <a:off x="53724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" name="Google Shape;208;p4"/>
            <p:cNvSpPr/>
            <p:nvPr/>
          </p:nvSpPr>
          <p:spPr>
            <a:xfrm>
              <a:off x="50684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" name="Google Shape;209;p4"/>
            <p:cNvSpPr/>
            <p:nvPr/>
          </p:nvSpPr>
          <p:spPr>
            <a:xfrm>
              <a:off x="47644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" name="Google Shape;210;p4"/>
            <p:cNvSpPr/>
            <p:nvPr/>
          </p:nvSpPr>
          <p:spPr>
            <a:xfrm>
              <a:off x="4460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" name="Google Shape;211;p4"/>
            <p:cNvSpPr/>
            <p:nvPr/>
          </p:nvSpPr>
          <p:spPr>
            <a:xfrm>
              <a:off x="4156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" name="Google Shape;212;p4"/>
            <p:cNvSpPr/>
            <p:nvPr/>
          </p:nvSpPr>
          <p:spPr>
            <a:xfrm>
              <a:off x="38522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" name="Google Shape;213;p4"/>
            <p:cNvSpPr/>
            <p:nvPr/>
          </p:nvSpPr>
          <p:spPr>
            <a:xfrm>
              <a:off x="65885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" name="Google Shape;214;p4"/>
            <p:cNvSpPr/>
            <p:nvPr/>
          </p:nvSpPr>
          <p:spPr>
            <a:xfrm>
              <a:off x="71967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" name="Google Shape;215;p4"/>
            <p:cNvSpPr/>
            <p:nvPr/>
          </p:nvSpPr>
          <p:spPr>
            <a:xfrm>
              <a:off x="68927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216" name="Google Shape;216;p4"/>
          <p:cNvSpPr/>
          <p:nvPr/>
        </p:nvSpPr>
        <p:spPr>
          <a:xfrm>
            <a:off x="950933" y="1764600"/>
            <a:ext cx="10290000" cy="4329600"/>
          </a:xfrm>
          <a:prstGeom prst="roundRect">
            <a:avLst>
              <a:gd name="adj" fmla="val 5150"/>
            </a:avLst>
          </a:prstGeom>
          <a:solidFill>
            <a:schemeClr val="lt1"/>
          </a:solidFill>
          <a:ln w="76200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6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17" name="Google Shape;217;p4"/>
          <p:cNvSpPr/>
          <p:nvPr/>
        </p:nvSpPr>
        <p:spPr>
          <a:xfrm>
            <a:off x="950967" y="641533"/>
            <a:ext cx="10290000" cy="919200"/>
          </a:xfrm>
          <a:prstGeom prst="roundRect">
            <a:avLst>
              <a:gd name="adj" fmla="val 16667"/>
            </a:avLst>
          </a:prstGeom>
          <a:solidFill>
            <a:schemeClr val="accent1"/>
          </a:solidFill>
          <a:ln w="762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18" name="Google Shape;218;p4"/>
          <p:cNvSpPr txBox="1">
            <a:spLocks noGrp="1"/>
          </p:cNvSpPr>
          <p:nvPr>
            <p:ph type="title"/>
          </p:nvPr>
        </p:nvSpPr>
        <p:spPr>
          <a:xfrm>
            <a:off x="950967" y="719333"/>
            <a:ext cx="10290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19" name="Google Shape;219;p4"/>
          <p:cNvSpPr txBox="1">
            <a:spLocks noGrp="1"/>
          </p:cNvSpPr>
          <p:nvPr>
            <p:ph type="body" idx="1"/>
          </p:nvPr>
        </p:nvSpPr>
        <p:spPr>
          <a:xfrm>
            <a:off x="950967" y="1764600"/>
            <a:ext cx="10290000" cy="427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57189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AutoNum type="arabicPeriod"/>
              <a:defRPr sz="1600"/>
            </a:lvl1pPr>
            <a:lvl2pPr marL="1219170" lvl="1" indent="-423323">
              <a:spcBef>
                <a:spcPts val="0"/>
              </a:spcBef>
              <a:spcAft>
                <a:spcPts val="0"/>
              </a:spcAft>
              <a:buSzPts val="1400"/>
              <a:buAutoNum type="alphaLcPeriod"/>
              <a:defRPr/>
            </a:lvl2pPr>
            <a:lvl3pPr marL="1828754" lvl="2" indent="-423323">
              <a:spcBef>
                <a:spcPts val="0"/>
              </a:spcBef>
              <a:spcAft>
                <a:spcPts val="0"/>
              </a:spcAft>
              <a:buSzPts val="1400"/>
              <a:buAutoNum type="romanLcPeriod"/>
              <a:defRPr/>
            </a:lvl3pPr>
            <a:lvl4pPr marL="2438339" lvl="3" indent="-423323">
              <a:spcBef>
                <a:spcPts val="0"/>
              </a:spcBef>
              <a:spcAft>
                <a:spcPts val="0"/>
              </a:spcAft>
              <a:buSzPts val="1400"/>
              <a:buAutoNum type="arabicPeriod"/>
              <a:defRPr/>
            </a:lvl4pPr>
            <a:lvl5pPr marL="3047924" lvl="4" indent="-423323">
              <a:spcBef>
                <a:spcPts val="0"/>
              </a:spcBef>
              <a:spcAft>
                <a:spcPts val="0"/>
              </a:spcAft>
              <a:buSzPts val="1400"/>
              <a:buAutoNum type="alphaLcPeriod"/>
              <a:defRPr/>
            </a:lvl5pPr>
            <a:lvl6pPr marL="3657509" lvl="5" indent="-423323">
              <a:spcBef>
                <a:spcPts val="0"/>
              </a:spcBef>
              <a:spcAft>
                <a:spcPts val="0"/>
              </a:spcAft>
              <a:buSzPts val="1400"/>
              <a:buAutoNum type="romanLcPeriod"/>
              <a:defRPr/>
            </a:lvl6pPr>
            <a:lvl7pPr marL="4267093" lvl="6" indent="-423323">
              <a:spcBef>
                <a:spcPts val="0"/>
              </a:spcBef>
              <a:spcAft>
                <a:spcPts val="0"/>
              </a:spcAft>
              <a:buSzPts val="1400"/>
              <a:buAutoNum type="arabicPeriod"/>
              <a:defRPr/>
            </a:lvl7pPr>
            <a:lvl8pPr marL="4876678" lvl="7" indent="-423323">
              <a:spcBef>
                <a:spcPts val="0"/>
              </a:spcBef>
              <a:spcAft>
                <a:spcPts val="0"/>
              </a:spcAft>
              <a:buSzPts val="1400"/>
              <a:buAutoNum type="alphaLcPeriod"/>
              <a:defRPr/>
            </a:lvl8pPr>
            <a:lvl9pPr marL="5486263" lvl="8" indent="-423323">
              <a:spcBef>
                <a:spcPts val="0"/>
              </a:spcBef>
              <a:spcAft>
                <a:spcPts val="0"/>
              </a:spcAft>
              <a:buSzPts val="1400"/>
              <a:buAutoNum type="romanLcPeriod"/>
              <a:defRPr/>
            </a:lvl9pPr>
          </a:lstStyle>
          <a:p>
            <a:endParaRPr/>
          </a:p>
        </p:txBody>
      </p:sp>
      <p:sp>
        <p:nvSpPr>
          <p:cNvPr id="220" name="Google Shape;220;p4"/>
          <p:cNvSpPr/>
          <p:nvPr/>
        </p:nvSpPr>
        <p:spPr>
          <a:xfrm>
            <a:off x="11511297" y="323164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BE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221" name="Google Shape;221;p4"/>
          <p:cNvGrpSpPr/>
          <p:nvPr/>
        </p:nvGrpSpPr>
        <p:grpSpPr>
          <a:xfrm>
            <a:off x="10170785" y="592808"/>
            <a:ext cx="1155783" cy="1243739"/>
            <a:chOff x="7627750" y="181828"/>
            <a:chExt cx="1196793" cy="1288048"/>
          </a:xfrm>
        </p:grpSpPr>
        <p:sp>
          <p:nvSpPr>
            <p:cNvPr id="222" name="Google Shape;222;p4"/>
            <p:cNvSpPr/>
            <p:nvPr/>
          </p:nvSpPr>
          <p:spPr>
            <a:xfrm>
              <a:off x="7627750" y="183417"/>
              <a:ext cx="1196793" cy="1286458"/>
            </a:xfrm>
            <a:custGeom>
              <a:avLst/>
              <a:gdLst/>
              <a:ahLst/>
              <a:cxnLst/>
              <a:rect l="l" t="t" r="r" b="b"/>
              <a:pathLst>
                <a:path w="40916" h="43989" extrusionOk="0">
                  <a:moveTo>
                    <a:pt x="16330" y="1"/>
                  </a:moveTo>
                  <a:cubicBezTo>
                    <a:pt x="10854" y="1"/>
                    <a:pt x="6328" y="1956"/>
                    <a:pt x="5700" y="4471"/>
                  </a:cubicBezTo>
                  <a:cubicBezTo>
                    <a:pt x="2738" y="5379"/>
                    <a:pt x="769" y="6943"/>
                    <a:pt x="769" y="8731"/>
                  </a:cubicBezTo>
                  <a:lnTo>
                    <a:pt x="769" y="10813"/>
                  </a:lnTo>
                  <a:cubicBezTo>
                    <a:pt x="769" y="12112"/>
                    <a:pt x="1816" y="13285"/>
                    <a:pt x="3507" y="14193"/>
                  </a:cubicBezTo>
                  <a:cubicBezTo>
                    <a:pt x="3674" y="14864"/>
                    <a:pt x="4121" y="15506"/>
                    <a:pt x="4792" y="16079"/>
                  </a:cubicBezTo>
                  <a:cubicBezTo>
                    <a:pt x="4526" y="16526"/>
                    <a:pt x="4387" y="17001"/>
                    <a:pt x="4387" y="17476"/>
                  </a:cubicBezTo>
                  <a:lnTo>
                    <a:pt x="4387" y="19557"/>
                  </a:lnTo>
                  <a:cubicBezTo>
                    <a:pt x="4387" y="19948"/>
                    <a:pt x="4470" y="20311"/>
                    <a:pt x="4638" y="20675"/>
                  </a:cubicBezTo>
                  <a:cubicBezTo>
                    <a:pt x="1844" y="21583"/>
                    <a:pt x="0" y="23105"/>
                    <a:pt x="0" y="24837"/>
                  </a:cubicBezTo>
                  <a:lnTo>
                    <a:pt x="0" y="26919"/>
                  </a:lnTo>
                  <a:cubicBezTo>
                    <a:pt x="0" y="28078"/>
                    <a:pt x="838" y="29140"/>
                    <a:pt x="2221" y="30006"/>
                  </a:cubicBezTo>
                  <a:cubicBezTo>
                    <a:pt x="1718" y="30593"/>
                    <a:pt x="1439" y="31235"/>
                    <a:pt x="1439" y="31906"/>
                  </a:cubicBezTo>
                  <a:lnTo>
                    <a:pt x="1439" y="33987"/>
                  </a:lnTo>
                  <a:cubicBezTo>
                    <a:pt x="1439" y="36767"/>
                    <a:pt x="6258" y="39044"/>
                    <a:pt x="12153" y="39044"/>
                  </a:cubicBezTo>
                  <a:cubicBezTo>
                    <a:pt x="15394" y="39044"/>
                    <a:pt x="18300" y="38359"/>
                    <a:pt x="20269" y="37284"/>
                  </a:cubicBezTo>
                  <a:cubicBezTo>
                    <a:pt x="21862" y="41209"/>
                    <a:pt x="25717" y="43989"/>
                    <a:pt x="30201" y="43989"/>
                  </a:cubicBezTo>
                  <a:cubicBezTo>
                    <a:pt x="36096" y="43989"/>
                    <a:pt x="40916" y="39183"/>
                    <a:pt x="40916" y="33289"/>
                  </a:cubicBezTo>
                  <a:cubicBezTo>
                    <a:pt x="40916" y="27380"/>
                    <a:pt x="36096" y="22574"/>
                    <a:pt x="30201" y="22574"/>
                  </a:cubicBezTo>
                  <a:cubicBezTo>
                    <a:pt x="29824" y="22574"/>
                    <a:pt x="29461" y="22588"/>
                    <a:pt x="29098" y="22630"/>
                  </a:cubicBezTo>
                  <a:lnTo>
                    <a:pt x="29098" y="21164"/>
                  </a:lnTo>
                  <a:cubicBezTo>
                    <a:pt x="29098" y="20242"/>
                    <a:pt x="28581" y="19389"/>
                    <a:pt x="27687" y="18649"/>
                  </a:cubicBezTo>
                  <a:cubicBezTo>
                    <a:pt x="28232" y="18034"/>
                    <a:pt x="28539" y="17364"/>
                    <a:pt x="28539" y="16666"/>
                  </a:cubicBezTo>
                  <a:lnTo>
                    <a:pt x="28539" y="14584"/>
                  </a:lnTo>
                  <a:cubicBezTo>
                    <a:pt x="28539" y="13034"/>
                    <a:pt x="27058" y="11637"/>
                    <a:pt x="24711" y="10701"/>
                  </a:cubicBezTo>
                  <a:cubicBezTo>
                    <a:pt x="24684" y="10589"/>
                    <a:pt x="24628" y="10491"/>
                    <a:pt x="24572" y="10379"/>
                  </a:cubicBezTo>
                  <a:cubicBezTo>
                    <a:pt x="26108" y="9499"/>
                    <a:pt x="27044" y="8382"/>
                    <a:pt x="27044" y="7153"/>
                  </a:cubicBezTo>
                  <a:lnTo>
                    <a:pt x="27044" y="5071"/>
                  </a:lnTo>
                  <a:cubicBezTo>
                    <a:pt x="27044" y="2277"/>
                    <a:pt x="22225" y="1"/>
                    <a:pt x="16330" y="1"/>
                  </a:cubicBezTo>
                  <a:close/>
                </a:path>
              </a:pathLst>
            </a:custGeom>
            <a:solidFill>
              <a:srgbClr val="FFFFFF"/>
            </a:solidFill>
            <a:ln w="1143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223" name="Google Shape;223;p4"/>
            <p:cNvGrpSpPr/>
            <p:nvPr/>
          </p:nvGrpSpPr>
          <p:grpSpPr>
            <a:xfrm>
              <a:off x="7627838" y="181828"/>
              <a:ext cx="1196383" cy="1286458"/>
              <a:chOff x="-1780025" y="3601513"/>
              <a:chExt cx="1022550" cy="1099725"/>
            </a:xfrm>
          </p:grpSpPr>
          <p:sp>
            <p:nvSpPr>
              <p:cNvPr id="224" name="Google Shape;224;p4"/>
              <p:cNvSpPr/>
              <p:nvPr/>
            </p:nvSpPr>
            <p:spPr>
              <a:xfrm>
                <a:off x="-1744050" y="4324388"/>
                <a:ext cx="535375" cy="253225"/>
              </a:xfrm>
              <a:custGeom>
                <a:avLst/>
                <a:gdLst/>
                <a:ahLst/>
                <a:cxnLst/>
                <a:rect l="l" t="t" r="r" b="b"/>
                <a:pathLst>
                  <a:path w="21415" h="10129" extrusionOk="0">
                    <a:moveTo>
                      <a:pt x="10700" y="10128"/>
                    </a:moveTo>
                    <a:cubicBezTo>
                      <a:pt x="16609" y="10128"/>
                      <a:pt x="21415" y="7865"/>
                      <a:pt x="21415" y="5072"/>
                    </a:cubicBezTo>
                    <a:cubicBezTo>
                      <a:pt x="21415" y="2278"/>
                      <a:pt x="16609" y="1"/>
                      <a:pt x="10700" y="1"/>
                    </a:cubicBezTo>
                    <a:cubicBezTo>
                      <a:pt x="4806" y="1"/>
                      <a:pt x="0" y="2278"/>
                      <a:pt x="0" y="5072"/>
                    </a:cubicBezTo>
                    <a:cubicBezTo>
                      <a:pt x="0" y="7865"/>
                      <a:pt x="4806" y="10128"/>
                      <a:pt x="10700" y="10128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5" name="Google Shape;225;p4"/>
              <p:cNvSpPr/>
              <p:nvPr/>
            </p:nvSpPr>
            <p:spPr>
              <a:xfrm>
                <a:off x="-1744050" y="4399138"/>
                <a:ext cx="535375" cy="52050"/>
              </a:xfrm>
              <a:custGeom>
                <a:avLst/>
                <a:gdLst/>
                <a:ahLst/>
                <a:cxnLst/>
                <a:rect l="l" t="t" r="r" b="b"/>
                <a:pathLst>
                  <a:path w="21415" h="2082" extrusionOk="0">
                    <a:moveTo>
                      <a:pt x="0" y="2082"/>
                    </a:moveTo>
                    <a:lnTo>
                      <a:pt x="21415" y="2082"/>
                    </a:lnTo>
                    <a:lnTo>
                      <a:pt x="21415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6" name="Google Shape;226;p4"/>
              <p:cNvSpPr/>
              <p:nvPr/>
            </p:nvSpPr>
            <p:spPr>
              <a:xfrm>
                <a:off x="-1744050" y="4272363"/>
                <a:ext cx="535375" cy="253200"/>
              </a:xfrm>
              <a:custGeom>
                <a:avLst/>
                <a:gdLst/>
                <a:ahLst/>
                <a:cxnLst/>
                <a:rect l="l" t="t" r="r" b="b"/>
                <a:pathLst>
                  <a:path w="21415" h="10128" extrusionOk="0">
                    <a:moveTo>
                      <a:pt x="10700" y="10128"/>
                    </a:moveTo>
                    <a:cubicBezTo>
                      <a:pt x="16609" y="10128"/>
                      <a:pt x="21415" y="7851"/>
                      <a:pt x="21415" y="5071"/>
                    </a:cubicBezTo>
                    <a:cubicBezTo>
                      <a:pt x="21415" y="2277"/>
                      <a:pt x="16609" y="0"/>
                      <a:pt x="10700" y="0"/>
                    </a:cubicBezTo>
                    <a:cubicBezTo>
                      <a:pt x="4806" y="0"/>
                      <a:pt x="0" y="2277"/>
                      <a:pt x="0" y="5071"/>
                    </a:cubicBezTo>
                    <a:cubicBezTo>
                      <a:pt x="0" y="7851"/>
                      <a:pt x="4806" y="10128"/>
                      <a:pt x="10700" y="10128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7" name="Google Shape;227;p4"/>
              <p:cNvSpPr/>
              <p:nvPr/>
            </p:nvSpPr>
            <p:spPr>
              <a:xfrm>
                <a:off x="-1709125" y="4296813"/>
                <a:ext cx="465525" cy="204325"/>
              </a:xfrm>
              <a:custGeom>
                <a:avLst/>
                <a:gdLst/>
                <a:ahLst/>
                <a:cxnLst/>
                <a:rect l="l" t="t" r="r" b="b"/>
                <a:pathLst>
                  <a:path w="18621" h="8173" extrusionOk="0">
                    <a:moveTo>
                      <a:pt x="9303" y="8172"/>
                    </a:moveTo>
                    <a:cubicBezTo>
                      <a:pt x="14430" y="8172"/>
                      <a:pt x="18621" y="6342"/>
                      <a:pt x="18621" y="4093"/>
                    </a:cubicBezTo>
                    <a:cubicBezTo>
                      <a:pt x="18621" y="1844"/>
                      <a:pt x="14430" y="0"/>
                      <a:pt x="9303" y="0"/>
                    </a:cubicBezTo>
                    <a:cubicBezTo>
                      <a:pt x="4177" y="0"/>
                      <a:pt x="0" y="1844"/>
                      <a:pt x="0" y="4093"/>
                    </a:cubicBezTo>
                    <a:cubicBezTo>
                      <a:pt x="0" y="6342"/>
                      <a:pt x="4177" y="8172"/>
                      <a:pt x="9303" y="8172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8" name="Google Shape;228;p4"/>
              <p:cNvSpPr/>
              <p:nvPr/>
            </p:nvSpPr>
            <p:spPr>
              <a:xfrm>
                <a:off x="-1556175" y="4329988"/>
                <a:ext cx="159275" cy="137975"/>
              </a:xfrm>
              <a:custGeom>
                <a:avLst/>
                <a:gdLst/>
                <a:ahLst/>
                <a:cxnLst/>
                <a:rect l="l" t="t" r="r" b="b"/>
                <a:pathLst>
                  <a:path w="6371" h="5519" extrusionOk="0">
                    <a:moveTo>
                      <a:pt x="2738" y="978"/>
                    </a:moveTo>
                    <a:lnTo>
                      <a:pt x="2738" y="2054"/>
                    </a:lnTo>
                    <a:cubicBezTo>
                      <a:pt x="2571" y="2012"/>
                      <a:pt x="2431" y="1970"/>
                      <a:pt x="2319" y="1928"/>
                    </a:cubicBezTo>
                    <a:cubicBezTo>
                      <a:pt x="2236" y="1900"/>
                      <a:pt x="2166" y="1858"/>
                      <a:pt x="2096" y="1816"/>
                    </a:cubicBezTo>
                    <a:cubicBezTo>
                      <a:pt x="1970" y="1732"/>
                      <a:pt x="1900" y="1621"/>
                      <a:pt x="1900" y="1523"/>
                    </a:cubicBezTo>
                    <a:cubicBezTo>
                      <a:pt x="1900" y="1397"/>
                      <a:pt x="1970" y="1285"/>
                      <a:pt x="2124" y="1188"/>
                    </a:cubicBezTo>
                    <a:cubicBezTo>
                      <a:pt x="2180" y="1160"/>
                      <a:pt x="2250" y="1118"/>
                      <a:pt x="2319" y="1090"/>
                    </a:cubicBezTo>
                    <a:cubicBezTo>
                      <a:pt x="2431" y="1048"/>
                      <a:pt x="2571" y="1006"/>
                      <a:pt x="2738" y="978"/>
                    </a:cubicBezTo>
                    <a:close/>
                    <a:moveTo>
                      <a:pt x="3674" y="3060"/>
                    </a:moveTo>
                    <a:cubicBezTo>
                      <a:pt x="3898" y="3087"/>
                      <a:pt x="4079" y="3129"/>
                      <a:pt x="4233" y="3171"/>
                    </a:cubicBezTo>
                    <a:cubicBezTo>
                      <a:pt x="4345" y="3199"/>
                      <a:pt x="4443" y="3241"/>
                      <a:pt x="4526" y="3283"/>
                    </a:cubicBezTo>
                    <a:cubicBezTo>
                      <a:pt x="4694" y="3381"/>
                      <a:pt x="4778" y="3507"/>
                      <a:pt x="4778" y="3646"/>
                    </a:cubicBezTo>
                    <a:cubicBezTo>
                      <a:pt x="4778" y="3800"/>
                      <a:pt x="4680" y="3926"/>
                      <a:pt x="4471" y="4051"/>
                    </a:cubicBezTo>
                    <a:cubicBezTo>
                      <a:pt x="4401" y="4079"/>
                      <a:pt x="4317" y="4121"/>
                      <a:pt x="4233" y="4149"/>
                    </a:cubicBezTo>
                    <a:cubicBezTo>
                      <a:pt x="4065" y="4205"/>
                      <a:pt x="3884" y="4247"/>
                      <a:pt x="3674" y="4261"/>
                    </a:cubicBezTo>
                    <a:lnTo>
                      <a:pt x="3674" y="3060"/>
                    </a:lnTo>
                    <a:close/>
                    <a:moveTo>
                      <a:pt x="2738" y="0"/>
                    </a:moveTo>
                    <a:lnTo>
                      <a:pt x="2738" y="308"/>
                    </a:lnTo>
                    <a:cubicBezTo>
                      <a:pt x="2585" y="322"/>
                      <a:pt x="2445" y="322"/>
                      <a:pt x="2319" y="336"/>
                    </a:cubicBezTo>
                    <a:cubicBezTo>
                      <a:pt x="1761" y="405"/>
                      <a:pt x="1300" y="517"/>
                      <a:pt x="936" y="713"/>
                    </a:cubicBezTo>
                    <a:cubicBezTo>
                      <a:pt x="489" y="936"/>
                      <a:pt x="266" y="1216"/>
                      <a:pt x="266" y="1551"/>
                    </a:cubicBezTo>
                    <a:cubicBezTo>
                      <a:pt x="266" y="1886"/>
                      <a:pt x="461" y="2166"/>
                      <a:pt x="867" y="2403"/>
                    </a:cubicBezTo>
                    <a:cubicBezTo>
                      <a:pt x="1188" y="2599"/>
                      <a:pt x="1677" y="2752"/>
                      <a:pt x="2319" y="2864"/>
                    </a:cubicBezTo>
                    <a:cubicBezTo>
                      <a:pt x="2445" y="2878"/>
                      <a:pt x="2585" y="2906"/>
                      <a:pt x="2738" y="2920"/>
                    </a:cubicBezTo>
                    <a:lnTo>
                      <a:pt x="2738" y="4219"/>
                    </a:lnTo>
                    <a:cubicBezTo>
                      <a:pt x="2585" y="4177"/>
                      <a:pt x="2445" y="4135"/>
                      <a:pt x="2319" y="4079"/>
                    </a:cubicBezTo>
                    <a:cubicBezTo>
                      <a:pt x="2236" y="4037"/>
                      <a:pt x="2166" y="3995"/>
                      <a:pt x="2096" y="3954"/>
                    </a:cubicBezTo>
                    <a:cubicBezTo>
                      <a:pt x="1900" y="3842"/>
                      <a:pt x="1775" y="3702"/>
                      <a:pt x="1705" y="3534"/>
                    </a:cubicBezTo>
                    <a:lnTo>
                      <a:pt x="0" y="3618"/>
                    </a:lnTo>
                    <a:cubicBezTo>
                      <a:pt x="140" y="4023"/>
                      <a:pt x="434" y="4331"/>
                      <a:pt x="908" y="4554"/>
                    </a:cubicBezTo>
                    <a:cubicBezTo>
                      <a:pt x="1286" y="4736"/>
                      <a:pt x="1747" y="4862"/>
                      <a:pt x="2319" y="4917"/>
                    </a:cubicBezTo>
                    <a:cubicBezTo>
                      <a:pt x="2445" y="4931"/>
                      <a:pt x="2585" y="4945"/>
                      <a:pt x="2738" y="4959"/>
                    </a:cubicBezTo>
                    <a:lnTo>
                      <a:pt x="2738" y="5518"/>
                    </a:lnTo>
                    <a:lnTo>
                      <a:pt x="3674" y="5518"/>
                    </a:lnTo>
                    <a:lnTo>
                      <a:pt x="3674" y="4945"/>
                    </a:lnTo>
                    <a:cubicBezTo>
                      <a:pt x="3870" y="4931"/>
                      <a:pt x="4052" y="4903"/>
                      <a:pt x="4233" y="4889"/>
                    </a:cubicBezTo>
                    <a:cubicBezTo>
                      <a:pt x="4820" y="4806"/>
                      <a:pt x="5295" y="4666"/>
                      <a:pt x="5658" y="4470"/>
                    </a:cubicBezTo>
                    <a:cubicBezTo>
                      <a:pt x="6133" y="4219"/>
                      <a:pt x="6370" y="3898"/>
                      <a:pt x="6370" y="3534"/>
                    </a:cubicBezTo>
                    <a:cubicBezTo>
                      <a:pt x="6370" y="3199"/>
                      <a:pt x="6189" y="2920"/>
                      <a:pt x="5798" y="2710"/>
                    </a:cubicBezTo>
                    <a:cubicBezTo>
                      <a:pt x="5504" y="2543"/>
                      <a:pt x="4973" y="2389"/>
                      <a:pt x="4233" y="2277"/>
                    </a:cubicBezTo>
                    <a:cubicBezTo>
                      <a:pt x="4052" y="2249"/>
                      <a:pt x="3870" y="2221"/>
                      <a:pt x="3674" y="2193"/>
                    </a:cubicBezTo>
                    <a:lnTo>
                      <a:pt x="3674" y="992"/>
                    </a:lnTo>
                    <a:cubicBezTo>
                      <a:pt x="3912" y="1034"/>
                      <a:pt x="4093" y="1104"/>
                      <a:pt x="4233" y="1202"/>
                    </a:cubicBezTo>
                    <a:cubicBezTo>
                      <a:pt x="4331" y="1285"/>
                      <a:pt x="4415" y="1369"/>
                      <a:pt x="4457" y="1481"/>
                    </a:cubicBezTo>
                    <a:lnTo>
                      <a:pt x="6105" y="1383"/>
                    </a:lnTo>
                    <a:cubicBezTo>
                      <a:pt x="5993" y="1076"/>
                      <a:pt x="5728" y="824"/>
                      <a:pt x="5323" y="643"/>
                    </a:cubicBezTo>
                    <a:cubicBezTo>
                      <a:pt x="5029" y="517"/>
                      <a:pt x="4666" y="419"/>
                      <a:pt x="4233" y="364"/>
                    </a:cubicBezTo>
                    <a:cubicBezTo>
                      <a:pt x="4052" y="336"/>
                      <a:pt x="3870" y="322"/>
                      <a:pt x="3674" y="308"/>
                    </a:cubicBezTo>
                    <a:lnTo>
                      <a:pt x="3674" y="0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9" name="Google Shape;229;p4"/>
              <p:cNvSpPr/>
              <p:nvPr/>
            </p:nvSpPr>
            <p:spPr>
              <a:xfrm>
                <a:off x="-1563850" y="4256988"/>
                <a:ext cx="535725" cy="253225"/>
              </a:xfrm>
              <a:custGeom>
                <a:avLst/>
                <a:gdLst/>
                <a:ahLst/>
                <a:cxnLst/>
                <a:rect l="l" t="t" r="r" b="b"/>
                <a:pathLst>
                  <a:path w="21429" h="10129" extrusionOk="0">
                    <a:moveTo>
                      <a:pt x="10714" y="10128"/>
                    </a:moveTo>
                    <a:cubicBezTo>
                      <a:pt x="16609" y="10128"/>
                      <a:pt x="21429" y="7851"/>
                      <a:pt x="21429" y="5072"/>
                    </a:cubicBezTo>
                    <a:cubicBezTo>
                      <a:pt x="21429" y="2278"/>
                      <a:pt x="16609" y="1"/>
                      <a:pt x="10714" y="1"/>
                    </a:cubicBezTo>
                    <a:cubicBezTo>
                      <a:pt x="4819" y="1"/>
                      <a:pt x="0" y="2278"/>
                      <a:pt x="0" y="5072"/>
                    </a:cubicBezTo>
                    <a:cubicBezTo>
                      <a:pt x="0" y="7851"/>
                      <a:pt x="4819" y="10128"/>
                      <a:pt x="10714" y="10128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0" name="Google Shape;230;p4"/>
              <p:cNvSpPr/>
              <p:nvPr/>
            </p:nvSpPr>
            <p:spPr>
              <a:xfrm>
                <a:off x="-1563850" y="4331738"/>
                <a:ext cx="535725" cy="52050"/>
              </a:xfrm>
              <a:custGeom>
                <a:avLst/>
                <a:gdLst/>
                <a:ahLst/>
                <a:cxnLst/>
                <a:rect l="l" t="t" r="r" b="b"/>
                <a:pathLst>
                  <a:path w="21429" h="2082" extrusionOk="0">
                    <a:moveTo>
                      <a:pt x="0" y="2082"/>
                    </a:moveTo>
                    <a:lnTo>
                      <a:pt x="21429" y="2082"/>
                    </a:lnTo>
                    <a:lnTo>
                      <a:pt x="2142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1" name="Google Shape;231;p4"/>
              <p:cNvSpPr/>
              <p:nvPr/>
            </p:nvSpPr>
            <p:spPr>
              <a:xfrm>
                <a:off x="-1563850" y="4204963"/>
                <a:ext cx="535725" cy="253200"/>
              </a:xfrm>
              <a:custGeom>
                <a:avLst/>
                <a:gdLst/>
                <a:ahLst/>
                <a:cxnLst/>
                <a:rect l="l" t="t" r="r" b="b"/>
                <a:pathLst>
                  <a:path w="21429" h="10128" extrusionOk="0">
                    <a:moveTo>
                      <a:pt x="10714" y="10128"/>
                    </a:moveTo>
                    <a:cubicBezTo>
                      <a:pt x="16609" y="10128"/>
                      <a:pt x="21429" y="7851"/>
                      <a:pt x="21429" y="5071"/>
                    </a:cubicBezTo>
                    <a:cubicBezTo>
                      <a:pt x="21429" y="2277"/>
                      <a:pt x="16609" y="0"/>
                      <a:pt x="10714" y="0"/>
                    </a:cubicBezTo>
                    <a:cubicBezTo>
                      <a:pt x="4819" y="0"/>
                      <a:pt x="0" y="2277"/>
                      <a:pt x="0" y="5071"/>
                    </a:cubicBezTo>
                    <a:cubicBezTo>
                      <a:pt x="0" y="7851"/>
                      <a:pt x="4819" y="10128"/>
                      <a:pt x="10714" y="10128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2" name="Google Shape;232;p4"/>
              <p:cNvSpPr/>
              <p:nvPr/>
            </p:nvSpPr>
            <p:spPr>
              <a:xfrm>
                <a:off x="-1528575" y="4229413"/>
                <a:ext cx="465525" cy="204325"/>
              </a:xfrm>
              <a:custGeom>
                <a:avLst/>
                <a:gdLst/>
                <a:ahLst/>
                <a:cxnLst/>
                <a:rect l="l" t="t" r="r" b="b"/>
                <a:pathLst>
                  <a:path w="18621" h="8173" extrusionOk="0">
                    <a:moveTo>
                      <a:pt x="9303" y="8172"/>
                    </a:moveTo>
                    <a:cubicBezTo>
                      <a:pt x="14430" y="8172"/>
                      <a:pt x="18621" y="6328"/>
                      <a:pt x="18621" y="4093"/>
                    </a:cubicBezTo>
                    <a:cubicBezTo>
                      <a:pt x="18621" y="1844"/>
                      <a:pt x="14430" y="0"/>
                      <a:pt x="9303" y="0"/>
                    </a:cubicBezTo>
                    <a:cubicBezTo>
                      <a:pt x="4177" y="0"/>
                      <a:pt x="0" y="1844"/>
                      <a:pt x="0" y="4093"/>
                    </a:cubicBezTo>
                    <a:cubicBezTo>
                      <a:pt x="0" y="6328"/>
                      <a:pt x="4177" y="8172"/>
                      <a:pt x="9303" y="8172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3" name="Google Shape;233;p4"/>
              <p:cNvSpPr/>
              <p:nvPr/>
            </p:nvSpPr>
            <p:spPr>
              <a:xfrm>
                <a:off x="-1375625" y="4262588"/>
                <a:ext cx="159275" cy="137975"/>
              </a:xfrm>
              <a:custGeom>
                <a:avLst/>
                <a:gdLst/>
                <a:ahLst/>
                <a:cxnLst/>
                <a:rect l="l" t="t" r="r" b="b"/>
                <a:pathLst>
                  <a:path w="6371" h="5519" extrusionOk="0">
                    <a:moveTo>
                      <a:pt x="2738" y="978"/>
                    </a:moveTo>
                    <a:lnTo>
                      <a:pt x="2738" y="2054"/>
                    </a:lnTo>
                    <a:cubicBezTo>
                      <a:pt x="2571" y="2012"/>
                      <a:pt x="2431" y="1970"/>
                      <a:pt x="2319" y="1928"/>
                    </a:cubicBezTo>
                    <a:cubicBezTo>
                      <a:pt x="2236" y="1900"/>
                      <a:pt x="2166" y="1858"/>
                      <a:pt x="2096" y="1816"/>
                    </a:cubicBezTo>
                    <a:cubicBezTo>
                      <a:pt x="1956" y="1732"/>
                      <a:pt x="1886" y="1621"/>
                      <a:pt x="1886" y="1523"/>
                    </a:cubicBezTo>
                    <a:cubicBezTo>
                      <a:pt x="1886" y="1397"/>
                      <a:pt x="1970" y="1285"/>
                      <a:pt x="2124" y="1188"/>
                    </a:cubicBezTo>
                    <a:cubicBezTo>
                      <a:pt x="2180" y="1160"/>
                      <a:pt x="2236" y="1118"/>
                      <a:pt x="2319" y="1090"/>
                    </a:cubicBezTo>
                    <a:cubicBezTo>
                      <a:pt x="2431" y="1048"/>
                      <a:pt x="2571" y="1006"/>
                      <a:pt x="2738" y="978"/>
                    </a:cubicBezTo>
                    <a:close/>
                    <a:moveTo>
                      <a:pt x="3674" y="3060"/>
                    </a:moveTo>
                    <a:cubicBezTo>
                      <a:pt x="3898" y="3087"/>
                      <a:pt x="4079" y="3129"/>
                      <a:pt x="4219" y="3171"/>
                    </a:cubicBezTo>
                    <a:cubicBezTo>
                      <a:pt x="4345" y="3199"/>
                      <a:pt x="4443" y="3241"/>
                      <a:pt x="4512" y="3283"/>
                    </a:cubicBezTo>
                    <a:cubicBezTo>
                      <a:pt x="4694" y="3381"/>
                      <a:pt x="4778" y="3507"/>
                      <a:pt x="4778" y="3646"/>
                    </a:cubicBezTo>
                    <a:cubicBezTo>
                      <a:pt x="4778" y="3800"/>
                      <a:pt x="4680" y="3926"/>
                      <a:pt x="4471" y="4037"/>
                    </a:cubicBezTo>
                    <a:cubicBezTo>
                      <a:pt x="4401" y="4079"/>
                      <a:pt x="4317" y="4121"/>
                      <a:pt x="4219" y="4149"/>
                    </a:cubicBezTo>
                    <a:cubicBezTo>
                      <a:pt x="4065" y="4205"/>
                      <a:pt x="3884" y="4233"/>
                      <a:pt x="3674" y="4261"/>
                    </a:cubicBezTo>
                    <a:lnTo>
                      <a:pt x="3674" y="3060"/>
                    </a:lnTo>
                    <a:close/>
                    <a:moveTo>
                      <a:pt x="2738" y="0"/>
                    </a:moveTo>
                    <a:lnTo>
                      <a:pt x="2738" y="308"/>
                    </a:lnTo>
                    <a:cubicBezTo>
                      <a:pt x="2585" y="322"/>
                      <a:pt x="2445" y="322"/>
                      <a:pt x="2319" y="336"/>
                    </a:cubicBezTo>
                    <a:cubicBezTo>
                      <a:pt x="1761" y="405"/>
                      <a:pt x="1300" y="517"/>
                      <a:pt x="936" y="699"/>
                    </a:cubicBezTo>
                    <a:cubicBezTo>
                      <a:pt x="489" y="936"/>
                      <a:pt x="266" y="1216"/>
                      <a:pt x="266" y="1551"/>
                    </a:cubicBezTo>
                    <a:cubicBezTo>
                      <a:pt x="266" y="1886"/>
                      <a:pt x="461" y="2165"/>
                      <a:pt x="867" y="2403"/>
                    </a:cubicBezTo>
                    <a:cubicBezTo>
                      <a:pt x="1188" y="2599"/>
                      <a:pt x="1677" y="2752"/>
                      <a:pt x="2319" y="2864"/>
                    </a:cubicBezTo>
                    <a:cubicBezTo>
                      <a:pt x="2445" y="2878"/>
                      <a:pt x="2585" y="2906"/>
                      <a:pt x="2738" y="2920"/>
                    </a:cubicBezTo>
                    <a:lnTo>
                      <a:pt x="2738" y="4219"/>
                    </a:lnTo>
                    <a:cubicBezTo>
                      <a:pt x="2585" y="4177"/>
                      <a:pt x="2445" y="4135"/>
                      <a:pt x="2319" y="4079"/>
                    </a:cubicBezTo>
                    <a:cubicBezTo>
                      <a:pt x="2236" y="4037"/>
                      <a:pt x="2166" y="3995"/>
                      <a:pt x="2096" y="3954"/>
                    </a:cubicBezTo>
                    <a:cubicBezTo>
                      <a:pt x="1900" y="3842"/>
                      <a:pt x="1775" y="3688"/>
                      <a:pt x="1705" y="3534"/>
                    </a:cubicBezTo>
                    <a:lnTo>
                      <a:pt x="0" y="3618"/>
                    </a:lnTo>
                    <a:cubicBezTo>
                      <a:pt x="140" y="4023"/>
                      <a:pt x="434" y="4331"/>
                      <a:pt x="908" y="4554"/>
                    </a:cubicBezTo>
                    <a:cubicBezTo>
                      <a:pt x="1286" y="4736"/>
                      <a:pt x="1747" y="4862"/>
                      <a:pt x="2319" y="4917"/>
                    </a:cubicBezTo>
                    <a:cubicBezTo>
                      <a:pt x="2445" y="4931"/>
                      <a:pt x="2585" y="4945"/>
                      <a:pt x="2738" y="4959"/>
                    </a:cubicBezTo>
                    <a:lnTo>
                      <a:pt x="2738" y="5518"/>
                    </a:lnTo>
                    <a:lnTo>
                      <a:pt x="3674" y="5518"/>
                    </a:lnTo>
                    <a:lnTo>
                      <a:pt x="3674" y="4931"/>
                    </a:lnTo>
                    <a:cubicBezTo>
                      <a:pt x="3870" y="4931"/>
                      <a:pt x="4051" y="4903"/>
                      <a:pt x="4219" y="4889"/>
                    </a:cubicBezTo>
                    <a:cubicBezTo>
                      <a:pt x="4820" y="4806"/>
                      <a:pt x="5295" y="4666"/>
                      <a:pt x="5658" y="4470"/>
                    </a:cubicBezTo>
                    <a:cubicBezTo>
                      <a:pt x="6133" y="4219"/>
                      <a:pt x="6370" y="3898"/>
                      <a:pt x="6370" y="3534"/>
                    </a:cubicBezTo>
                    <a:cubicBezTo>
                      <a:pt x="6370" y="3199"/>
                      <a:pt x="6175" y="2920"/>
                      <a:pt x="5798" y="2710"/>
                    </a:cubicBezTo>
                    <a:cubicBezTo>
                      <a:pt x="5504" y="2543"/>
                      <a:pt x="4973" y="2389"/>
                      <a:pt x="4219" y="2277"/>
                    </a:cubicBezTo>
                    <a:cubicBezTo>
                      <a:pt x="4051" y="2249"/>
                      <a:pt x="3870" y="2221"/>
                      <a:pt x="3674" y="2193"/>
                    </a:cubicBezTo>
                    <a:lnTo>
                      <a:pt x="3674" y="992"/>
                    </a:lnTo>
                    <a:cubicBezTo>
                      <a:pt x="3912" y="1034"/>
                      <a:pt x="4093" y="1104"/>
                      <a:pt x="4219" y="1202"/>
                    </a:cubicBezTo>
                    <a:cubicBezTo>
                      <a:pt x="4331" y="1285"/>
                      <a:pt x="4415" y="1369"/>
                      <a:pt x="4457" y="1481"/>
                    </a:cubicBezTo>
                    <a:lnTo>
                      <a:pt x="6105" y="1383"/>
                    </a:lnTo>
                    <a:cubicBezTo>
                      <a:pt x="5993" y="1076"/>
                      <a:pt x="5728" y="824"/>
                      <a:pt x="5323" y="643"/>
                    </a:cubicBezTo>
                    <a:cubicBezTo>
                      <a:pt x="5029" y="517"/>
                      <a:pt x="4666" y="419"/>
                      <a:pt x="4219" y="363"/>
                    </a:cubicBezTo>
                    <a:cubicBezTo>
                      <a:pt x="4051" y="336"/>
                      <a:pt x="3870" y="322"/>
                      <a:pt x="3674" y="308"/>
                    </a:cubicBezTo>
                    <a:lnTo>
                      <a:pt x="3674" y="0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4" name="Google Shape;234;p4"/>
              <p:cNvSpPr/>
              <p:nvPr/>
            </p:nvSpPr>
            <p:spPr>
              <a:xfrm>
                <a:off x="-1780025" y="4147688"/>
                <a:ext cx="535375" cy="253550"/>
              </a:xfrm>
              <a:custGeom>
                <a:avLst/>
                <a:gdLst/>
                <a:ahLst/>
                <a:cxnLst/>
                <a:rect l="l" t="t" r="r" b="b"/>
                <a:pathLst>
                  <a:path w="21415" h="10142" extrusionOk="0">
                    <a:moveTo>
                      <a:pt x="10701" y="10142"/>
                    </a:moveTo>
                    <a:cubicBezTo>
                      <a:pt x="16610" y="10142"/>
                      <a:pt x="21415" y="7865"/>
                      <a:pt x="21415" y="5071"/>
                    </a:cubicBezTo>
                    <a:cubicBezTo>
                      <a:pt x="21415" y="2277"/>
                      <a:pt x="16610" y="1"/>
                      <a:pt x="10701" y="1"/>
                    </a:cubicBezTo>
                    <a:cubicBezTo>
                      <a:pt x="4806" y="1"/>
                      <a:pt x="0" y="2277"/>
                      <a:pt x="0" y="5071"/>
                    </a:cubicBezTo>
                    <a:cubicBezTo>
                      <a:pt x="0" y="7865"/>
                      <a:pt x="4806" y="10142"/>
                      <a:pt x="10701" y="10142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5" name="Google Shape;235;p4"/>
              <p:cNvSpPr/>
              <p:nvPr/>
            </p:nvSpPr>
            <p:spPr>
              <a:xfrm>
                <a:off x="-1780025" y="4222413"/>
                <a:ext cx="535375" cy="52075"/>
              </a:xfrm>
              <a:custGeom>
                <a:avLst/>
                <a:gdLst/>
                <a:ahLst/>
                <a:cxnLst/>
                <a:rect l="l" t="t" r="r" b="b"/>
                <a:pathLst>
                  <a:path w="21415" h="2083" extrusionOk="0">
                    <a:moveTo>
                      <a:pt x="0" y="2082"/>
                    </a:moveTo>
                    <a:lnTo>
                      <a:pt x="21415" y="2082"/>
                    </a:lnTo>
                    <a:lnTo>
                      <a:pt x="21415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6" name="Google Shape;236;p4"/>
              <p:cNvSpPr/>
              <p:nvPr/>
            </p:nvSpPr>
            <p:spPr>
              <a:xfrm>
                <a:off x="-1780025" y="4095663"/>
                <a:ext cx="535375" cy="253550"/>
              </a:xfrm>
              <a:custGeom>
                <a:avLst/>
                <a:gdLst/>
                <a:ahLst/>
                <a:cxnLst/>
                <a:rect l="l" t="t" r="r" b="b"/>
                <a:pathLst>
                  <a:path w="21415" h="10142" extrusionOk="0">
                    <a:moveTo>
                      <a:pt x="10701" y="10142"/>
                    </a:moveTo>
                    <a:cubicBezTo>
                      <a:pt x="16610" y="10142"/>
                      <a:pt x="21415" y="7865"/>
                      <a:pt x="21415" y="5071"/>
                    </a:cubicBezTo>
                    <a:cubicBezTo>
                      <a:pt x="21415" y="2277"/>
                      <a:pt x="16610" y="0"/>
                      <a:pt x="10701" y="0"/>
                    </a:cubicBezTo>
                    <a:cubicBezTo>
                      <a:pt x="4806" y="0"/>
                      <a:pt x="0" y="2277"/>
                      <a:pt x="0" y="5071"/>
                    </a:cubicBezTo>
                    <a:cubicBezTo>
                      <a:pt x="0" y="7865"/>
                      <a:pt x="4806" y="10142"/>
                      <a:pt x="10701" y="10142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7" name="Google Shape;237;p4"/>
              <p:cNvSpPr/>
              <p:nvPr/>
            </p:nvSpPr>
            <p:spPr>
              <a:xfrm>
                <a:off x="-1745100" y="4120438"/>
                <a:ext cx="465525" cy="203975"/>
              </a:xfrm>
              <a:custGeom>
                <a:avLst/>
                <a:gdLst/>
                <a:ahLst/>
                <a:cxnLst/>
                <a:rect l="l" t="t" r="r" b="b"/>
                <a:pathLst>
                  <a:path w="18621" h="8159" extrusionOk="0">
                    <a:moveTo>
                      <a:pt x="9304" y="8159"/>
                    </a:moveTo>
                    <a:cubicBezTo>
                      <a:pt x="14430" y="8159"/>
                      <a:pt x="18621" y="6329"/>
                      <a:pt x="18621" y="4080"/>
                    </a:cubicBezTo>
                    <a:cubicBezTo>
                      <a:pt x="18621" y="1831"/>
                      <a:pt x="14430" y="1"/>
                      <a:pt x="9304" y="1"/>
                    </a:cubicBezTo>
                    <a:cubicBezTo>
                      <a:pt x="4177" y="1"/>
                      <a:pt x="0" y="1831"/>
                      <a:pt x="0" y="4080"/>
                    </a:cubicBezTo>
                    <a:cubicBezTo>
                      <a:pt x="0" y="6329"/>
                      <a:pt x="4177" y="8159"/>
                      <a:pt x="9304" y="8159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8" name="Google Shape;238;p4"/>
              <p:cNvSpPr/>
              <p:nvPr/>
            </p:nvSpPr>
            <p:spPr>
              <a:xfrm>
                <a:off x="-1591800" y="4153613"/>
                <a:ext cx="158925" cy="137625"/>
              </a:xfrm>
              <a:custGeom>
                <a:avLst/>
                <a:gdLst/>
                <a:ahLst/>
                <a:cxnLst/>
                <a:rect l="l" t="t" r="r" b="b"/>
                <a:pathLst>
                  <a:path w="6357" h="5505" extrusionOk="0">
                    <a:moveTo>
                      <a:pt x="2725" y="979"/>
                    </a:moveTo>
                    <a:lnTo>
                      <a:pt x="2725" y="2040"/>
                    </a:lnTo>
                    <a:cubicBezTo>
                      <a:pt x="2557" y="1999"/>
                      <a:pt x="2417" y="1971"/>
                      <a:pt x="2306" y="1915"/>
                    </a:cubicBezTo>
                    <a:cubicBezTo>
                      <a:pt x="2222" y="1887"/>
                      <a:pt x="2152" y="1845"/>
                      <a:pt x="2082" y="1817"/>
                    </a:cubicBezTo>
                    <a:cubicBezTo>
                      <a:pt x="1956" y="1719"/>
                      <a:pt x="1886" y="1621"/>
                      <a:pt x="1886" y="1510"/>
                    </a:cubicBezTo>
                    <a:cubicBezTo>
                      <a:pt x="1886" y="1384"/>
                      <a:pt x="1956" y="1286"/>
                      <a:pt x="2110" y="1188"/>
                    </a:cubicBezTo>
                    <a:cubicBezTo>
                      <a:pt x="2166" y="1146"/>
                      <a:pt x="2236" y="1119"/>
                      <a:pt x="2306" y="1091"/>
                    </a:cubicBezTo>
                    <a:cubicBezTo>
                      <a:pt x="2417" y="1035"/>
                      <a:pt x="2557" y="993"/>
                      <a:pt x="2725" y="979"/>
                    </a:cubicBezTo>
                    <a:close/>
                    <a:moveTo>
                      <a:pt x="3661" y="3046"/>
                    </a:moveTo>
                    <a:cubicBezTo>
                      <a:pt x="3884" y="3074"/>
                      <a:pt x="4066" y="3116"/>
                      <a:pt x="4219" y="3158"/>
                    </a:cubicBezTo>
                    <a:cubicBezTo>
                      <a:pt x="4331" y="3200"/>
                      <a:pt x="4429" y="3228"/>
                      <a:pt x="4513" y="3284"/>
                    </a:cubicBezTo>
                    <a:cubicBezTo>
                      <a:pt x="4680" y="3381"/>
                      <a:pt x="4764" y="3493"/>
                      <a:pt x="4764" y="3633"/>
                    </a:cubicBezTo>
                    <a:cubicBezTo>
                      <a:pt x="4764" y="3787"/>
                      <a:pt x="4666" y="3926"/>
                      <a:pt x="4457" y="4038"/>
                    </a:cubicBezTo>
                    <a:cubicBezTo>
                      <a:pt x="4387" y="4080"/>
                      <a:pt x="4303" y="4108"/>
                      <a:pt x="4219" y="4136"/>
                    </a:cubicBezTo>
                    <a:cubicBezTo>
                      <a:pt x="4052" y="4192"/>
                      <a:pt x="3870" y="4234"/>
                      <a:pt x="3661" y="4248"/>
                    </a:cubicBezTo>
                    <a:lnTo>
                      <a:pt x="3661" y="3046"/>
                    </a:lnTo>
                    <a:close/>
                    <a:moveTo>
                      <a:pt x="2725" y="1"/>
                    </a:moveTo>
                    <a:lnTo>
                      <a:pt x="2725" y="308"/>
                    </a:lnTo>
                    <a:cubicBezTo>
                      <a:pt x="2571" y="308"/>
                      <a:pt x="2431" y="322"/>
                      <a:pt x="2306" y="336"/>
                    </a:cubicBezTo>
                    <a:cubicBezTo>
                      <a:pt x="1747" y="392"/>
                      <a:pt x="1286" y="518"/>
                      <a:pt x="923" y="699"/>
                    </a:cubicBezTo>
                    <a:cubicBezTo>
                      <a:pt x="476" y="923"/>
                      <a:pt x="252" y="1216"/>
                      <a:pt x="252" y="1552"/>
                    </a:cubicBezTo>
                    <a:cubicBezTo>
                      <a:pt x="252" y="1873"/>
                      <a:pt x="448" y="2166"/>
                      <a:pt x="853" y="2390"/>
                    </a:cubicBezTo>
                    <a:cubicBezTo>
                      <a:pt x="1174" y="2585"/>
                      <a:pt x="1663" y="2739"/>
                      <a:pt x="2306" y="2851"/>
                    </a:cubicBezTo>
                    <a:cubicBezTo>
                      <a:pt x="2431" y="2879"/>
                      <a:pt x="2571" y="2893"/>
                      <a:pt x="2725" y="2921"/>
                    </a:cubicBezTo>
                    <a:lnTo>
                      <a:pt x="2725" y="4206"/>
                    </a:lnTo>
                    <a:cubicBezTo>
                      <a:pt x="2571" y="4178"/>
                      <a:pt x="2431" y="4122"/>
                      <a:pt x="2306" y="4066"/>
                    </a:cubicBezTo>
                    <a:cubicBezTo>
                      <a:pt x="2222" y="4024"/>
                      <a:pt x="2152" y="3996"/>
                      <a:pt x="2082" y="3954"/>
                    </a:cubicBezTo>
                    <a:cubicBezTo>
                      <a:pt x="1886" y="3828"/>
                      <a:pt x="1761" y="3689"/>
                      <a:pt x="1691" y="3521"/>
                    </a:cubicBezTo>
                    <a:lnTo>
                      <a:pt x="1" y="3605"/>
                    </a:lnTo>
                    <a:cubicBezTo>
                      <a:pt x="126" y="4010"/>
                      <a:pt x="420" y="4331"/>
                      <a:pt x="895" y="4541"/>
                    </a:cubicBezTo>
                    <a:cubicBezTo>
                      <a:pt x="1272" y="4722"/>
                      <a:pt x="1747" y="4848"/>
                      <a:pt x="2306" y="4904"/>
                    </a:cubicBezTo>
                    <a:cubicBezTo>
                      <a:pt x="2431" y="4918"/>
                      <a:pt x="2571" y="4932"/>
                      <a:pt x="2725" y="4946"/>
                    </a:cubicBezTo>
                    <a:lnTo>
                      <a:pt x="2725" y="5505"/>
                    </a:lnTo>
                    <a:lnTo>
                      <a:pt x="3661" y="5505"/>
                    </a:lnTo>
                    <a:lnTo>
                      <a:pt x="3661" y="4932"/>
                    </a:lnTo>
                    <a:cubicBezTo>
                      <a:pt x="3856" y="4918"/>
                      <a:pt x="4038" y="4904"/>
                      <a:pt x="4219" y="4876"/>
                    </a:cubicBezTo>
                    <a:cubicBezTo>
                      <a:pt x="4806" y="4792"/>
                      <a:pt x="5281" y="4653"/>
                      <a:pt x="5644" y="4457"/>
                    </a:cubicBezTo>
                    <a:cubicBezTo>
                      <a:pt x="6119" y="4206"/>
                      <a:pt x="6357" y="3898"/>
                      <a:pt x="6357" y="3521"/>
                    </a:cubicBezTo>
                    <a:cubicBezTo>
                      <a:pt x="6357" y="3186"/>
                      <a:pt x="6175" y="2921"/>
                      <a:pt x="5798" y="2711"/>
                    </a:cubicBezTo>
                    <a:cubicBezTo>
                      <a:pt x="5490" y="2529"/>
                      <a:pt x="4960" y="2390"/>
                      <a:pt x="4219" y="2264"/>
                    </a:cubicBezTo>
                    <a:cubicBezTo>
                      <a:pt x="4038" y="2236"/>
                      <a:pt x="3856" y="2208"/>
                      <a:pt x="3661" y="2180"/>
                    </a:cubicBezTo>
                    <a:lnTo>
                      <a:pt x="3661" y="979"/>
                    </a:lnTo>
                    <a:cubicBezTo>
                      <a:pt x="3898" y="1035"/>
                      <a:pt x="4080" y="1105"/>
                      <a:pt x="4219" y="1202"/>
                    </a:cubicBezTo>
                    <a:cubicBezTo>
                      <a:pt x="4331" y="1272"/>
                      <a:pt x="4401" y="1370"/>
                      <a:pt x="4443" y="1482"/>
                    </a:cubicBezTo>
                    <a:lnTo>
                      <a:pt x="6091" y="1370"/>
                    </a:lnTo>
                    <a:cubicBezTo>
                      <a:pt x="5979" y="1063"/>
                      <a:pt x="5714" y="825"/>
                      <a:pt x="5309" y="630"/>
                    </a:cubicBezTo>
                    <a:cubicBezTo>
                      <a:pt x="5016" y="504"/>
                      <a:pt x="4652" y="406"/>
                      <a:pt x="4219" y="350"/>
                    </a:cubicBezTo>
                    <a:cubicBezTo>
                      <a:pt x="4038" y="336"/>
                      <a:pt x="3856" y="308"/>
                      <a:pt x="3661" y="308"/>
                    </a:cubicBezTo>
                    <a:lnTo>
                      <a:pt x="3661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9" name="Google Shape;239;p4"/>
              <p:cNvSpPr/>
              <p:nvPr/>
            </p:nvSpPr>
            <p:spPr>
              <a:xfrm>
                <a:off x="-1588650" y="4055838"/>
                <a:ext cx="535725" cy="253575"/>
              </a:xfrm>
              <a:custGeom>
                <a:avLst/>
                <a:gdLst/>
                <a:ahLst/>
                <a:cxnLst/>
                <a:rect l="l" t="t" r="r" b="b"/>
                <a:pathLst>
                  <a:path w="21429" h="10143" extrusionOk="0">
                    <a:moveTo>
                      <a:pt x="10715" y="10142"/>
                    </a:moveTo>
                    <a:cubicBezTo>
                      <a:pt x="16610" y="10142"/>
                      <a:pt x="21429" y="7865"/>
                      <a:pt x="21429" y="5071"/>
                    </a:cubicBezTo>
                    <a:cubicBezTo>
                      <a:pt x="21429" y="2278"/>
                      <a:pt x="16610" y="1"/>
                      <a:pt x="10715" y="1"/>
                    </a:cubicBezTo>
                    <a:cubicBezTo>
                      <a:pt x="4820" y="1"/>
                      <a:pt x="0" y="2278"/>
                      <a:pt x="0" y="5071"/>
                    </a:cubicBezTo>
                    <a:cubicBezTo>
                      <a:pt x="0" y="7865"/>
                      <a:pt x="4820" y="10142"/>
                      <a:pt x="10715" y="10142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0" name="Google Shape;240;p4"/>
              <p:cNvSpPr/>
              <p:nvPr/>
            </p:nvSpPr>
            <p:spPr>
              <a:xfrm>
                <a:off x="-1588650" y="4130588"/>
                <a:ext cx="535725" cy="52050"/>
              </a:xfrm>
              <a:custGeom>
                <a:avLst/>
                <a:gdLst/>
                <a:ahLst/>
                <a:cxnLst/>
                <a:rect l="l" t="t" r="r" b="b"/>
                <a:pathLst>
                  <a:path w="21429" h="2082" extrusionOk="0">
                    <a:moveTo>
                      <a:pt x="0" y="2081"/>
                    </a:moveTo>
                    <a:lnTo>
                      <a:pt x="21429" y="2081"/>
                    </a:lnTo>
                    <a:lnTo>
                      <a:pt x="2142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1" name="Google Shape;241;p4"/>
              <p:cNvSpPr/>
              <p:nvPr/>
            </p:nvSpPr>
            <p:spPr>
              <a:xfrm>
                <a:off x="-1588650" y="4003813"/>
                <a:ext cx="535725" cy="253200"/>
              </a:xfrm>
              <a:custGeom>
                <a:avLst/>
                <a:gdLst/>
                <a:ahLst/>
                <a:cxnLst/>
                <a:rect l="l" t="t" r="r" b="b"/>
                <a:pathLst>
                  <a:path w="21429" h="10128" extrusionOk="0">
                    <a:moveTo>
                      <a:pt x="10715" y="10128"/>
                    </a:moveTo>
                    <a:cubicBezTo>
                      <a:pt x="16610" y="10128"/>
                      <a:pt x="21429" y="7865"/>
                      <a:pt x="21429" y="5071"/>
                    </a:cubicBezTo>
                    <a:cubicBezTo>
                      <a:pt x="21429" y="2277"/>
                      <a:pt x="16610" y="0"/>
                      <a:pt x="10715" y="0"/>
                    </a:cubicBezTo>
                    <a:cubicBezTo>
                      <a:pt x="4820" y="0"/>
                      <a:pt x="0" y="2277"/>
                      <a:pt x="0" y="5071"/>
                    </a:cubicBezTo>
                    <a:cubicBezTo>
                      <a:pt x="0" y="7865"/>
                      <a:pt x="4820" y="10128"/>
                      <a:pt x="10715" y="10128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2" name="Google Shape;242;p4"/>
              <p:cNvSpPr/>
              <p:nvPr/>
            </p:nvSpPr>
            <p:spPr>
              <a:xfrm>
                <a:off x="-1553375" y="4028263"/>
                <a:ext cx="465175" cy="204300"/>
              </a:xfrm>
              <a:custGeom>
                <a:avLst/>
                <a:gdLst/>
                <a:ahLst/>
                <a:cxnLst/>
                <a:rect l="l" t="t" r="r" b="b"/>
                <a:pathLst>
                  <a:path w="18607" h="8172" extrusionOk="0">
                    <a:moveTo>
                      <a:pt x="9304" y="8172"/>
                    </a:moveTo>
                    <a:cubicBezTo>
                      <a:pt x="14430" y="8172"/>
                      <a:pt x="18607" y="6342"/>
                      <a:pt x="18607" y="4093"/>
                    </a:cubicBezTo>
                    <a:cubicBezTo>
                      <a:pt x="18607" y="1844"/>
                      <a:pt x="14430" y="0"/>
                      <a:pt x="9304" y="0"/>
                    </a:cubicBezTo>
                    <a:cubicBezTo>
                      <a:pt x="4177" y="0"/>
                      <a:pt x="0" y="1844"/>
                      <a:pt x="0" y="4093"/>
                    </a:cubicBezTo>
                    <a:cubicBezTo>
                      <a:pt x="0" y="6342"/>
                      <a:pt x="4177" y="8172"/>
                      <a:pt x="9304" y="8172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3" name="Google Shape;243;p4"/>
              <p:cNvSpPr/>
              <p:nvPr/>
            </p:nvSpPr>
            <p:spPr>
              <a:xfrm>
                <a:off x="-1400425" y="4061788"/>
                <a:ext cx="159275" cy="137600"/>
              </a:xfrm>
              <a:custGeom>
                <a:avLst/>
                <a:gdLst/>
                <a:ahLst/>
                <a:cxnLst/>
                <a:rect l="l" t="t" r="r" b="b"/>
                <a:pathLst>
                  <a:path w="6371" h="5504" extrusionOk="0">
                    <a:moveTo>
                      <a:pt x="2725" y="964"/>
                    </a:moveTo>
                    <a:lnTo>
                      <a:pt x="2725" y="2040"/>
                    </a:lnTo>
                    <a:cubicBezTo>
                      <a:pt x="2571" y="1998"/>
                      <a:pt x="2431" y="1956"/>
                      <a:pt x="2306" y="1914"/>
                    </a:cubicBezTo>
                    <a:cubicBezTo>
                      <a:pt x="2222" y="1886"/>
                      <a:pt x="2152" y="1844"/>
                      <a:pt x="2096" y="1802"/>
                    </a:cubicBezTo>
                    <a:cubicBezTo>
                      <a:pt x="1956" y="1718"/>
                      <a:pt x="1886" y="1621"/>
                      <a:pt x="1886" y="1509"/>
                    </a:cubicBezTo>
                    <a:cubicBezTo>
                      <a:pt x="1886" y="1383"/>
                      <a:pt x="1970" y="1271"/>
                      <a:pt x="2124" y="1174"/>
                    </a:cubicBezTo>
                    <a:cubicBezTo>
                      <a:pt x="2180" y="1146"/>
                      <a:pt x="2236" y="1104"/>
                      <a:pt x="2306" y="1076"/>
                    </a:cubicBezTo>
                    <a:cubicBezTo>
                      <a:pt x="2431" y="1034"/>
                      <a:pt x="2571" y="992"/>
                      <a:pt x="2725" y="964"/>
                    </a:cubicBezTo>
                    <a:close/>
                    <a:moveTo>
                      <a:pt x="3675" y="3045"/>
                    </a:moveTo>
                    <a:cubicBezTo>
                      <a:pt x="3898" y="3073"/>
                      <a:pt x="4080" y="3115"/>
                      <a:pt x="4219" y="3157"/>
                    </a:cubicBezTo>
                    <a:cubicBezTo>
                      <a:pt x="4345" y="3185"/>
                      <a:pt x="4443" y="3227"/>
                      <a:pt x="4513" y="3269"/>
                    </a:cubicBezTo>
                    <a:cubicBezTo>
                      <a:pt x="4694" y="3381"/>
                      <a:pt x="4778" y="3492"/>
                      <a:pt x="4778" y="3632"/>
                    </a:cubicBezTo>
                    <a:cubicBezTo>
                      <a:pt x="4778" y="3786"/>
                      <a:pt x="4666" y="3911"/>
                      <a:pt x="4471" y="4037"/>
                    </a:cubicBezTo>
                    <a:cubicBezTo>
                      <a:pt x="4401" y="4079"/>
                      <a:pt x="4317" y="4107"/>
                      <a:pt x="4219" y="4135"/>
                    </a:cubicBezTo>
                    <a:cubicBezTo>
                      <a:pt x="4066" y="4191"/>
                      <a:pt x="3884" y="4233"/>
                      <a:pt x="3675" y="4247"/>
                    </a:cubicBezTo>
                    <a:lnTo>
                      <a:pt x="3675" y="3045"/>
                    </a:lnTo>
                    <a:close/>
                    <a:moveTo>
                      <a:pt x="2725" y="0"/>
                    </a:moveTo>
                    <a:lnTo>
                      <a:pt x="2725" y="294"/>
                    </a:lnTo>
                    <a:cubicBezTo>
                      <a:pt x="2585" y="307"/>
                      <a:pt x="2445" y="321"/>
                      <a:pt x="2306" y="335"/>
                    </a:cubicBezTo>
                    <a:cubicBezTo>
                      <a:pt x="1761" y="391"/>
                      <a:pt x="1300" y="503"/>
                      <a:pt x="937" y="699"/>
                    </a:cubicBezTo>
                    <a:cubicBezTo>
                      <a:pt x="490" y="922"/>
                      <a:pt x="266" y="1201"/>
                      <a:pt x="266" y="1537"/>
                    </a:cubicBezTo>
                    <a:cubicBezTo>
                      <a:pt x="266" y="1872"/>
                      <a:pt x="462" y="2151"/>
                      <a:pt x="853" y="2389"/>
                    </a:cubicBezTo>
                    <a:cubicBezTo>
                      <a:pt x="1188" y="2584"/>
                      <a:pt x="1677" y="2738"/>
                      <a:pt x="2306" y="2850"/>
                    </a:cubicBezTo>
                    <a:cubicBezTo>
                      <a:pt x="2445" y="2878"/>
                      <a:pt x="2585" y="2892"/>
                      <a:pt x="2725" y="2920"/>
                    </a:cubicBezTo>
                    <a:lnTo>
                      <a:pt x="2725" y="4205"/>
                    </a:lnTo>
                    <a:cubicBezTo>
                      <a:pt x="2585" y="4163"/>
                      <a:pt x="2445" y="4121"/>
                      <a:pt x="2306" y="4065"/>
                    </a:cubicBezTo>
                    <a:cubicBezTo>
                      <a:pt x="2236" y="4023"/>
                      <a:pt x="2166" y="3981"/>
                      <a:pt x="2096" y="3939"/>
                    </a:cubicBezTo>
                    <a:cubicBezTo>
                      <a:pt x="1900" y="3828"/>
                      <a:pt x="1775" y="3688"/>
                      <a:pt x="1705" y="3520"/>
                    </a:cubicBezTo>
                    <a:lnTo>
                      <a:pt x="1" y="3604"/>
                    </a:lnTo>
                    <a:cubicBezTo>
                      <a:pt x="140" y="4009"/>
                      <a:pt x="434" y="4331"/>
                      <a:pt x="895" y="4540"/>
                    </a:cubicBezTo>
                    <a:cubicBezTo>
                      <a:pt x="1286" y="4722"/>
                      <a:pt x="1747" y="4847"/>
                      <a:pt x="2306" y="4903"/>
                    </a:cubicBezTo>
                    <a:cubicBezTo>
                      <a:pt x="2445" y="4917"/>
                      <a:pt x="2585" y="4931"/>
                      <a:pt x="2725" y="4945"/>
                    </a:cubicBezTo>
                    <a:lnTo>
                      <a:pt x="2725" y="5504"/>
                    </a:lnTo>
                    <a:lnTo>
                      <a:pt x="3675" y="5504"/>
                    </a:lnTo>
                    <a:lnTo>
                      <a:pt x="3675" y="4931"/>
                    </a:lnTo>
                    <a:cubicBezTo>
                      <a:pt x="3870" y="4917"/>
                      <a:pt x="4052" y="4889"/>
                      <a:pt x="4219" y="4875"/>
                    </a:cubicBezTo>
                    <a:cubicBezTo>
                      <a:pt x="4806" y="4792"/>
                      <a:pt x="5295" y="4652"/>
                      <a:pt x="5658" y="4456"/>
                    </a:cubicBezTo>
                    <a:cubicBezTo>
                      <a:pt x="6133" y="4205"/>
                      <a:pt x="6371" y="3897"/>
                      <a:pt x="6371" y="3520"/>
                    </a:cubicBezTo>
                    <a:cubicBezTo>
                      <a:pt x="6371" y="3185"/>
                      <a:pt x="6175" y="2920"/>
                      <a:pt x="5798" y="2696"/>
                    </a:cubicBezTo>
                    <a:cubicBezTo>
                      <a:pt x="5490" y="2529"/>
                      <a:pt x="4974" y="2389"/>
                      <a:pt x="4219" y="2263"/>
                    </a:cubicBezTo>
                    <a:cubicBezTo>
                      <a:pt x="4052" y="2235"/>
                      <a:pt x="3870" y="2207"/>
                      <a:pt x="3675" y="2179"/>
                    </a:cubicBezTo>
                    <a:lnTo>
                      <a:pt x="3675" y="978"/>
                    </a:lnTo>
                    <a:cubicBezTo>
                      <a:pt x="3912" y="1020"/>
                      <a:pt x="4094" y="1104"/>
                      <a:pt x="4219" y="1188"/>
                    </a:cubicBezTo>
                    <a:cubicBezTo>
                      <a:pt x="4331" y="1271"/>
                      <a:pt x="4415" y="1369"/>
                      <a:pt x="4457" y="1467"/>
                    </a:cubicBezTo>
                    <a:lnTo>
                      <a:pt x="6105" y="1369"/>
                    </a:lnTo>
                    <a:cubicBezTo>
                      <a:pt x="5993" y="1062"/>
                      <a:pt x="5728" y="810"/>
                      <a:pt x="5323" y="629"/>
                    </a:cubicBezTo>
                    <a:cubicBezTo>
                      <a:pt x="5030" y="503"/>
                      <a:pt x="4666" y="405"/>
                      <a:pt x="4219" y="349"/>
                    </a:cubicBezTo>
                    <a:cubicBezTo>
                      <a:pt x="4052" y="321"/>
                      <a:pt x="3870" y="307"/>
                      <a:pt x="3675" y="294"/>
                    </a:cubicBezTo>
                    <a:lnTo>
                      <a:pt x="3675" y="0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4" name="Google Shape;244;p4"/>
              <p:cNvSpPr/>
              <p:nvPr/>
            </p:nvSpPr>
            <p:spPr>
              <a:xfrm>
                <a:off x="-1670725" y="3963988"/>
                <a:ext cx="535400" cy="253225"/>
              </a:xfrm>
              <a:custGeom>
                <a:avLst/>
                <a:gdLst/>
                <a:ahLst/>
                <a:cxnLst/>
                <a:rect l="l" t="t" r="r" b="b"/>
                <a:pathLst>
                  <a:path w="21416" h="10129" extrusionOk="0">
                    <a:moveTo>
                      <a:pt x="10715" y="10128"/>
                    </a:moveTo>
                    <a:cubicBezTo>
                      <a:pt x="16610" y="10128"/>
                      <a:pt x="21415" y="7851"/>
                      <a:pt x="21415" y="5058"/>
                    </a:cubicBezTo>
                    <a:cubicBezTo>
                      <a:pt x="21415" y="2278"/>
                      <a:pt x="16610" y="1"/>
                      <a:pt x="10715" y="1"/>
                    </a:cubicBezTo>
                    <a:cubicBezTo>
                      <a:pt x="4806" y="1"/>
                      <a:pt x="1" y="2278"/>
                      <a:pt x="1" y="5058"/>
                    </a:cubicBezTo>
                    <a:cubicBezTo>
                      <a:pt x="1" y="7851"/>
                      <a:pt x="4806" y="10128"/>
                      <a:pt x="10715" y="10128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5" name="Google Shape;245;p4"/>
              <p:cNvSpPr/>
              <p:nvPr/>
            </p:nvSpPr>
            <p:spPr>
              <a:xfrm>
                <a:off x="-1670725" y="4038388"/>
                <a:ext cx="535400" cy="52050"/>
              </a:xfrm>
              <a:custGeom>
                <a:avLst/>
                <a:gdLst/>
                <a:ahLst/>
                <a:cxnLst/>
                <a:rect l="l" t="t" r="r" b="b"/>
                <a:pathLst>
                  <a:path w="21416" h="2082" extrusionOk="0">
                    <a:moveTo>
                      <a:pt x="1" y="2082"/>
                    </a:moveTo>
                    <a:lnTo>
                      <a:pt x="21415" y="2082"/>
                    </a:lnTo>
                    <a:lnTo>
                      <a:pt x="21415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6" name="Google Shape;246;p4"/>
              <p:cNvSpPr/>
              <p:nvPr/>
            </p:nvSpPr>
            <p:spPr>
              <a:xfrm>
                <a:off x="-1670725" y="3911963"/>
                <a:ext cx="535400" cy="253200"/>
              </a:xfrm>
              <a:custGeom>
                <a:avLst/>
                <a:gdLst/>
                <a:ahLst/>
                <a:cxnLst/>
                <a:rect l="l" t="t" r="r" b="b"/>
                <a:pathLst>
                  <a:path w="21416" h="10128" extrusionOk="0">
                    <a:moveTo>
                      <a:pt x="10715" y="10128"/>
                    </a:moveTo>
                    <a:cubicBezTo>
                      <a:pt x="16610" y="10128"/>
                      <a:pt x="21415" y="7851"/>
                      <a:pt x="21415" y="5057"/>
                    </a:cubicBezTo>
                    <a:cubicBezTo>
                      <a:pt x="21415" y="2277"/>
                      <a:pt x="16610" y="0"/>
                      <a:pt x="10715" y="0"/>
                    </a:cubicBezTo>
                    <a:cubicBezTo>
                      <a:pt x="4806" y="0"/>
                      <a:pt x="1" y="2277"/>
                      <a:pt x="1" y="5057"/>
                    </a:cubicBezTo>
                    <a:cubicBezTo>
                      <a:pt x="1" y="7851"/>
                      <a:pt x="4806" y="10128"/>
                      <a:pt x="10715" y="10128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7" name="Google Shape;247;p4"/>
              <p:cNvSpPr/>
              <p:nvPr/>
            </p:nvSpPr>
            <p:spPr>
              <a:xfrm>
                <a:off x="-1635800" y="3936413"/>
                <a:ext cx="465550" cy="204325"/>
              </a:xfrm>
              <a:custGeom>
                <a:avLst/>
                <a:gdLst/>
                <a:ahLst/>
                <a:cxnLst/>
                <a:rect l="l" t="t" r="r" b="b"/>
                <a:pathLst>
                  <a:path w="18622" h="8173" extrusionOk="0">
                    <a:moveTo>
                      <a:pt x="9318" y="8172"/>
                    </a:moveTo>
                    <a:cubicBezTo>
                      <a:pt x="14445" y="8172"/>
                      <a:pt x="18621" y="6328"/>
                      <a:pt x="18621" y="4079"/>
                    </a:cubicBezTo>
                    <a:cubicBezTo>
                      <a:pt x="18621" y="1830"/>
                      <a:pt x="14445" y="0"/>
                      <a:pt x="9318" y="0"/>
                    </a:cubicBezTo>
                    <a:cubicBezTo>
                      <a:pt x="4191" y="0"/>
                      <a:pt x="1" y="1830"/>
                      <a:pt x="1" y="4079"/>
                    </a:cubicBezTo>
                    <a:cubicBezTo>
                      <a:pt x="1" y="6328"/>
                      <a:pt x="4191" y="8172"/>
                      <a:pt x="9318" y="8172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8" name="Google Shape;248;p4"/>
              <p:cNvSpPr/>
              <p:nvPr/>
            </p:nvSpPr>
            <p:spPr>
              <a:xfrm>
                <a:off x="-1482500" y="3969588"/>
                <a:ext cx="158925" cy="137975"/>
              </a:xfrm>
              <a:custGeom>
                <a:avLst/>
                <a:gdLst/>
                <a:ahLst/>
                <a:cxnLst/>
                <a:rect l="l" t="t" r="r" b="b"/>
                <a:pathLst>
                  <a:path w="6357" h="5519" extrusionOk="0">
                    <a:moveTo>
                      <a:pt x="2725" y="978"/>
                    </a:moveTo>
                    <a:lnTo>
                      <a:pt x="2725" y="2040"/>
                    </a:lnTo>
                    <a:cubicBezTo>
                      <a:pt x="2557" y="2012"/>
                      <a:pt x="2418" y="1970"/>
                      <a:pt x="2306" y="1928"/>
                    </a:cubicBezTo>
                    <a:cubicBezTo>
                      <a:pt x="2222" y="1886"/>
                      <a:pt x="2152" y="1858"/>
                      <a:pt x="2096" y="1816"/>
                    </a:cubicBezTo>
                    <a:cubicBezTo>
                      <a:pt x="1957" y="1719"/>
                      <a:pt x="1887" y="1621"/>
                      <a:pt x="1887" y="1509"/>
                    </a:cubicBezTo>
                    <a:cubicBezTo>
                      <a:pt x="1887" y="1397"/>
                      <a:pt x="1957" y="1285"/>
                      <a:pt x="2110" y="1188"/>
                    </a:cubicBezTo>
                    <a:cubicBezTo>
                      <a:pt x="2166" y="1146"/>
                      <a:pt x="2236" y="1118"/>
                      <a:pt x="2306" y="1090"/>
                    </a:cubicBezTo>
                    <a:cubicBezTo>
                      <a:pt x="2432" y="1048"/>
                      <a:pt x="2571" y="1006"/>
                      <a:pt x="2725" y="978"/>
                    </a:cubicBezTo>
                    <a:close/>
                    <a:moveTo>
                      <a:pt x="3675" y="3060"/>
                    </a:moveTo>
                    <a:cubicBezTo>
                      <a:pt x="3884" y="3087"/>
                      <a:pt x="4066" y="3115"/>
                      <a:pt x="4220" y="3171"/>
                    </a:cubicBezTo>
                    <a:cubicBezTo>
                      <a:pt x="4345" y="3199"/>
                      <a:pt x="4443" y="3241"/>
                      <a:pt x="4513" y="3283"/>
                    </a:cubicBezTo>
                    <a:cubicBezTo>
                      <a:pt x="4681" y="3381"/>
                      <a:pt x="4764" y="3507"/>
                      <a:pt x="4764" y="3646"/>
                    </a:cubicBezTo>
                    <a:cubicBezTo>
                      <a:pt x="4764" y="3800"/>
                      <a:pt x="4667" y="3926"/>
                      <a:pt x="4457" y="4037"/>
                    </a:cubicBezTo>
                    <a:cubicBezTo>
                      <a:pt x="4387" y="4079"/>
                      <a:pt x="4303" y="4121"/>
                      <a:pt x="4220" y="4149"/>
                    </a:cubicBezTo>
                    <a:cubicBezTo>
                      <a:pt x="4066" y="4205"/>
                      <a:pt x="3884" y="4233"/>
                      <a:pt x="3675" y="4261"/>
                    </a:cubicBezTo>
                    <a:lnTo>
                      <a:pt x="3675" y="3060"/>
                    </a:lnTo>
                    <a:close/>
                    <a:moveTo>
                      <a:pt x="2725" y="0"/>
                    </a:moveTo>
                    <a:lnTo>
                      <a:pt x="2725" y="308"/>
                    </a:lnTo>
                    <a:cubicBezTo>
                      <a:pt x="2585" y="308"/>
                      <a:pt x="2446" y="322"/>
                      <a:pt x="2306" y="336"/>
                    </a:cubicBezTo>
                    <a:cubicBezTo>
                      <a:pt x="1747" y="391"/>
                      <a:pt x="1300" y="517"/>
                      <a:pt x="937" y="699"/>
                    </a:cubicBezTo>
                    <a:cubicBezTo>
                      <a:pt x="476" y="936"/>
                      <a:pt x="252" y="1216"/>
                      <a:pt x="252" y="1551"/>
                    </a:cubicBezTo>
                    <a:cubicBezTo>
                      <a:pt x="252" y="1886"/>
                      <a:pt x="462" y="2166"/>
                      <a:pt x="853" y="2403"/>
                    </a:cubicBezTo>
                    <a:cubicBezTo>
                      <a:pt x="1188" y="2599"/>
                      <a:pt x="1663" y="2738"/>
                      <a:pt x="2306" y="2864"/>
                    </a:cubicBezTo>
                    <a:cubicBezTo>
                      <a:pt x="2446" y="2878"/>
                      <a:pt x="2585" y="2906"/>
                      <a:pt x="2725" y="2920"/>
                    </a:cubicBezTo>
                    <a:lnTo>
                      <a:pt x="2725" y="4219"/>
                    </a:lnTo>
                    <a:cubicBezTo>
                      <a:pt x="2571" y="4177"/>
                      <a:pt x="2432" y="4135"/>
                      <a:pt x="2306" y="4065"/>
                    </a:cubicBezTo>
                    <a:cubicBezTo>
                      <a:pt x="2236" y="4037"/>
                      <a:pt x="2152" y="3995"/>
                      <a:pt x="2082" y="3954"/>
                    </a:cubicBezTo>
                    <a:cubicBezTo>
                      <a:pt x="1901" y="3828"/>
                      <a:pt x="1761" y="3688"/>
                      <a:pt x="1691" y="3534"/>
                    </a:cubicBezTo>
                    <a:lnTo>
                      <a:pt x="1" y="3618"/>
                    </a:lnTo>
                    <a:cubicBezTo>
                      <a:pt x="127" y="4023"/>
                      <a:pt x="434" y="4331"/>
                      <a:pt x="895" y="4554"/>
                    </a:cubicBezTo>
                    <a:cubicBezTo>
                      <a:pt x="1272" y="4736"/>
                      <a:pt x="1747" y="4848"/>
                      <a:pt x="2306" y="4917"/>
                    </a:cubicBezTo>
                    <a:cubicBezTo>
                      <a:pt x="2446" y="4931"/>
                      <a:pt x="2585" y="4945"/>
                      <a:pt x="2725" y="4945"/>
                    </a:cubicBezTo>
                    <a:lnTo>
                      <a:pt x="2725" y="5518"/>
                    </a:lnTo>
                    <a:lnTo>
                      <a:pt x="3675" y="5518"/>
                    </a:lnTo>
                    <a:lnTo>
                      <a:pt x="3675" y="4931"/>
                    </a:lnTo>
                    <a:cubicBezTo>
                      <a:pt x="3856" y="4917"/>
                      <a:pt x="4052" y="4903"/>
                      <a:pt x="4220" y="4876"/>
                    </a:cubicBezTo>
                    <a:cubicBezTo>
                      <a:pt x="4806" y="4806"/>
                      <a:pt x="5281" y="4666"/>
                      <a:pt x="5658" y="4470"/>
                    </a:cubicBezTo>
                    <a:cubicBezTo>
                      <a:pt x="6119" y="4219"/>
                      <a:pt x="6357" y="3898"/>
                      <a:pt x="6357" y="3534"/>
                    </a:cubicBezTo>
                    <a:cubicBezTo>
                      <a:pt x="6357" y="3199"/>
                      <a:pt x="6175" y="2920"/>
                      <a:pt x="5798" y="2710"/>
                    </a:cubicBezTo>
                    <a:cubicBezTo>
                      <a:pt x="5491" y="2543"/>
                      <a:pt x="4960" y="2389"/>
                      <a:pt x="4220" y="2277"/>
                    </a:cubicBezTo>
                    <a:cubicBezTo>
                      <a:pt x="4052" y="2249"/>
                      <a:pt x="3870" y="2221"/>
                      <a:pt x="3675" y="2193"/>
                    </a:cubicBezTo>
                    <a:lnTo>
                      <a:pt x="3675" y="992"/>
                    </a:lnTo>
                    <a:cubicBezTo>
                      <a:pt x="3898" y="1034"/>
                      <a:pt x="4080" y="1104"/>
                      <a:pt x="4220" y="1202"/>
                    </a:cubicBezTo>
                    <a:cubicBezTo>
                      <a:pt x="4331" y="1285"/>
                      <a:pt x="4401" y="1369"/>
                      <a:pt x="4457" y="1481"/>
                    </a:cubicBezTo>
                    <a:lnTo>
                      <a:pt x="6091" y="1383"/>
                    </a:lnTo>
                    <a:cubicBezTo>
                      <a:pt x="5980" y="1076"/>
                      <a:pt x="5728" y="825"/>
                      <a:pt x="5323" y="643"/>
                    </a:cubicBezTo>
                    <a:cubicBezTo>
                      <a:pt x="5030" y="503"/>
                      <a:pt x="4653" y="419"/>
                      <a:pt x="4220" y="364"/>
                    </a:cubicBezTo>
                    <a:cubicBezTo>
                      <a:pt x="4052" y="336"/>
                      <a:pt x="3870" y="322"/>
                      <a:pt x="3675" y="308"/>
                    </a:cubicBezTo>
                    <a:lnTo>
                      <a:pt x="3675" y="0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9" name="Google Shape;249;p4"/>
              <p:cNvSpPr/>
              <p:nvPr/>
            </p:nvSpPr>
            <p:spPr>
              <a:xfrm>
                <a:off x="-1602275" y="3891363"/>
                <a:ext cx="535400" cy="253550"/>
              </a:xfrm>
              <a:custGeom>
                <a:avLst/>
                <a:gdLst/>
                <a:ahLst/>
                <a:cxnLst/>
                <a:rect l="l" t="t" r="r" b="b"/>
                <a:pathLst>
                  <a:path w="21416" h="10142" extrusionOk="0">
                    <a:moveTo>
                      <a:pt x="10715" y="10142"/>
                    </a:moveTo>
                    <a:cubicBezTo>
                      <a:pt x="16610" y="10142"/>
                      <a:pt x="21415" y="7865"/>
                      <a:pt x="21415" y="5071"/>
                    </a:cubicBezTo>
                    <a:cubicBezTo>
                      <a:pt x="21415" y="2277"/>
                      <a:pt x="16610" y="0"/>
                      <a:pt x="10715" y="0"/>
                    </a:cubicBezTo>
                    <a:cubicBezTo>
                      <a:pt x="4806" y="0"/>
                      <a:pt x="1" y="2277"/>
                      <a:pt x="1" y="5071"/>
                    </a:cubicBezTo>
                    <a:cubicBezTo>
                      <a:pt x="1" y="7865"/>
                      <a:pt x="4806" y="10142"/>
                      <a:pt x="10715" y="10142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0" name="Google Shape;250;p4"/>
              <p:cNvSpPr/>
              <p:nvPr/>
            </p:nvSpPr>
            <p:spPr>
              <a:xfrm>
                <a:off x="-1602275" y="3966088"/>
                <a:ext cx="535400" cy="52075"/>
              </a:xfrm>
              <a:custGeom>
                <a:avLst/>
                <a:gdLst/>
                <a:ahLst/>
                <a:cxnLst/>
                <a:rect l="l" t="t" r="r" b="b"/>
                <a:pathLst>
                  <a:path w="21416" h="2083" extrusionOk="0">
                    <a:moveTo>
                      <a:pt x="1" y="2082"/>
                    </a:moveTo>
                    <a:lnTo>
                      <a:pt x="21415" y="2082"/>
                    </a:lnTo>
                    <a:lnTo>
                      <a:pt x="21415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1" name="Google Shape;251;p4"/>
              <p:cNvSpPr/>
              <p:nvPr/>
            </p:nvSpPr>
            <p:spPr>
              <a:xfrm>
                <a:off x="-1602275" y="3839313"/>
                <a:ext cx="535400" cy="253575"/>
              </a:xfrm>
              <a:custGeom>
                <a:avLst/>
                <a:gdLst/>
                <a:ahLst/>
                <a:cxnLst/>
                <a:rect l="l" t="t" r="r" b="b"/>
                <a:pathLst>
                  <a:path w="21416" h="10143" extrusionOk="0">
                    <a:moveTo>
                      <a:pt x="10715" y="10142"/>
                    </a:moveTo>
                    <a:cubicBezTo>
                      <a:pt x="16610" y="10142"/>
                      <a:pt x="21415" y="7865"/>
                      <a:pt x="21415" y="5072"/>
                    </a:cubicBezTo>
                    <a:cubicBezTo>
                      <a:pt x="21415" y="2278"/>
                      <a:pt x="16610" y="1"/>
                      <a:pt x="10715" y="1"/>
                    </a:cubicBezTo>
                    <a:cubicBezTo>
                      <a:pt x="4806" y="1"/>
                      <a:pt x="1" y="2278"/>
                      <a:pt x="1" y="5072"/>
                    </a:cubicBezTo>
                    <a:cubicBezTo>
                      <a:pt x="1" y="7865"/>
                      <a:pt x="4806" y="10142"/>
                      <a:pt x="10715" y="10142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2" name="Google Shape;252;p4"/>
              <p:cNvSpPr/>
              <p:nvPr/>
            </p:nvSpPr>
            <p:spPr>
              <a:xfrm>
                <a:off x="-1567350" y="3863763"/>
                <a:ext cx="465550" cy="204325"/>
              </a:xfrm>
              <a:custGeom>
                <a:avLst/>
                <a:gdLst/>
                <a:ahLst/>
                <a:cxnLst/>
                <a:rect l="l" t="t" r="r" b="b"/>
                <a:pathLst>
                  <a:path w="18622" h="8173" extrusionOk="0">
                    <a:moveTo>
                      <a:pt x="9318" y="8173"/>
                    </a:moveTo>
                    <a:cubicBezTo>
                      <a:pt x="14444" y="8173"/>
                      <a:pt x="18621" y="6343"/>
                      <a:pt x="18621" y="4094"/>
                    </a:cubicBezTo>
                    <a:cubicBezTo>
                      <a:pt x="18621" y="1845"/>
                      <a:pt x="14444" y="1"/>
                      <a:pt x="9318" y="1"/>
                    </a:cubicBezTo>
                    <a:cubicBezTo>
                      <a:pt x="4191" y="1"/>
                      <a:pt x="0" y="1845"/>
                      <a:pt x="0" y="4094"/>
                    </a:cubicBezTo>
                    <a:cubicBezTo>
                      <a:pt x="0" y="6343"/>
                      <a:pt x="4191" y="8173"/>
                      <a:pt x="9318" y="8173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3" name="Google Shape;253;p4"/>
              <p:cNvSpPr/>
              <p:nvPr/>
            </p:nvSpPr>
            <p:spPr>
              <a:xfrm>
                <a:off x="-1414050" y="3897288"/>
                <a:ext cx="158925" cy="137625"/>
              </a:xfrm>
              <a:custGeom>
                <a:avLst/>
                <a:gdLst/>
                <a:ahLst/>
                <a:cxnLst/>
                <a:rect l="l" t="t" r="r" b="b"/>
                <a:pathLst>
                  <a:path w="6357" h="5505" extrusionOk="0">
                    <a:moveTo>
                      <a:pt x="2725" y="965"/>
                    </a:moveTo>
                    <a:lnTo>
                      <a:pt x="2725" y="2040"/>
                    </a:lnTo>
                    <a:cubicBezTo>
                      <a:pt x="2557" y="1998"/>
                      <a:pt x="2418" y="1970"/>
                      <a:pt x="2306" y="1915"/>
                    </a:cubicBezTo>
                    <a:cubicBezTo>
                      <a:pt x="2222" y="1887"/>
                      <a:pt x="2152" y="1845"/>
                      <a:pt x="2096" y="1817"/>
                    </a:cubicBezTo>
                    <a:cubicBezTo>
                      <a:pt x="1957" y="1719"/>
                      <a:pt x="1887" y="1621"/>
                      <a:pt x="1887" y="1509"/>
                    </a:cubicBezTo>
                    <a:cubicBezTo>
                      <a:pt x="1887" y="1384"/>
                      <a:pt x="1957" y="1286"/>
                      <a:pt x="2110" y="1174"/>
                    </a:cubicBezTo>
                    <a:cubicBezTo>
                      <a:pt x="2166" y="1146"/>
                      <a:pt x="2236" y="1104"/>
                      <a:pt x="2306" y="1076"/>
                    </a:cubicBezTo>
                    <a:cubicBezTo>
                      <a:pt x="2431" y="1034"/>
                      <a:pt x="2571" y="993"/>
                      <a:pt x="2725" y="965"/>
                    </a:cubicBezTo>
                    <a:close/>
                    <a:moveTo>
                      <a:pt x="3675" y="3046"/>
                    </a:moveTo>
                    <a:cubicBezTo>
                      <a:pt x="3884" y="3074"/>
                      <a:pt x="4066" y="3116"/>
                      <a:pt x="4220" y="3158"/>
                    </a:cubicBezTo>
                    <a:cubicBezTo>
                      <a:pt x="4345" y="3186"/>
                      <a:pt x="4443" y="3228"/>
                      <a:pt x="4513" y="3270"/>
                    </a:cubicBezTo>
                    <a:cubicBezTo>
                      <a:pt x="4681" y="3381"/>
                      <a:pt x="4764" y="3493"/>
                      <a:pt x="4764" y="3633"/>
                    </a:cubicBezTo>
                    <a:cubicBezTo>
                      <a:pt x="4764" y="3786"/>
                      <a:pt x="4667" y="3926"/>
                      <a:pt x="4457" y="4038"/>
                    </a:cubicBezTo>
                    <a:cubicBezTo>
                      <a:pt x="4387" y="4080"/>
                      <a:pt x="4303" y="4108"/>
                      <a:pt x="4220" y="4136"/>
                    </a:cubicBezTo>
                    <a:cubicBezTo>
                      <a:pt x="4066" y="4191"/>
                      <a:pt x="3884" y="4233"/>
                      <a:pt x="3675" y="4247"/>
                    </a:cubicBezTo>
                    <a:lnTo>
                      <a:pt x="3675" y="3046"/>
                    </a:lnTo>
                    <a:close/>
                    <a:moveTo>
                      <a:pt x="2725" y="1"/>
                    </a:moveTo>
                    <a:lnTo>
                      <a:pt x="2725" y="294"/>
                    </a:lnTo>
                    <a:cubicBezTo>
                      <a:pt x="2585" y="308"/>
                      <a:pt x="2445" y="322"/>
                      <a:pt x="2306" y="336"/>
                    </a:cubicBezTo>
                    <a:cubicBezTo>
                      <a:pt x="1747" y="392"/>
                      <a:pt x="1300" y="518"/>
                      <a:pt x="937" y="699"/>
                    </a:cubicBezTo>
                    <a:cubicBezTo>
                      <a:pt x="490" y="923"/>
                      <a:pt x="252" y="1202"/>
                      <a:pt x="252" y="1537"/>
                    </a:cubicBezTo>
                    <a:cubicBezTo>
                      <a:pt x="252" y="1873"/>
                      <a:pt x="462" y="2152"/>
                      <a:pt x="853" y="2389"/>
                    </a:cubicBezTo>
                    <a:cubicBezTo>
                      <a:pt x="1188" y="2585"/>
                      <a:pt x="1663" y="2739"/>
                      <a:pt x="2306" y="2850"/>
                    </a:cubicBezTo>
                    <a:cubicBezTo>
                      <a:pt x="2445" y="2878"/>
                      <a:pt x="2585" y="2892"/>
                      <a:pt x="2725" y="2920"/>
                    </a:cubicBezTo>
                    <a:lnTo>
                      <a:pt x="2725" y="4205"/>
                    </a:lnTo>
                    <a:cubicBezTo>
                      <a:pt x="2571" y="4164"/>
                      <a:pt x="2431" y="4122"/>
                      <a:pt x="2306" y="4066"/>
                    </a:cubicBezTo>
                    <a:cubicBezTo>
                      <a:pt x="2236" y="4024"/>
                      <a:pt x="2152" y="3996"/>
                      <a:pt x="2082" y="3940"/>
                    </a:cubicBezTo>
                    <a:cubicBezTo>
                      <a:pt x="1901" y="3828"/>
                      <a:pt x="1761" y="3689"/>
                      <a:pt x="1691" y="3521"/>
                    </a:cubicBezTo>
                    <a:lnTo>
                      <a:pt x="1" y="3605"/>
                    </a:lnTo>
                    <a:cubicBezTo>
                      <a:pt x="127" y="4010"/>
                      <a:pt x="434" y="4331"/>
                      <a:pt x="895" y="4541"/>
                    </a:cubicBezTo>
                    <a:cubicBezTo>
                      <a:pt x="1272" y="4722"/>
                      <a:pt x="1747" y="4848"/>
                      <a:pt x="2306" y="4904"/>
                    </a:cubicBezTo>
                    <a:cubicBezTo>
                      <a:pt x="2445" y="4918"/>
                      <a:pt x="2585" y="4932"/>
                      <a:pt x="2725" y="4946"/>
                    </a:cubicBezTo>
                    <a:lnTo>
                      <a:pt x="2725" y="5505"/>
                    </a:lnTo>
                    <a:lnTo>
                      <a:pt x="3675" y="5505"/>
                    </a:lnTo>
                    <a:lnTo>
                      <a:pt x="3675" y="4932"/>
                    </a:lnTo>
                    <a:cubicBezTo>
                      <a:pt x="3856" y="4918"/>
                      <a:pt x="4052" y="4904"/>
                      <a:pt x="4220" y="4876"/>
                    </a:cubicBezTo>
                    <a:cubicBezTo>
                      <a:pt x="4806" y="4792"/>
                      <a:pt x="5281" y="4652"/>
                      <a:pt x="5658" y="4457"/>
                    </a:cubicBezTo>
                    <a:cubicBezTo>
                      <a:pt x="6119" y="4205"/>
                      <a:pt x="6357" y="3898"/>
                      <a:pt x="6357" y="3521"/>
                    </a:cubicBezTo>
                    <a:cubicBezTo>
                      <a:pt x="6357" y="3186"/>
                      <a:pt x="6175" y="2920"/>
                      <a:pt x="5798" y="2697"/>
                    </a:cubicBezTo>
                    <a:cubicBezTo>
                      <a:pt x="5491" y="2529"/>
                      <a:pt x="4960" y="2389"/>
                      <a:pt x="4220" y="2264"/>
                    </a:cubicBezTo>
                    <a:cubicBezTo>
                      <a:pt x="4052" y="2236"/>
                      <a:pt x="3870" y="2208"/>
                      <a:pt x="3675" y="2180"/>
                    </a:cubicBezTo>
                    <a:lnTo>
                      <a:pt x="3675" y="979"/>
                    </a:lnTo>
                    <a:cubicBezTo>
                      <a:pt x="3898" y="1034"/>
                      <a:pt x="4080" y="1104"/>
                      <a:pt x="4220" y="1188"/>
                    </a:cubicBezTo>
                    <a:cubicBezTo>
                      <a:pt x="4331" y="1272"/>
                      <a:pt x="4401" y="1370"/>
                      <a:pt x="4457" y="1468"/>
                    </a:cubicBezTo>
                    <a:lnTo>
                      <a:pt x="6091" y="1370"/>
                    </a:lnTo>
                    <a:cubicBezTo>
                      <a:pt x="5980" y="1062"/>
                      <a:pt x="5728" y="811"/>
                      <a:pt x="5323" y="629"/>
                    </a:cubicBezTo>
                    <a:cubicBezTo>
                      <a:pt x="5030" y="504"/>
                      <a:pt x="4653" y="406"/>
                      <a:pt x="4220" y="350"/>
                    </a:cubicBezTo>
                    <a:cubicBezTo>
                      <a:pt x="4052" y="322"/>
                      <a:pt x="3870" y="308"/>
                      <a:pt x="3675" y="294"/>
                    </a:cubicBezTo>
                    <a:lnTo>
                      <a:pt x="3675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4" name="Google Shape;254;p4"/>
              <p:cNvSpPr/>
              <p:nvPr/>
            </p:nvSpPr>
            <p:spPr>
              <a:xfrm>
                <a:off x="-1694125" y="3815238"/>
                <a:ext cx="535400" cy="253550"/>
              </a:xfrm>
              <a:custGeom>
                <a:avLst/>
                <a:gdLst/>
                <a:ahLst/>
                <a:cxnLst/>
                <a:rect l="l" t="t" r="r" b="b"/>
                <a:pathLst>
                  <a:path w="21416" h="10142" extrusionOk="0">
                    <a:moveTo>
                      <a:pt x="10701" y="10142"/>
                    </a:moveTo>
                    <a:cubicBezTo>
                      <a:pt x="16610" y="10142"/>
                      <a:pt x="21415" y="7865"/>
                      <a:pt x="21415" y="5071"/>
                    </a:cubicBezTo>
                    <a:cubicBezTo>
                      <a:pt x="21415" y="2277"/>
                      <a:pt x="16610" y="0"/>
                      <a:pt x="10701" y="0"/>
                    </a:cubicBezTo>
                    <a:cubicBezTo>
                      <a:pt x="4806" y="0"/>
                      <a:pt x="1" y="2277"/>
                      <a:pt x="1" y="5071"/>
                    </a:cubicBezTo>
                    <a:cubicBezTo>
                      <a:pt x="1" y="7865"/>
                      <a:pt x="4806" y="10142"/>
                      <a:pt x="10701" y="10142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5" name="Google Shape;255;p4"/>
              <p:cNvSpPr/>
              <p:nvPr/>
            </p:nvSpPr>
            <p:spPr>
              <a:xfrm>
                <a:off x="-1694125" y="3889963"/>
                <a:ext cx="535400" cy="52050"/>
              </a:xfrm>
              <a:custGeom>
                <a:avLst/>
                <a:gdLst/>
                <a:ahLst/>
                <a:cxnLst/>
                <a:rect l="l" t="t" r="r" b="b"/>
                <a:pathLst>
                  <a:path w="21416" h="2082" extrusionOk="0">
                    <a:moveTo>
                      <a:pt x="1" y="2082"/>
                    </a:moveTo>
                    <a:lnTo>
                      <a:pt x="21415" y="2082"/>
                    </a:lnTo>
                    <a:lnTo>
                      <a:pt x="21415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6" name="Google Shape;256;p4"/>
              <p:cNvSpPr/>
              <p:nvPr/>
            </p:nvSpPr>
            <p:spPr>
              <a:xfrm>
                <a:off x="-1694125" y="3763188"/>
                <a:ext cx="535400" cy="253575"/>
              </a:xfrm>
              <a:custGeom>
                <a:avLst/>
                <a:gdLst/>
                <a:ahLst/>
                <a:cxnLst/>
                <a:rect l="l" t="t" r="r" b="b"/>
                <a:pathLst>
                  <a:path w="21416" h="10143" extrusionOk="0">
                    <a:moveTo>
                      <a:pt x="10701" y="10142"/>
                    </a:moveTo>
                    <a:cubicBezTo>
                      <a:pt x="16610" y="10142"/>
                      <a:pt x="21415" y="7865"/>
                      <a:pt x="21415" y="5071"/>
                    </a:cubicBezTo>
                    <a:cubicBezTo>
                      <a:pt x="21415" y="2278"/>
                      <a:pt x="16610" y="1"/>
                      <a:pt x="10701" y="1"/>
                    </a:cubicBezTo>
                    <a:cubicBezTo>
                      <a:pt x="4806" y="1"/>
                      <a:pt x="1" y="2278"/>
                      <a:pt x="1" y="5071"/>
                    </a:cubicBezTo>
                    <a:cubicBezTo>
                      <a:pt x="1" y="7865"/>
                      <a:pt x="4806" y="10142"/>
                      <a:pt x="10701" y="10142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7" name="Google Shape;257;p4"/>
              <p:cNvSpPr/>
              <p:nvPr/>
            </p:nvSpPr>
            <p:spPr>
              <a:xfrm>
                <a:off x="-1659200" y="3787988"/>
                <a:ext cx="465550" cy="203975"/>
              </a:xfrm>
              <a:custGeom>
                <a:avLst/>
                <a:gdLst/>
                <a:ahLst/>
                <a:cxnLst/>
                <a:rect l="l" t="t" r="r" b="b"/>
                <a:pathLst>
                  <a:path w="18622" h="8159" extrusionOk="0">
                    <a:moveTo>
                      <a:pt x="9304" y="8158"/>
                    </a:moveTo>
                    <a:cubicBezTo>
                      <a:pt x="14431" y="8158"/>
                      <a:pt x="18621" y="6328"/>
                      <a:pt x="18621" y="4079"/>
                    </a:cubicBezTo>
                    <a:cubicBezTo>
                      <a:pt x="18621" y="1830"/>
                      <a:pt x="14431" y="0"/>
                      <a:pt x="9304" y="0"/>
                    </a:cubicBezTo>
                    <a:cubicBezTo>
                      <a:pt x="4177" y="0"/>
                      <a:pt x="1" y="1830"/>
                      <a:pt x="1" y="4079"/>
                    </a:cubicBezTo>
                    <a:cubicBezTo>
                      <a:pt x="1" y="6328"/>
                      <a:pt x="4177" y="8158"/>
                      <a:pt x="9304" y="8158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8" name="Google Shape;258;p4"/>
              <p:cNvSpPr/>
              <p:nvPr/>
            </p:nvSpPr>
            <p:spPr>
              <a:xfrm>
                <a:off x="-1506225" y="3821163"/>
                <a:ext cx="159250" cy="137625"/>
              </a:xfrm>
              <a:custGeom>
                <a:avLst/>
                <a:gdLst/>
                <a:ahLst/>
                <a:cxnLst/>
                <a:rect l="l" t="t" r="r" b="b"/>
                <a:pathLst>
                  <a:path w="6370" h="5505" extrusionOk="0">
                    <a:moveTo>
                      <a:pt x="2738" y="978"/>
                    </a:moveTo>
                    <a:lnTo>
                      <a:pt x="2738" y="2040"/>
                    </a:lnTo>
                    <a:cubicBezTo>
                      <a:pt x="2570" y="2012"/>
                      <a:pt x="2431" y="1970"/>
                      <a:pt x="2319" y="1928"/>
                    </a:cubicBezTo>
                    <a:cubicBezTo>
                      <a:pt x="2235" y="1886"/>
                      <a:pt x="2165" y="1858"/>
                      <a:pt x="2095" y="1817"/>
                    </a:cubicBezTo>
                    <a:cubicBezTo>
                      <a:pt x="1970" y="1719"/>
                      <a:pt x="1900" y="1621"/>
                      <a:pt x="1900" y="1509"/>
                    </a:cubicBezTo>
                    <a:cubicBezTo>
                      <a:pt x="1900" y="1397"/>
                      <a:pt x="1970" y="1286"/>
                      <a:pt x="2123" y="1188"/>
                    </a:cubicBezTo>
                    <a:cubicBezTo>
                      <a:pt x="2179" y="1146"/>
                      <a:pt x="2249" y="1118"/>
                      <a:pt x="2319" y="1090"/>
                    </a:cubicBezTo>
                    <a:cubicBezTo>
                      <a:pt x="2431" y="1034"/>
                      <a:pt x="2570" y="1006"/>
                      <a:pt x="2738" y="978"/>
                    </a:cubicBezTo>
                    <a:close/>
                    <a:moveTo>
                      <a:pt x="3674" y="3046"/>
                    </a:moveTo>
                    <a:cubicBezTo>
                      <a:pt x="3897" y="3074"/>
                      <a:pt x="4079" y="3116"/>
                      <a:pt x="4233" y="3158"/>
                    </a:cubicBezTo>
                    <a:cubicBezTo>
                      <a:pt x="4344" y="3199"/>
                      <a:pt x="4442" y="3241"/>
                      <a:pt x="4526" y="3283"/>
                    </a:cubicBezTo>
                    <a:cubicBezTo>
                      <a:pt x="4694" y="3381"/>
                      <a:pt x="4777" y="3493"/>
                      <a:pt x="4777" y="3632"/>
                    </a:cubicBezTo>
                    <a:cubicBezTo>
                      <a:pt x="4777" y="3786"/>
                      <a:pt x="4680" y="3926"/>
                      <a:pt x="4470" y="4038"/>
                    </a:cubicBezTo>
                    <a:cubicBezTo>
                      <a:pt x="4400" y="4079"/>
                      <a:pt x="4316" y="4107"/>
                      <a:pt x="4233" y="4149"/>
                    </a:cubicBezTo>
                    <a:cubicBezTo>
                      <a:pt x="4065" y="4191"/>
                      <a:pt x="3883" y="4233"/>
                      <a:pt x="3674" y="4247"/>
                    </a:cubicBezTo>
                    <a:lnTo>
                      <a:pt x="3674" y="3046"/>
                    </a:lnTo>
                    <a:close/>
                    <a:moveTo>
                      <a:pt x="2738" y="1"/>
                    </a:moveTo>
                    <a:lnTo>
                      <a:pt x="2738" y="308"/>
                    </a:lnTo>
                    <a:cubicBezTo>
                      <a:pt x="2584" y="308"/>
                      <a:pt x="2445" y="322"/>
                      <a:pt x="2319" y="336"/>
                    </a:cubicBezTo>
                    <a:cubicBezTo>
                      <a:pt x="1760" y="392"/>
                      <a:pt x="1299" y="517"/>
                      <a:pt x="936" y="699"/>
                    </a:cubicBezTo>
                    <a:cubicBezTo>
                      <a:pt x="489" y="922"/>
                      <a:pt x="265" y="1216"/>
                      <a:pt x="265" y="1551"/>
                    </a:cubicBezTo>
                    <a:cubicBezTo>
                      <a:pt x="265" y="1886"/>
                      <a:pt x="461" y="2166"/>
                      <a:pt x="866" y="2389"/>
                    </a:cubicBezTo>
                    <a:cubicBezTo>
                      <a:pt x="1187" y="2585"/>
                      <a:pt x="1676" y="2738"/>
                      <a:pt x="2319" y="2850"/>
                    </a:cubicBezTo>
                    <a:cubicBezTo>
                      <a:pt x="2445" y="2878"/>
                      <a:pt x="2584" y="2892"/>
                      <a:pt x="2738" y="2920"/>
                    </a:cubicBezTo>
                    <a:lnTo>
                      <a:pt x="2738" y="4205"/>
                    </a:lnTo>
                    <a:cubicBezTo>
                      <a:pt x="2584" y="4177"/>
                      <a:pt x="2445" y="4121"/>
                      <a:pt x="2319" y="4066"/>
                    </a:cubicBezTo>
                    <a:cubicBezTo>
                      <a:pt x="2235" y="4038"/>
                      <a:pt x="2165" y="3996"/>
                      <a:pt x="2095" y="3954"/>
                    </a:cubicBezTo>
                    <a:cubicBezTo>
                      <a:pt x="1900" y="3828"/>
                      <a:pt x="1774" y="3688"/>
                      <a:pt x="1704" y="3521"/>
                    </a:cubicBezTo>
                    <a:lnTo>
                      <a:pt x="0" y="3605"/>
                    </a:lnTo>
                    <a:cubicBezTo>
                      <a:pt x="140" y="4010"/>
                      <a:pt x="433" y="4331"/>
                      <a:pt x="908" y="4554"/>
                    </a:cubicBezTo>
                    <a:cubicBezTo>
                      <a:pt x="1285" y="4722"/>
                      <a:pt x="1746" y="4848"/>
                      <a:pt x="2319" y="4918"/>
                    </a:cubicBezTo>
                    <a:cubicBezTo>
                      <a:pt x="2445" y="4932"/>
                      <a:pt x="2584" y="4946"/>
                      <a:pt x="2738" y="4946"/>
                    </a:cubicBezTo>
                    <a:lnTo>
                      <a:pt x="2738" y="5504"/>
                    </a:lnTo>
                    <a:lnTo>
                      <a:pt x="3674" y="5504"/>
                    </a:lnTo>
                    <a:lnTo>
                      <a:pt x="3674" y="4932"/>
                    </a:lnTo>
                    <a:cubicBezTo>
                      <a:pt x="3869" y="4918"/>
                      <a:pt x="4051" y="4904"/>
                      <a:pt x="4233" y="4876"/>
                    </a:cubicBezTo>
                    <a:cubicBezTo>
                      <a:pt x="4819" y="4792"/>
                      <a:pt x="5294" y="4666"/>
                      <a:pt x="5658" y="4471"/>
                    </a:cubicBezTo>
                    <a:cubicBezTo>
                      <a:pt x="6132" y="4205"/>
                      <a:pt x="6370" y="3898"/>
                      <a:pt x="6370" y="3521"/>
                    </a:cubicBezTo>
                    <a:cubicBezTo>
                      <a:pt x="6370" y="3185"/>
                      <a:pt x="6188" y="2920"/>
                      <a:pt x="5811" y="2711"/>
                    </a:cubicBezTo>
                    <a:cubicBezTo>
                      <a:pt x="5504" y="2529"/>
                      <a:pt x="4973" y="2389"/>
                      <a:pt x="4233" y="2264"/>
                    </a:cubicBezTo>
                    <a:cubicBezTo>
                      <a:pt x="4051" y="2236"/>
                      <a:pt x="3869" y="2208"/>
                      <a:pt x="3674" y="2194"/>
                    </a:cubicBezTo>
                    <a:lnTo>
                      <a:pt x="3674" y="978"/>
                    </a:lnTo>
                    <a:cubicBezTo>
                      <a:pt x="3911" y="1034"/>
                      <a:pt x="4093" y="1104"/>
                      <a:pt x="4233" y="1202"/>
                    </a:cubicBezTo>
                    <a:cubicBezTo>
                      <a:pt x="4330" y="1272"/>
                      <a:pt x="4414" y="1370"/>
                      <a:pt x="4456" y="1481"/>
                    </a:cubicBezTo>
                    <a:lnTo>
                      <a:pt x="6105" y="1370"/>
                    </a:lnTo>
                    <a:cubicBezTo>
                      <a:pt x="5993" y="1062"/>
                      <a:pt x="5727" y="825"/>
                      <a:pt x="5322" y="643"/>
                    </a:cubicBezTo>
                    <a:cubicBezTo>
                      <a:pt x="5029" y="503"/>
                      <a:pt x="4666" y="406"/>
                      <a:pt x="4233" y="350"/>
                    </a:cubicBezTo>
                    <a:cubicBezTo>
                      <a:pt x="4051" y="336"/>
                      <a:pt x="3869" y="308"/>
                      <a:pt x="3674" y="308"/>
                    </a:cubicBezTo>
                    <a:lnTo>
                      <a:pt x="3674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9" name="Google Shape;259;p4"/>
              <p:cNvSpPr/>
              <p:nvPr/>
            </p:nvSpPr>
            <p:spPr>
              <a:xfrm>
                <a:off x="-1760825" y="3745038"/>
                <a:ext cx="535400" cy="253550"/>
              </a:xfrm>
              <a:custGeom>
                <a:avLst/>
                <a:gdLst/>
                <a:ahLst/>
                <a:cxnLst/>
                <a:rect l="l" t="t" r="r" b="b"/>
                <a:pathLst>
                  <a:path w="21416" h="10142" extrusionOk="0">
                    <a:moveTo>
                      <a:pt x="10701" y="10142"/>
                    </a:moveTo>
                    <a:cubicBezTo>
                      <a:pt x="16610" y="10142"/>
                      <a:pt x="21415" y="7865"/>
                      <a:pt x="21415" y="5071"/>
                    </a:cubicBezTo>
                    <a:cubicBezTo>
                      <a:pt x="21415" y="2277"/>
                      <a:pt x="16610" y="0"/>
                      <a:pt x="10701" y="0"/>
                    </a:cubicBezTo>
                    <a:cubicBezTo>
                      <a:pt x="4806" y="0"/>
                      <a:pt x="1" y="2277"/>
                      <a:pt x="1" y="5071"/>
                    </a:cubicBezTo>
                    <a:cubicBezTo>
                      <a:pt x="1" y="7865"/>
                      <a:pt x="4806" y="10142"/>
                      <a:pt x="10701" y="10142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0" name="Google Shape;260;p4"/>
              <p:cNvSpPr/>
              <p:nvPr/>
            </p:nvSpPr>
            <p:spPr>
              <a:xfrm>
                <a:off x="-1760825" y="3819763"/>
                <a:ext cx="535400" cy="52075"/>
              </a:xfrm>
              <a:custGeom>
                <a:avLst/>
                <a:gdLst/>
                <a:ahLst/>
                <a:cxnLst/>
                <a:rect l="l" t="t" r="r" b="b"/>
                <a:pathLst>
                  <a:path w="21416" h="2083" extrusionOk="0">
                    <a:moveTo>
                      <a:pt x="1" y="2082"/>
                    </a:moveTo>
                    <a:lnTo>
                      <a:pt x="21415" y="2082"/>
                    </a:lnTo>
                    <a:lnTo>
                      <a:pt x="21415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1" name="Google Shape;261;p4"/>
              <p:cNvSpPr/>
              <p:nvPr/>
            </p:nvSpPr>
            <p:spPr>
              <a:xfrm>
                <a:off x="-1760825" y="3692988"/>
                <a:ext cx="535400" cy="253575"/>
              </a:xfrm>
              <a:custGeom>
                <a:avLst/>
                <a:gdLst/>
                <a:ahLst/>
                <a:cxnLst/>
                <a:rect l="l" t="t" r="r" b="b"/>
                <a:pathLst>
                  <a:path w="21416" h="10143" extrusionOk="0">
                    <a:moveTo>
                      <a:pt x="10701" y="10142"/>
                    </a:moveTo>
                    <a:cubicBezTo>
                      <a:pt x="16610" y="10142"/>
                      <a:pt x="21415" y="7865"/>
                      <a:pt x="21415" y="5072"/>
                    </a:cubicBezTo>
                    <a:cubicBezTo>
                      <a:pt x="21415" y="2278"/>
                      <a:pt x="16610" y="1"/>
                      <a:pt x="10701" y="1"/>
                    </a:cubicBezTo>
                    <a:cubicBezTo>
                      <a:pt x="4806" y="1"/>
                      <a:pt x="1" y="2278"/>
                      <a:pt x="1" y="5072"/>
                    </a:cubicBezTo>
                    <a:cubicBezTo>
                      <a:pt x="1" y="7865"/>
                      <a:pt x="4806" y="10142"/>
                      <a:pt x="10701" y="10142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2" name="Google Shape;262;p4"/>
              <p:cNvSpPr/>
              <p:nvPr/>
            </p:nvSpPr>
            <p:spPr>
              <a:xfrm>
                <a:off x="-1725900" y="3717788"/>
                <a:ext cx="465550" cy="203975"/>
              </a:xfrm>
              <a:custGeom>
                <a:avLst/>
                <a:gdLst/>
                <a:ahLst/>
                <a:cxnLst/>
                <a:rect l="l" t="t" r="r" b="b"/>
                <a:pathLst>
                  <a:path w="18622" h="8159" extrusionOk="0">
                    <a:moveTo>
                      <a:pt x="9304" y="8159"/>
                    </a:moveTo>
                    <a:cubicBezTo>
                      <a:pt x="14431" y="8159"/>
                      <a:pt x="18621" y="6329"/>
                      <a:pt x="18621" y="4080"/>
                    </a:cubicBezTo>
                    <a:cubicBezTo>
                      <a:pt x="18621" y="1831"/>
                      <a:pt x="14431" y="1"/>
                      <a:pt x="9304" y="1"/>
                    </a:cubicBezTo>
                    <a:cubicBezTo>
                      <a:pt x="4177" y="1"/>
                      <a:pt x="1" y="1831"/>
                      <a:pt x="1" y="4080"/>
                    </a:cubicBezTo>
                    <a:cubicBezTo>
                      <a:pt x="1" y="6329"/>
                      <a:pt x="4177" y="8159"/>
                      <a:pt x="9304" y="8159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3" name="Google Shape;263;p4"/>
              <p:cNvSpPr/>
              <p:nvPr/>
            </p:nvSpPr>
            <p:spPr>
              <a:xfrm>
                <a:off x="-1572600" y="3750963"/>
                <a:ext cx="158925" cy="137625"/>
              </a:xfrm>
              <a:custGeom>
                <a:avLst/>
                <a:gdLst/>
                <a:ahLst/>
                <a:cxnLst/>
                <a:rect l="l" t="t" r="r" b="b"/>
                <a:pathLst>
                  <a:path w="6357" h="5505" extrusionOk="0">
                    <a:moveTo>
                      <a:pt x="2725" y="979"/>
                    </a:moveTo>
                    <a:lnTo>
                      <a:pt x="2725" y="2040"/>
                    </a:lnTo>
                    <a:cubicBezTo>
                      <a:pt x="2557" y="2012"/>
                      <a:pt x="2418" y="1970"/>
                      <a:pt x="2306" y="1915"/>
                    </a:cubicBezTo>
                    <a:cubicBezTo>
                      <a:pt x="2222" y="1887"/>
                      <a:pt x="2152" y="1845"/>
                      <a:pt x="2082" y="1817"/>
                    </a:cubicBezTo>
                    <a:cubicBezTo>
                      <a:pt x="1957" y="1719"/>
                      <a:pt x="1887" y="1621"/>
                      <a:pt x="1887" y="1509"/>
                    </a:cubicBezTo>
                    <a:cubicBezTo>
                      <a:pt x="1887" y="1398"/>
                      <a:pt x="1957" y="1286"/>
                      <a:pt x="2110" y="1188"/>
                    </a:cubicBezTo>
                    <a:cubicBezTo>
                      <a:pt x="2166" y="1146"/>
                      <a:pt x="2236" y="1118"/>
                      <a:pt x="2306" y="1090"/>
                    </a:cubicBezTo>
                    <a:cubicBezTo>
                      <a:pt x="2418" y="1034"/>
                      <a:pt x="2557" y="993"/>
                      <a:pt x="2725" y="979"/>
                    </a:cubicBezTo>
                    <a:close/>
                    <a:moveTo>
                      <a:pt x="3661" y="3046"/>
                    </a:moveTo>
                    <a:cubicBezTo>
                      <a:pt x="3884" y="3074"/>
                      <a:pt x="4066" y="3116"/>
                      <a:pt x="4220" y="3158"/>
                    </a:cubicBezTo>
                    <a:cubicBezTo>
                      <a:pt x="4331" y="3200"/>
                      <a:pt x="4429" y="3228"/>
                      <a:pt x="4513" y="3283"/>
                    </a:cubicBezTo>
                    <a:cubicBezTo>
                      <a:pt x="4681" y="3381"/>
                      <a:pt x="4764" y="3493"/>
                      <a:pt x="4764" y="3633"/>
                    </a:cubicBezTo>
                    <a:cubicBezTo>
                      <a:pt x="4764" y="3786"/>
                      <a:pt x="4667" y="3926"/>
                      <a:pt x="4457" y="4038"/>
                    </a:cubicBezTo>
                    <a:cubicBezTo>
                      <a:pt x="4387" y="4080"/>
                      <a:pt x="4303" y="4108"/>
                      <a:pt x="4220" y="4150"/>
                    </a:cubicBezTo>
                    <a:cubicBezTo>
                      <a:pt x="4052" y="4191"/>
                      <a:pt x="3870" y="4233"/>
                      <a:pt x="3661" y="4247"/>
                    </a:cubicBezTo>
                    <a:lnTo>
                      <a:pt x="3661" y="3046"/>
                    </a:lnTo>
                    <a:close/>
                    <a:moveTo>
                      <a:pt x="2725" y="1"/>
                    </a:moveTo>
                    <a:lnTo>
                      <a:pt x="2725" y="308"/>
                    </a:lnTo>
                    <a:cubicBezTo>
                      <a:pt x="2571" y="308"/>
                      <a:pt x="2432" y="322"/>
                      <a:pt x="2306" y="336"/>
                    </a:cubicBezTo>
                    <a:cubicBezTo>
                      <a:pt x="1747" y="392"/>
                      <a:pt x="1286" y="518"/>
                      <a:pt x="923" y="699"/>
                    </a:cubicBezTo>
                    <a:cubicBezTo>
                      <a:pt x="476" y="923"/>
                      <a:pt x="252" y="1216"/>
                      <a:pt x="252" y="1551"/>
                    </a:cubicBezTo>
                    <a:cubicBezTo>
                      <a:pt x="252" y="1873"/>
                      <a:pt x="448" y="2166"/>
                      <a:pt x="853" y="2389"/>
                    </a:cubicBezTo>
                    <a:cubicBezTo>
                      <a:pt x="1174" y="2585"/>
                      <a:pt x="1663" y="2739"/>
                      <a:pt x="2306" y="2850"/>
                    </a:cubicBezTo>
                    <a:cubicBezTo>
                      <a:pt x="2432" y="2878"/>
                      <a:pt x="2571" y="2892"/>
                      <a:pt x="2725" y="2920"/>
                    </a:cubicBezTo>
                    <a:lnTo>
                      <a:pt x="2725" y="4205"/>
                    </a:lnTo>
                    <a:cubicBezTo>
                      <a:pt x="2571" y="4178"/>
                      <a:pt x="2432" y="4122"/>
                      <a:pt x="2306" y="4066"/>
                    </a:cubicBezTo>
                    <a:cubicBezTo>
                      <a:pt x="2222" y="4038"/>
                      <a:pt x="2152" y="3996"/>
                      <a:pt x="2082" y="3954"/>
                    </a:cubicBezTo>
                    <a:cubicBezTo>
                      <a:pt x="1887" y="3828"/>
                      <a:pt x="1761" y="3689"/>
                      <a:pt x="1691" y="3521"/>
                    </a:cubicBezTo>
                    <a:lnTo>
                      <a:pt x="1" y="3605"/>
                    </a:lnTo>
                    <a:cubicBezTo>
                      <a:pt x="127" y="4010"/>
                      <a:pt x="420" y="4331"/>
                      <a:pt x="895" y="4555"/>
                    </a:cubicBezTo>
                    <a:cubicBezTo>
                      <a:pt x="1272" y="4722"/>
                      <a:pt x="1747" y="4848"/>
                      <a:pt x="2306" y="4904"/>
                    </a:cubicBezTo>
                    <a:cubicBezTo>
                      <a:pt x="2432" y="4932"/>
                      <a:pt x="2571" y="4932"/>
                      <a:pt x="2725" y="4946"/>
                    </a:cubicBezTo>
                    <a:lnTo>
                      <a:pt x="2725" y="5505"/>
                    </a:lnTo>
                    <a:lnTo>
                      <a:pt x="3661" y="5505"/>
                    </a:lnTo>
                    <a:lnTo>
                      <a:pt x="3661" y="4932"/>
                    </a:lnTo>
                    <a:cubicBezTo>
                      <a:pt x="3856" y="4918"/>
                      <a:pt x="4038" y="4904"/>
                      <a:pt x="4220" y="4876"/>
                    </a:cubicBezTo>
                    <a:cubicBezTo>
                      <a:pt x="4806" y="4792"/>
                      <a:pt x="5281" y="4652"/>
                      <a:pt x="5644" y="4457"/>
                    </a:cubicBezTo>
                    <a:cubicBezTo>
                      <a:pt x="6119" y="4205"/>
                      <a:pt x="6357" y="3898"/>
                      <a:pt x="6357" y="3521"/>
                    </a:cubicBezTo>
                    <a:cubicBezTo>
                      <a:pt x="6357" y="3186"/>
                      <a:pt x="6175" y="2920"/>
                      <a:pt x="5798" y="2711"/>
                    </a:cubicBezTo>
                    <a:cubicBezTo>
                      <a:pt x="5491" y="2529"/>
                      <a:pt x="4960" y="2389"/>
                      <a:pt x="4220" y="2264"/>
                    </a:cubicBezTo>
                    <a:cubicBezTo>
                      <a:pt x="4038" y="2236"/>
                      <a:pt x="3856" y="2208"/>
                      <a:pt x="3661" y="2180"/>
                    </a:cubicBezTo>
                    <a:lnTo>
                      <a:pt x="3661" y="979"/>
                    </a:lnTo>
                    <a:cubicBezTo>
                      <a:pt x="3898" y="1034"/>
                      <a:pt x="4080" y="1104"/>
                      <a:pt x="4220" y="1202"/>
                    </a:cubicBezTo>
                    <a:cubicBezTo>
                      <a:pt x="4331" y="1272"/>
                      <a:pt x="4401" y="1370"/>
                      <a:pt x="4443" y="1481"/>
                    </a:cubicBezTo>
                    <a:lnTo>
                      <a:pt x="6091" y="1370"/>
                    </a:lnTo>
                    <a:cubicBezTo>
                      <a:pt x="5980" y="1062"/>
                      <a:pt x="5714" y="825"/>
                      <a:pt x="5309" y="629"/>
                    </a:cubicBezTo>
                    <a:cubicBezTo>
                      <a:pt x="5016" y="504"/>
                      <a:pt x="4653" y="406"/>
                      <a:pt x="4220" y="350"/>
                    </a:cubicBezTo>
                    <a:cubicBezTo>
                      <a:pt x="4038" y="336"/>
                      <a:pt x="3856" y="308"/>
                      <a:pt x="3661" y="308"/>
                    </a:cubicBezTo>
                    <a:lnTo>
                      <a:pt x="3661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4" name="Google Shape;264;p4"/>
              <p:cNvSpPr/>
              <p:nvPr/>
            </p:nvSpPr>
            <p:spPr>
              <a:xfrm>
                <a:off x="-1640000" y="3653538"/>
                <a:ext cx="535750" cy="253550"/>
              </a:xfrm>
              <a:custGeom>
                <a:avLst/>
                <a:gdLst/>
                <a:ahLst/>
                <a:cxnLst/>
                <a:rect l="l" t="t" r="r" b="b"/>
                <a:pathLst>
                  <a:path w="21430" h="10142" extrusionOk="0">
                    <a:moveTo>
                      <a:pt x="10715" y="10142"/>
                    </a:moveTo>
                    <a:cubicBezTo>
                      <a:pt x="16610" y="10142"/>
                      <a:pt x="21429" y="7865"/>
                      <a:pt x="21429" y="5071"/>
                    </a:cubicBezTo>
                    <a:cubicBezTo>
                      <a:pt x="21429" y="2277"/>
                      <a:pt x="16610" y="0"/>
                      <a:pt x="10715" y="0"/>
                    </a:cubicBezTo>
                    <a:cubicBezTo>
                      <a:pt x="4820" y="0"/>
                      <a:pt x="1" y="2277"/>
                      <a:pt x="1" y="5071"/>
                    </a:cubicBezTo>
                    <a:cubicBezTo>
                      <a:pt x="1" y="7865"/>
                      <a:pt x="4820" y="10142"/>
                      <a:pt x="10715" y="10142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5" name="Google Shape;265;p4"/>
              <p:cNvSpPr/>
              <p:nvPr/>
            </p:nvSpPr>
            <p:spPr>
              <a:xfrm>
                <a:off x="-1640000" y="3728263"/>
                <a:ext cx="535750" cy="52075"/>
              </a:xfrm>
              <a:custGeom>
                <a:avLst/>
                <a:gdLst/>
                <a:ahLst/>
                <a:cxnLst/>
                <a:rect l="l" t="t" r="r" b="b"/>
                <a:pathLst>
                  <a:path w="21430" h="2083" extrusionOk="0">
                    <a:moveTo>
                      <a:pt x="1" y="2082"/>
                    </a:moveTo>
                    <a:lnTo>
                      <a:pt x="21429" y="2082"/>
                    </a:lnTo>
                    <a:lnTo>
                      <a:pt x="21429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6" name="Google Shape;266;p4"/>
              <p:cNvSpPr/>
              <p:nvPr/>
            </p:nvSpPr>
            <p:spPr>
              <a:xfrm>
                <a:off x="-1640000" y="3601513"/>
                <a:ext cx="535750" cy="253550"/>
              </a:xfrm>
              <a:custGeom>
                <a:avLst/>
                <a:gdLst/>
                <a:ahLst/>
                <a:cxnLst/>
                <a:rect l="l" t="t" r="r" b="b"/>
                <a:pathLst>
                  <a:path w="21430" h="10142" extrusionOk="0">
                    <a:moveTo>
                      <a:pt x="10715" y="10142"/>
                    </a:moveTo>
                    <a:cubicBezTo>
                      <a:pt x="16610" y="10142"/>
                      <a:pt x="21429" y="7865"/>
                      <a:pt x="21429" y="5071"/>
                    </a:cubicBezTo>
                    <a:cubicBezTo>
                      <a:pt x="21429" y="2277"/>
                      <a:pt x="16610" y="0"/>
                      <a:pt x="10715" y="0"/>
                    </a:cubicBezTo>
                    <a:cubicBezTo>
                      <a:pt x="4820" y="0"/>
                      <a:pt x="1" y="2277"/>
                      <a:pt x="1" y="5071"/>
                    </a:cubicBezTo>
                    <a:cubicBezTo>
                      <a:pt x="1" y="7865"/>
                      <a:pt x="4820" y="10142"/>
                      <a:pt x="10715" y="10142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7" name="Google Shape;267;p4"/>
              <p:cNvSpPr/>
              <p:nvPr/>
            </p:nvSpPr>
            <p:spPr>
              <a:xfrm>
                <a:off x="-1604725" y="3626288"/>
                <a:ext cx="465550" cy="203975"/>
              </a:xfrm>
              <a:custGeom>
                <a:avLst/>
                <a:gdLst/>
                <a:ahLst/>
                <a:cxnLst/>
                <a:rect l="l" t="t" r="r" b="b"/>
                <a:pathLst>
                  <a:path w="18622" h="8159" extrusionOk="0">
                    <a:moveTo>
                      <a:pt x="9304" y="8159"/>
                    </a:moveTo>
                    <a:cubicBezTo>
                      <a:pt x="14431" y="8159"/>
                      <a:pt x="18621" y="6329"/>
                      <a:pt x="18621" y="4080"/>
                    </a:cubicBezTo>
                    <a:cubicBezTo>
                      <a:pt x="18621" y="1831"/>
                      <a:pt x="14431" y="1"/>
                      <a:pt x="9304" y="1"/>
                    </a:cubicBezTo>
                    <a:cubicBezTo>
                      <a:pt x="4178" y="1"/>
                      <a:pt x="1" y="1831"/>
                      <a:pt x="1" y="4080"/>
                    </a:cubicBezTo>
                    <a:cubicBezTo>
                      <a:pt x="1" y="6329"/>
                      <a:pt x="4178" y="8159"/>
                      <a:pt x="9304" y="8159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8" name="Google Shape;268;p4"/>
              <p:cNvSpPr/>
              <p:nvPr/>
            </p:nvSpPr>
            <p:spPr>
              <a:xfrm>
                <a:off x="-1451750" y="3659463"/>
                <a:ext cx="159275" cy="137625"/>
              </a:xfrm>
              <a:custGeom>
                <a:avLst/>
                <a:gdLst/>
                <a:ahLst/>
                <a:cxnLst/>
                <a:rect l="l" t="t" r="r" b="b"/>
                <a:pathLst>
                  <a:path w="6371" h="5505" extrusionOk="0">
                    <a:moveTo>
                      <a:pt x="2738" y="979"/>
                    </a:moveTo>
                    <a:lnTo>
                      <a:pt x="2738" y="2040"/>
                    </a:lnTo>
                    <a:cubicBezTo>
                      <a:pt x="2571" y="2012"/>
                      <a:pt x="2431" y="1971"/>
                      <a:pt x="2319" y="1915"/>
                    </a:cubicBezTo>
                    <a:cubicBezTo>
                      <a:pt x="2235" y="1887"/>
                      <a:pt x="2151" y="1859"/>
                      <a:pt x="2096" y="1817"/>
                    </a:cubicBezTo>
                    <a:cubicBezTo>
                      <a:pt x="1956" y="1719"/>
                      <a:pt x="1886" y="1621"/>
                      <a:pt x="1886" y="1510"/>
                    </a:cubicBezTo>
                    <a:cubicBezTo>
                      <a:pt x="1886" y="1398"/>
                      <a:pt x="1970" y="1286"/>
                      <a:pt x="2124" y="1188"/>
                    </a:cubicBezTo>
                    <a:cubicBezTo>
                      <a:pt x="2179" y="1146"/>
                      <a:pt x="2235" y="1118"/>
                      <a:pt x="2319" y="1090"/>
                    </a:cubicBezTo>
                    <a:cubicBezTo>
                      <a:pt x="2431" y="1035"/>
                      <a:pt x="2571" y="1007"/>
                      <a:pt x="2738" y="979"/>
                    </a:cubicBezTo>
                    <a:close/>
                    <a:moveTo>
                      <a:pt x="3674" y="3046"/>
                    </a:moveTo>
                    <a:cubicBezTo>
                      <a:pt x="3898" y="3074"/>
                      <a:pt x="4079" y="3116"/>
                      <a:pt x="4233" y="3158"/>
                    </a:cubicBezTo>
                    <a:cubicBezTo>
                      <a:pt x="4345" y="3200"/>
                      <a:pt x="4442" y="3242"/>
                      <a:pt x="4526" y="3284"/>
                    </a:cubicBezTo>
                    <a:cubicBezTo>
                      <a:pt x="4694" y="3381"/>
                      <a:pt x="4778" y="3493"/>
                      <a:pt x="4778" y="3633"/>
                    </a:cubicBezTo>
                    <a:cubicBezTo>
                      <a:pt x="4778" y="3787"/>
                      <a:pt x="4680" y="3926"/>
                      <a:pt x="4470" y="4038"/>
                    </a:cubicBezTo>
                    <a:cubicBezTo>
                      <a:pt x="4400" y="4080"/>
                      <a:pt x="4317" y="4108"/>
                      <a:pt x="4233" y="4150"/>
                    </a:cubicBezTo>
                    <a:cubicBezTo>
                      <a:pt x="4065" y="4192"/>
                      <a:pt x="3884" y="4234"/>
                      <a:pt x="3674" y="4247"/>
                    </a:cubicBezTo>
                    <a:lnTo>
                      <a:pt x="3674" y="3046"/>
                    </a:lnTo>
                    <a:close/>
                    <a:moveTo>
                      <a:pt x="2738" y="1"/>
                    </a:moveTo>
                    <a:lnTo>
                      <a:pt x="2738" y="308"/>
                    </a:lnTo>
                    <a:cubicBezTo>
                      <a:pt x="2584" y="308"/>
                      <a:pt x="2445" y="322"/>
                      <a:pt x="2319" y="336"/>
                    </a:cubicBezTo>
                    <a:cubicBezTo>
                      <a:pt x="1760" y="392"/>
                      <a:pt x="1299" y="518"/>
                      <a:pt x="936" y="699"/>
                    </a:cubicBezTo>
                    <a:cubicBezTo>
                      <a:pt x="489" y="923"/>
                      <a:pt x="266" y="1216"/>
                      <a:pt x="266" y="1551"/>
                    </a:cubicBezTo>
                    <a:cubicBezTo>
                      <a:pt x="266" y="1887"/>
                      <a:pt x="461" y="2166"/>
                      <a:pt x="866" y="2390"/>
                    </a:cubicBezTo>
                    <a:cubicBezTo>
                      <a:pt x="1188" y="2585"/>
                      <a:pt x="1677" y="2739"/>
                      <a:pt x="2319" y="2851"/>
                    </a:cubicBezTo>
                    <a:cubicBezTo>
                      <a:pt x="2445" y="2879"/>
                      <a:pt x="2584" y="2892"/>
                      <a:pt x="2738" y="2920"/>
                    </a:cubicBezTo>
                    <a:lnTo>
                      <a:pt x="2738" y="4206"/>
                    </a:lnTo>
                    <a:cubicBezTo>
                      <a:pt x="2584" y="4178"/>
                      <a:pt x="2445" y="4122"/>
                      <a:pt x="2319" y="4066"/>
                    </a:cubicBezTo>
                    <a:cubicBezTo>
                      <a:pt x="2235" y="4038"/>
                      <a:pt x="2165" y="3996"/>
                      <a:pt x="2096" y="3954"/>
                    </a:cubicBezTo>
                    <a:cubicBezTo>
                      <a:pt x="1900" y="3828"/>
                      <a:pt x="1774" y="3689"/>
                      <a:pt x="1704" y="3521"/>
                    </a:cubicBezTo>
                    <a:lnTo>
                      <a:pt x="0" y="3605"/>
                    </a:lnTo>
                    <a:cubicBezTo>
                      <a:pt x="140" y="4010"/>
                      <a:pt x="433" y="4331"/>
                      <a:pt x="908" y="4555"/>
                    </a:cubicBezTo>
                    <a:cubicBezTo>
                      <a:pt x="1285" y="4722"/>
                      <a:pt x="1746" y="4848"/>
                      <a:pt x="2319" y="4918"/>
                    </a:cubicBezTo>
                    <a:cubicBezTo>
                      <a:pt x="2445" y="4932"/>
                      <a:pt x="2584" y="4932"/>
                      <a:pt x="2738" y="4946"/>
                    </a:cubicBezTo>
                    <a:lnTo>
                      <a:pt x="2738" y="5505"/>
                    </a:lnTo>
                    <a:lnTo>
                      <a:pt x="3674" y="5505"/>
                    </a:lnTo>
                    <a:lnTo>
                      <a:pt x="3674" y="4932"/>
                    </a:lnTo>
                    <a:cubicBezTo>
                      <a:pt x="3870" y="4918"/>
                      <a:pt x="4051" y="4904"/>
                      <a:pt x="4233" y="4876"/>
                    </a:cubicBezTo>
                    <a:cubicBezTo>
                      <a:pt x="4820" y="4792"/>
                      <a:pt x="5294" y="4667"/>
                      <a:pt x="5658" y="4457"/>
                    </a:cubicBezTo>
                    <a:cubicBezTo>
                      <a:pt x="6133" y="4206"/>
                      <a:pt x="6370" y="3898"/>
                      <a:pt x="6370" y="3521"/>
                    </a:cubicBezTo>
                    <a:cubicBezTo>
                      <a:pt x="6370" y="3186"/>
                      <a:pt x="6175" y="2920"/>
                      <a:pt x="5797" y="2711"/>
                    </a:cubicBezTo>
                    <a:cubicBezTo>
                      <a:pt x="5504" y="2529"/>
                      <a:pt x="4973" y="2390"/>
                      <a:pt x="4233" y="2264"/>
                    </a:cubicBezTo>
                    <a:cubicBezTo>
                      <a:pt x="4051" y="2236"/>
                      <a:pt x="3870" y="2208"/>
                      <a:pt x="3674" y="2194"/>
                    </a:cubicBezTo>
                    <a:lnTo>
                      <a:pt x="3674" y="979"/>
                    </a:lnTo>
                    <a:cubicBezTo>
                      <a:pt x="3912" y="1035"/>
                      <a:pt x="4093" y="1104"/>
                      <a:pt x="4233" y="1202"/>
                    </a:cubicBezTo>
                    <a:cubicBezTo>
                      <a:pt x="4331" y="1272"/>
                      <a:pt x="4414" y="1370"/>
                      <a:pt x="4456" y="1482"/>
                    </a:cubicBezTo>
                    <a:lnTo>
                      <a:pt x="6105" y="1370"/>
                    </a:lnTo>
                    <a:cubicBezTo>
                      <a:pt x="5993" y="1063"/>
                      <a:pt x="5728" y="825"/>
                      <a:pt x="5322" y="643"/>
                    </a:cubicBezTo>
                    <a:cubicBezTo>
                      <a:pt x="5029" y="504"/>
                      <a:pt x="4666" y="406"/>
                      <a:pt x="4233" y="350"/>
                    </a:cubicBezTo>
                    <a:cubicBezTo>
                      <a:pt x="4051" y="336"/>
                      <a:pt x="3870" y="308"/>
                      <a:pt x="3674" y="308"/>
                    </a:cubicBezTo>
                    <a:lnTo>
                      <a:pt x="3674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9" name="Google Shape;269;p4"/>
              <p:cNvSpPr/>
              <p:nvPr/>
            </p:nvSpPr>
            <p:spPr>
              <a:xfrm>
                <a:off x="-1292850" y="4165838"/>
                <a:ext cx="535375" cy="535400"/>
              </a:xfrm>
              <a:custGeom>
                <a:avLst/>
                <a:gdLst/>
                <a:ahLst/>
                <a:cxnLst/>
                <a:rect l="l" t="t" r="r" b="b"/>
                <a:pathLst>
                  <a:path w="21415" h="21416" extrusionOk="0">
                    <a:moveTo>
                      <a:pt x="10700" y="21415"/>
                    </a:moveTo>
                    <a:cubicBezTo>
                      <a:pt x="16609" y="21415"/>
                      <a:pt x="21415" y="16610"/>
                      <a:pt x="21415" y="10715"/>
                    </a:cubicBezTo>
                    <a:cubicBezTo>
                      <a:pt x="21415" y="4806"/>
                      <a:pt x="16609" y="1"/>
                      <a:pt x="10700" y="1"/>
                    </a:cubicBezTo>
                    <a:cubicBezTo>
                      <a:pt x="4805" y="1"/>
                      <a:pt x="0" y="4806"/>
                      <a:pt x="0" y="10715"/>
                    </a:cubicBezTo>
                    <a:cubicBezTo>
                      <a:pt x="0" y="16610"/>
                      <a:pt x="4805" y="21415"/>
                      <a:pt x="10700" y="21415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0" name="Google Shape;270;p4"/>
              <p:cNvSpPr/>
              <p:nvPr/>
            </p:nvSpPr>
            <p:spPr>
              <a:xfrm>
                <a:off x="-1240825" y="4217888"/>
                <a:ext cx="431325" cy="431300"/>
              </a:xfrm>
              <a:custGeom>
                <a:avLst/>
                <a:gdLst/>
                <a:ahLst/>
                <a:cxnLst/>
                <a:rect l="l" t="t" r="r" b="b"/>
                <a:pathLst>
                  <a:path w="17253" h="17252" extrusionOk="0">
                    <a:moveTo>
                      <a:pt x="8619" y="17252"/>
                    </a:moveTo>
                    <a:cubicBezTo>
                      <a:pt x="13383" y="17252"/>
                      <a:pt x="17252" y="13383"/>
                      <a:pt x="17252" y="8633"/>
                    </a:cubicBezTo>
                    <a:cubicBezTo>
                      <a:pt x="17252" y="3870"/>
                      <a:pt x="13383" y="0"/>
                      <a:pt x="8619" y="0"/>
                    </a:cubicBezTo>
                    <a:cubicBezTo>
                      <a:pt x="3870" y="0"/>
                      <a:pt x="1" y="3870"/>
                      <a:pt x="1" y="8633"/>
                    </a:cubicBezTo>
                    <a:cubicBezTo>
                      <a:pt x="1" y="13383"/>
                      <a:pt x="3870" y="17252"/>
                      <a:pt x="8619" y="17252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1" name="Google Shape;271;p4"/>
              <p:cNvSpPr/>
              <p:nvPr/>
            </p:nvSpPr>
            <p:spPr>
              <a:xfrm>
                <a:off x="-1104625" y="4288088"/>
                <a:ext cx="158925" cy="290925"/>
              </a:xfrm>
              <a:custGeom>
                <a:avLst/>
                <a:gdLst/>
                <a:ahLst/>
                <a:cxnLst/>
                <a:rect l="l" t="t" r="r" b="b"/>
                <a:pathLst>
                  <a:path w="6357" h="11637" extrusionOk="0">
                    <a:moveTo>
                      <a:pt x="2724" y="2053"/>
                    </a:moveTo>
                    <a:lnTo>
                      <a:pt x="2724" y="4316"/>
                    </a:lnTo>
                    <a:cubicBezTo>
                      <a:pt x="2557" y="4247"/>
                      <a:pt x="2417" y="4163"/>
                      <a:pt x="2305" y="4065"/>
                    </a:cubicBezTo>
                    <a:cubicBezTo>
                      <a:pt x="2221" y="3995"/>
                      <a:pt x="2152" y="3911"/>
                      <a:pt x="2096" y="3828"/>
                    </a:cubicBezTo>
                    <a:cubicBezTo>
                      <a:pt x="1956" y="3632"/>
                      <a:pt x="1886" y="3422"/>
                      <a:pt x="1886" y="3199"/>
                    </a:cubicBezTo>
                    <a:cubicBezTo>
                      <a:pt x="1886" y="2947"/>
                      <a:pt x="1956" y="2710"/>
                      <a:pt x="2110" y="2500"/>
                    </a:cubicBezTo>
                    <a:cubicBezTo>
                      <a:pt x="2166" y="2431"/>
                      <a:pt x="2235" y="2361"/>
                      <a:pt x="2305" y="2291"/>
                    </a:cubicBezTo>
                    <a:cubicBezTo>
                      <a:pt x="2417" y="2193"/>
                      <a:pt x="2557" y="2109"/>
                      <a:pt x="2724" y="2053"/>
                    </a:cubicBezTo>
                    <a:close/>
                    <a:moveTo>
                      <a:pt x="3660" y="6454"/>
                    </a:moveTo>
                    <a:cubicBezTo>
                      <a:pt x="3884" y="6510"/>
                      <a:pt x="4065" y="6593"/>
                      <a:pt x="4219" y="6677"/>
                    </a:cubicBezTo>
                    <a:cubicBezTo>
                      <a:pt x="4331" y="6761"/>
                      <a:pt x="4429" y="6845"/>
                      <a:pt x="4512" y="6929"/>
                    </a:cubicBezTo>
                    <a:cubicBezTo>
                      <a:pt x="4680" y="7138"/>
                      <a:pt x="4764" y="7390"/>
                      <a:pt x="4764" y="7683"/>
                    </a:cubicBezTo>
                    <a:cubicBezTo>
                      <a:pt x="4764" y="8004"/>
                      <a:pt x="4666" y="8298"/>
                      <a:pt x="4457" y="8535"/>
                    </a:cubicBezTo>
                    <a:cubicBezTo>
                      <a:pt x="4387" y="8619"/>
                      <a:pt x="4303" y="8689"/>
                      <a:pt x="4219" y="8759"/>
                    </a:cubicBezTo>
                    <a:cubicBezTo>
                      <a:pt x="4051" y="8870"/>
                      <a:pt x="3870" y="8940"/>
                      <a:pt x="3660" y="8982"/>
                    </a:cubicBezTo>
                    <a:lnTo>
                      <a:pt x="3660" y="6454"/>
                    </a:lnTo>
                    <a:close/>
                    <a:moveTo>
                      <a:pt x="2724" y="0"/>
                    </a:moveTo>
                    <a:lnTo>
                      <a:pt x="2724" y="643"/>
                    </a:lnTo>
                    <a:cubicBezTo>
                      <a:pt x="2571" y="657"/>
                      <a:pt x="2431" y="671"/>
                      <a:pt x="2305" y="712"/>
                    </a:cubicBezTo>
                    <a:cubicBezTo>
                      <a:pt x="1747" y="838"/>
                      <a:pt x="1286" y="1090"/>
                      <a:pt x="922" y="1481"/>
                    </a:cubicBezTo>
                    <a:cubicBezTo>
                      <a:pt x="475" y="1956"/>
                      <a:pt x="252" y="2556"/>
                      <a:pt x="252" y="3269"/>
                    </a:cubicBezTo>
                    <a:cubicBezTo>
                      <a:pt x="252" y="3967"/>
                      <a:pt x="447" y="4568"/>
                      <a:pt x="853" y="5057"/>
                    </a:cubicBezTo>
                    <a:cubicBezTo>
                      <a:pt x="1174" y="5476"/>
                      <a:pt x="1663" y="5797"/>
                      <a:pt x="2305" y="6035"/>
                    </a:cubicBezTo>
                    <a:cubicBezTo>
                      <a:pt x="2431" y="6077"/>
                      <a:pt x="2571" y="6132"/>
                      <a:pt x="2724" y="6174"/>
                    </a:cubicBezTo>
                    <a:lnTo>
                      <a:pt x="2724" y="8898"/>
                    </a:lnTo>
                    <a:cubicBezTo>
                      <a:pt x="2571" y="8828"/>
                      <a:pt x="2431" y="8717"/>
                      <a:pt x="2305" y="8591"/>
                    </a:cubicBezTo>
                    <a:cubicBezTo>
                      <a:pt x="2221" y="8521"/>
                      <a:pt x="2152" y="8437"/>
                      <a:pt x="2082" y="8353"/>
                    </a:cubicBezTo>
                    <a:cubicBezTo>
                      <a:pt x="1900" y="8102"/>
                      <a:pt x="1761" y="7795"/>
                      <a:pt x="1691" y="7445"/>
                    </a:cubicBezTo>
                    <a:lnTo>
                      <a:pt x="0" y="7627"/>
                    </a:lnTo>
                    <a:cubicBezTo>
                      <a:pt x="126" y="8493"/>
                      <a:pt x="419" y="9150"/>
                      <a:pt x="894" y="9611"/>
                    </a:cubicBezTo>
                    <a:cubicBezTo>
                      <a:pt x="1272" y="9988"/>
                      <a:pt x="1747" y="10253"/>
                      <a:pt x="2305" y="10379"/>
                    </a:cubicBezTo>
                    <a:cubicBezTo>
                      <a:pt x="2431" y="10407"/>
                      <a:pt x="2571" y="10435"/>
                      <a:pt x="2724" y="10449"/>
                    </a:cubicBezTo>
                    <a:lnTo>
                      <a:pt x="2724" y="11636"/>
                    </a:lnTo>
                    <a:lnTo>
                      <a:pt x="3660" y="11636"/>
                    </a:lnTo>
                    <a:lnTo>
                      <a:pt x="3660" y="10421"/>
                    </a:lnTo>
                    <a:cubicBezTo>
                      <a:pt x="3856" y="10393"/>
                      <a:pt x="4037" y="10351"/>
                      <a:pt x="4219" y="10309"/>
                    </a:cubicBezTo>
                    <a:cubicBezTo>
                      <a:pt x="4806" y="10142"/>
                      <a:pt x="5281" y="9848"/>
                      <a:pt x="5644" y="9429"/>
                    </a:cubicBezTo>
                    <a:cubicBezTo>
                      <a:pt x="6119" y="8898"/>
                      <a:pt x="6356" y="8228"/>
                      <a:pt x="6356" y="7445"/>
                    </a:cubicBezTo>
                    <a:cubicBezTo>
                      <a:pt x="6356" y="6747"/>
                      <a:pt x="6175" y="6174"/>
                      <a:pt x="5798" y="5727"/>
                    </a:cubicBezTo>
                    <a:cubicBezTo>
                      <a:pt x="5490" y="5350"/>
                      <a:pt x="4959" y="5043"/>
                      <a:pt x="4219" y="4791"/>
                    </a:cubicBezTo>
                    <a:cubicBezTo>
                      <a:pt x="4037" y="4736"/>
                      <a:pt x="3856" y="4680"/>
                      <a:pt x="3660" y="4624"/>
                    </a:cubicBezTo>
                    <a:lnTo>
                      <a:pt x="3660" y="2081"/>
                    </a:lnTo>
                    <a:cubicBezTo>
                      <a:pt x="3898" y="2179"/>
                      <a:pt x="4079" y="2333"/>
                      <a:pt x="4219" y="2528"/>
                    </a:cubicBezTo>
                    <a:cubicBezTo>
                      <a:pt x="4331" y="2696"/>
                      <a:pt x="4401" y="2892"/>
                      <a:pt x="4443" y="3115"/>
                    </a:cubicBezTo>
                    <a:lnTo>
                      <a:pt x="6091" y="2906"/>
                    </a:lnTo>
                    <a:cubicBezTo>
                      <a:pt x="5979" y="2249"/>
                      <a:pt x="5714" y="1732"/>
                      <a:pt x="5309" y="1341"/>
                    </a:cubicBezTo>
                    <a:cubicBezTo>
                      <a:pt x="5015" y="1062"/>
                      <a:pt x="4652" y="866"/>
                      <a:pt x="4219" y="754"/>
                    </a:cubicBezTo>
                    <a:cubicBezTo>
                      <a:pt x="4037" y="698"/>
                      <a:pt x="3856" y="671"/>
                      <a:pt x="3660" y="643"/>
                    </a:cubicBezTo>
                    <a:lnTo>
                      <a:pt x="3660" y="0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93212727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3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18" name="Google Shape;318;p6"/>
          <p:cNvGrpSpPr/>
          <p:nvPr/>
        </p:nvGrpSpPr>
        <p:grpSpPr>
          <a:xfrm>
            <a:off x="-184227" y="-399294"/>
            <a:ext cx="13152739" cy="7397993"/>
            <a:chOff x="238125" y="822050"/>
            <a:chExt cx="7136850" cy="4051475"/>
          </a:xfrm>
        </p:grpSpPr>
        <p:sp>
          <p:nvSpPr>
            <p:cNvPr id="319" name="Google Shape;319;p6"/>
            <p:cNvSpPr/>
            <p:nvPr/>
          </p:nvSpPr>
          <p:spPr>
            <a:xfrm>
              <a:off x="238125" y="114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0" name="Google Shape;320;p6"/>
            <p:cNvSpPr/>
            <p:nvPr/>
          </p:nvSpPr>
          <p:spPr>
            <a:xfrm>
              <a:off x="238125" y="27590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1" name="Google Shape;321;p6"/>
            <p:cNvSpPr/>
            <p:nvPr/>
          </p:nvSpPr>
          <p:spPr>
            <a:xfrm>
              <a:off x="238125" y="250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2" name="Google Shape;322;p6"/>
            <p:cNvSpPr/>
            <p:nvPr/>
          </p:nvSpPr>
          <p:spPr>
            <a:xfrm>
              <a:off x="238125" y="22460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3" name="Google Shape;323;p6"/>
            <p:cNvSpPr/>
            <p:nvPr/>
          </p:nvSpPr>
          <p:spPr>
            <a:xfrm>
              <a:off x="238125" y="1971075"/>
              <a:ext cx="7136850" cy="0"/>
            </a:xfrm>
            <a:custGeom>
              <a:avLst/>
              <a:gdLst/>
              <a:ahLst/>
              <a:cxnLst/>
              <a:rect l="l" t="t" r="r" b="b"/>
              <a:pathLst>
                <a:path w="285474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4" name="Google Shape;324;p6"/>
            <p:cNvSpPr/>
            <p:nvPr/>
          </p:nvSpPr>
          <p:spPr>
            <a:xfrm>
              <a:off x="238125" y="169607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5" name="Google Shape;325;p6"/>
            <p:cNvSpPr/>
            <p:nvPr/>
          </p:nvSpPr>
          <p:spPr>
            <a:xfrm>
              <a:off x="238125" y="1420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6" name="Google Shape;326;p6"/>
            <p:cNvSpPr/>
            <p:nvPr/>
          </p:nvSpPr>
          <p:spPr>
            <a:xfrm>
              <a:off x="238125" y="33092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7" name="Google Shape;327;p6"/>
            <p:cNvSpPr/>
            <p:nvPr/>
          </p:nvSpPr>
          <p:spPr>
            <a:xfrm>
              <a:off x="238125" y="30155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8" name="Google Shape;328;p6"/>
            <p:cNvSpPr/>
            <p:nvPr/>
          </p:nvSpPr>
          <p:spPr>
            <a:xfrm>
              <a:off x="238125" y="47439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9" name="Google Shape;329;p6"/>
            <p:cNvSpPr/>
            <p:nvPr/>
          </p:nvSpPr>
          <p:spPr>
            <a:xfrm>
              <a:off x="238125" y="44549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0" name="Google Shape;330;p6"/>
            <p:cNvSpPr/>
            <p:nvPr/>
          </p:nvSpPr>
          <p:spPr>
            <a:xfrm>
              <a:off x="238125" y="4167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1" name="Google Shape;331;p6"/>
            <p:cNvSpPr/>
            <p:nvPr/>
          </p:nvSpPr>
          <p:spPr>
            <a:xfrm>
              <a:off x="238125" y="38817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2" name="Google Shape;332;p6"/>
            <p:cNvSpPr/>
            <p:nvPr/>
          </p:nvSpPr>
          <p:spPr>
            <a:xfrm>
              <a:off x="238125" y="35953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3" name="Google Shape;333;p6"/>
            <p:cNvSpPr/>
            <p:nvPr/>
          </p:nvSpPr>
          <p:spPr>
            <a:xfrm>
              <a:off x="5075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4" name="Google Shape;334;p6"/>
            <p:cNvSpPr/>
            <p:nvPr/>
          </p:nvSpPr>
          <p:spPr>
            <a:xfrm>
              <a:off x="3244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5" name="Google Shape;335;p6"/>
            <p:cNvSpPr/>
            <p:nvPr/>
          </p:nvSpPr>
          <p:spPr>
            <a:xfrm>
              <a:off x="29400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6" name="Google Shape;336;p6"/>
            <p:cNvSpPr/>
            <p:nvPr/>
          </p:nvSpPr>
          <p:spPr>
            <a:xfrm>
              <a:off x="2635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7" name="Google Shape;337;p6"/>
            <p:cNvSpPr/>
            <p:nvPr/>
          </p:nvSpPr>
          <p:spPr>
            <a:xfrm>
              <a:off x="2331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8" name="Google Shape;338;p6"/>
            <p:cNvSpPr/>
            <p:nvPr/>
          </p:nvSpPr>
          <p:spPr>
            <a:xfrm>
              <a:off x="20279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9" name="Google Shape;339;p6"/>
            <p:cNvSpPr/>
            <p:nvPr/>
          </p:nvSpPr>
          <p:spPr>
            <a:xfrm>
              <a:off x="17239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0" name="Google Shape;340;p6"/>
            <p:cNvSpPr/>
            <p:nvPr/>
          </p:nvSpPr>
          <p:spPr>
            <a:xfrm>
              <a:off x="14197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1" name="Google Shape;341;p6"/>
            <p:cNvSpPr/>
            <p:nvPr/>
          </p:nvSpPr>
          <p:spPr>
            <a:xfrm>
              <a:off x="1115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2" name="Google Shape;342;p6"/>
            <p:cNvSpPr/>
            <p:nvPr/>
          </p:nvSpPr>
          <p:spPr>
            <a:xfrm>
              <a:off x="811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3" name="Google Shape;343;p6"/>
            <p:cNvSpPr/>
            <p:nvPr/>
          </p:nvSpPr>
          <p:spPr>
            <a:xfrm>
              <a:off x="3548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4" name="Google Shape;344;p6"/>
            <p:cNvSpPr/>
            <p:nvPr/>
          </p:nvSpPr>
          <p:spPr>
            <a:xfrm>
              <a:off x="62845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5" name="Google Shape;345;p6"/>
            <p:cNvSpPr/>
            <p:nvPr/>
          </p:nvSpPr>
          <p:spPr>
            <a:xfrm>
              <a:off x="5980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6" name="Google Shape;346;p6"/>
            <p:cNvSpPr/>
            <p:nvPr/>
          </p:nvSpPr>
          <p:spPr>
            <a:xfrm>
              <a:off x="5676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7" name="Google Shape;347;p6"/>
            <p:cNvSpPr/>
            <p:nvPr/>
          </p:nvSpPr>
          <p:spPr>
            <a:xfrm>
              <a:off x="53724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8" name="Google Shape;348;p6"/>
            <p:cNvSpPr/>
            <p:nvPr/>
          </p:nvSpPr>
          <p:spPr>
            <a:xfrm>
              <a:off x="50684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9" name="Google Shape;349;p6"/>
            <p:cNvSpPr/>
            <p:nvPr/>
          </p:nvSpPr>
          <p:spPr>
            <a:xfrm>
              <a:off x="47644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0" name="Google Shape;350;p6"/>
            <p:cNvSpPr/>
            <p:nvPr/>
          </p:nvSpPr>
          <p:spPr>
            <a:xfrm>
              <a:off x="4460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1" name="Google Shape;351;p6"/>
            <p:cNvSpPr/>
            <p:nvPr/>
          </p:nvSpPr>
          <p:spPr>
            <a:xfrm>
              <a:off x="4156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2" name="Google Shape;352;p6"/>
            <p:cNvSpPr/>
            <p:nvPr/>
          </p:nvSpPr>
          <p:spPr>
            <a:xfrm>
              <a:off x="38522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3" name="Google Shape;353;p6"/>
            <p:cNvSpPr/>
            <p:nvPr/>
          </p:nvSpPr>
          <p:spPr>
            <a:xfrm>
              <a:off x="65885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4" name="Google Shape;354;p6"/>
            <p:cNvSpPr/>
            <p:nvPr/>
          </p:nvSpPr>
          <p:spPr>
            <a:xfrm>
              <a:off x="71967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5" name="Google Shape;355;p6"/>
            <p:cNvSpPr/>
            <p:nvPr/>
          </p:nvSpPr>
          <p:spPr>
            <a:xfrm>
              <a:off x="68927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356" name="Google Shape;356;p6"/>
          <p:cNvSpPr/>
          <p:nvPr/>
        </p:nvSpPr>
        <p:spPr>
          <a:xfrm>
            <a:off x="950967" y="641533"/>
            <a:ext cx="10290000" cy="919200"/>
          </a:xfrm>
          <a:prstGeom prst="roundRect">
            <a:avLst>
              <a:gd name="adj" fmla="val 16667"/>
            </a:avLst>
          </a:prstGeom>
          <a:solidFill>
            <a:schemeClr val="accent1"/>
          </a:solidFill>
          <a:ln w="762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57" name="Google Shape;357;p6"/>
          <p:cNvSpPr txBox="1">
            <a:spLocks noGrp="1"/>
          </p:cNvSpPr>
          <p:nvPr>
            <p:ph type="title"/>
          </p:nvPr>
        </p:nvSpPr>
        <p:spPr>
          <a:xfrm>
            <a:off x="950967" y="719333"/>
            <a:ext cx="10290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50188930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bg>
      <p:bgPr>
        <a:solidFill>
          <a:schemeClr val="dk1"/>
        </a:solidFill>
        <a:effectLst/>
      </p:bgPr>
    </p:bg>
    <p:spTree>
      <p:nvGrpSpPr>
        <p:cNvPr id="1" name="Shape 4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40" name="Google Shape;440;p8"/>
          <p:cNvGrpSpPr/>
          <p:nvPr/>
        </p:nvGrpSpPr>
        <p:grpSpPr>
          <a:xfrm>
            <a:off x="-184227" y="-399294"/>
            <a:ext cx="13152739" cy="7397993"/>
            <a:chOff x="238125" y="822050"/>
            <a:chExt cx="7136850" cy="4051475"/>
          </a:xfrm>
        </p:grpSpPr>
        <p:sp>
          <p:nvSpPr>
            <p:cNvPr id="441" name="Google Shape;441;p8"/>
            <p:cNvSpPr/>
            <p:nvPr/>
          </p:nvSpPr>
          <p:spPr>
            <a:xfrm>
              <a:off x="238125" y="114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2" name="Google Shape;442;p8"/>
            <p:cNvSpPr/>
            <p:nvPr/>
          </p:nvSpPr>
          <p:spPr>
            <a:xfrm>
              <a:off x="238125" y="27590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3" name="Google Shape;443;p8"/>
            <p:cNvSpPr/>
            <p:nvPr/>
          </p:nvSpPr>
          <p:spPr>
            <a:xfrm>
              <a:off x="238125" y="250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4" name="Google Shape;444;p8"/>
            <p:cNvSpPr/>
            <p:nvPr/>
          </p:nvSpPr>
          <p:spPr>
            <a:xfrm>
              <a:off x="238125" y="22460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5" name="Google Shape;445;p8"/>
            <p:cNvSpPr/>
            <p:nvPr/>
          </p:nvSpPr>
          <p:spPr>
            <a:xfrm>
              <a:off x="238125" y="1971075"/>
              <a:ext cx="7136850" cy="0"/>
            </a:xfrm>
            <a:custGeom>
              <a:avLst/>
              <a:gdLst/>
              <a:ahLst/>
              <a:cxnLst/>
              <a:rect l="l" t="t" r="r" b="b"/>
              <a:pathLst>
                <a:path w="285474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6" name="Google Shape;446;p8"/>
            <p:cNvSpPr/>
            <p:nvPr/>
          </p:nvSpPr>
          <p:spPr>
            <a:xfrm>
              <a:off x="238125" y="169607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7" name="Google Shape;447;p8"/>
            <p:cNvSpPr/>
            <p:nvPr/>
          </p:nvSpPr>
          <p:spPr>
            <a:xfrm>
              <a:off x="238125" y="1420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8" name="Google Shape;448;p8"/>
            <p:cNvSpPr/>
            <p:nvPr/>
          </p:nvSpPr>
          <p:spPr>
            <a:xfrm>
              <a:off x="238125" y="33092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9" name="Google Shape;449;p8"/>
            <p:cNvSpPr/>
            <p:nvPr/>
          </p:nvSpPr>
          <p:spPr>
            <a:xfrm>
              <a:off x="238125" y="30155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0" name="Google Shape;450;p8"/>
            <p:cNvSpPr/>
            <p:nvPr/>
          </p:nvSpPr>
          <p:spPr>
            <a:xfrm>
              <a:off x="238125" y="47439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1" name="Google Shape;451;p8"/>
            <p:cNvSpPr/>
            <p:nvPr/>
          </p:nvSpPr>
          <p:spPr>
            <a:xfrm>
              <a:off x="238125" y="44549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2" name="Google Shape;452;p8"/>
            <p:cNvSpPr/>
            <p:nvPr/>
          </p:nvSpPr>
          <p:spPr>
            <a:xfrm>
              <a:off x="238125" y="4167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3" name="Google Shape;453;p8"/>
            <p:cNvSpPr/>
            <p:nvPr/>
          </p:nvSpPr>
          <p:spPr>
            <a:xfrm>
              <a:off x="238125" y="38817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4" name="Google Shape;454;p8"/>
            <p:cNvSpPr/>
            <p:nvPr/>
          </p:nvSpPr>
          <p:spPr>
            <a:xfrm>
              <a:off x="238125" y="35953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" name="Google Shape;455;p8"/>
            <p:cNvSpPr/>
            <p:nvPr/>
          </p:nvSpPr>
          <p:spPr>
            <a:xfrm>
              <a:off x="5075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" name="Google Shape;456;p8"/>
            <p:cNvSpPr/>
            <p:nvPr/>
          </p:nvSpPr>
          <p:spPr>
            <a:xfrm>
              <a:off x="3244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" name="Google Shape;457;p8"/>
            <p:cNvSpPr/>
            <p:nvPr/>
          </p:nvSpPr>
          <p:spPr>
            <a:xfrm>
              <a:off x="29400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" name="Google Shape;458;p8"/>
            <p:cNvSpPr/>
            <p:nvPr/>
          </p:nvSpPr>
          <p:spPr>
            <a:xfrm>
              <a:off x="2635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" name="Google Shape;459;p8"/>
            <p:cNvSpPr/>
            <p:nvPr/>
          </p:nvSpPr>
          <p:spPr>
            <a:xfrm>
              <a:off x="2331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" name="Google Shape;460;p8"/>
            <p:cNvSpPr/>
            <p:nvPr/>
          </p:nvSpPr>
          <p:spPr>
            <a:xfrm>
              <a:off x="20279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" name="Google Shape;461;p8"/>
            <p:cNvSpPr/>
            <p:nvPr/>
          </p:nvSpPr>
          <p:spPr>
            <a:xfrm>
              <a:off x="17239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" name="Google Shape;462;p8"/>
            <p:cNvSpPr/>
            <p:nvPr/>
          </p:nvSpPr>
          <p:spPr>
            <a:xfrm>
              <a:off x="14197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" name="Google Shape;463;p8"/>
            <p:cNvSpPr/>
            <p:nvPr/>
          </p:nvSpPr>
          <p:spPr>
            <a:xfrm>
              <a:off x="1115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" name="Google Shape;464;p8"/>
            <p:cNvSpPr/>
            <p:nvPr/>
          </p:nvSpPr>
          <p:spPr>
            <a:xfrm>
              <a:off x="811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" name="Google Shape;465;p8"/>
            <p:cNvSpPr/>
            <p:nvPr/>
          </p:nvSpPr>
          <p:spPr>
            <a:xfrm>
              <a:off x="3548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" name="Google Shape;466;p8"/>
            <p:cNvSpPr/>
            <p:nvPr/>
          </p:nvSpPr>
          <p:spPr>
            <a:xfrm>
              <a:off x="62845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" name="Google Shape;467;p8"/>
            <p:cNvSpPr/>
            <p:nvPr/>
          </p:nvSpPr>
          <p:spPr>
            <a:xfrm>
              <a:off x="5980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8" name="Google Shape;468;p8"/>
            <p:cNvSpPr/>
            <p:nvPr/>
          </p:nvSpPr>
          <p:spPr>
            <a:xfrm>
              <a:off x="5676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9" name="Google Shape;469;p8"/>
            <p:cNvSpPr/>
            <p:nvPr/>
          </p:nvSpPr>
          <p:spPr>
            <a:xfrm>
              <a:off x="53724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0" name="Google Shape;470;p8"/>
            <p:cNvSpPr/>
            <p:nvPr/>
          </p:nvSpPr>
          <p:spPr>
            <a:xfrm>
              <a:off x="50684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1" name="Google Shape;471;p8"/>
            <p:cNvSpPr/>
            <p:nvPr/>
          </p:nvSpPr>
          <p:spPr>
            <a:xfrm>
              <a:off x="47644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2" name="Google Shape;472;p8"/>
            <p:cNvSpPr/>
            <p:nvPr/>
          </p:nvSpPr>
          <p:spPr>
            <a:xfrm>
              <a:off x="4460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3" name="Google Shape;473;p8"/>
            <p:cNvSpPr/>
            <p:nvPr/>
          </p:nvSpPr>
          <p:spPr>
            <a:xfrm>
              <a:off x="4156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4" name="Google Shape;474;p8"/>
            <p:cNvSpPr/>
            <p:nvPr/>
          </p:nvSpPr>
          <p:spPr>
            <a:xfrm>
              <a:off x="38522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5" name="Google Shape;475;p8"/>
            <p:cNvSpPr/>
            <p:nvPr/>
          </p:nvSpPr>
          <p:spPr>
            <a:xfrm>
              <a:off x="65885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6" name="Google Shape;476;p8"/>
            <p:cNvSpPr/>
            <p:nvPr/>
          </p:nvSpPr>
          <p:spPr>
            <a:xfrm>
              <a:off x="71967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7" name="Google Shape;477;p8"/>
            <p:cNvSpPr/>
            <p:nvPr/>
          </p:nvSpPr>
          <p:spPr>
            <a:xfrm>
              <a:off x="68927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478" name="Google Shape;478;p8"/>
          <p:cNvSpPr/>
          <p:nvPr/>
        </p:nvSpPr>
        <p:spPr>
          <a:xfrm>
            <a:off x="1693533" y="1056467"/>
            <a:ext cx="8887200" cy="4527200"/>
          </a:xfrm>
          <a:prstGeom prst="roundRect">
            <a:avLst>
              <a:gd name="adj" fmla="val 4928"/>
            </a:avLst>
          </a:prstGeom>
          <a:solidFill>
            <a:schemeClr val="lt1"/>
          </a:solidFill>
          <a:ln w="76200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79" name="Google Shape;479;p8"/>
          <p:cNvSpPr txBox="1">
            <a:spLocks noGrp="1"/>
          </p:cNvSpPr>
          <p:nvPr>
            <p:ph type="title"/>
          </p:nvPr>
        </p:nvSpPr>
        <p:spPr>
          <a:xfrm>
            <a:off x="1999400" y="1056600"/>
            <a:ext cx="8193200" cy="452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13333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endParaRPr/>
          </a:p>
        </p:txBody>
      </p:sp>
      <p:grpSp>
        <p:nvGrpSpPr>
          <p:cNvPr id="480" name="Google Shape;480;p8"/>
          <p:cNvGrpSpPr/>
          <p:nvPr/>
        </p:nvGrpSpPr>
        <p:grpSpPr>
          <a:xfrm flipH="1">
            <a:off x="1012087" y="4413213"/>
            <a:ext cx="1623928" cy="1170579"/>
            <a:chOff x="7783413" y="3715033"/>
            <a:chExt cx="1091839" cy="786961"/>
          </a:xfrm>
        </p:grpSpPr>
        <p:sp>
          <p:nvSpPr>
            <p:cNvPr id="481" name="Google Shape;481;p8"/>
            <p:cNvSpPr/>
            <p:nvPr/>
          </p:nvSpPr>
          <p:spPr>
            <a:xfrm>
              <a:off x="7897928" y="3729311"/>
              <a:ext cx="977324" cy="385808"/>
            </a:xfrm>
            <a:custGeom>
              <a:avLst/>
              <a:gdLst/>
              <a:ahLst/>
              <a:cxnLst/>
              <a:rect l="l" t="t" r="r" b="b"/>
              <a:pathLst>
                <a:path w="21046" h="8309" extrusionOk="0">
                  <a:moveTo>
                    <a:pt x="21045" y="0"/>
                  </a:moveTo>
                  <a:lnTo>
                    <a:pt x="21045" y="4155"/>
                  </a:lnTo>
                  <a:lnTo>
                    <a:pt x="17781" y="4155"/>
                  </a:lnTo>
                  <a:lnTo>
                    <a:pt x="17781" y="8309"/>
                  </a:lnTo>
                  <a:lnTo>
                    <a:pt x="0" y="8309"/>
                  </a:lnTo>
                  <a:lnTo>
                    <a:pt x="0" y="4155"/>
                  </a:lnTo>
                  <a:lnTo>
                    <a:pt x="3264" y="4155"/>
                  </a:lnTo>
                  <a:lnTo>
                    <a:pt x="3264" y="0"/>
                  </a:lnTo>
                  <a:close/>
                </a:path>
              </a:pathLst>
            </a:custGeom>
            <a:solidFill>
              <a:srgbClr val="FFFFFF"/>
            </a:solidFill>
            <a:ln w="1143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2" name="Google Shape;482;p8"/>
            <p:cNvSpPr/>
            <p:nvPr/>
          </p:nvSpPr>
          <p:spPr>
            <a:xfrm>
              <a:off x="7783459" y="4115073"/>
              <a:ext cx="976256" cy="386922"/>
            </a:xfrm>
            <a:custGeom>
              <a:avLst/>
              <a:gdLst/>
              <a:ahLst/>
              <a:cxnLst/>
              <a:rect l="l" t="t" r="r" b="b"/>
              <a:pathLst>
                <a:path w="21023" h="8333" extrusionOk="0">
                  <a:moveTo>
                    <a:pt x="21022" y="1"/>
                  </a:moveTo>
                  <a:lnTo>
                    <a:pt x="21022" y="4178"/>
                  </a:lnTo>
                  <a:lnTo>
                    <a:pt x="17758" y="4178"/>
                  </a:lnTo>
                  <a:lnTo>
                    <a:pt x="17758" y="8332"/>
                  </a:lnTo>
                  <a:lnTo>
                    <a:pt x="0" y="8332"/>
                  </a:lnTo>
                  <a:lnTo>
                    <a:pt x="0" y="4178"/>
                  </a:lnTo>
                  <a:lnTo>
                    <a:pt x="3264" y="4178"/>
                  </a:lnTo>
                  <a:lnTo>
                    <a:pt x="3264" y="1"/>
                  </a:lnTo>
                  <a:close/>
                </a:path>
              </a:pathLst>
            </a:custGeom>
            <a:solidFill>
              <a:srgbClr val="FFFFFF"/>
            </a:solidFill>
            <a:ln w="1143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3" name="Google Shape;483;p8"/>
            <p:cNvSpPr/>
            <p:nvPr/>
          </p:nvSpPr>
          <p:spPr>
            <a:xfrm>
              <a:off x="7783413" y="4294743"/>
              <a:ext cx="825752" cy="192927"/>
            </a:xfrm>
            <a:custGeom>
              <a:avLst/>
              <a:gdLst/>
              <a:ahLst/>
              <a:cxnLst/>
              <a:rect l="l" t="t" r="r" b="b"/>
              <a:pathLst>
                <a:path w="17782" h="4155" extrusionOk="0">
                  <a:moveTo>
                    <a:pt x="17782" y="4155"/>
                  </a:moveTo>
                  <a:lnTo>
                    <a:pt x="1" y="4155"/>
                  </a:lnTo>
                  <a:lnTo>
                    <a:pt x="1" y="1"/>
                  </a:lnTo>
                  <a:lnTo>
                    <a:pt x="17782" y="1"/>
                  </a:lnTo>
                  <a:close/>
                </a:path>
              </a:pathLst>
            </a:custGeom>
            <a:solidFill>
              <a:srgbClr val="FEAE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4" name="Google Shape;484;p8"/>
            <p:cNvSpPr/>
            <p:nvPr/>
          </p:nvSpPr>
          <p:spPr>
            <a:xfrm>
              <a:off x="7783413" y="4294743"/>
              <a:ext cx="825752" cy="27627"/>
            </a:xfrm>
            <a:custGeom>
              <a:avLst/>
              <a:gdLst/>
              <a:ahLst/>
              <a:cxnLst/>
              <a:rect l="l" t="t" r="r" b="b"/>
              <a:pathLst>
                <a:path w="17782" h="595" extrusionOk="0">
                  <a:moveTo>
                    <a:pt x="1" y="1"/>
                  </a:moveTo>
                  <a:lnTo>
                    <a:pt x="1" y="594"/>
                  </a:lnTo>
                  <a:lnTo>
                    <a:pt x="17782" y="594"/>
                  </a:lnTo>
                  <a:lnTo>
                    <a:pt x="17782" y="1"/>
                  </a:lnTo>
                  <a:close/>
                </a:path>
              </a:pathLst>
            </a:custGeom>
            <a:solidFill>
              <a:srgbClr val="FCCC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5" name="Google Shape;485;p8"/>
            <p:cNvSpPr/>
            <p:nvPr/>
          </p:nvSpPr>
          <p:spPr>
            <a:xfrm>
              <a:off x="7853394" y="429474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0" y="1"/>
                  </a:moveTo>
                  <a:lnTo>
                    <a:pt x="0" y="4155"/>
                  </a:lnTo>
                  <a:lnTo>
                    <a:pt x="776" y="4155"/>
                  </a:lnTo>
                  <a:lnTo>
                    <a:pt x="776" y="1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6" name="Google Shape;486;p8"/>
            <p:cNvSpPr/>
            <p:nvPr/>
          </p:nvSpPr>
          <p:spPr>
            <a:xfrm>
              <a:off x="7961500" y="429474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0" y="1"/>
                  </a:moveTo>
                  <a:lnTo>
                    <a:pt x="0" y="4155"/>
                  </a:lnTo>
                  <a:lnTo>
                    <a:pt x="776" y="4155"/>
                  </a:lnTo>
                  <a:lnTo>
                    <a:pt x="776" y="1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7" name="Google Shape;487;p8"/>
            <p:cNvSpPr/>
            <p:nvPr/>
          </p:nvSpPr>
          <p:spPr>
            <a:xfrm>
              <a:off x="8070675" y="4294743"/>
              <a:ext cx="35014" cy="192927"/>
            </a:xfrm>
            <a:custGeom>
              <a:avLst/>
              <a:gdLst/>
              <a:ahLst/>
              <a:cxnLst/>
              <a:rect l="l" t="t" r="r" b="b"/>
              <a:pathLst>
                <a:path w="754" h="4155" extrusionOk="0">
                  <a:moveTo>
                    <a:pt x="0" y="1"/>
                  </a:moveTo>
                  <a:lnTo>
                    <a:pt x="0" y="4155"/>
                  </a:lnTo>
                  <a:lnTo>
                    <a:pt x="754" y="4155"/>
                  </a:lnTo>
                  <a:lnTo>
                    <a:pt x="754" y="1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8" name="Google Shape;488;p8"/>
            <p:cNvSpPr/>
            <p:nvPr/>
          </p:nvSpPr>
          <p:spPr>
            <a:xfrm>
              <a:off x="8178782" y="429474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0" y="1"/>
                  </a:moveTo>
                  <a:lnTo>
                    <a:pt x="0" y="4155"/>
                  </a:lnTo>
                  <a:lnTo>
                    <a:pt x="777" y="4155"/>
                  </a:lnTo>
                  <a:lnTo>
                    <a:pt x="777" y="1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9" name="Google Shape;489;p8"/>
            <p:cNvSpPr/>
            <p:nvPr/>
          </p:nvSpPr>
          <p:spPr>
            <a:xfrm>
              <a:off x="8286888" y="429474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1" y="1"/>
                  </a:moveTo>
                  <a:lnTo>
                    <a:pt x="1" y="4155"/>
                  </a:lnTo>
                  <a:lnTo>
                    <a:pt x="777" y="4155"/>
                  </a:lnTo>
                  <a:lnTo>
                    <a:pt x="777" y="1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0" name="Google Shape;490;p8"/>
            <p:cNvSpPr/>
            <p:nvPr/>
          </p:nvSpPr>
          <p:spPr>
            <a:xfrm>
              <a:off x="8394995" y="429474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1" y="1"/>
                  </a:moveTo>
                  <a:lnTo>
                    <a:pt x="1" y="4155"/>
                  </a:lnTo>
                  <a:lnTo>
                    <a:pt x="777" y="4155"/>
                  </a:lnTo>
                  <a:lnTo>
                    <a:pt x="777" y="1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1" name="Google Shape;491;p8"/>
            <p:cNvSpPr/>
            <p:nvPr/>
          </p:nvSpPr>
          <p:spPr>
            <a:xfrm>
              <a:off x="8503147" y="429474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0" y="1"/>
                  </a:moveTo>
                  <a:lnTo>
                    <a:pt x="0" y="4155"/>
                  </a:lnTo>
                  <a:lnTo>
                    <a:pt x="776" y="4155"/>
                  </a:lnTo>
                  <a:lnTo>
                    <a:pt x="776" y="1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2" name="Google Shape;492;p8"/>
            <p:cNvSpPr/>
            <p:nvPr/>
          </p:nvSpPr>
          <p:spPr>
            <a:xfrm>
              <a:off x="8101417" y="4294743"/>
              <a:ext cx="451558" cy="192927"/>
            </a:xfrm>
            <a:custGeom>
              <a:avLst/>
              <a:gdLst/>
              <a:ahLst/>
              <a:cxnLst/>
              <a:rect l="l" t="t" r="r" b="b"/>
              <a:pathLst>
                <a:path w="9724" h="4155" extrusionOk="0">
                  <a:moveTo>
                    <a:pt x="0" y="1"/>
                  </a:moveTo>
                  <a:lnTo>
                    <a:pt x="0" y="4155"/>
                  </a:lnTo>
                  <a:lnTo>
                    <a:pt x="9724" y="4155"/>
                  </a:lnTo>
                  <a:lnTo>
                    <a:pt x="9724" y="1"/>
                  </a:lnTo>
                  <a:close/>
                </a:path>
              </a:pathLst>
            </a:custGeom>
            <a:solidFill>
              <a:srgbClr val="FFE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3" name="Google Shape;493;p8"/>
            <p:cNvSpPr/>
            <p:nvPr/>
          </p:nvSpPr>
          <p:spPr>
            <a:xfrm>
              <a:off x="8438460" y="4294743"/>
              <a:ext cx="114515" cy="192927"/>
            </a:xfrm>
            <a:custGeom>
              <a:avLst/>
              <a:gdLst/>
              <a:ahLst/>
              <a:cxnLst/>
              <a:rect l="l" t="t" r="r" b="b"/>
              <a:pathLst>
                <a:path w="2466" h="4155" extrusionOk="0">
                  <a:moveTo>
                    <a:pt x="1" y="1"/>
                  </a:moveTo>
                  <a:lnTo>
                    <a:pt x="1" y="4155"/>
                  </a:lnTo>
                  <a:lnTo>
                    <a:pt x="2466" y="4155"/>
                  </a:lnTo>
                  <a:lnTo>
                    <a:pt x="2466" y="1"/>
                  </a:lnTo>
                  <a:close/>
                </a:path>
              </a:pathLst>
            </a:custGeom>
            <a:solidFill>
              <a:srgbClr val="FCE8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4" name="Google Shape;494;p8"/>
            <p:cNvSpPr/>
            <p:nvPr/>
          </p:nvSpPr>
          <p:spPr>
            <a:xfrm>
              <a:off x="7934985" y="4101862"/>
              <a:ext cx="825752" cy="192927"/>
            </a:xfrm>
            <a:custGeom>
              <a:avLst/>
              <a:gdLst/>
              <a:ahLst/>
              <a:cxnLst/>
              <a:rect l="l" t="t" r="r" b="b"/>
              <a:pathLst>
                <a:path w="17782" h="4155" extrusionOk="0">
                  <a:moveTo>
                    <a:pt x="1" y="4155"/>
                  </a:moveTo>
                  <a:lnTo>
                    <a:pt x="17782" y="4155"/>
                  </a:lnTo>
                  <a:lnTo>
                    <a:pt x="17782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EAE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5" name="Google Shape;495;p8"/>
            <p:cNvSpPr/>
            <p:nvPr/>
          </p:nvSpPr>
          <p:spPr>
            <a:xfrm>
              <a:off x="7934985" y="4101862"/>
              <a:ext cx="825752" cy="27581"/>
            </a:xfrm>
            <a:custGeom>
              <a:avLst/>
              <a:gdLst/>
              <a:ahLst/>
              <a:cxnLst/>
              <a:rect l="l" t="t" r="r" b="b"/>
              <a:pathLst>
                <a:path w="17782" h="594" extrusionOk="0">
                  <a:moveTo>
                    <a:pt x="1" y="0"/>
                  </a:moveTo>
                  <a:lnTo>
                    <a:pt x="1" y="594"/>
                  </a:lnTo>
                  <a:lnTo>
                    <a:pt x="17782" y="594"/>
                  </a:lnTo>
                  <a:lnTo>
                    <a:pt x="17782" y="0"/>
                  </a:lnTo>
                  <a:close/>
                </a:path>
              </a:pathLst>
            </a:custGeom>
            <a:solidFill>
              <a:srgbClr val="FCCC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6" name="Google Shape;496;p8"/>
            <p:cNvSpPr/>
            <p:nvPr/>
          </p:nvSpPr>
          <p:spPr>
            <a:xfrm>
              <a:off x="8004966" y="4101862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6" y="4155"/>
                  </a:moveTo>
                  <a:lnTo>
                    <a:pt x="0" y="4155"/>
                  </a:lnTo>
                  <a:lnTo>
                    <a:pt x="0" y="0"/>
                  </a:lnTo>
                  <a:lnTo>
                    <a:pt x="776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7" name="Google Shape;497;p8"/>
            <p:cNvSpPr/>
            <p:nvPr/>
          </p:nvSpPr>
          <p:spPr>
            <a:xfrm>
              <a:off x="8113072" y="4101862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6" y="4155"/>
                  </a:moveTo>
                  <a:lnTo>
                    <a:pt x="0" y="4155"/>
                  </a:lnTo>
                  <a:lnTo>
                    <a:pt x="0" y="0"/>
                  </a:lnTo>
                  <a:lnTo>
                    <a:pt x="776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8" name="Google Shape;498;p8"/>
            <p:cNvSpPr/>
            <p:nvPr/>
          </p:nvSpPr>
          <p:spPr>
            <a:xfrm>
              <a:off x="8221179" y="4101862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5"/>
                  </a:moveTo>
                  <a:lnTo>
                    <a:pt x="0" y="4155"/>
                  </a:lnTo>
                  <a:lnTo>
                    <a:pt x="0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9" name="Google Shape;499;p8"/>
            <p:cNvSpPr/>
            <p:nvPr/>
          </p:nvSpPr>
          <p:spPr>
            <a:xfrm>
              <a:off x="8330354" y="4101862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5"/>
                  </a:moveTo>
                  <a:lnTo>
                    <a:pt x="0" y="4155"/>
                  </a:lnTo>
                  <a:lnTo>
                    <a:pt x="0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0" name="Google Shape;500;p8"/>
            <p:cNvSpPr/>
            <p:nvPr/>
          </p:nvSpPr>
          <p:spPr>
            <a:xfrm>
              <a:off x="8438460" y="4101862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5"/>
                  </a:moveTo>
                  <a:lnTo>
                    <a:pt x="1" y="4155"/>
                  </a:lnTo>
                  <a:lnTo>
                    <a:pt x="1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1" name="Google Shape;501;p8"/>
            <p:cNvSpPr/>
            <p:nvPr/>
          </p:nvSpPr>
          <p:spPr>
            <a:xfrm>
              <a:off x="8546567" y="4101862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5"/>
                  </a:moveTo>
                  <a:lnTo>
                    <a:pt x="1" y="4155"/>
                  </a:lnTo>
                  <a:lnTo>
                    <a:pt x="1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2" name="Google Shape;502;p8"/>
            <p:cNvSpPr/>
            <p:nvPr/>
          </p:nvSpPr>
          <p:spPr>
            <a:xfrm>
              <a:off x="8654719" y="4101862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6" y="4155"/>
                  </a:moveTo>
                  <a:lnTo>
                    <a:pt x="0" y="4155"/>
                  </a:lnTo>
                  <a:lnTo>
                    <a:pt x="0" y="0"/>
                  </a:lnTo>
                  <a:lnTo>
                    <a:pt x="776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3" name="Google Shape;503;p8"/>
            <p:cNvSpPr/>
            <p:nvPr/>
          </p:nvSpPr>
          <p:spPr>
            <a:xfrm>
              <a:off x="8252989" y="4101862"/>
              <a:ext cx="451558" cy="192927"/>
            </a:xfrm>
            <a:custGeom>
              <a:avLst/>
              <a:gdLst/>
              <a:ahLst/>
              <a:cxnLst/>
              <a:rect l="l" t="t" r="r" b="b"/>
              <a:pathLst>
                <a:path w="9724" h="4155" extrusionOk="0">
                  <a:moveTo>
                    <a:pt x="9724" y="4155"/>
                  </a:moveTo>
                  <a:lnTo>
                    <a:pt x="0" y="4155"/>
                  </a:lnTo>
                  <a:lnTo>
                    <a:pt x="0" y="0"/>
                  </a:lnTo>
                  <a:lnTo>
                    <a:pt x="9724" y="0"/>
                  </a:lnTo>
                  <a:close/>
                </a:path>
              </a:pathLst>
            </a:custGeom>
            <a:solidFill>
              <a:srgbClr val="FFE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4" name="Google Shape;504;p8"/>
            <p:cNvSpPr/>
            <p:nvPr/>
          </p:nvSpPr>
          <p:spPr>
            <a:xfrm>
              <a:off x="8590032" y="4101862"/>
              <a:ext cx="114515" cy="192927"/>
            </a:xfrm>
            <a:custGeom>
              <a:avLst/>
              <a:gdLst/>
              <a:ahLst/>
              <a:cxnLst/>
              <a:rect l="l" t="t" r="r" b="b"/>
              <a:pathLst>
                <a:path w="2466" h="4155" extrusionOk="0">
                  <a:moveTo>
                    <a:pt x="2466" y="4155"/>
                  </a:moveTo>
                  <a:lnTo>
                    <a:pt x="1" y="4155"/>
                  </a:lnTo>
                  <a:lnTo>
                    <a:pt x="1" y="0"/>
                  </a:lnTo>
                  <a:lnTo>
                    <a:pt x="2466" y="0"/>
                  </a:lnTo>
                  <a:close/>
                </a:path>
              </a:pathLst>
            </a:custGeom>
            <a:solidFill>
              <a:srgbClr val="FCE8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5" name="Google Shape;505;p8"/>
            <p:cNvSpPr/>
            <p:nvPr/>
          </p:nvSpPr>
          <p:spPr>
            <a:xfrm>
              <a:off x="7898949" y="3907914"/>
              <a:ext cx="825752" cy="192927"/>
            </a:xfrm>
            <a:custGeom>
              <a:avLst/>
              <a:gdLst/>
              <a:ahLst/>
              <a:cxnLst/>
              <a:rect l="l" t="t" r="r" b="b"/>
              <a:pathLst>
                <a:path w="17782" h="4155" extrusionOk="0">
                  <a:moveTo>
                    <a:pt x="1" y="4155"/>
                  </a:moveTo>
                  <a:lnTo>
                    <a:pt x="17782" y="4155"/>
                  </a:lnTo>
                  <a:lnTo>
                    <a:pt x="17782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EAE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6" name="Google Shape;506;p8"/>
            <p:cNvSpPr/>
            <p:nvPr/>
          </p:nvSpPr>
          <p:spPr>
            <a:xfrm>
              <a:off x="7898949" y="3907914"/>
              <a:ext cx="825752" cy="27581"/>
            </a:xfrm>
            <a:custGeom>
              <a:avLst/>
              <a:gdLst/>
              <a:ahLst/>
              <a:cxnLst/>
              <a:rect l="l" t="t" r="r" b="b"/>
              <a:pathLst>
                <a:path w="17782" h="594" extrusionOk="0">
                  <a:moveTo>
                    <a:pt x="1" y="0"/>
                  </a:moveTo>
                  <a:lnTo>
                    <a:pt x="1" y="594"/>
                  </a:lnTo>
                  <a:lnTo>
                    <a:pt x="17782" y="594"/>
                  </a:lnTo>
                  <a:lnTo>
                    <a:pt x="17782" y="0"/>
                  </a:lnTo>
                  <a:close/>
                </a:path>
              </a:pathLst>
            </a:custGeom>
            <a:solidFill>
              <a:srgbClr val="FCCC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7" name="Google Shape;507;p8"/>
            <p:cNvSpPr/>
            <p:nvPr/>
          </p:nvSpPr>
          <p:spPr>
            <a:xfrm>
              <a:off x="7968930" y="3907914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6" y="4155"/>
                  </a:moveTo>
                  <a:lnTo>
                    <a:pt x="0" y="4155"/>
                  </a:lnTo>
                  <a:lnTo>
                    <a:pt x="0" y="0"/>
                  </a:lnTo>
                  <a:lnTo>
                    <a:pt x="776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8" name="Google Shape;508;p8"/>
            <p:cNvSpPr/>
            <p:nvPr/>
          </p:nvSpPr>
          <p:spPr>
            <a:xfrm>
              <a:off x="8077037" y="3907914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6" y="4155"/>
                  </a:moveTo>
                  <a:lnTo>
                    <a:pt x="0" y="4155"/>
                  </a:lnTo>
                  <a:lnTo>
                    <a:pt x="0" y="0"/>
                  </a:lnTo>
                  <a:lnTo>
                    <a:pt x="776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9" name="Google Shape;509;p8"/>
            <p:cNvSpPr/>
            <p:nvPr/>
          </p:nvSpPr>
          <p:spPr>
            <a:xfrm>
              <a:off x="8185143" y="3907914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6" y="4155"/>
                  </a:moveTo>
                  <a:lnTo>
                    <a:pt x="0" y="4155"/>
                  </a:lnTo>
                  <a:lnTo>
                    <a:pt x="0" y="0"/>
                  </a:lnTo>
                  <a:lnTo>
                    <a:pt x="776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0" name="Google Shape;510;p8"/>
            <p:cNvSpPr/>
            <p:nvPr/>
          </p:nvSpPr>
          <p:spPr>
            <a:xfrm>
              <a:off x="8293250" y="3907914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5"/>
                  </a:moveTo>
                  <a:lnTo>
                    <a:pt x="1" y="4155"/>
                  </a:lnTo>
                  <a:lnTo>
                    <a:pt x="1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1" name="Google Shape;511;p8"/>
            <p:cNvSpPr/>
            <p:nvPr/>
          </p:nvSpPr>
          <p:spPr>
            <a:xfrm>
              <a:off x="8402425" y="3907914"/>
              <a:ext cx="35014" cy="192927"/>
            </a:xfrm>
            <a:custGeom>
              <a:avLst/>
              <a:gdLst/>
              <a:ahLst/>
              <a:cxnLst/>
              <a:rect l="l" t="t" r="r" b="b"/>
              <a:pathLst>
                <a:path w="754" h="4155" extrusionOk="0">
                  <a:moveTo>
                    <a:pt x="754" y="4155"/>
                  </a:moveTo>
                  <a:lnTo>
                    <a:pt x="1" y="4155"/>
                  </a:lnTo>
                  <a:lnTo>
                    <a:pt x="1" y="0"/>
                  </a:lnTo>
                  <a:lnTo>
                    <a:pt x="754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2" name="Google Shape;512;p8"/>
            <p:cNvSpPr/>
            <p:nvPr/>
          </p:nvSpPr>
          <p:spPr>
            <a:xfrm>
              <a:off x="8510531" y="3907914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5"/>
                  </a:moveTo>
                  <a:lnTo>
                    <a:pt x="1" y="4155"/>
                  </a:lnTo>
                  <a:lnTo>
                    <a:pt x="1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3" name="Google Shape;513;p8"/>
            <p:cNvSpPr/>
            <p:nvPr/>
          </p:nvSpPr>
          <p:spPr>
            <a:xfrm>
              <a:off x="8618638" y="3907914"/>
              <a:ext cx="36128" cy="192927"/>
            </a:xfrm>
            <a:custGeom>
              <a:avLst/>
              <a:gdLst/>
              <a:ahLst/>
              <a:cxnLst/>
              <a:rect l="l" t="t" r="r" b="b"/>
              <a:pathLst>
                <a:path w="778" h="4155" extrusionOk="0">
                  <a:moveTo>
                    <a:pt x="777" y="4155"/>
                  </a:moveTo>
                  <a:lnTo>
                    <a:pt x="1" y="4155"/>
                  </a:lnTo>
                  <a:lnTo>
                    <a:pt x="1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4" name="Google Shape;514;p8"/>
            <p:cNvSpPr/>
            <p:nvPr/>
          </p:nvSpPr>
          <p:spPr>
            <a:xfrm>
              <a:off x="8216953" y="3907914"/>
              <a:ext cx="451558" cy="192927"/>
            </a:xfrm>
            <a:custGeom>
              <a:avLst/>
              <a:gdLst/>
              <a:ahLst/>
              <a:cxnLst/>
              <a:rect l="l" t="t" r="r" b="b"/>
              <a:pathLst>
                <a:path w="9724" h="4155" extrusionOk="0">
                  <a:moveTo>
                    <a:pt x="9724" y="4155"/>
                  </a:moveTo>
                  <a:lnTo>
                    <a:pt x="0" y="4155"/>
                  </a:lnTo>
                  <a:lnTo>
                    <a:pt x="0" y="0"/>
                  </a:lnTo>
                  <a:lnTo>
                    <a:pt x="9724" y="0"/>
                  </a:lnTo>
                  <a:close/>
                </a:path>
              </a:pathLst>
            </a:custGeom>
            <a:solidFill>
              <a:srgbClr val="FFE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5" name="Google Shape;515;p8"/>
            <p:cNvSpPr/>
            <p:nvPr/>
          </p:nvSpPr>
          <p:spPr>
            <a:xfrm>
              <a:off x="8553997" y="3907914"/>
              <a:ext cx="114515" cy="192927"/>
            </a:xfrm>
            <a:custGeom>
              <a:avLst/>
              <a:gdLst/>
              <a:ahLst/>
              <a:cxnLst/>
              <a:rect l="l" t="t" r="r" b="b"/>
              <a:pathLst>
                <a:path w="2466" h="4155" extrusionOk="0">
                  <a:moveTo>
                    <a:pt x="2466" y="4155"/>
                  </a:moveTo>
                  <a:lnTo>
                    <a:pt x="1" y="4155"/>
                  </a:lnTo>
                  <a:lnTo>
                    <a:pt x="1" y="0"/>
                  </a:lnTo>
                  <a:lnTo>
                    <a:pt x="2466" y="0"/>
                  </a:lnTo>
                  <a:close/>
                </a:path>
              </a:pathLst>
            </a:custGeom>
            <a:solidFill>
              <a:srgbClr val="FCE8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6" name="Google Shape;516;p8"/>
            <p:cNvSpPr/>
            <p:nvPr/>
          </p:nvSpPr>
          <p:spPr>
            <a:xfrm>
              <a:off x="8050521" y="3715033"/>
              <a:ext cx="824684" cy="192927"/>
            </a:xfrm>
            <a:custGeom>
              <a:avLst/>
              <a:gdLst/>
              <a:ahLst/>
              <a:cxnLst/>
              <a:rect l="l" t="t" r="r" b="b"/>
              <a:pathLst>
                <a:path w="17759" h="4155" extrusionOk="0">
                  <a:moveTo>
                    <a:pt x="1" y="4154"/>
                  </a:moveTo>
                  <a:lnTo>
                    <a:pt x="17759" y="4154"/>
                  </a:lnTo>
                  <a:lnTo>
                    <a:pt x="17759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EAE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7" name="Google Shape;517;p8"/>
            <p:cNvSpPr/>
            <p:nvPr/>
          </p:nvSpPr>
          <p:spPr>
            <a:xfrm>
              <a:off x="8050521" y="3715033"/>
              <a:ext cx="824684" cy="27581"/>
            </a:xfrm>
            <a:custGeom>
              <a:avLst/>
              <a:gdLst/>
              <a:ahLst/>
              <a:cxnLst/>
              <a:rect l="l" t="t" r="r" b="b"/>
              <a:pathLst>
                <a:path w="17759" h="594" extrusionOk="0">
                  <a:moveTo>
                    <a:pt x="1" y="0"/>
                  </a:moveTo>
                  <a:lnTo>
                    <a:pt x="1" y="594"/>
                  </a:lnTo>
                  <a:lnTo>
                    <a:pt x="17759" y="594"/>
                  </a:lnTo>
                  <a:lnTo>
                    <a:pt x="17759" y="0"/>
                  </a:lnTo>
                  <a:close/>
                </a:path>
              </a:pathLst>
            </a:custGeom>
            <a:solidFill>
              <a:srgbClr val="FCCC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8" name="Google Shape;518;p8"/>
            <p:cNvSpPr/>
            <p:nvPr/>
          </p:nvSpPr>
          <p:spPr>
            <a:xfrm>
              <a:off x="8120502" y="371503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6" y="4154"/>
                  </a:moveTo>
                  <a:lnTo>
                    <a:pt x="0" y="4154"/>
                  </a:lnTo>
                  <a:lnTo>
                    <a:pt x="0" y="0"/>
                  </a:lnTo>
                  <a:lnTo>
                    <a:pt x="776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9" name="Google Shape;519;p8"/>
            <p:cNvSpPr/>
            <p:nvPr/>
          </p:nvSpPr>
          <p:spPr>
            <a:xfrm>
              <a:off x="8228609" y="371503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6" y="4154"/>
                  </a:moveTo>
                  <a:lnTo>
                    <a:pt x="0" y="4154"/>
                  </a:lnTo>
                  <a:lnTo>
                    <a:pt x="0" y="0"/>
                  </a:lnTo>
                  <a:lnTo>
                    <a:pt x="776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0" name="Google Shape;520;p8"/>
            <p:cNvSpPr/>
            <p:nvPr/>
          </p:nvSpPr>
          <p:spPr>
            <a:xfrm>
              <a:off x="8336715" y="371503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4"/>
                  </a:moveTo>
                  <a:lnTo>
                    <a:pt x="0" y="4154"/>
                  </a:lnTo>
                  <a:lnTo>
                    <a:pt x="0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1" name="Google Shape;521;p8"/>
            <p:cNvSpPr/>
            <p:nvPr/>
          </p:nvSpPr>
          <p:spPr>
            <a:xfrm>
              <a:off x="8444822" y="371503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4"/>
                  </a:moveTo>
                  <a:lnTo>
                    <a:pt x="1" y="4154"/>
                  </a:lnTo>
                  <a:lnTo>
                    <a:pt x="1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2" name="Google Shape;522;p8"/>
            <p:cNvSpPr/>
            <p:nvPr/>
          </p:nvSpPr>
          <p:spPr>
            <a:xfrm>
              <a:off x="8552928" y="371503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4"/>
                  </a:moveTo>
                  <a:lnTo>
                    <a:pt x="1" y="4154"/>
                  </a:lnTo>
                  <a:lnTo>
                    <a:pt x="1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3" name="Google Shape;523;p8"/>
            <p:cNvSpPr/>
            <p:nvPr/>
          </p:nvSpPr>
          <p:spPr>
            <a:xfrm>
              <a:off x="8662103" y="371503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4"/>
                  </a:moveTo>
                  <a:lnTo>
                    <a:pt x="1" y="4154"/>
                  </a:lnTo>
                  <a:lnTo>
                    <a:pt x="1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4" name="Google Shape;524;p8"/>
            <p:cNvSpPr/>
            <p:nvPr/>
          </p:nvSpPr>
          <p:spPr>
            <a:xfrm>
              <a:off x="8770210" y="3715033"/>
              <a:ext cx="36128" cy="192927"/>
            </a:xfrm>
            <a:custGeom>
              <a:avLst/>
              <a:gdLst/>
              <a:ahLst/>
              <a:cxnLst/>
              <a:rect l="l" t="t" r="r" b="b"/>
              <a:pathLst>
                <a:path w="778" h="4155" extrusionOk="0">
                  <a:moveTo>
                    <a:pt x="777" y="4154"/>
                  </a:moveTo>
                  <a:lnTo>
                    <a:pt x="1" y="4154"/>
                  </a:lnTo>
                  <a:lnTo>
                    <a:pt x="1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5" name="Google Shape;525;p8"/>
            <p:cNvSpPr/>
            <p:nvPr/>
          </p:nvSpPr>
          <p:spPr>
            <a:xfrm>
              <a:off x="8368525" y="3715033"/>
              <a:ext cx="451558" cy="192927"/>
            </a:xfrm>
            <a:custGeom>
              <a:avLst/>
              <a:gdLst/>
              <a:ahLst/>
              <a:cxnLst/>
              <a:rect l="l" t="t" r="r" b="b"/>
              <a:pathLst>
                <a:path w="9724" h="4155" extrusionOk="0">
                  <a:moveTo>
                    <a:pt x="9724" y="4154"/>
                  </a:moveTo>
                  <a:lnTo>
                    <a:pt x="0" y="4154"/>
                  </a:lnTo>
                  <a:lnTo>
                    <a:pt x="0" y="0"/>
                  </a:lnTo>
                  <a:lnTo>
                    <a:pt x="9724" y="0"/>
                  </a:lnTo>
                  <a:close/>
                </a:path>
              </a:pathLst>
            </a:custGeom>
            <a:solidFill>
              <a:srgbClr val="FFE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6" name="Google Shape;526;p8"/>
            <p:cNvSpPr/>
            <p:nvPr/>
          </p:nvSpPr>
          <p:spPr>
            <a:xfrm>
              <a:off x="8705569" y="3715033"/>
              <a:ext cx="114515" cy="192927"/>
            </a:xfrm>
            <a:custGeom>
              <a:avLst/>
              <a:gdLst/>
              <a:ahLst/>
              <a:cxnLst/>
              <a:rect l="l" t="t" r="r" b="b"/>
              <a:pathLst>
                <a:path w="2466" h="4155" extrusionOk="0">
                  <a:moveTo>
                    <a:pt x="2466" y="4154"/>
                  </a:moveTo>
                  <a:lnTo>
                    <a:pt x="1" y="4154"/>
                  </a:lnTo>
                  <a:lnTo>
                    <a:pt x="1" y="0"/>
                  </a:lnTo>
                  <a:lnTo>
                    <a:pt x="2466" y="0"/>
                  </a:lnTo>
                  <a:close/>
                </a:path>
              </a:pathLst>
            </a:custGeom>
            <a:solidFill>
              <a:srgbClr val="FCE8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527" name="Google Shape;527;p8"/>
          <p:cNvSpPr/>
          <p:nvPr/>
        </p:nvSpPr>
        <p:spPr>
          <a:xfrm>
            <a:off x="869030" y="2337764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28" name="Google Shape;528;p8"/>
          <p:cNvSpPr/>
          <p:nvPr/>
        </p:nvSpPr>
        <p:spPr>
          <a:xfrm>
            <a:off x="1023630" y="3446431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529" name="Google Shape;529;p8"/>
          <p:cNvGrpSpPr/>
          <p:nvPr/>
        </p:nvGrpSpPr>
        <p:grpSpPr>
          <a:xfrm>
            <a:off x="9799365" y="3446429"/>
            <a:ext cx="1169808" cy="1170627"/>
            <a:chOff x="6076688" y="1982663"/>
            <a:chExt cx="564797" cy="565193"/>
          </a:xfrm>
        </p:grpSpPr>
        <p:sp>
          <p:nvSpPr>
            <p:cNvPr id="530" name="Google Shape;530;p8"/>
            <p:cNvSpPr/>
            <p:nvPr/>
          </p:nvSpPr>
          <p:spPr>
            <a:xfrm>
              <a:off x="6076688" y="1982677"/>
              <a:ext cx="564797" cy="565178"/>
            </a:xfrm>
            <a:custGeom>
              <a:avLst/>
              <a:gdLst/>
              <a:ahLst/>
              <a:cxnLst/>
              <a:rect l="l" t="t" r="r" b="b"/>
              <a:pathLst>
                <a:path w="19278" h="19291" extrusionOk="0">
                  <a:moveTo>
                    <a:pt x="9645" y="19290"/>
                  </a:moveTo>
                  <a:cubicBezTo>
                    <a:pt x="14952" y="19290"/>
                    <a:pt x="19277" y="14952"/>
                    <a:pt x="19277" y="9645"/>
                  </a:cubicBezTo>
                  <a:cubicBezTo>
                    <a:pt x="19277" y="4339"/>
                    <a:pt x="14952" y="1"/>
                    <a:pt x="9645" y="1"/>
                  </a:cubicBezTo>
                  <a:cubicBezTo>
                    <a:pt x="4326" y="1"/>
                    <a:pt x="0" y="4339"/>
                    <a:pt x="0" y="9645"/>
                  </a:cubicBezTo>
                  <a:cubicBezTo>
                    <a:pt x="0" y="14952"/>
                    <a:pt x="4326" y="19290"/>
                    <a:pt x="9645" y="19290"/>
                  </a:cubicBezTo>
                  <a:close/>
                </a:path>
              </a:pathLst>
            </a:custGeom>
            <a:solidFill>
              <a:srgbClr val="F2A900"/>
            </a:solidFill>
            <a:ln w="1143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1" name="Google Shape;531;p8"/>
            <p:cNvSpPr/>
            <p:nvPr/>
          </p:nvSpPr>
          <p:spPr>
            <a:xfrm>
              <a:off x="6076688" y="1982663"/>
              <a:ext cx="564797" cy="565178"/>
            </a:xfrm>
            <a:custGeom>
              <a:avLst/>
              <a:gdLst/>
              <a:ahLst/>
              <a:cxnLst/>
              <a:rect l="l" t="t" r="r" b="b"/>
              <a:pathLst>
                <a:path w="19278" h="19291" extrusionOk="0">
                  <a:moveTo>
                    <a:pt x="9645" y="19290"/>
                  </a:moveTo>
                  <a:cubicBezTo>
                    <a:pt x="14952" y="19290"/>
                    <a:pt x="19277" y="14952"/>
                    <a:pt x="19277" y="9645"/>
                  </a:cubicBezTo>
                  <a:cubicBezTo>
                    <a:pt x="19277" y="4339"/>
                    <a:pt x="14952" y="1"/>
                    <a:pt x="9645" y="1"/>
                  </a:cubicBezTo>
                  <a:cubicBezTo>
                    <a:pt x="4326" y="1"/>
                    <a:pt x="0" y="4339"/>
                    <a:pt x="0" y="9645"/>
                  </a:cubicBezTo>
                  <a:cubicBezTo>
                    <a:pt x="0" y="14952"/>
                    <a:pt x="4326" y="19290"/>
                    <a:pt x="9645" y="19290"/>
                  </a:cubicBezTo>
                  <a:close/>
                </a:path>
              </a:pathLst>
            </a:custGeom>
            <a:solidFill>
              <a:srgbClr val="F2A9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2" name="Google Shape;532;p8"/>
            <p:cNvSpPr/>
            <p:nvPr/>
          </p:nvSpPr>
          <p:spPr>
            <a:xfrm>
              <a:off x="6131561" y="2037567"/>
              <a:ext cx="455019" cy="455371"/>
            </a:xfrm>
            <a:custGeom>
              <a:avLst/>
              <a:gdLst/>
              <a:ahLst/>
              <a:cxnLst/>
              <a:rect l="l" t="t" r="r" b="b"/>
              <a:pathLst>
                <a:path w="15531" h="15543" extrusionOk="0">
                  <a:moveTo>
                    <a:pt x="7772" y="15543"/>
                  </a:moveTo>
                  <a:cubicBezTo>
                    <a:pt x="12048" y="15543"/>
                    <a:pt x="15531" y="12047"/>
                    <a:pt x="15531" y="7771"/>
                  </a:cubicBezTo>
                  <a:cubicBezTo>
                    <a:pt x="15531" y="3496"/>
                    <a:pt x="12048" y="0"/>
                    <a:pt x="7772" y="0"/>
                  </a:cubicBezTo>
                  <a:cubicBezTo>
                    <a:pt x="3484" y="0"/>
                    <a:pt x="1" y="3496"/>
                    <a:pt x="1" y="7771"/>
                  </a:cubicBezTo>
                  <a:cubicBezTo>
                    <a:pt x="1" y="12047"/>
                    <a:pt x="3484" y="15543"/>
                    <a:pt x="7772" y="15543"/>
                  </a:cubicBezTo>
                  <a:close/>
                </a:path>
              </a:pathLst>
            </a:custGeom>
            <a:solidFill>
              <a:srgbClr val="FFD5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3" name="Google Shape;533;p8"/>
            <p:cNvSpPr/>
            <p:nvPr/>
          </p:nvSpPr>
          <p:spPr>
            <a:xfrm>
              <a:off x="6275263" y="2111602"/>
              <a:ext cx="167640" cy="307301"/>
            </a:xfrm>
            <a:custGeom>
              <a:avLst/>
              <a:gdLst/>
              <a:ahLst/>
              <a:cxnLst/>
              <a:rect l="l" t="t" r="r" b="b"/>
              <a:pathLst>
                <a:path w="5722" h="10489" extrusionOk="0">
                  <a:moveTo>
                    <a:pt x="2452" y="1862"/>
                  </a:moveTo>
                  <a:lnTo>
                    <a:pt x="2452" y="3886"/>
                  </a:lnTo>
                  <a:cubicBezTo>
                    <a:pt x="2301" y="3824"/>
                    <a:pt x="2176" y="3748"/>
                    <a:pt x="2075" y="3660"/>
                  </a:cubicBezTo>
                  <a:cubicBezTo>
                    <a:pt x="1999" y="3597"/>
                    <a:pt x="1937" y="3534"/>
                    <a:pt x="1886" y="3459"/>
                  </a:cubicBezTo>
                  <a:cubicBezTo>
                    <a:pt x="1761" y="3283"/>
                    <a:pt x="1698" y="3082"/>
                    <a:pt x="1698" y="2880"/>
                  </a:cubicBezTo>
                  <a:cubicBezTo>
                    <a:pt x="1698" y="2654"/>
                    <a:pt x="1761" y="2440"/>
                    <a:pt x="1899" y="2252"/>
                  </a:cubicBezTo>
                  <a:cubicBezTo>
                    <a:pt x="1949" y="2189"/>
                    <a:pt x="2012" y="2126"/>
                    <a:pt x="2075" y="2076"/>
                  </a:cubicBezTo>
                  <a:cubicBezTo>
                    <a:pt x="2188" y="1975"/>
                    <a:pt x="2301" y="1912"/>
                    <a:pt x="2452" y="1862"/>
                  </a:cubicBezTo>
                  <a:close/>
                  <a:moveTo>
                    <a:pt x="3295" y="5810"/>
                  </a:moveTo>
                  <a:cubicBezTo>
                    <a:pt x="3496" y="5861"/>
                    <a:pt x="3659" y="5936"/>
                    <a:pt x="3798" y="6024"/>
                  </a:cubicBezTo>
                  <a:cubicBezTo>
                    <a:pt x="3898" y="6087"/>
                    <a:pt x="3986" y="6162"/>
                    <a:pt x="4062" y="6250"/>
                  </a:cubicBezTo>
                  <a:cubicBezTo>
                    <a:pt x="4213" y="6439"/>
                    <a:pt x="4288" y="6653"/>
                    <a:pt x="4288" y="6917"/>
                  </a:cubicBezTo>
                  <a:cubicBezTo>
                    <a:pt x="4288" y="7219"/>
                    <a:pt x="4200" y="7470"/>
                    <a:pt x="4011" y="7684"/>
                  </a:cubicBezTo>
                  <a:cubicBezTo>
                    <a:pt x="3949" y="7759"/>
                    <a:pt x="3873" y="7835"/>
                    <a:pt x="3798" y="7885"/>
                  </a:cubicBezTo>
                  <a:cubicBezTo>
                    <a:pt x="3659" y="7986"/>
                    <a:pt x="3483" y="8061"/>
                    <a:pt x="3295" y="8086"/>
                  </a:cubicBezTo>
                  <a:lnTo>
                    <a:pt x="3295" y="5810"/>
                  </a:lnTo>
                  <a:close/>
                  <a:moveTo>
                    <a:pt x="2452" y="1"/>
                  </a:moveTo>
                  <a:lnTo>
                    <a:pt x="2452" y="579"/>
                  </a:lnTo>
                  <a:cubicBezTo>
                    <a:pt x="2326" y="592"/>
                    <a:pt x="2201" y="617"/>
                    <a:pt x="2075" y="642"/>
                  </a:cubicBezTo>
                  <a:cubicBezTo>
                    <a:pt x="1572" y="755"/>
                    <a:pt x="1157" y="982"/>
                    <a:pt x="843" y="1334"/>
                  </a:cubicBezTo>
                  <a:cubicBezTo>
                    <a:pt x="428" y="1774"/>
                    <a:pt x="226" y="2315"/>
                    <a:pt x="226" y="2943"/>
                  </a:cubicBezTo>
                  <a:cubicBezTo>
                    <a:pt x="226" y="3585"/>
                    <a:pt x="415" y="4113"/>
                    <a:pt x="767" y="4565"/>
                  </a:cubicBezTo>
                  <a:cubicBezTo>
                    <a:pt x="1069" y="4930"/>
                    <a:pt x="1496" y="5219"/>
                    <a:pt x="2075" y="5433"/>
                  </a:cubicBezTo>
                  <a:cubicBezTo>
                    <a:pt x="2188" y="5483"/>
                    <a:pt x="2326" y="5521"/>
                    <a:pt x="2452" y="5559"/>
                  </a:cubicBezTo>
                  <a:lnTo>
                    <a:pt x="2452" y="8011"/>
                  </a:lnTo>
                  <a:cubicBezTo>
                    <a:pt x="2314" y="7948"/>
                    <a:pt x="2188" y="7860"/>
                    <a:pt x="2075" y="7747"/>
                  </a:cubicBezTo>
                  <a:cubicBezTo>
                    <a:pt x="2012" y="7671"/>
                    <a:pt x="1937" y="7596"/>
                    <a:pt x="1874" y="7520"/>
                  </a:cubicBezTo>
                  <a:cubicBezTo>
                    <a:pt x="1710" y="7294"/>
                    <a:pt x="1585" y="7018"/>
                    <a:pt x="1522" y="6716"/>
                  </a:cubicBezTo>
                  <a:lnTo>
                    <a:pt x="0" y="6879"/>
                  </a:lnTo>
                  <a:cubicBezTo>
                    <a:pt x="113" y="7646"/>
                    <a:pt x="377" y="8237"/>
                    <a:pt x="805" y="8665"/>
                  </a:cubicBezTo>
                  <a:cubicBezTo>
                    <a:pt x="1144" y="9004"/>
                    <a:pt x="1572" y="9231"/>
                    <a:pt x="2075" y="9344"/>
                  </a:cubicBezTo>
                  <a:cubicBezTo>
                    <a:pt x="2201" y="9382"/>
                    <a:pt x="2326" y="9407"/>
                    <a:pt x="2452" y="9419"/>
                  </a:cubicBezTo>
                  <a:lnTo>
                    <a:pt x="2452" y="10488"/>
                  </a:lnTo>
                  <a:lnTo>
                    <a:pt x="3295" y="10488"/>
                  </a:lnTo>
                  <a:lnTo>
                    <a:pt x="3295" y="9394"/>
                  </a:lnTo>
                  <a:cubicBezTo>
                    <a:pt x="3471" y="9369"/>
                    <a:pt x="3634" y="9331"/>
                    <a:pt x="3798" y="9281"/>
                  </a:cubicBezTo>
                  <a:cubicBezTo>
                    <a:pt x="4326" y="9130"/>
                    <a:pt x="4753" y="8866"/>
                    <a:pt x="5080" y="8501"/>
                  </a:cubicBezTo>
                  <a:cubicBezTo>
                    <a:pt x="5508" y="8011"/>
                    <a:pt x="5722" y="7420"/>
                    <a:pt x="5722" y="6716"/>
                  </a:cubicBezTo>
                  <a:cubicBezTo>
                    <a:pt x="5722" y="6074"/>
                    <a:pt x="5558" y="5559"/>
                    <a:pt x="5219" y="5156"/>
                  </a:cubicBezTo>
                  <a:cubicBezTo>
                    <a:pt x="4942" y="4829"/>
                    <a:pt x="4464" y="4553"/>
                    <a:pt x="3798" y="4314"/>
                  </a:cubicBezTo>
                  <a:cubicBezTo>
                    <a:pt x="3647" y="4264"/>
                    <a:pt x="3471" y="4213"/>
                    <a:pt x="3295" y="4163"/>
                  </a:cubicBezTo>
                  <a:lnTo>
                    <a:pt x="3295" y="1874"/>
                  </a:lnTo>
                  <a:cubicBezTo>
                    <a:pt x="3508" y="1962"/>
                    <a:pt x="3672" y="2101"/>
                    <a:pt x="3798" y="2289"/>
                  </a:cubicBezTo>
                  <a:cubicBezTo>
                    <a:pt x="3898" y="2428"/>
                    <a:pt x="3961" y="2604"/>
                    <a:pt x="3999" y="2818"/>
                  </a:cubicBezTo>
                  <a:lnTo>
                    <a:pt x="5483" y="2616"/>
                  </a:lnTo>
                  <a:cubicBezTo>
                    <a:pt x="5382" y="2038"/>
                    <a:pt x="5156" y="1573"/>
                    <a:pt x="4779" y="1221"/>
                  </a:cubicBezTo>
                  <a:cubicBezTo>
                    <a:pt x="4514" y="969"/>
                    <a:pt x="4187" y="780"/>
                    <a:pt x="3798" y="680"/>
                  </a:cubicBezTo>
                  <a:cubicBezTo>
                    <a:pt x="3647" y="630"/>
                    <a:pt x="3471" y="604"/>
                    <a:pt x="3295" y="579"/>
                  </a:cubicBezTo>
                  <a:lnTo>
                    <a:pt x="3295" y="1"/>
                  </a:lnTo>
                  <a:close/>
                </a:path>
              </a:pathLst>
            </a:custGeom>
            <a:solidFill>
              <a:srgbClr val="F2A9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34" name="Google Shape;534;p8"/>
          <p:cNvGrpSpPr/>
          <p:nvPr/>
        </p:nvGrpSpPr>
        <p:grpSpPr>
          <a:xfrm>
            <a:off x="9370401" y="4743989"/>
            <a:ext cx="1870641" cy="916764"/>
            <a:chOff x="490825" y="1364150"/>
            <a:chExt cx="636850" cy="312150"/>
          </a:xfrm>
        </p:grpSpPr>
        <p:grpSp>
          <p:nvGrpSpPr>
            <p:cNvPr id="535" name="Google Shape;535;p8"/>
            <p:cNvGrpSpPr/>
            <p:nvPr/>
          </p:nvGrpSpPr>
          <p:grpSpPr>
            <a:xfrm>
              <a:off x="490825" y="1364150"/>
              <a:ext cx="636850" cy="312150"/>
              <a:chOff x="2858450" y="2652350"/>
              <a:chExt cx="636850" cy="312150"/>
            </a:xfrm>
          </p:grpSpPr>
          <p:sp>
            <p:nvSpPr>
              <p:cNvPr id="536" name="Google Shape;536;p8"/>
              <p:cNvSpPr/>
              <p:nvPr/>
            </p:nvSpPr>
            <p:spPr>
              <a:xfrm>
                <a:off x="2858450" y="2756775"/>
                <a:ext cx="636850" cy="207725"/>
              </a:xfrm>
              <a:custGeom>
                <a:avLst/>
                <a:gdLst/>
                <a:ahLst/>
                <a:cxnLst/>
                <a:rect l="l" t="t" r="r" b="b"/>
                <a:pathLst>
                  <a:path w="25474" h="8309" extrusionOk="0">
                    <a:moveTo>
                      <a:pt x="25474" y="0"/>
                    </a:moveTo>
                    <a:lnTo>
                      <a:pt x="25474" y="4155"/>
                    </a:lnTo>
                    <a:lnTo>
                      <a:pt x="17759" y="4155"/>
                    </a:lnTo>
                    <a:lnTo>
                      <a:pt x="17759" y="8309"/>
                    </a:lnTo>
                    <a:lnTo>
                      <a:pt x="1" y="8309"/>
                    </a:lnTo>
                    <a:lnTo>
                      <a:pt x="1" y="4155"/>
                    </a:lnTo>
                    <a:lnTo>
                      <a:pt x="7716" y="4155"/>
                    </a:lnTo>
                    <a:lnTo>
                      <a:pt x="7716" y="0"/>
                    </a:lnTo>
                    <a:close/>
                  </a:path>
                </a:pathLst>
              </a:custGeom>
              <a:solidFill>
                <a:srgbClr val="FFFFFF"/>
              </a:solidFill>
              <a:ln w="114300" cap="flat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blurRad="57150" dist="19050" dir="5400000" algn="bl" rotWithShape="0">
                  <a:srgbClr val="000000">
                    <a:alpha val="50000"/>
                  </a:srgb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37" name="Google Shape;537;p8"/>
              <p:cNvSpPr/>
              <p:nvPr/>
            </p:nvSpPr>
            <p:spPr>
              <a:xfrm>
                <a:off x="2983425" y="2652350"/>
                <a:ext cx="443975" cy="104450"/>
              </a:xfrm>
              <a:custGeom>
                <a:avLst/>
                <a:gdLst/>
                <a:ahLst/>
                <a:cxnLst/>
                <a:rect l="l" t="t" r="r" b="b"/>
                <a:pathLst>
                  <a:path w="17759" h="4178" extrusionOk="0">
                    <a:moveTo>
                      <a:pt x="1" y="0"/>
                    </a:moveTo>
                    <a:lnTo>
                      <a:pt x="17759" y="0"/>
                    </a:lnTo>
                    <a:lnTo>
                      <a:pt x="17759" y="4177"/>
                    </a:lnTo>
                    <a:lnTo>
                      <a:pt x="1" y="4177"/>
                    </a:lnTo>
                    <a:close/>
                  </a:path>
                </a:pathLst>
              </a:custGeom>
              <a:solidFill>
                <a:srgbClr val="FFFFFF"/>
              </a:solidFill>
              <a:ln w="114300" cap="flat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blurRad="57150" dist="19050" dir="5400000" algn="bl" rotWithShape="0">
                  <a:srgbClr val="000000">
                    <a:alpha val="50000"/>
                  </a:srgb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538" name="Google Shape;538;p8"/>
            <p:cNvGrpSpPr/>
            <p:nvPr/>
          </p:nvGrpSpPr>
          <p:grpSpPr>
            <a:xfrm>
              <a:off x="490825" y="1364425"/>
              <a:ext cx="636850" cy="311600"/>
              <a:chOff x="1721750" y="2408675"/>
              <a:chExt cx="636850" cy="311600"/>
            </a:xfrm>
          </p:grpSpPr>
          <p:sp>
            <p:nvSpPr>
              <p:cNvPr id="539" name="Google Shape;539;p8"/>
              <p:cNvSpPr/>
              <p:nvPr/>
            </p:nvSpPr>
            <p:spPr>
              <a:xfrm>
                <a:off x="1721750" y="2616400"/>
                <a:ext cx="443975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17759" h="4155" extrusionOk="0">
                    <a:moveTo>
                      <a:pt x="1" y="4155"/>
                    </a:moveTo>
                    <a:lnTo>
                      <a:pt x="17759" y="4155"/>
                    </a:lnTo>
                    <a:lnTo>
                      <a:pt x="17759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EAE0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40" name="Google Shape;540;p8"/>
              <p:cNvSpPr/>
              <p:nvPr/>
            </p:nvSpPr>
            <p:spPr>
              <a:xfrm>
                <a:off x="1721750" y="2616400"/>
                <a:ext cx="443975" cy="14850"/>
              </a:xfrm>
              <a:custGeom>
                <a:avLst/>
                <a:gdLst/>
                <a:ahLst/>
                <a:cxnLst/>
                <a:rect l="l" t="t" r="r" b="b"/>
                <a:pathLst>
                  <a:path w="17759" h="594" extrusionOk="0">
                    <a:moveTo>
                      <a:pt x="1" y="0"/>
                    </a:moveTo>
                    <a:lnTo>
                      <a:pt x="1" y="594"/>
                    </a:lnTo>
                    <a:lnTo>
                      <a:pt x="17759" y="594"/>
                    </a:lnTo>
                    <a:lnTo>
                      <a:pt x="17759" y="0"/>
                    </a:lnTo>
                    <a:close/>
                  </a:path>
                </a:pathLst>
              </a:custGeom>
              <a:solidFill>
                <a:srgbClr val="FCCC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41" name="Google Shape;541;p8"/>
              <p:cNvSpPr/>
              <p:nvPr/>
            </p:nvSpPr>
            <p:spPr>
              <a:xfrm>
                <a:off x="1758850" y="2616400"/>
                <a:ext cx="19425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5" extrusionOk="0">
                    <a:moveTo>
                      <a:pt x="777" y="4155"/>
                    </a:moveTo>
                    <a:lnTo>
                      <a:pt x="0" y="4155"/>
                    </a:lnTo>
                    <a:lnTo>
                      <a:pt x="0" y="0"/>
                    </a:lnTo>
                    <a:lnTo>
                      <a:pt x="777" y="0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42" name="Google Shape;542;p8"/>
              <p:cNvSpPr/>
              <p:nvPr/>
            </p:nvSpPr>
            <p:spPr>
              <a:xfrm>
                <a:off x="1817625" y="2616400"/>
                <a:ext cx="19425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5" extrusionOk="0">
                    <a:moveTo>
                      <a:pt x="777" y="4155"/>
                    </a:moveTo>
                    <a:lnTo>
                      <a:pt x="0" y="4155"/>
                    </a:lnTo>
                    <a:lnTo>
                      <a:pt x="0" y="0"/>
                    </a:lnTo>
                    <a:lnTo>
                      <a:pt x="777" y="0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43" name="Google Shape;543;p8"/>
              <p:cNvSpPr/>
              <p:nvPr/>
            </p:nvSpPr>
            <p:spPr>
              <a:xfrm>
                <a:off x="1875825" y="2616400"/>
                <a:ext cx="19425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5" extrusionOk="0">
                    <a:moveTo>
                      <a:pt x="777" y="4155"/>
                    </a:moveTo>
                    <a:lnTo>
                      <a:pt x="1" y="4155"/>
                    </a:lnTo>
                    <a:lnTo>
                      <a:pt x="1" y="0"/>
                    </a:lnTo>
                    <a:lnTo>
                      <a:pt x="777" y="0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44" name="Google Shape;544;p8"/>
              <p:cNvSpPr/>
              <p:nvPr/>
            </p:nvSpPr>
            <p:spPr>
              <a:xfrm>
                <a:off x="1934025" y="2616400"/>
                <a:ext cx="19425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5" extrusionOk="0">
                    <a:moveTo>
                      <a:pt x="777" y="4155"/>
                    </a:moveTo>
                    <a:lnTo>
                      <a:pt x="1" y="4155"/>
                    </a:lnTo>
                    <a:lnTo>
                      <a:pt x="1" y="0"/>
                    </a:lnTo>
                    <a:lnTo>
                      <a:pt x="777" y="0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45" name="Google Shape;545;p8"/>
              <p:cNvSpPr/>
              <p:nvPr/>
            </p:nvSpPr>
            <p:spPr>
              <a:xfrm>
                <a:off x="1992225" y="2616400"/>
                <a:ext cx="19450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778" h="4155" extrusionOk="0">
                    <a:moveTo>
                      <a:pt x="777" y="4155"/>
                    </a:moveTo>
                    <a:lnTo>
                      <a:pt x="1" y="4155"/>
                    </a:lnTo>
                    <a:lnTo>
                      <a:pt x="1" y="0"/>
                    </a:lnTo>
                    <a:lnTo>
                      <a:pt x="777" y="0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46" name="Google Shape;546;p8"/>
              <p:cNvSpPr/>
              <p:nvPr/>
            </p:nvSpPr>
            <p:spPr>
              <a:xfrm>
                <a:off x="2050450" y="2616400"/>
                <a:ext cx="19425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5" extrusionOk="0">
                    <a:moveTo>
                      <a:pt x="776" y="4155"/>
                    </a:moveTo>
                    <a:lnTo>
                      <a:pt x="0" y="4155"/>
                    </a:lnTo>
                    <a:lnTo>
                      <a:pt x="0" y="0"/>
                    </a:lnTo>
                    <a:lnTo>
                      <a:pt x="776" y="0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47" name="Google Shape;547;p8"/>
              <p:cNvSpPr/>
              <p:nvPr/>
            </p:nvSpPr>
            <p:spPr>
              <a:xfrm>
                <a:off x="2109225" y="2616400"/>
                <a:ext cx="18850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754" h="4155" extrusionOk="0">
                    <a:moveTo>
                      <a:pt x="753" y="4155"/>
                    </a:moveTo>
                    <a:lnTo>
                      <a:pt x="0" y="4155"/>
                    </a:lnTo>
                    <a:lnTo>
                      <a:pt x="0" y="0"/>
                    </a:lnTo>
                    <a:lnTo>
                      <a:pt x="753" y="0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48" name="Google Shape;548;p8"/>
              <p:cNvSpPr/>
              <p:nvPr/>
            </p:nvSpPr>
            <p:spPr>
              <a:xfrm>
                <a:off x="1892950" y="2616400"/>
                <a:ext cx="243100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9724" h="4155" extrusionOk="0">
                    <a:moveTo>
                      <a:pt x="9724" y="4155"/>
                    </a:moveTo>
                    <a:lnTo>
                      <a:pt x="0" y="4155"/>
                    </a:lnTo>
                    <a:lnTo>
                      <a:pt x="0" y="0"/>
                    </a:lnTo>
                    <a:lnTo>
                      <a:pt x="9724" y="0"/>
                    </a:lnTo>
                    <a:close/>
                  </a:path>
                </a:pathLst>
              </a:custGeom>
              <a:solidFill>
                <a:srgbClr val="FFE6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49" name="Google Shape;549;p8"/>
              <p:cNvSpPr/>
              <p:nvPr/>
            </p:nvSpPr>
            <p:spPr>
              <a:xfrm>
                <a:off x="2074400" y="2616400"/>
                <a:ext cx="61650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4155" extrusionOk="0">
                    <a:moveTo>
                      <a:pt x="2466" y="4155"/>
                    </a:moveTo>
                    <a:lnTo>
                      <a:pt x="1" y="4155"/>
                    </a:lnTo>
                    <a:lnTo>
                      <a:pt x="1" y="0"/>
                    </a:lnTo>
                    <a:lnTo>
                      <a:pt x="2466" y="0"/>
                    </a:lnTo>
                    <a:close/>
                  </a:path>
                </a:pathLst>
              </a:custGeom>
              <a:solidFill>
                <a:srgbClr val="FCE8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0" name="Google Shape;550;p8"/>
              <p:cNvSpPr/>
              <p:nvPr/>
            </p:nvSpPr>
            <p:spPr>
              <a:xfrm>
                <a:off x="1914625" y="2512550"/>
                <a:ext cx="443975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17759" h="4155" extrusionOk="0">
                    <a:moveTo>
                      <a:pt x="1" y="4154"/>
                    </a:moveTo>
                    <a:lnTo>
                      <a:pt x="17759" y="4154"/>
                    </a:lnTo>
                    <a:lnTo>
                      <a:pt x="17759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EAE0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1" name="Google Shape;551;p8"/>
              <p:cNvSpPr/>
              <p:nvPr/>
            </p:nvSpPr>
            <p:spPr>
              <a:xfrm>
                <a:off x="1914625" y="2512550"/>
                <a:ext cx="443975" cy="14850"/>
              </a:xfrm>
              <a:custGeom>
                <a:avLst/>
                <a:gdLst/>
                <a:ahLst/>
                <a:cxnLst/>
                <a:rect l="l" t="t" r="r" b="b"/>
                <a:pathLst>
                  <a:path w="17759" h="594" extrusionOk="0">
                    <a:moveTo>
                      <a:pt x="1" y="0"/>
                    </a:moveTo>
                    <a:lnTo>
                      <a:pt x="1" y="594"/>
                    </a:lnTo>
                    <a:lnTo>
                      <a:pt x="17759" y="594"/>
                    </a:lnTo>
                    <a:lnTo>
                      <a:pt x="17759" y="0"/>
                    </a:lnTo>
                    <a:close/>
                  </a:path>
                </a:pathLst>
              </a:custGeom>
              <a:solidFill>
                <a:srgbClr val="FCCC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2" name="Google Shape;552;p8"/>
              <p:cNvSpPr/>
              <p:nvPr/>
            </p:nvSpPr>
            <p:spPr>
              <a:xfrm>
                <a:off x="1951725" y="2512550"/>
                <a:ext cx="19425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5" extrusionOk="0">
                    <a:moveTo>
                      <a:pt x="776" y="4154"/>
                    </a:moveTo>
                    <a:lnTo>
                      <a:pt x="0" y="4154"/>
                    </a:lnTo>
                    <a:lnTo>
                      <a:pt x="0" y="0"/>
                    </a:lnTo>
                    <a:lnTo>
                      <a:pt x="776" y="0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3" name="Google Shape;553;p8"/>
              <p:cNvSpPr/>
              <p:nvPr/>
            </p:nvSpPr>
            <p:spPr>
              <a:xfrm>
                <a:off x="2010500" y="2512550"/>
                <a:ext cx="18850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754" h="4155" extrusionOk="0">
                    <a:moveTo>
                      <a:pt x="754" y="4154"/>
                    </a:moveTo>
                    <a:lnTo>
                      <a:pt x="0" y="4154"/>
                    </a:lnTo>
                    <a:lnTo>
                      <a:pt x="0" y="0"/>
                    </a:lnTo>
                    <a:lnTo>
                      <a:pt x="754" y="0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4" name="Google Shape;554;p8"/>
              <p:cNvSpPr/>
              <p:nvPr/>
            </p:nvSpPr>
            <p:spPr>
              <a:xfrm>
                <a:off x="2068700" y="2512550"/>
                <a:ext cx="19425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5" extrusionOk="0">
                    <a:moveTo>
                      <a:pt x="777" y="4154"/>
                    </a:moveTo>
                    <a:lnTo>
                      <a:pt x="1" y="4154"/>
                    </a:lnTo>
                    <a:lnTo>
                      <a:pt x="1" y="0"/>
                    </a:lnTo>
                    <a:lnTo>
                      <a:pt x="777" y="0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5" name="Google Shape;555;p8"/>
              <p:cNvSpPr/>
              <p:nvPr/>
            </p:nvSpPr>
            <p:spPr>
              <a:xfrm>
                <a:off x="2126900" y="2512550"/>
                <a:ext cx="19425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5" extrusionOk="0">
                    <a:moveTo>
                      <a:pt x="777" y="4154"/>
                    </a:moveTo>
                    <a:lnTo>
                      <a:pt x="1" y="4154"/>
                    </a:lnTo>
                    <a:lnTo>
                      <a:pt x="1" y="0"/>
                    </a:lnTo>
                    <a:lnTo>
                      <a:pt x="777" y="0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6" name="Google Shape;556;p8"/>
              <p:cNvSpPr/>
              <p:nvPr/>
            </p:nvSpPr>
            <p:spPr>
              <a:xfrm>
                <a:off x="2185100" y="2512550"/>
                <a:ext cx="19425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5" extrusionOk="0">
                    <a:moveTo>
                      <a:pt x="777" y="4154"/>
                    </a:moveTo>
                    <a:lnTo>
                      <a:pt x="1" y="4154"/>
                    </a:lnTo>
                    <a:lnTo>
                      <a:pt x="1" y="0"/>
                    </a:lnTo>
                    <a:lnTo>
                      <a:pt x="777" y="0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7" name="Google Shape;557;p8"/>
              <p:cNvSpPr/>
              <p:nvPr/>
            </p:nvSpPr>
            <p:spPr>
              <a:xfrm>
                <a:off x="2243325" y="2512550"/>
                <a:ext cx="19425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5" extrusionOk="0">
                    <a:moveTo>
                      <a:pt x="776" y="4154"/>
                    </a:moveTo>
                    <a:lnTo>
                      <a:pt x="0" y="4154"/>
                    </a:lnTo>
                    <a:lnTo>
                      <a:pt x="0" y="0"/>
                    </a:lnTo>
                    <a:lnTo>
                      <a:pt x="776" y="0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8" name="Google Shape;558;p8"/>
              <p:cNvSpPr/>
              <p:nvPr/>
            </p:nvSpPr>
            <p:spPr>
              <a:xfrm>
                <a:off x="2302100" y="2512550"/>
                <a:ext cx="18850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754" h="4155" extrusionOk="0">
                    <a:moveTo>
                      <a:pt x="753" y="4154"/>
                    </a:moveTo>
                    <a:lnTo>
                      <a:pt x="0" y="4154"/>
                    </a:lnTo>
                    <a:lnTo>
                      <a:pt x="0" y="0"/>
                    </a:lnTo>
                    <a:lnTo>
                      <a:pt x="753" y="0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9" name="Google Shape;559;p8"/>
              <p:cNvSpPr/>
              <p:nvPr/>
            </p:nvSpPr>
            <p:spPr>
              <a:xfrm>
                <a:off x="2085825" y="2512550"/>
                <a:ext cx="243100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9724" h="4155" extrusionOk="0">
                    <a:moveTo>
                      <a:pt x="9724" y="4154"/>
                    </a:moveTo>
                    <a:lnTo>
                      <a:pt x="0" y="4154"/>
                    </a:lnTo>
                    <a:lnTo>
                      <a:pt x="0" y="0"/>
                    </a:lnTo>
                    <a:lnTo>
                      <a:pt x="9724" y="0"/>
                    </a:lnTo>
                    <a:close/>
                  </a:path>
                </a:pathLst>
              </a:custGeom>
              <a:solidFill>
                <a:srgbClr val="FFE6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60" name="Google Shape;560;p8"/>
              <p:cNvSpPr/>
              <p:nvPr/>
            </p:nvSpPr>
            <p:spPr>
              <a:xfrm>
                <a:off x="2267275" y="2512550"/>
                <a:ext cx="61650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4155" extrusionOk="0">
                    <a:moveTo>
                      <a:pt x="2466" y="4154"/>
                    </a:moveTo>
                    <a:lnTo>
                      <a:pt x="1" y="4154"/>
                    </a:lnTo>
                    <a:lnTo>
                      <a:pt x="1" y="0"/>
                    </a:lnTo>
                    <a:lnTo>
                      <a:pt x="2466" y="0"/>
                    </a:lnTo>
                    <a:close/>
                  </a:path>
                </a:pathLst>
              </a:custGeom>
              <a:solidFill>
                <a:srgbClr val="FCE8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61" name="Google Shape;561;p8"/>
              <p:cNvSpPr/>
              <p:nvPr/>
            </p:nvSpPr>
            <p:spPr>
              <a:xfrm>
                <a:off x="1846725" y="2408675"/>
                <a:ext cx="443975" cy="103900"/>
              </a:xfrm>
              <a:custGeom>
                <a:avLst/>
                <a:gdLst/>
                <a:ahLst/>
                <a:cxnLst/>
                <a:rect l="l" t="t" r="r" b="b"/>
                <a:pathLst>
                  <a:path w="17759" h="4156" extrusionOk="0">
                    <a:moveTo>
                      <a:pt x="1" y="4155"/>
                    </a:moveTo>
                    <a:lnTo>
                      <a:pt x="17759" y="4155"/>
                    </a:lnTo>
                    <a:lnTo>
                      <a:pt x="17759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EAE0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62" name="Google Shape;562;p8"/>
              <p:cNvSpPr/>
              <p:nvPr/>
            </p:nvSpPr>
            <p:spPr>
              <a:xfrm>
                <a:off x="1846725" y="2408675"/>
                <a:ext cx="443975" cy="14875"/>
              </a:xfrm>
              <a:custGeom>
                <a:avLst/>
                <a:gdLst/>
                <a:ahLst/>
                <a:cxnLst/>
                <a:rect l="l" t="t" r="r" b="b"/>
                <a:pathLst>
                  <a:path w="17759" h="595" extrusionOk="0">
                    <a:moveTo>
                      <a:pt x="1" y="1"/>
                    </a:moveTo>
                    <a:lnTo>
                      <a:pt x="1" y="594"/>
                    </a:lnTo>
                    <a:lnTo>
                      <a:pt x="17759" y="594"/>
                    </a:lnTo>
                    <a:lnTo>
                      <a:pt x="17759" y="1"/>
                    </a:lnTo>
                    <a:close/>
                  </a:path>
                </a:pathLst>
              </a:custGeom>
              <a:solidFill>
                <a:srgbClr val="FCCC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63" name="Google Shape;563;p8"/>
              <p:cNvSpPr/>
              <p:nvPr/>
            </p:nvSpPr>
            <p:spPr>
              <a:xfrm>
                <a:off x="1883825" y="2408675"/>
                <a:ext cx="19425" cy="103900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6" extrusionOk="0">
                    <a:moveTo>
                      <a:pt x="776" y="4155"/>
                    </a:moveTo>
                    <a:lnTo>
                      <a:pt x="0" y="4155"/>
                    </a:lnTo>
                    <a:lnTo>
                      <a:pt x="0" y="1"/>
                    </a:lnTo>
                    <a:lnTo>
                      <a:pt x="776" y="1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64" name="Google Shape;564;p8"/>
              <p:cNvSpPr/>
              <p:nvPr/>
            </p:nvSpPr>
            <p:spPr>
              <a:xfrm>
                <a:off x="1942600" y="2408675"/>
                <a:ext cx="18850" cy="103900"/>
              </a:xfrm>
              <a:custGeom>
                <a:avLst/>
                <a:gdLst/>
                <a:ahLst/>
                <a:cxnLst/>
                <a:rect l="l" t="t" r="r" b="b"/>
                <a:pathLst>
                  <a:path w="754" h="4156" extrusionOk="0">
                    <a:moveTo>
                      <a:pt x="753" y="4155"/>
                    </a:moveTo>
                    <a:lnTo>
                      <a:pt x="0" y="4155"/>
                    </a:lnTo>
                    <a:lnTo>
                      <a:pt x="0" y="1"/>
                    </a:lnTo>
                    <a:lnTo>
                      <a:pt x="753" y="1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65" name="Google Shape;565;p8"/>
              <p:cNvSpPr/>
              <p:nvPr/>
            </p:nvSpPr>
            <p:spPr>
              <a:xfrm>
                <a:off x="2000800" y="2408675"/>
                <a:ext cx="19425" cy="103900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6" extrusionOk="0">
                    <a:moveTo>
                      <a:pt x="776" y="4155"/>
                    </a:moveTo>
                    <a:lnTo>
                      <a:pt x="0" y="4155"/>
                    </a:lnTo>
                    <a:lnTo>
                      <a:pt x="0" y="1"/>
                    </a:lnTo>
                    <a:lnTo>
                      <a:pt x="776" y="1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66" name="Google Shape;566;p8"/>
              <p:cNvSpPr/>
              <p:nvPr/>
            </p:nvSpPr>
            <p:spPr>
              <a:xfrm>
                <a:off x="2059000" y="2408675"/>
                <a:ext cx="19425" cy="103900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6" extrusionOk="0">
                    <a:moveTo>
                      <a:pt x="777" y="4155"/>
                    </a:moveTo>
                    <a:lnTo>
                      <a:pt x="1" y="4155"/>
                    </a:lnTo>
                    <a:lnTo>
                      <a:pt x="1" y="1"/>
                    </a:lnTo>
                    <a:lnTo>
                      <a:pt x="777" y="1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67" name="Google Shape;567;p8"/>
              <p:cNvSpPr/>
              <p:nvPr/>
            </p:nvSpPr>
            <p:spPr>
              <a:xfrm>
                <a:off x="2117200" y="2408675"/>
                <a:ext cx="19425" cy="103900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6" extrusionOk="0">
                    <a:moveTo>
                      <a:pt x="777" y="4155"/>
                    </a:moveTo>
                    <a:lnTo>
                      <a:pt x="1" y="4155"/>
                    </a:lnTo>
                    <a:lnTo>
                      <a:pt x="1" y="1"/>
                    </a:lnTo>
                    <a:lnTo>
                      <a:pt x="777" y="1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68" name="Google Shape;568;p8"/>
              <p:cNvSpPr/>
              <p:nvPr/>
            </p:nvSpPr>
            <p:spPr>
              <a:xfrm>
                <a:off x="2175400" y="2408675"/>
                <a:ext cx="19425" cy="103900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6" extrusionOk="0">
                    <a:moveTo>
                      <a:pt x="777" y="4155"/>
                    </a:moveTo>
                    <a:lnTo>
                      <a:pt x="1" y="4155"/>
                    </a:lnTo>
                    <a:lnTo>
                      <a:pt x="1" y="1"/>
                    </a:lnTo>
                    <a:lnTo>
                      <a:pt x="777" y="1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69" name="Google Shape;569;p8"/>
              <p:cNvSpPr/>
              <p:nvPr/>
            </p:nvSpPr>
            <p:spPr>
              <a:xfrm>
                <a:off x="2233625" y="2408675"/>
                <a:ext cx="19425" cy="103900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6" extrusionOk="0">
                    <a:moveTo>
                      <a:pt x="776" y="4155"/>
                    </a:moveTo>
                    <a:lnTo>
                      <a:pt x="0" y="4155"/>
                    </a:lnTo>
                    <a:lnTo>
                      <a:pt x="0" y="1"/>
                    </a:lnTo>
                    <a:lnTo>
                      <a:pt x="776" y="1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70" name="Google Shape;570;p8"/>
              <p:cNvSpPr/>
              <p:nvPr/>
            </p:nvSpPr>
            <p:spPr>
              <a:xfrm>
                <a:off x="2017925" y="2408675"/>
                <a:ext cx="243100" cy="103900"/>
              </a:xfrm>
              <a:custGeom>
                <a:avLst/>
                <a:gdLst/>
                <a:ahLst/>
                <a:cxnLst/>
                <a:rect l="l" t="t" r="r" b="b"/>
                <a:pathLst>
                  <a:path w="9724" h="4156" extrusionOk="0">
                    <a:moveTo>
                      <a:pt x="9724" y="4155"/>
                    </a:moveTo>
                    <a:lnTo>
                      <a:pt x="0" y="4155"/>
                    </a:lnTo>
                    <a:lnTo>
                      <a:pt x="0" y="1"/>
                    </a:lnTo>
                    <a:lnTo>
                      <a:pt x="9724" y="1"/>
                    </a:lnTo>
                    <a:close/>
                  </a:path>
                </a:pathLst>
              </a:custGeom>
              <a:solidFill>
                <a:srgbClr val="FFE6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71" name="Google Shape;571;p8"/>
              <p:cNvSpPr/>
              <p:nvPr/>
            </p:nvSpPr>
            <p:spPr>
              <a:xfrm>
                <a:off x="2198800" y="2408675"/>
                <a:ext cx="62225" cy="103900"/>
              </a:xfrm>
              <a:custGeom>
                <a:avLst/>
                <a:gdLst/>
                <a:ahLst/>
                <a:cxnLst/>
                <a:rect l="l" t="t" r="r" b="b"/>
                <a:pathLst>
                  <a:path w="2489" h="4156" extrusionOk="0">
                    <a:moveTo>
                      <a:pt x="2489" y="4155"/>
                    </a:moveTo>
                    <a:lnTo>
                      <a:pt x="1" y="4155"/>
                    </a:lnTo>
                    <a:lnTo>
                      <a:pt x="1" y="1"/>
                    </a:lnTo>
                    <a:lnTo>
                      <a:pt x="2489" y="1"/>
                    </a:lnTo>
                    <a:close/>
                  </a:path>
                </a:pathLst>
              </a:custGeom>
              <a:solidFill>
                <a:srgbClr val="FCE8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572" name="Google Shape;572;p8"/>
          <p:cNvSpPr/>
          <p:nvPr/>
        </p:nvSpPr>
        <p:spPr>
          <a:xfrm>
            <a:off x="10580730" y="3767748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73" name="Google Shape;573;p8"/>
          <p:cNvSpPr/>
          <p:nvPr/>
        </p:nvSpPr>
        <p:spPr>
          <a:xfrm>
            <a:off x="10825263" y="1912231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87493446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bg>
      <p:bgPr>
        <a:solidFill>
          <a:schemeClr val="dk1"/>
        </a:solidFill>
        <a:effectLst/>
      </p:bgPr>
    </p:bg>
    <p:spTree>
      <p:nvGrpSpPr>
        <p:cNvPr id="1" name="Shape 5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75" name="Google Shape;575;p9"/>
          <p:cNvGrpSpPr/>
          <p:nvPr/>
        </p:nvGrpSpPr>
        <p:grpSpPr>
          <a:xfrm>
            <a:off x="-184227" y="-399294"/>
            <a:ext cx="13152739" cy="7397993"/>
            <a:chOff x="238125" y="822050"/>
            <a:chExt cx="7136850" cy="4051475"/>
          </a:xfrm>
        </p:grpSpPr>
        <p:sp>
          <p:nvSpPr>
            <p:cNvPr id="576" name="Google Shape;576;p9"/>
            <p:cNvSpPr/>
            <p:nvPr/>
          </p:nvSpPr>
          <p:spPr>
            <a:xfrm>
              <a:off x="238125" y="114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7" name="Google Shape;577;p9"/>
            <p:cNvSpPr/>
            <p:nvPr/>
          </p:nvSpPr>
          <p:spPr>
            <a:xfrm>
              <a:off x="238125" y="27590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8" name="Google Shape;578;p9"/>
            <p:cNvSpPr/>
            <p:nvPr/>
          </p:nvSpPr>
          <p:spPr>
            <a:xfrm>
              <a:off x="238125" y="250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9" name="Google Shape;579;p9"/>
            <p:cNvSpPr/>
            <p:nvPr/>
          </p:nvSpPr>
          <p:spPr>
            <a:xfrm>
              <a:off x="238125" y="22460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0" name="Google Shape;580;p9"/>
            <p:cNvSpPr/>
            <p:nvPr/>
          </p:nvSpPr>
          <p:spPr>
            <a:xfrm>
              <a:off x="238125" y="1971075"/>
              <a:ext cx="7136850" cy="0"/>
            </a:xfrm>
            <a:custGeom>
              <a:avLst/>
              <a:gdLst/>
              <a:ahLst/>
              <a:cxnLst/>
              <a:rect l="l" t="t" r="r" b="b"/>
              <a:pathLst>
                <a:path w="285474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1" name="Google Shape;581;p9"/>
            <p:cNvSpPr/>
            <p:nvPr/>
          </p:nvSpPr>
          <p:spPr>
            <a:xfrm>
              <a:off x="238125" y="169607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2" name="Google Shape;582;p9"/>
            <p:cNvSpPr/>
            <p:nvPr/>
          </p:nvSpPr>
          <p:spPr>
            <a:xfrm>
              <a:off x="238125" y="1420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3" name="Google Shape;583;p9"/>
            <p:cNvSpPr/>
            <p:nvPr/>
          </p:nvSpPr>
          <p:spPr>
            <a:xfrm>
              <a:off x="238125" y="33092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4" name="Google Shape;584;p9"/>
            <p:cNvSpPr/>
            <p:nvPr/>
          </p:nvSpPr>
          <p:spPr>
            <a:xfrm>
              <a:off x="238125" y="30155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5" name="Google Shape;585;p9"/>
            <p:cNvSpPr/>
            <p:nvPr/>
          </p:nvSpPr>
          <p:spPr>
            <a:xfrm>
              <a:off x="238125" y="47439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6" name="Google Shape;586;p9"/>
            <p:cNvSpPr/>
            <p:nvPr/>
          </p:nvSpPr>
          <p:spPr>
            <a:xfrm>
              <a:off x="238125" y="44549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7" name="Google Shape;587;p9"/>
            <p:cNvSpPr/>
            <p:nvPr/>
          </p:nvSpPr>
          <p:spPr>
            <a:xfrm>
              <a:off x="238125" y="4167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8" name="Google Shape;588;p9"/>
            <p:cNvSpPr/>
            <p:nvPr/>
          </p:nvSpPr>
          <p:spPr>
            <a:xfrm>
              <a:off x="238125" y="38817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9" name="Google Shape;589;p9"/>
            <p:cNvSpPr/>
            <p:nvPr/>
          </p:nvSpPr>
          <p:spPr>
            <a:xfrm>
              <a:off x="238125" y="35953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0" name="Google Shape;590;p9"/>
            <p:cNvSpPr/>
            <p:nvPr/>
          </p:nvSpPr>
          <p:spPr>
            <a:xfrm>
              <a:off x="5075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1" name="Google Shape;591;p9"/>
            <p:cNvSpPr/>
            <p:nvPr/>
          </p:nvSpPr>
          <p:spPr>
            <a:xfrm>
              <a:off x="3244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2" name="Google Shape;592;p9"/>
            <p:cNvSpPr/>
            <p:nvPr/>
          </p:nvSpPr>
          <p:spPr>
            <a:xfrm>
              <a:off x="29400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3" name="Google Shape;593;p9"/>
            <p:cNvSpPr/>
            <p:nvPr/>
          </p:nvSpPr>
          <p:spPr>
            <a:xfrm>
              <a:off x="2635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4" name="Google Shape;594;p9"/>
            <p:cNvSpPr/>
            <p:nvPr/>
          </p:nvSpPr>
          <p:spPr>
            <a:xfrm>
              <a:off x="2331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5" name="Google Shape;595;p9"/>
            <p:cNvSpPr/>
            <p:nvPr/>
          </p:nvSpPr>
          <p:spPr>
            <a:xfrm>
              <a:off x="20279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6" name="Google Shape;596;p9"/>
            <p:cNvSpPr/>
            <p:nvPr/>
          </p:nvSpPr>
          <p:spPr>
            <a:xfrm>
              <a:off x="17239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7" name="Google Shape;597;p9"/>
            <p:cNvSpPr/>
            <p:nvPr/>
          </p:nvSpPr>
          <p:spPr>
            <a:xfrm>
              <a:off x="14197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8" name="Google Shape;598;p9"/>
            <p:cNvSpPr/>
            <p:nvPr/>
          </p:nvSpPr>
          <p:spPr>
            <a:xfrm>
              <a:off x="1115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9" name="Google Shape;599;p9"/>
            <p:cNvSpPr/>
            <p:nvPr/>
          </p:nvSpPr>
          <p:spPr>
            <a:xfrm>
              <a:off x="811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0" name="Google Shape;600;p9"/>
            <p:cNvSpPr/>
            <p:nvPr/>
          </p:nvSpPr>
          <p:spPr>
            <a:xfrm>
              <a:off x="3548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1" name="Google Shape;601;p9"/>
            <p:cNvSpPr/>
            <p:nvPr/>
          </p:nvSpPr>
          <p:spPr>
            <a:xfrm>
              <a:off x="62845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2" name="Google Shape;602;p9"/>
            <p:cNvSpPr/>
            <p:nvPr/>
          </p:nvSpPr>
          <p:spPr>
            <a:xfrm>
              <a:off x="5980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3" name="Google Shape;603;p9"/>
            <p:cNvSpPr/>
            <p:nvPr/>
          </p:nvSpPr>
          <p:spPr>
            <a:xfrm>
              <a:off x="5676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4" name="Google Shape;604;p9"/>
            <p:cNvSpPr/>
            <p:nvPr/>
          </p:nvSpPr>
          <p:spPr>
            <a:xfrm>
              <a:off x="53724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5" name="Google Shape;605;p9"/>
            <p:cNvSpPr/>
            <p:nvPr/>
          </p:nvSpPr>
          <p:spPr>
            <a:xfrm>
              <a:off x="50684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6" name="Google Shape;606;p9"/>
            <p:cNvSpPr/>
            <p:nvPr/>
          </p:nvSpPr>
          <p:spPr>
            <a:xfrm>
              <a:off x="47644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7" name="Google Shape;607;p9"/>
            <p:cNvSpPr/>
            <p:nvPr/>
          </p:nvSpPr>
          <p:spPr>
            <a:xfrm>
              <a:off x="4460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8" name="Google Shape;608;p9"/>
            <p:cNvSpPr/>
            <p:nvPr/>
          </p:nvSpPr>
          <p:spPr>
            <a:xfrm>
              <a:off x="4156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9" name="Google Shape;609;p9"/>
            <p:cNvSpPr/>
            <p:nvPr/>
          </p:nvSpPr>
          <p:spPr>
            <a:xfrm>
              <a:off x="38522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0" name="Google Shape;610;p9"/>
            <p:cNvSpPr/>
            <p:nvPr/>
          </p:nvSpPr>
          <p:spPr>
            <a:xfrm>
              <a:off x="65885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1" name="Google Shape;611;p9"/>
            <p:cNvSpPr/>
            <p:nvPr/>
          </p:nvSpPr>
          <p:spPr>
            <a:xfrm>
              <a:off x="71967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2" name="Google Shape;612;p9"/>
            <p:cNvSpPr/>
            <p:nvPr/>
          </p:nvSpPr>
          <p:spPr>
            <a:xfrm>
              <a:off x="68927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613" name="Google Shape;613;p9"/>
          <p:cNvSpPr/>
          <p:nvPr/>
        </p:nvSpPr>
        <p:spPr>
          <a:xfrm>
            <a:off x="921767" y="1644233"/>
            <a:ext cx="5145200" cy="2093200"/>
          </a:xfrm>
          <a:prstGeom prst="roundRect">
            <a:avLst>
              <a:gd name="adj" fmla="val 16667"/>
            </a:avLst>
          </a:prstGeom>
          <a:solidFill>
            <a:schemeClr val="lt1"/>
          </a:solidFill>
          <a:ln w="76200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14" name="Google Shape;614;p9"/>
          <p:cNvSpPr/>
          <p:nvPr/>
        </p:nvSpPr>
        <p:spPr>
          <a:xfrm>
            <a:off x="936367" y="4148333"/>
            <a:ext cx="5145200" cy="1146000"/>
          </a:xfrm>
          <a:prstGeom prst="roundRect">
            <a:avLst>
              <a:gd name="adj" fmla="val 16667"/>
            </a:avLst>
          </a:prstGeom>
          <a:solidFill>
            <a:schemeClr val="accent1"/>
          </a:solidFill>
          <a:ln w="762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15" name="Google Shape;615;p9"/>
          <p:cNvSpPr txBox="1">
            <a:spLocks noGrp="1"/>
          </p:cNvSpPr>
          <p:nvPr>
            <p:ph type="title"/>
          </p:nvPr>
        </p:nvSpPr>
        <p:spPr>
          <a:xfrm>
            <a:off x="950967" y="1801233"/>
            <a:ext cx="5116000" cy="177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667"/>
            </a:lvl1pPr>
            <a:lvl2pPr lvl="1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2pPr>
            <a:lvl3pPr lvl="2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3pPr>
            <a:lvl4pPr lvl="3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4pPr>
            <a:lvl5pPr lvl="4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5pPr>
            <a:lvl6pPr lvl="5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6pPr>
            <a:lvl7pPr lvl="6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7pPr>
            <a:lvl8pPr lvl="7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8pPr>
            <a:lvl9pPr lvl="8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9pPr>
          </a:lstStyle>
          <a:p>
            <a:endParaRPr/>
          </a:p>
        </p:txBody>
      </p:sp>
      <p:sp>
        <p:nvSpPr>
          <p:cNvPr id="616" name="Google Shape;616;p9"/>
          <p:cNvSpPr txBox="1">
            <a:spLocks noGrp="1"/>
          </p:cNvSpPr>
          <p:nvPr>
            <p:ph type="subTitle" idx="1"/>
          </p:nvPr>
        </p:nvSpPr>
        <p:spPr>
          <a:xfrm>
            <a:off x="950967" y="4189933"/>
            <a:ext cx="5116000" cy="1062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grpSp>
        <p:nvGrpSpPr>
          <p:cNvPr id="617" name="Google Shape;617;p9"/>
          <p:cNvGrpSpPr/>
          <p:nvPr/>
        </p:nvGrpSpPr>
        <p:grpSpPr>
          <a:xfrm rot="-4500389">
            <a:off x="5490929" y="5016493"/>
            <a:ext cx="675800" cy="675843"/>
            <a:chOff x="3312800" y="1179225"/>
            <a:chExt cx="473725" cy="473700"/>
          </a:xfrm>
        </p:grpSpPr>
        <p:sp>
          <p:nvSpPr>
            <p:cNvPr id="618" name="Google Shape;618;p9"/>
            <p:cNvSpPr/>
            <p:nvPr/>
          </p:nvSpPr>
          <p:spPr>
            <a:xfrm>
              <a:off x="3312800" y="1179225"/>
              <a:ext cx="473725" cy="473700"/>
            </a:xfrm>
            <a:custGeom>
              <a:avLst/>
              <a:gdLst/>
              <a:ahLst/>
              <a:cxnLst/>
              <a:rect l="l" t="t" r="r" b="b"/>
              <a:pathLst>
                <a:path w="18949" h="18948" extrusionOk="0">
                  <a:moveTo>
                    <a:pt x="9474" y="0"/>
                  </a:moveTo>
                  <a:cubicBezTo>
                    <a:pt x="4236" y="0"/>
                    <a:pt x="1" y="4236"/>
                    <a:pt x="1" y="9474"/>
                  </a:cubicBezTo>
                  <a:cubicBezTo>
                    <a:pt x="1" y="14712"/>
                    <a:pt x="4236" y="18948"/>
                    <a:pt x="9474" y="18948"/>
                  </a:cubicBezTo>
                  <a:cubicBezTo>
                    <a:pt x="14713" y="18948"/>
                    <a:pt x="18948" y="14712"/>
                    <a:pt x="18948" y="9474"/>
                  </a:cubicBezTo>
                  <a:cubicBezTo>
                    <a:pt x="18948" y="4236"/>
                    <a:pt x="14713" y="0"/>
                    <a:pt x="9474" y="0"/>
                  </a:cubicBezTo>
                  <a:close/>
                </a:path>
              </a:pathLst>
            </a:custGeom>
            <a:solidFill>
              <a:schemeClr val="lt2"/>
            </a:solidFill>
            <a:ln w="762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9" name="Google Shape;619;p9"/>
            <p:cNvSpPr/>
            <p:nvPr/>
          </p:nvSpPr>
          <p:spPr>
            <a:xfrm>
              <a:off x="3366075" y="1255250"/>
              <a:ext cx="367175" cy="321750"/>
            </a:xfrm>
            <a:custGeom>
              <a:avLst/>
              <a:gdLst/>
              <a:ahLst/>
              <a:cxnLst/>
              <a:rect l="l" t="t" r="r" b="b"/>
              <a:pathLst>
                <a:path w="14687" h="12870" extrusionOk="0">
                  <a:moveTo>
                    <a:pt x="7320" y="1"/>
                  </a:moveTo>
                  <a:cubicBezTo>
                    <a:pt x="6348" y="1"/>
                    <a:pt x="5362" y="223"/>
                    <a:pt x="4436" y="694"/>
                  </a:cubicBezTo>
                  <a:cubicBezTo>
                    <a:pt x="1253" y="2323"/>
                    <a:pt x="0" y="6182"/>
                    <a:pt x="1604" y="9340"/>
                  </a:cubicBezTo>
                  <a:cubicBezTo>
                    <a:pt x="2753" y="11585"/>
                    <a:pt x="5011" y="12870"/>
                    <a:pt x="7350" y="12870"/>
                  </a:cubicBezTo>
                  <a:cubicBezTo>
                    <a:pt x="8328" y="12870"/>
                    <a:pt x="9320" y="12645"/>
                    <a:pt x="10251" y="12172"/>
                  </a:cubicBezTo>
                  <a:cubicBezTo>
                    <a:pt x="13409" y="10543"/>
                    <a:pt x="14687" y="6684"/>
                    <a:pt x="13058" y="3526"/>
                  </a:cubicBezTo>
                  <a:cubicBezTo>
                    <a:pt x="11924" y="1294"/>
                    <a:pt x="9664" y="1"/>
                    <a:pt x="732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0" name="Google Shape;620;p9"/>
            <p:cNvSpPr/>
            <p:nvPr/>
          </p:nvSpPr>
          <p:spPr>
            <a:xfrm>
              <a:off x="3424950" y="1327400"/>
              <a:ext cx="249400" cy="180100"/>
            </a:xfrm>
            <a:custGeom>
              <a:avLst/>
              <a:gdLst/>
              <a:ahLst/>
              <a:cxnLst/>
              <a:rect l="l" t="t" r="r" b="b"/>
              <a:pathLst>
                <a:path w="9976" h="7204" extrusionOk="0">
                  <a:moveTo>
                    <a:pt x="6917" y="1"/>
                  </a:moveTo>
                  <a:cubicBezTo>
                    <a:pt x="6507" y="1"/>
                    <a:pt x="6115" y="101"/>
                    <a:pt x="5740" y="289"/>
                  </a:cubicBezTo>
                  <a:cubicBezTo>
                    <a:pt x="5289" y="514"/>
                    <a:pt x="4913" y="865"/>
                    <a:pt x="4663" y="1316"/>
                  </a:cubicBezTo>
                  <a:cubicBezTo>
                    <a:pt x="4462" y="1667"/>
                    <a:pt x="4287" y="2118"/>
                    <a:pt x="4161" y="2695"/>
                  </a:cubicBezTo>
                  <a:cubicBezTo>
                    <a:pt x="3986" y="3397"/>
                    <a:pt x="3886" y="3923"/>
                    <a:pt x="3810" y="4224"/>
                  </a:cubicBezTo>
                  <a:cubicBezTo>
                    <a:pt x="3710" y="4575"/>
                    <a:pt x="3560" y="4800"/>
                    <a:pt x="3359" y="4900"/>
                  </a:cubicBezTo>
                  <a:cubicBezTo>
                    <a:pt x="3184" y="4976"/>
                    <a:pt x="3109" y="4976"/>
                    <a:pt x="3084" y="4976"/>
                  </a:cubicBezTo>
                  <a:cubicBezTo>
                    <a:pt x="2908" y="4951"/>
                    <a:pt x="2783" y="4875"/>
                    <a:pt x="2708" y="4725"/>
                  </a:cubicBezTo>
                  <a:cubicBezTo>
                    <a:pt x="2658" y="4625"/>
                    <a:pt x="2658" y="4550"/>
                    <a:pt x="2683" y="4424"/>
                  </a:cubicBezTo>
                  <a:cubicBezTo>
                    <a:pt x="2733" y="4249"/>
                    <a:pt x="2933" y="4048"/>
                    <a:pt x="3234" y="3848"/>
                  </a:cubicBezTo>
                  <a:lnTo>
                    <a:pt x="3585" y="3622"/>
                  </a:lnTo>
                  <a:lnTo>
                    <a:pt x="2482" y="1743"/>
                  </a:lnTo>
                  <a:lnTo>
                    <a:pt x="2106" y="1968"/>
                  </a:lnTo>
                  <a:cubicBezTo>
                    <a:pt x="1605" y="2269"/>
                    <a:pt x="1204" y="2670"/>
                    <a:pt x="953" y="3121"/>
                  </a:cubicBezTo>
                  <a:cubicBezTo>
                    <a:pt x="678" y="3597"/>
                    <a:pt x="577" y="4098"/>
                    <a:pt x="627" y="4625"/>
                  </a:cubicBezTo>
                  <a:lnTo>
                    <a:pt x="1" y="4951"/>
                  </a:lnTo>
                  <a:lnTo>
                    <a:pt x="928" y="6755"/>
                  </a:lnTo>
                  <a:lnTo>
                    <a:pt x="1505" y="6454"/>
                  </a:lnTo>
                  <a:cubicBezTo>
                    <a:pt x="1755" y="6705"/>
                    <a:pt x="2006" y="6905"/>
                    <a:pt x="2307" y="7031"/>
                  </a:cubicBezTo>
                  <a:cubicBezTo>
                    <a:pt x="2588" y="7146"/>
                    <a:pt x="2879" y="7204"/>
                    <a:pt x="3174" y="7204"/>
                  </a:cubicBezTo>
                  <a:cubicBezTo>
                    <a:pt x="3589" y="7204"/>
                    <a:pt x="4013" y="7089"/>
                    <a:pt x="4437" y="6855"/>
                  </a:cubicBezTo>
                  <a:cubicBezTo>
                    <a:pt x="4813" y="6655"/>
                    <a:pt x="5164" y="6304"/>
                    <a:pt x="5440" y="5803"/>
                  </a:cubicBezTo>
                  <a:cubicBezTo>
                    <a:pt x="5640" y="5502"/>
                    <a:pt x="5790" y="5076"/>
                    <a:pt x="5916" y="4600"/>
                  </a:cubicBezTo>
                  <a:cubicBezTo>
                    <a:pt x="5966" y="4474"/>
                    <a:pt x="6016" y="4174"/>
                    <a:pt x="6091" y="3773"/>
                  </a:cubicBezTo>
                  <a:cubicBezTo>
                    <a:pt x="6141" y="3447"/>
                    <a:pt x="6191" y="3221"/>
                    <a:pt x="6242" y="3071"/>
                  </a:cubicBezTo>
                  <a:cubicBezTo>
                    <a:pt x="6392" y="2695"/>
                    <a:pt x="6592" y="2419"/>
                    <a:pt x="6818" y="2319"/>
                  </a:cubicBezTo>
                  <a:cubicBezTo>
                    <a:pt x="6943" y="2244"/>
                    <a:pt x="7069" y="2219"/>
                    <a:pt x="7169" y="2219"/>
                  </a:cubicBezTo>
                  <a:cubicBezTo>
                    <a:pt x="7244" y="2244"/>
                    <a:pt x="7294" y="2269"/>
                    <a:pt x="7369" y="2369"/>
                  </a:cubicBezTo>
                  <a:cubicBezTo>
                    <a:pt x="7420" y="2469"/>
                    <a:pt x="7420" y="2545"/>
                    <a:pt x="7420" y="2595"/>
                  </a:cubicBezTo>
                  <a:cubicBezTo>
                    <a:pt x="7344" y="2745"/>
                    <a:pt x="7219" y="2895"/>
                    <a:pt x="7019" y="3046"/>
                  </a:cubicBezTo>
                  <a:lnTo>
                    <a:pt x="6668" y="3271"/>
                  </a:lnTo>
                  <a:lnTo>
                    <a:pt x="7946" y="5051"/>
                  </a:lnTo>
                  <a:lnTo>
                    <a:pt x="8272" y="4850"/>
                  </a:lnTo>
                  <a:cubicBezTo>
                    <a:pt x="8873" y="4474"/>
                    <a:pt x="9249" y="3973"/>
                    <a:pt x="9399" y="3296"/>
                  </a:cubicBezTo>
                  <a:cubicBezTo>
                    <a:pt x="9450" y="3021"/>
                    <a:pt x="9450" y="2745"/>
                    <a:pt x="9399" y="2444"/>
                  </a:cubicBezTo>
                  <a:lnTo>
                    <a:pt x="9976" y="2144"/>
                  </a:lnTo>
                  <a:lnTo>
                    <a:pt x="9049" y="339"/>
                  </a:lnTo>
                  <a:lnTo>
                    <a:pt x="8497" y="640"/>
                  </a:lnTo>
                  <a:cubicBezTo>
                    <a:pt x="8121" y="289"/>
                    <a:pt x="7670" y="63"/>
                    <a:pt x="7169" y="13"/>
                  </a:cubicBezTo>
                  <a:cubicBezTo>
                    <a:pt x="7084" y="5"/>
                    <a:pt x="7000" y="1"/>
                    <a:pt x="69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621" name="Google Shape;621;p9"/>
          <p:cNvSpPr/>
          <p:nvPr/>
        </p:nvSpPr>
        <p:spPr>
          <a:xfrm>
            <a:off x="4793263" y="5484331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14636394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spTree>
      <p:nvGrpSpPr>
        <p:cNvPr id="1" name="Shape 21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66" name="Google Shape;2166;p34"/>
          <p:cNvGrpSpPr/>
          <p:nvPr/>
        </p:nvGrpSpPr>
        <p:grpSpPr>
          <a:xfrm>
            <a:off x="-184227" y="-399294"/>
            <a:ext cx="13152739" cy="7397993"/>
            <a:chOff x="238125" y="822050"/>
            <a:chExt cx="7136850" cy="4051475"/>
          </a:xfrm>
        </p:grpSpPr>
        <p:sp>
          <p:nvSpPr>
            <p:cNvPr id="2167" name="Google Shape;2167;p34"/>
            <p:cNvSpPr/>
            <p:nvPr/>
          </p:nvSpPr>
          <p:spPr>
            <a:xfrm>
              <a:off x="238125" y="114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8" name="Google Shape;2168;p34"/>
            <p:cNvSpPr/>
            <p:nvPr/>
          </p:nvSpPr>
          <p:spPr>
            <a:xfrm>
              <a:off x="238125" y="27590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9" name="Google Shape;2169;p34"/>
            <p:cNvSpPr/>
            <p:nvPr/>
          </p:nvSpPr>
          <p:spPr>
            <a:xfrm>
              <a:off x="238125" y="250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0" name="Google Shape;2170;p34"/>
            <p:cNvSpPr/>
            <p:nvPr/>
          </p:nvSpPr>
          <p:spPr>
            <a:xfrm>
              <a:off x="238125" y="22460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1" name="Google Shape;2171;p34"/>
            <p:cNvSpPr/>
            <p:nvPr/>
          </p:nvSpPr>
          <p:spPr>
            <a:xfrm>
              <a:off x="238125" y="1971075"/>
              <a:ext cx="7136850" cy="0"/>
            </a:xfrm>
            <a:custGeom>
              <a:avLst/>
              <a:gdLst/>
              <a:ahLst/>
              <a:cxnLst/>
              <a:rect l="l" t="t" r="r" b="b"/>
              <a:pathLst>
                <a:path w="285474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2" name="Google Shape;2172;p34"/>
            <p:cNvSpPr/>
            <p:nvPr/>
          </p:nvSpPr>
          <p:spPr>
            <a:xfrm>
              <a:off x="238125" y="169607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3" name="Google Shape;2173;p34"/>
            <p:cNvSpPr/>
            <p:nvPr/>
          </p:nvSpPr>
          <p:spPr>
            <a:xfrm>
              <a:off x="238125" y="1420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4" name="Google Shape;2174;p34"/>
            <p:cNvSpPr/>
            <p:nvPr/>
          </p:nvSpPr>
          <p:spPr>
            <a:xfrm>
              <a:off x="238125" y="33092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5" name="Google Shape;2175;p34"/>
            <p:cNvSpPr/>
            <p:nvPr/>
          </p:nvSpPr>
          <p:spPr>
            <a:xfrm>
              <a:off x="238125" y="30155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6" name="Google Shape;2176;p34"/>
            <p:cNvSpPr/>
            <p:nvPr/>
          </p:nvSpPr>
          <p:spPr>
            <a:xfrm>
              <a:off x="238125" y="47439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7" name="Google Shape;2177;p34"/>
            <p:cNvSpPr/>
            <p:nvPr/>
          </p:nvSpPr>
          <p:spPr>
            <a:xfrm>
              <a:off x="238125" y="44549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8" name="Google Shape;2178;p34"/>
            <p:cNvSpPr/>
            <p:nvPr/>
          </p:nvSpPr>
          <p:spPr>
            <a:xfrm>
              <a:off x="238125" y="4167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9" name="Google Shape;2179;p34"/>
            <p:cNvSpPr/>
            <p:nvPr/>
          </p:nvSpPr>
          <p:spPr>
            <a:xfrm>
              <a:off x="238125" y="38817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0" name="Google Shape;2180;p34"/>
            <p:cNvSpPr/>
            <p:nvPr/>
          </p:nvSpPr>
          <p:spPr>
            <a:xfrm>
              <a:off x="238125" y="35953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1" name="Google Shape;2181;p34"/>
            <p:cNvSpPr/>
            <p:nvPr/>
          </p:nvSpPr>
          <p:spPr>
            <a:xfrm>
              <a:off x="5075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2" name="Google Shape;2182;p34"/>
            <p:cNvSpPr/>
            <p:nvPr/>
          </p:nvSpPr>
          <p:spPr>
            <a:xfrm>
              <a:off x="3244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3" name="Google Shape;2183;p34"/>
            <p:cNvSpPr/>
            <p:nvPr/>
          </p:nvSpPr>
          <p:spPr>
            <a:xfrm>
              <a:off x="29400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4" name="Google Shape;2184;p34"/>
            <p:cNvSpPr/>
            <p:nvPr/>
          </p:nvSpPr>
          <p:spPr>
            <a:xfrm>
              <a:off x="2635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5" name="Google Shape;2185;p34"/>
            <p:cNvSpPr/>
            <p:nvPr/>
          </p:nvSpPr>
          <p:spPr>
            <a:xfrm>
              <a:off x="2331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6" name="Google Shape;2186;p34"/>
            <p:cNvSpPr/>
            <p:nvPr/>
          </p:nvSpPr>
          <p:spPr>
            <a:xfrm>
              <a:off x="20279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7" name="Google Shape;2187;p34"/>
            <p:cNvSpPr/>
            <p:nvPr/>
          </p:nvSpPr>
          <p:spPr>
            <a:xfrm>
              <a:off x="17239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8" name="Google Shape;2188;p34"/>
            <p:cNvSpPr/>
            <p:nvPr/>
          </p:nvSpPr>
          <p:spPr>
            <a:xfrm>
              <a:off x="14197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9" name="Google Shape;2189;p34"/>
            <p:cNvSpPr/>
            <p:nvPr/>
          </p:nvSpPr>
          <p:spPr>
            <a:xfrm>
              <a:off x="1115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0" name="Google Shape;2190;p34"/>
            <p:cNvSpPr/>
            <p:nvPr/>
          </p:nvSpPr>
          <p:spPr>
            <a:xfrm>
              <a:off x="811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1" name="Google Shape;2191;p34"/>
            <p:cNvSpPr/>
            <p:nvPr/>
          </p:nvSpPr>
          <p:spPr>
            <a:xfrm>
              <a:off x="3548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2" name="Google Shape;2192;p34"/>
            <p:cNvSpPr/>
            <p:nvPr/>
          </p:nvSpPr>
          <p:spPr>
            <a:xfrm>
              <a:off x="62845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3" name="Google Shape;2193;p34"/>
            <p:cNvSpPr/>
            <p:nvPr/>
          </p:nvSpPr>
          <p:spPr>
            <a:xfrm>
              <a:off x="5980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4" name="Google Shape;2194;p34"/>
            <p:cNvSpPr/>
            <p:nvPr/>
          </p:nvSpPr>
          <p:spPr>
            <a:xfrm>
              <a:off x="5676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5" name="Google Shape;2195;p34"/>
            <p:cNvSpPr/>
            <p:nvPr/>
          </p:nvSpPr>
          <p:spPr>
            <a:xfrm>
              <a:off x="53724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6" name="Google Shape;2196;p34"/>
            <p:cNvSpPr/>
            <p:nvPr/>
          </p:nvSpPr>
          <p:spPr>
            <a:xfrm>
              <a:off x="50684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7" name="Google Shape;2197;p34"/>
            <p:cNvSpPr/>
            <p:nvPr/>
          </p:nvSpPr>
          <p:spPr>
            <a:xfrm>
              <a:off x="47644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8" name="Google Shape;2198;p34"/>
            <p:cNvSpPr/>
            <p:nvPr/>
          </p:nvSpPr>
          <p:spPr>
            <a:xfrm>
              <a:off x="4460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9" name="Google Shape;2199;p34"/>
            <p:cNvSpPr/>
            <p:nvPr/>
          </p:nvSpPr>
          <p:spPr>
            <a:xfrm>
              <a:off x="4156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0" name="Google Shape;2200;p34"/>
            <p:cNvSpPr/>
            <p:nvPr/>
          </p:nvSpPr>
          <p:spPr>
            <a:xfrm>
              <a:off x="38522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1" name="Google Shape;2201;p34"/>
            <p:cNvSpPr/>
            <p:nvPr/>
          </p:nvSpPr>
          <p:spPr>
            <a:xfrm>
              <a:off x="65885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2" name="Google Shape;2202;p34"/>
            <p:cNvSpPr/>
            <p:nvPr/>
          </p:nvSpPr>
          <p:spPr>
            <a:xfrm>
              <a:off x="71967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3" name="Google Shape;2203;p34"/>
            <p:cNvSpPr/>
            <p:nvPr/>
          </p:nvSpPr>
          <p:spPr>
            <a:xfrm>
              <a:off x="68927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204" name="Google Shape;2204;p34"/>
          <p:cNvGrpSpPr/>
          <p:nvPr/>
        </p:nvGrpSpPr>
        <p:grpSpPr>
          <a:xfrm>
            <a:off x="9370200" y="4206167"/>
            <a:ext cx="1691933" cy="1691967"/>
            <a:chOff x="94500" y="533550"/>
            <a:chExt cx="1268950" cy="1268975"/>
          </a:xfrm>
        </p:grpSpPr>
        <p:sp>
          <p:nvSpPr>
            <p:cNvPr id="2205" name="Google Shape;2205;p34"/>
            <p:cNvSpPr/>
            <p:nvPr/>
          </p:nvSpPr>
          <p:spPr>
            <a:xfrm>
              <a:off x="94500" y="533550"/>
              <a:ext cx="1268950" cy="1268975"/>
            </a:xfrm>
            <a:custGeom>
              <a:avLst/>
              <a:gdLst/>
              <a:ahLst/>
              <a:cxnLst/>
              <a:rect l="l" t="t" r="r" b="b"/>
              <a:pathLst>
                <a:path w="50758" h="50759" extrusionOk="0">
                  <a:moveTo>
                    <a:pt x="25389" y="1"/>
                  </a:moveTo>
                  <a:cubicBezTo>
                    <a:pt x="11370" y="1"/>
                    <a:pt x="1" y="11370"/>
                    <a:pt x="1" y="25369"/>
                  </a:cubicBezTo>
                  <a:cubicBezTo>
                    <a:pt x="1" y="39389"/>
                    <a:pt x="11370" y="50758"/>
                    <a:pt x="25389" y="50758"/>
                  </a:cubicBezTo>
                  <a:cubicBezTo>
                    <a:pt x="39409" y="50758"/>
                    <a:pt x="50758" y="39389"/>
                    <a:pt x="50758" y="25369"/>
                  </a:cubicBezTo>
                  <a:cubicBezTo>
                    <a:pt x="50758" y="11370"/>
                    <a:pt x="39409" y="1"/>
                    <a:pt x="25389" y="1"/>
                  </a:cubicBezTo>
                  <a:close/>
                </a:path>
              </a:pathLst>
            </a:custGeom>
            <a:solidFill>
              <a:srgbClr val="FFFFFF"/>
            </a:solidFill>
            <a:ln w="1143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2206" name="Google Shape;2206;p34"/>
            <p:cNvGrpSpPr/>
            <p:nvPr/>
          </p:nvGrpSpPr>
          <p:grpSpPr>
            <a:xfrm>
              <a:off x="94500" y="533550"/>
              <a:ext cx="1268950" cy="1268975"/>
              <a:chOff x="756000" y="1451225"/>
              <a:chExt cx="1268950" cy="1268975"/>
            </a:xfrm>
          </p:grpSpPr>
          <p:sp>
            <p:nvSpPr>
              <p:cNvPr id="2207" name="Google Shape;2207;p34"/>
              <p:cNvSpPr/>
              <p:nvPr/>
            </p:nvSpPr>
            <p:spPr>
              <a:xfrm>
                <a:off x="756000" y="1451225"/>
                <a:ext cx="1268950" cy="1268975"/>
              </a:xfrm>
              <a:custGeom>
                <a:avLst/>
                <a:gdLst/>
                <a:ahLst/>
                <a:cxnLst/>
                <a:rect l="l" t="t" r="r" b="b"/>
                <a:pathLst>
                  <a:path w="50758" h="50759" extrusionOk="0">
                    <a:moveTo>
                      <a:pt x="25389" y="1"/>
                    </a:moveTo>
                    <a:cubicBezTo>
                      <a:pt x="11370" y="1"/>
                      <a:pt x="1" y="11370"/>
                      <a:pt x="1" y="25369"/>
                    </a:cubicBezTo>
                    <a:cubicBezTo>
                      <a:pt x="1" y="39389"/>
                      <a:pt x="11370" y="50758"/>
                      <a:pt x="25389" y="50758"/>
                    </a:cubicBezTo>
                    <a:cubicBezTo>
                      <a:pt x="39409" y="50758"/>
                      <a:pt x="50758" y="39389"/>
                      <a:pt x="50758" y="25369"/>
                    </a:cubicBezTo>
                    <a:cubicBezTo>
                      <a:pt x="50758" y="11370"/>
                      <a:pt x="39409" y="1"/>
                      <a:pt x="2538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08" name="Google Shape;2208;p34"/>
              <p:cNvSpPr/>
              <p:nvPr/>
            </p:nvSpPr>
            <p:spPr>
              <a:xfrm>
                <a:off x="773700" y="1805000"/>
                <a:ext cx="922525" cy="911650"/>
              </a:xfrm>
              <a:custGeom>
                <a:avLst/>
                <a:gdLst/>
                <a:ahLst/>
                <a:cxnLst/>
                <a:rect l="l" t="t" r="r" b="b"/>
                <a:pathLst>
                  <a:path w="36901" h="36466" extrusionOk="0">
                    <a:moveTo>
                      <a:pt x="24631" y="0"/>
                    </a:moveTo>
                    <a:cubicBezTo>
                      <a:pt x="16210" y="0"/>
                      <a:pt x="5583" y="3149"/>
                      <a:pt x="1" y="17166"/>
                    </a:cubicBezTo>
                    <a:cubicBezTo>
                      <a:pt x="2469" y="27463"/>
                      <a:pt x="11228" y="35333"/>
                      <a:pt x="22011" y="36465"/>
                    </a:cubicBezTo>
                    <a:cubicBezTo>
                      <a:pt x="27878" y="31529"/>
                      <a:pt x="36111" y="21252"/>
                      <a:pt x="36900" y="2095"/>
                    </a:cubicBezTo>
                    <a:cubicBezTo>
                      <a:pt x="36900" y="2095"/>
                      <a:pt x="31500" y="0"/>
                      <a:pt x="24631" y="0"/>
                    </a:cubicBezTo>
                    <a:close/>
                  </a:path>
                </a:pathLst>
              </a:custGeom>
              <a:solidFill>
                <a:srgbClr val="7AAF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09" name="Google Shape;2209;p34"/>
              <p:cNvSpPr/>
              <p:nvPr/>
            </p:nvSpPr>
            <p:spPr>
              <a:xfrm>
                <a:off x="969425" y="1451225"/>
                <a:ext cx="796075" cy="404625"/>
              </a:xfrm>
              <a:custGeom>
                <a:avLst/>
                <a:gdLst/>
                <a:ahLst/>
                <a:cxnLst/>
                <a:rect l="l" t="t" r="r" b="b"/>
                <a:pathLst>
                  <a:path w="31843" h="16185" extrusionOk="0">
                    <a:moveTo>
                      <a:pt x="16852" y="1"/>
                    </a:moveTo>
                    <a:cubicBezTo>
                      <a:pt x="10379" y="1"/>
                      <a:pt x="4492" y="2429"/>
                      <a:pt x="1" y="6394"/>
                    </a:cubicBezTo>
                    <a:cubicBezTo>
                      <a:pt x="2553" y="5483"/>
                      <a:pt x="5031" y="5099"/>
                      <a:pt x="7397" y="5099"/>
                    </a:cubicBezTo>
                    <a:cubicBezTo>
                      <a:pt x="20104" y="5099"/>
                      <a:pt x="29537" y="16185"/>
                      <a:pt x="29537" y="16185"/>
                    </a:cubicBezTo>
                    <a:cubicBezTo>
                      <a:pt x="31843" y="11573"/>
                      <a:pt x="31398" y="7223"/>
                      <a:pt x="30083" y="3723"/>
                    </a:cubicBezTo>
                    <a:cubicBezTo>
                      <a:pt x="26219" y="1356"/>
                      <a:pt x="21687" y="1"/>
                      <a:pt x="16852" y="1"/>
                    </a:cubicBezTo>
                    <a:close/>
                  </a:path>
                </a:pathLst>
              </a:custGeom>
              <a:solidFill>
                <a:srgbClr val="E51F2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10" name="Google Shape;2210;p34"/>
              <p:cNvSpPr/>
              <p:nvPr/>
            </p:nvSpPr>
            <p:spPr>
              <a:xfrm>
                <a:off x="1710350" y="1862325"/>
                <a:ext cx="314600" cy="548850"/>
              </a:xfrm>
              <a:custGeom>
                <a:avLst/>
                <a:gdLst/>
                <a:ahLst/>
                <a:cxnLst/>
                <a:rect l="l" t="t" r="r" b="b"/>
                <a:pathLst>
                  <a:path w="12584" h="21954" extrusionOk="0">
                    <a:moveTo>
                      <a:pt x="2088" y="1"/>
                    </a:moveTo>
                    <a:cubicBezTo>
                      <a:pt x="801" y="1"/>
                      <a:pt x="1" y="146"/>
                      <a:pt x="1" y="146"/>
                    </a:cubicBezTo>
                    <a:cubicBezTo>
                      <a:pt x="1" y="146"/>
                      <a:pt x="8477" y="10362"/>
                      <a:pt x="9003" y="21954"/>
                    </a:cubicBezTo>
                    <a:cubicBezTo>
                      <a:pt x="11269" y="18130"/>
                      <a:pt x="12584" y="13679"/>
                      <a:pt x="12584" y="8925"/>
                    </a:cubicBezTo>
                    <a:cubicBezTo>
                      <a:pt x="12584" y="6923"/>
                      <a:pt x="12341" y="4960"/>
                      <a:pt x="11896" y="3079"/>
                    </a:cubicBezTo>
                    <a:cubicBezTo>
                      <a:pt x="8272" y="468"/>
                      <a:pt x="4397" y="1"/>
                      <a:pt x="2088" y="1"/>
                    </a:cubicBezTo>
                    <a:close/>
                  </a:path>
                </a:pathLst>
              </a:custGeom>
              <a:solidFill>
                <a:srgbClr val="FFC1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11" name="Google Shape;2211;p34"/>
              <p:cNvSpPr/>
              <p:nvPr/>
            </p:nvSpPr>
            <p:spPr>
              <a:xfrm>
                <a:off x="1561150" y="1745925"/>
                <a:ext cx="239750" cy="222375"/>
              </a:xfrm>
              <a:custGeom>
                <a:avLst/>
                <a:gdLst/>
                <a:ahLst/>
                <a:cxnLst/>
                <a:rect l="l" t="t" r="r" b="b"/>
                <a:pathLst>
                  <a:path w="9590" h="8895" extrusionOk="0">
                    <a:moveTo>
                      <a:pt x="4215" y="1"/>
                    </a:moveTo>
                    <a:cubicBezTo>
                      <a:pt x="3347" y="1"/>
                      <a:pt x="2506" y="272"/>
                      <a:pt x="1822" y="837"/>
                    </a:cubicBezTo>
                    <a:cubicBezTo>
                      <a:pt x="82" y="2273"/>
                      <a:pt x="1" y="5065"/>
                      <a:pt x="1640" y="7047"/>
                    </a:cubicBezTo>
                    <a:cubicBezTo>
                      <a:pt x="2634" y="8250"/>
                      <a:pt x="4037" y="8894"/>
                      <a:pt x="5376" y="8894"/>
                    </a:cubicBezTo>
                    <a:cubicBezTo>
                      <a:pt x="6244" y="8894"/>
                      <a:pt x="7085" y="8624"/>
                      <a:pt x="7769" y="8059"/>
                    </a:cubicBezTo>
                    <a:cubicBezTo>
                      <a:pt x="9509" y="6622"/>
                      <a:pt x="9590" y="3831"/>
                      <a:pt x="7951" y="1848"/>
                    </a:cubicBezTo>
                    <a:cubicBezTo>
                      <a:pt x="6957" y="645"/>
                      <a:pt x="5553" y="1"/>
                      <a:pt x="4215" y="1"/>
                    </a:cubicBezTo>
                    <a:close/>
                  </a:path>
                </a:pathLst>
              </a:custGeom>
              <a:solidFill>
                <a:srgbClr val="DCEAF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12" name="Google Shape;2212;p34"/>
              <p:cNvSpPr/>
              <p:nvPr/>
            </p:nvSpPr>
            <p:spPr>
              <a:xfrm>
                <a:off x="1667875" y="1778000"/>
                <a:ext cx="101175" cy="79350"/>
              </a:xfrm>
              <a:custGeom>
                <a:avLst/>
                <a:gdLst/>
                <a:ahLst/>
                <a:cxnLst/>
                <a:rect l="l" t="t" r="r" b="b"/>
                <a:pathLst>
                  <a:path w="4047" h="3174" extrusionOk="0">
                    <a:moveTo>
                      <a:pt x="1255" y="0"/>
                    </a:moveTo>
                    <a:cubicBezTo>
                      <a:pt x="910" y="0"/>
                      <a:pt x="613" y="112"/>
                      <a:pt x="425" y="342"/>
                    </a:cubicBezTo>
                    <a:cubicBezTo>
                      <a:pt x="0" y="889"/>
                      <a:pt x="365" y="1880"/>
                      <a:pt x="1255" y="2568"/>
                    </a:cubicBezTo>
                    <a:cubicBezTo>
                      <a:pt x="1757" y="2965"/>
                      <a:pt x="2327" y="3173"/>
                      <a:pt x="2800" y="3173"/>
                    </a:cubicBezTo>
                    <a:cubicBezTo>
                      <a:pt x="3147" y="3173"/>
                      <a:pt x="3442" y="3062"/>
                      <a:pt x="3622" y="2831"/>
                    </a:cubicBezTo>
                    <a:cubicBezTo>
                      <a:pt x="4046" y="2305"/>
                      <a:pt x="3682" y="1293"/>
                      <a:pt x="2792" y="605"/>
                    </a:cubicBezTo>
                    <a:cubicBezTo>
                      <a:pt x="2290" y="208"/>
                      <a:pt x="1727" y="0"/>
                      <a:pt x="125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2213" name="Google Shape;2213;p34"/>
          <p:cNvGrpSpPr/>
          <p:nvPr/>
        </p:nvGrpSpPr>
        <p:grpSpPr>
          <a:xfrm>
            <a:off x="8614017" y="4653258"/>
            <a:ext cx="840907" cy="841473"/>
            <a:chOff x="1300400" y="1688700"/>
            <a:chExt cx="481950" cy="482275"/>
          </a:xfrm>
        </p:grpSpPr>
        <p:sp>
          <p:nvSpPr>
            <p:cNvPr id="2214" name="Google Shape;2214;p34"/>
            <p:cNvSpPr/>
            <p:nvPr/>
          </p:nvSpPr>
          <p:spPr>
            <a:xfrm>
              <a:off x="1300400" y="1688700"/>
              <a:ext cx="481950" cy="482275"/>
            </a:xfrm>
            <a:custGeom>
              <a:avLst/>
              <a:gdLst/>
              <a:ahLst/>
              <a:cxnLst/>
              <a:rect l="l" t="t" r="r" b="b"/>
              <a:pathLst>
                <a:path w="19278" h="19291" extrusionOk="0">
                  <a:moveTo>
                    <a:pt x="9645" y="19290"/>
                  </a:moveTo>
                  <a:cubicBezTo>
                    <a:pt x="14952" y="19290"/>
                    <a:pt x="19277" y="14952"/>
                    <a:pt x="19277" y="9645"/>
                  </a:cubicBezTo>
                  <a:cubicBezTo>
                    <a:pt x="19277" y="4339"/>
                    <a:pt x="14952" y="1"/>
                    <a:pt x="9645" y="1"/>
                  </a:cubicBezTo>
                  <a:cubicBezTo>
                    <a:pt x="4326" y="1"/>
                    <a:pt x="0" y="4339"/>
                    <a:pt x="0" y="9645"/>
                  </a:cubicBezTo>
                  <a:cubicBezTo>
                    <a:pt x="0" y="14952"/>
                    <a:pt x="4326" y="19290"/>
                    <a:pt x="9645" y="19290"/>
                  </a:cubicBezTo>
                  <a:close/>
                </a:path>
              </a:pathLst>
            </a:custGeom>
            <a:solidFill>
              <a:srgbClr val="A54D05"/>
            </a:solidFill>
            <a:ln w="762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ct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A54D05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5" name="Google Shape;2215;p34"/>
            <p:cNvSpPr/>
            <p:nvPr/>
          </p:nvSpPr>
          <p:spPr>
            <a:xfrm>
              <a:off x="1347225" y="1735550"/>
              <a:ext cx="388275" cy="388575"/>
            </a:xfrm>
            <a:custGeom>
              <a:avLst/>
              <a:gdLst/>
              <a:ahLst/>
              <a:cxnLst/>
              <a:rect l="l" t="t" r="r" b="b"/>
              <a:pathLst>
                <a:path w="15531" h="15543" extrusionOk="0">
                  <a:moveTo>
                    <a:pt x="7772" y="15543"/>
                  </a:moveTo>
                  <a:cubicBezTo>
                    <a:pt x="12048" y="15543"/>
                    <a:pt x="15531" y="12047"/>
                    <a:pt x="15531" y="7771"/>
                  </a:cubicBezTo>
                  <a:cubicBezTo>
                    <a:pt x="15531" y="3496"/>
                    <a:pt x="12048" y="0"/>
                    <a:pt x="7772" y="0"/>
                  </a:cubicBezTo>
                  <a:cubicBezTo>
                    <a:pt x="3484" y="0"/>
                    <a:pt x="1" y="3496"/>
                    <a:pt x="1" y="7771"/>
                  </a:cubicBezTo>
                  <a:cubicBezTo>
                    <a:pt x="1" y="12047"/>
                    <a:pt x="3484" y="15543"/>
                    <a:pt x="7772" y="15543"/>
                  </a:cubicBezTo>
                  <a:close/>
                </a:path>
              </a:pathLst>
            </a:custGeom>
            <a:solidFill>
              <a:srgbClr val="E69138"/>
            </a:solidFill>
            <a:ln w="76200" cap="flat" cmpd="sng">
              <a:solidFill>
                <a:srgbClr val="A54D0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ct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r>
                <a:rPr kumimoji="0" lang="en" sz="3067" b="1" i="0" u="none" strike="noStrike" kern="0" cap="none" spc="0" normalizeH="0" baseline="0" noProof="0">
                  <a:ln>
                    <a:noFill/>
                  </a:ln>
                  <a:solidFill>
                    <a:srgbClr val="A54D05"/>
                  </a:solidFill>
                  <a:effectLst/>
                  <a:uLnTx/>
                  <a:uFillTx/>
                  <a:latin typeface="Dosis"/>
                  <a:ea typeface="Dosis"/>
                  <a:cs typeface="Dosis"/>
                  <a:sym typeface="Dosis"/>
                </a:rPr>
                <a:t>1¢</a:t>
              </a:r>
              <a:endParaRPr kumimoji="0" sz="3067" b="1" i="0" u="none" strike="noStrike" kern="0" cap="none" spc="0" normalizeH="0" baseline="0" noProof="0">
                <a:ln>
                  <a:noFill/>
                </a:ln>
                <a:solidFill>
                  <a:srgbClr val="A54D05"/>
                </a:solidFill>
                <a:effectLst/>
                <a:uLnTx/>
                <a:uFillTx/>
                <a:latin typeface="Dosis"/>
                <a:ea typeface="Dosis"/>
                <a:cs typeface="Dosis"/>
                <a:sym typeface="Dosis"/>
              </a:endParaRPr>
            </a:p>
          </p:txBody>
        </p:sp>
      </p:grpSp>
      <p:grpSp>
        <p:nvGrpSpPr>
          <p:cNvPr id="2216" name="Google Shape;2216;p34"/>
          <p:cNvGrpSpPr/>
          <p:nvPr/>
        </p:nvGrpSpPr>
        <p:grpSpPr>
          <a:xfrm>
            <a:off x="8833733" y="5056658"/>
            <a:ext cx="840907" cy="841473"/>
            <a:chOff x="1300400" y="1688700"/>
            <a:chExt cx="481950" cy="482275"/>
          </a:xfrm>
        </p:grpSpPr>
        <p:sp>
          <p:nvSpPr>
            <p:cNvPr id="2217" name="Google Shape;2217;p34"/>
            <p:cNvSpPr/>
            <p:nvPr/>
          </p:nvSpPr>
          <p:spPr>
            <a:xfrm>
              <a:off x="1300400" y="1688700"/>
              <a:ext cx="481950" cy="482275"/>
            </a:xfrm>
            <a:custGeom>
              <a:avLst/>
              <a:gdLst/>
              <a:ahLst/>
              <a:cxnLst/>
              <a:rect l="l" t="t" r="r" b="b"/>
              <a:pathLst>
                <a:path w="19278" h="19291" extrusionOk="0">
                  <a:moveTo>
                    <a:pt x="9645" y="19290"/>
                  </a:moveTo>
                  <a:cubicBezTo>
                    <a:pt x="14952" y="19290"/>
                    <a:pt x="19277" y="14952"/>
                    <a:pt x="19277" y="9645"/>
                  </a:cubicBezTo>
                  <a:cubicBezTo>
                    <a:pt x="19277" y="4339"/>
                    <a:pt x="14952" y="1"/>
                    <a:pt x="9645" y="1"/>
                  </a:cubicBezTo>
                  <a:cubicBezTo>
                    <a:pt x="4326" y="1"/>
                    <a:pt x="0" y="4339"/>
                    <a:pt x="0" y="9645"/>
                  </a:cubicBezTo>
                  <a:cubicBezTo>
                    <a:pt x="0" y="14952"/>
                    <a:pt x="4326" y="19290"/>
                    <a:pt x="9645" y="19290"/>
                  </a:cubicBezTo>
                  <a:close/>
                </a:path>
              </a:pathLst>
            </a:custGeom>
            <a:solidFill>
              <a:srgbClr val="A54D05"/>
            </a:solidFill>
            <a:ln w="762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ct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A54D05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8" name="Google Shape;2218;p34"/>
            <p:cNvSpPr/>
            <p:nvPr/>
          </p:nvSpPr>
          <p:spPr>
            <a:xfrm>
              <a:off x="1347225" y="1735550"/>
              <a:ext cx="388275" cy="388575"/>
            </a:xfrm>
            <a:custGeom>
              <a:avLst/>
              <a:gdLst/>
              <a:ahLst/>
              <a:cxnLst/>
              <a:rect l="l" t="t" r="r" b="b"/>
              <a:pathLst>
                <a:path w="15531" h="15543" extrusionOk="0">
                  <a:moveTo>
                    <a:pt x="7772" y="15543"/>
                  </a:moveTo>
                  <a:cubicBezTo>
                    <a:pt x="12048" y="15543"/>
                    <a:pt x="15531" y="12047"/>
                    <a:pt x="15531" y="7771"/>
                  </a:cubicBezTo>
                  <a:cubicBezTo>
                    <a:pt x="15531" y="3496"/>
                    <a:pt x="12048" y="0"/>
                    <a:pt x="7772" y="0"/>
                  </a:cubicBezTo>
                  <a:cubicBezTo>
                    <a:pt x="3484" y="0"/>
                    <a:pt x="1" y="3496"/>
                    <a:pt x="1" y="7771"/>
                  </a:cubicBezTo>
                  <a:cubicBezTo>
                    <a:pt x="1" y="12047"/>
                    <a:pt x="3484" y="15543"/>
                    <a:pt x="7772" y="15543"/>
                  </a:cubicBezTo>
                  <a:close/>
                </a:path>
              </a:pathLst>
            </a:custGeom>
            <a:solidFill>
              <a:srgbClr val="E69138"/>
            </a:solidFill>
            <a:ln w="76200" cap="flat" cmpd="sng">
              <a:solidFill>
                <a:srgbClr val="A54D0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ct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r>
                <a:rPr kumimoji="0" lang="en" sz="3067" b="1" i="0" u="none" strike="noStrike" kern="0" cap="none" spc="0" normalizeH="0" baseline="0" noProof="0">
                  <a:ln>
                    <a:noFill/>
                  </a:ln>
                  <a:solidFill>
                    <a:srgbClr val="A54D05"/>
                  </a:solidFill>
                  <a:effectLst/>
                  <a:uLnTx/>
                  <a:uFillTx/>
                  <a:latin typeface="Dosis"/>
                  <a:ea typeface="Dosis"/>
                  <a:cs typeface="Dosis"/>
                  <a:sym typeface="Dosis"/>
                </a:rPr>
                <a:t>1¢</a:t>
              </a:r>
              <a:endParaRPr kumimoji="0" sz="3067" b="1" i="0" u="none" strike="noStrike" kern="0" cap="none" spc="0" normalizeH="0" baseline="0" noProof="0">
                <a:ln>
                  <a:noFill/>
                </a:ln>
                <a:solidFill>
                  <a:srgbClr val="A54D05"/>
                </a:solidFill>
                <a:effectLst/>
                <a:uLnTx/>
                <a:uFillTx/>
                <a:latin typeface="Dosis"/>
                <a:ea typeface="Dosis"/>
                <a:cs typeface="Dosis"/>
                <a:sym typeface="Dosis"/>
              </a:endParaRPr>
            </a:p>
          </p:txBody>
        </p:sp>
      </p:grpSp>
      <p:sp>
        <p:nvSpPr>
          <p:cNvPr id="2219" name="Google Shape;2219;p34"/>
          <p:cNvSpPr/>
          <p:nvPr/>
        </p:nvSpPr>
        <p:spPr>
          <a:xfrm>
            <a:off x="8614030" y="4358664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BE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220" name="Google Shape;2220;p34"/>
          <p:cNvSpPr/>
          <p:nvPr/>
        </p:nvSpPr>
        <p:spPr>
          <a:xfrm>
            <a:off x="9046347" y="3021164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BE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221" name="Google Shape;2221;p34"/>
          <p:cNvSpPr/>
          <p:nvPr/>
        </p:nvSpPr>
        <p:spPr>
          <a:xfrm>
            <a:off x="10747763" y="2886164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BE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0724169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1219170">
              <a:buClr>
                <a:srgbClr val="000000"/>
              </a:buClr>
            </a:pPr>
            <a:fld id="{D2D769DF-72D7-400B-8D46-2CA7E227B53C}" type="datetimeFigureOut">
              <a:rPr lang="en-US" sz="1867" kern="0" smtClean="0">
                <a:solidFill>
                  <a:srgbClr val="000000"/>
                </a:solidFill>
                <a:cs typeface="Arial"/>
                <a:sym typeface="Arial"/>
              </a:rPr>
              <a:pPr defTabSz="1219170">
                <a:buClr>
                  <a:srgbClr val="000000"/>
                </a:buClr>
              </a:pPr>
              <a:t>1/8/2025</a:t>
            </a:fld>
            <a:endParaRPr lang="en-US"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1219170">
              <a:buClr>
                <a:srgbClr val="000000"/>
              </a:buClr>
            </a:pPr>
            <a:endParaRPr lang="en-US"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1219170">
              <a:buClr>
                <a:srgbClr val="000000"/>
              </a:buClr>
            </a:pPr>
            <a:fld id="{69B50EDA-12E8-486B-B293-B7EEEFB6F524}" type="slidenum">
              <a:rPr lang="en-US" sz="1867" kern="0" smtClean="0">
                <a:solidFill>
                  <a:srgbClr val="000000"/>
                </a:solidFill>
                <a:cs typeface="Arial"/>
                <a:sym typeface="Arial"/>
              </a:rPr>
              <a:pPr defTabSz="1219170">
                <a:buClr>
                  <a:srgbClr val="000000"/>
                </a:buClr>
              </a:pPr>
              <a:t>‹#›</a:t>
            </a:fld>
            <a:endParaRPr lang="en-US"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30250569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3">
  <p:cSld name="Section header 3">
    <p:bg>
      <p:bgPr>
        <a:solidFill>
          <a:schemeClr val="dk1"/>
        </a:solidFill>
        <a:effectLst/>
      </p:bgPr>
    </p:bg>
    <p:spTree>
      <p:nvGrpSpPr>
        <p:cNvPr id="1" name="Shape 10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16" name="Google Shape;1016;p16"/>
          <p:cNvGrpSpPr/>
          <p:nvPr/>
        </p:nvGrpSpPr>
        <p:grpSpPr>
          <a:xfrm>
            <a:off x="-184227" y="-399294"/>
            <a:ext cx="13152739" cy="7397993"/>
            <a:chOff x="238125" y="822050"/>
            <a:chExt cx="7136850" cy="4051475"/>
          </a:xfrm>
        </p:grpSpPr>
        <p:sp>
          <p:nvSpPr>
            <p:cNvPr id="1017" name="Google Shape;1017;p16"/>
            <p:cNvSpPr/>
            <p:nvPr/>
          </p:nvSpPr>
          <p:spPr>
            <a:xfrm>
              <a:off x="238125" y="114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8" name="Google Shape;1018;p16"/>
            <p:cNvSpPr/>
            <p:nvPr/>
          </p:nvSpPr>
          <p:spPr>
            <a:xfrm>
              <a:off x="238125" y="27590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9" name="Google Shape;1019;p16"/>
            <p:cNvSpPr/>
            <p:nvPr/>
          </p:nvSpPr>
          <p:spPr>
            <a:xfrm>
              <a:off x="238125" y="250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0" name="Google Shape;1020;p16"/>
            <p:cNvSpPr/>
            <p:nvPr/>
          </p:nvSpPr>
          <p:spPr>
            <a:xfrm>
              <a:off x="238125" y="22460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1" name="Google Shape;1021;p16"/>
            <p:cNvSpPr/>
            <p:nvPr/>
          </p:nvSpPr>
          <p:spPr>
            <a:xfrm>
              <a:off x="238125" y="1971075"/>
              <a:ext cx="7136850" cy="0"/>
            </a:xfrm>
            <a:custGeom>
              <a:avLst/>
              <a:gdLst/>
              <a:ahLst/>
              <a:cxnLst/>
              <a:rect l="l" t="t" r="r" b="b"/>
              <a:pathLst>
                <a:path w="285474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2" name="Google Shape;1022;p16"/>
            <p:cNvSpPr/>
            <p:nvPr/>
          </p:nvSpPr>
          <p:spPr>
            <a:xfrm>
              <a:off x="238125" y="169607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3" name="Google Shape;1023;p16"/>
            <p:cNvSpPr/>
            <p:nvPr/>
          </p:nvSpPr>
          <p:spPr>
            <a:xfrm>
              <a:off x="238125" y="1420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4" name="Google Shape;1024;p16"/>
            <p:cNvSpPr/>
            <p:nvPr/>
          </p:nvSpPr>
          <p:spPr>
            <a:xfrm>
              <a:off x="238125" y="33092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5" name="Google Shape;1025;p16"/>
            <p:cNvSpPr/>
            <p:nvPr/>
          </p:nvSpPr>
          <p:spPr>
            <a:xfrm>
              <a:off x="238125" y="30155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6" name="Google Shape;1026;p16"/>
            <p:cNvSpPr/>
            <p:nvPr/>
          </p:nvSpPr>
          <p:spPr>
            <a:xfrm>
              <a:off x="238125" y="47439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7" name="Google Shape;1027;p16"/>
            <p:cNvSpPr/>
            <p:nvPr/>
          </p:nvSpPr>
          <p:spPr>
            <a:xfrm>
              <a:off x="238125" y="44549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8" name="Google Shape;1028;p16"/>
            <p:cNvSpPr/>
            <p:nvPr/>
          </p:nvSpPr>
          <p:spPr>
            <a:xfrm>
              <a:off x="238125" y="4167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9" name="Google Shape;1029;p16"/>
            <p:cNvSpPr/>
            <p:nvPr/>
          </p:nvSpPr>
          <p:spPr>
            <a:xfrm>
              <a:off x="238125" y="38817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0" name="Google Shape;1030;p16"/>
            <p:cNvSpPr/>
            <p:nvPr/>
          </p:nvSpPr>
          <p:spPr>
            <a:xfrm>
              <a:off x="238125" y="35953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1" name="Google Shape;1031;p16"/>
            <p:cNvSpPr/>
            <p:nvPr/>
          </p:nvSpPr>
          <p:spPr>
            <a:xfrm>
              <a:off x="5075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2" name="Google Shape;1032;p16"/>
            <p:cNvSpPr/>
            <p:nvPr/>
          </p:nvSpPr>
          <p:spPr>
            <a:xfrm>
              <a:off x="3244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3" name="Google Shape;1033;p16"/>
            <p:cNvSpPr/>
            <p:nvPr/>
          </p:nvSpPr>
          <p:spPr>
            <a:xfrm>
              <a:off x="29400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4" name="Google Shape;1034;p16"/>
            <p:cNvSpPr/>
            <p:nvPr/>
          </p:nvSpPr>
          <p:spPr>
            <a:xfrm>
              <a:off x="2635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5" name="Google Shape;1035;p16"/>
            <p:cNvSpPr/>
            <p:nvPr/>
          </p:nvSpPr>
          <p:spPr>
            <a:xfrm>
              <a:off x="2331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6" name="Google Shape;1036;p16"/>
            <p:cNvSpPr/>
            <p:nvPr/>
          </p:nvSpPr>
          <p:spPr>
            <a:xfrm>
              <a:off x="20279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7" name="Google Shape;1037;p16"/>
            <p:cNvSpPr/>
            <p:nvPr/>
          </p:nvSpPr>
          <p:spPr>
            <a:xfrm>
              <a:off x="17239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8" name="Google Shape;1038;p16"/>
            <p:cNvSpPr/>
            <p:nvPr/>
          </p:nvSpPr>
          <p:spPr>
            <a:xfrm>
              <a:off x="14197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9" name="Google Shape;1039;p16"/>
            <p:cNvSpPr/>
            <p:nvPr/>
          </p:nvSpPr>
          <p:spPr>
            <a:xfrm>
              <a:off x="1115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0" name="Google Shape;1040;p16"/>
            <p:cNvSpPr/>
            <p:nvPr/>
          </p:nvSpPr>
          <p:spPr>
            <a:xfrm>
              <a:off x="811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1" name="Google Shape;1041;p16"/>
            <p:cNvSpPr/>
            <p:nvPr/>
          </p:nvSpPr>
          <p:spPr>
            <a:xfrm>
              <a:off x="3548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2" name="Google Shape;1042;p16"/>
            <p:cNvSpPr/>
            <p:nvPr/>
          </p:nvSpPr>
          <p:spPr>
            <a:xfrm>
              <a:off x="62845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3" name="Google Shape;1043;p16"/>
            <p:cNvSpPr/>
            <p:nvPr/>
          </p:nvSpPr>
          <p:spPr>
            <a:xfrm>
              <a:off x="5980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4" name="Google Shape;1044;p16"/>
            <p:cNvSpPr/>
            <p:nvPr/>
          </p:nvSpPr>
          <p:spPr>
            <a:xfrm>
              <a:off x="5676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5" name="Google Shape;1045;p16"/>
            <p:cNvSpPr/>
            <p:nvPr/>
          </p:nvSpPr>
          <p:spPr>
            <a:xfrm>
              <a:off x="53724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6" name="Google Shape;1046;p16"/>
            <p:cNvSpPr/>
            <p:nvPr/>
          </p:nvSpPr>
          <p:spPr>
            <a:xfrm>
              <a:off x="50684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7" name="Google Shape;1047;p16"/>
            <p:cNvSpPr/>
            <p:nvPr/>
          </p:nvSpPr>
          <p:spPr>
            <a:xfrm>
              <a:off x="47644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8" name="Google Shape;1048;p16"/>
            <p:cNvSpPr/>
            <p:nvPr/>
          </p:nvSpPr>
          <p:spPr>
            <a:xfrm>
              <a:off x="4460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9" name="Google Shape;1049;p16"/>
            <p:cNvSpPr/>
            <p:nvPr/>
          </p:nvSpPr>
          <p:spPr>
            <a:xfrm>
              <a:off x="4156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0" name="Google Shape;1050;p16"/>
            <p:cNvSpPr/>
            <p:nvPr/>
          </p:nvSpPr>
          <p:spPr>
            <a:xfrm>
              <a:off x="38522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1" name="Google Shape;1051;p16"/>
            <p:cNvSpPr/>
            <p:nvPr/>
          </p:nvSpPr>
          <p:spPr>
            <a:xfrm>
              <a:off x="65885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2" name="Google Shape;1052;p16"/>
            <p:cNvSpPr/>
            <p:nvPr/>
          </p:nvSpPr>
          <p:spPr>
            <a:xfrm>
              <a:off x="71967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3" name="Google Shape;1053;p16"/>
            <p:cNvSpPr/>
            <p:nvPr/>
          </p:nvSpPr>
          <p:spPr>
            <a:xfrm>
              <a:off x="68927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054" name="Google Shape;1054;p16"/>
          <p:cNvSpPr txBox="1">
            <a:spLocks noGrp="1"/>
          </p:cNvSpPr>
          <p:nvPr>
            <p:ph type="title"/>
          </p:nvPr>
        </p:nvSpPr>
        <p:spPr>
          <a:xfrm>
            <a:off x="1014933" y="3029067"/>
            <a:ext cx="7366000" cy="166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200"/>
              <a:buNone/>
              <a:defRPr sz="7333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9pPr>
          </a:lstStyle>
          <a:p>
            <a:endParaRPr/>
          </a:p>
        </p:txBody>
      </p:sp>
      <p:sp>
        <p:nvSpPr>
          <p:cNvPr id="1055" name="Google Shape;1055;p16"/>
          <p:cNvSpPr txBox="1">
            <a:spLocks noGrp="1"/>
          </p:cNvSpPr>
          <p:nvPr>
            <p:ph type="subTitle" idx="1"/>
          </p:nvPr>
        </p:nvSpPr>
        <p:spPr>
          <a:xfrm>
            <a:off x="1014933" y="5379133"/>
            <a:ext cx="7366000" cy="59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1056" name="Google Shape;1056;p16"/>
          <p:cNvSpPr txBox="1">
            <a:spLocks noGrp="1"/>
          </p:cNvSpPr>
          <p:nvPr>
            <p:ph type="title" idx="2" hasCustomPrompt="1"/>
          </p:nvPr>
        </p:nvSpPr>
        <p:spPr>
          <a:xfrm>
            <a:off x="1083967" y="998433"/>
            <a:ext cx="1715200" cy="166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3333" b="1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grpSp>
        <p:nvGrpSpPr>
          <p:cNvPr id="1057" name="Google Shape;1057;p16"/>
          <p:cNvGrpSpPr/>
          <p:nvPr/>
        </p:nvGrpSpPr>
        <p:grpSpPr>
          <a:xfrm>
            <a:off x="8937103" y="3438280"/>
            <a:ext cx="2087215" cy="2626781"/>
            <a:chOff x="7667575" y="2133515"/>
            <a:chExt cx="359600" cy="452550"/>
          </a:xfrm>
        </p:grpSpPr>
        <p:sp>
          <p:nvSpPr>
            <p:cNvPr id="1058" name="Google Shape;1058;p16"/>
            <p:cNvSpPr/>
            <p:nvPr/>
          </p:nvSpPr>
          <p:spPr>
            <a:xfrm>
              <a:off x="7667950" y="2133515"/>
              <a:ext cx="359225" cy="452550"/>
            </a:xfrm>
            <a:custGeom>
              <a:avLst/>
              <a:gdLst/>
              <a:ahLst/>
              <a:cxnLst/>
              <a:rect l="l" t="t" r="r" b="b"/>
              <a:pathLst>
                <a:path w="14369" h="18102" extrusionOk="0">
                  <a:moveTo>
                    <a:pt x="7214" y="0"/>
                  </a:moveTo>
                  <a:cubicBezTo>
                    <a:pt x="7095" y="0"/>
                    <a:pt x="7005" y="90"/>
                    <a:pt x="6990" y="194"/>
                  </a:cubicBezTo>
                  <a:lnTo>
                    <a:pt x="1420" y="194"/>
                  </a:lnTo>
                  <a:lnTo>
                    <a:pt x="1420" y="7423"/>
                  </a:lnTo>
                  <a:lnTo>
                    <a:pt x="6990" y="7423"/>
                  </a:lnTo>
                  <a:lnTo>
                    <a:pt x="6990" y="7438"/>
                  </a:lnTo>
                  <a:lnTo>
                    <a:pt x="449" y="7438"/>
                  </a:lnTo>
                  <a:lnTo>
                    <a:pt x="449" y="9962"/>
                  </a:lnTo>
                  <a:lnTo>
                    <a:pt x="285" y="9962"/>
                  </a:lnTo>
                  <a:cubicBezTo>
                    <a:pt x="135" y="9962"/>
                    <a:pt x="1" y="10081"/>
                    <a:pt x="1" y="10245"/>
                  </a:cubicBezTo>
                  <a:cubicBezTo>
                    <a:pt x="1" y="10395"/>
                    <a:pt x="135" y="10514"/>
                    <a:pt x="285" y="10514"/>
                  </a:cubicBezTo>
                  <a:lnTo>
                    <a:pt x="449" y="10514"/>
                  </a:lnTo>
                  <a:lnTo>
                    <a:pt x="449" y="17549"/>
                  </a:lnTo>
                  <a:lnTo>
                    <a:pt x="6990" y="17549"/>
                  </a:lnTo>
                  <a:lnTo>
                    <a:pt x="6990" y="17892"/>
                  </a:lnTo>
                  <a:cubicBezTo>
                    <a:pt x="6990" y="17997"/>
                    <a:pt x="7095" y="18101"/>
                    <a:pt x="7214" y="18101"/>
                  </a:cubicBezTo>
                  <a:cubicBezTo>
                    <a:pt x="7334" y="18101"/>
                    <a:pt x="7424" y="17997"/>
                    <a:pt x="7424" y="17892"/>
                  </a:cubicBezTo>
                  <a:lnTo>
                    <a:pt x="7424" y="17549"/>
                  </a:lnTo>
                  <a:lnTo>
                    <a:pt x="13905" y="17549"/>
                  </a:lnTo>
                  <a:lnTo>
                    <a:pt x="13905" y="10514"/>
                  </a:lnTo>
                  <a:lnTo>
                    <a:pt x="14085" y="10514"/>
                  </a:lnTo>
                  <a:cubicBezTo>
                    <a:pt x="14249" y="10514"/>
                    <a:pt x="14368" y="10395"/>
                    <a:pt x="14368" y="10245"/>
                  </a:cubicBezTo>
                  <a:cubicBezTo>
                    <a:pt x="14368" y="10081"/>
                    <a:pt x="14249" y="9962"/>
                    <a:pt x="14085" y="9962"/>
                  </a:cubicBezTo>
                  <a:lnTo>
                    <a:pt x="13905" y="9962"/>
                  </a:lnTo>
                  <a:lnTo>
                    <a:pt x="13905" y="7438"/>
                  </a:lnTo>
                  <a:lnTo>
                    <a:pt x="7424" y="7438"/>
                  </a:lnTo>
                  <a:lnTo>
                    <a:pt x="7424" y="7423"/>
                  </a:lnTo>
                  <a:lnTo>
                    <a:pt x="12307" y="7423"/>
                  </a:lnTo>
                  <a:lnTo>
                    <a:pt x="12307" y="194"/>
                  </a:lnTo>
                  <a:lnTo>
                    <a:pt x="7424" y="194"/>
                  </a:lnTo>
                  <a:cubicBezTo>
                    <a:pt x="7409" y="90"/>
                    <a:pt x="7319" y="0"/>
                    <a:pt x="7214" y="0"/>
                  </a:cubicBezTo>
                  <a:close/>
                </a:path>
              </a:pathLst>
            </a:custGeom>
            <a:solidFill>
              <a:srgbClr val="FFFFFF"/>
            </a:solidFill>
            <a:ln w="2286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9" name="Google Shape;1059;p16"/>
            <p:cNvSpPr/>
            <p:nvPr/>
          </p:nvSpPr>
          <p:spPr>
            <a:xfrm>
              <a:off x="7678775" y="2319625"/>
              <a:ext cx="336075" cy="252425"/>
            </a:xfrm>
            <a:custGeom>
              <a:avLst/>
              <a:gdLst/>
              <a:ahLst/>
              <a:cxnLst/>
              <a:rect l="l" t="t" r="r" b="b"/>
              <a:pathLst>
                <a:path w="13443" h="10097" extrusionOk="0">
                  <a:moveTo>
                    <a:pt x="1" y="1"/>
                  </a:moveTo>
                  <a:lnTo>
                    <a:pt x="1" y="10097"/>
                  </a:lnTo>
                  <a:lnTo>
                    <a:pt x="13442" y="10097"/>
                  </a:lnTo>
                  <a:lnTo>
                    <a:pt x="13442" y="1"/>
                  </a:lnTo>
                  <a:close/>
                </a:path>
              </a:pathLst>
            </a:custGeom>
            <a:solidFill>
              <a:srgbClr val="FAA0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0" name="Google Shape;1060;p16"/>
            <p:cNvSpPr/>
            <p:nvPr/>
          </p:nvSpPr>
          <p:spPr>
            <a:xfrm>
              <a:off x="7716875" y="2354350"/>
              <a:ext cx="72825" cy="72850"/>
            </a:xfrm>
            <a:custGeom>
              <a:avLst/>
              <a:gdLst/>
              <a:ahLst/>
              <a:cxnLst/>
              <a:rect l="l" t="t" r="r" b="b"/>
              <a:pathLst>
                <a:path w="2913" h="2914" extrusionOk="0">
                  <a:moveTo>
                    <a:pt x="0" y="1"/>
                  </a:moveTo>
                  <a:lnTo>
                    <a:pt x="0" y="2913"/>
                  </a:lnTo>
                  <a:lnTo>
                    <a:pt x="2912" y="2913"/>
                  </a:lnTo>
                  <a:lnTo>
                    <a:pt x="2912" y="1"/>
                  </a:lnTo>
                  <a:close/>
                </a:path>
              </a:pathLst>
            </a:custGeom>
            <a:solidFill>
              <a:srgbClr val="6146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1" name="Google Shape;1061;p16"/>
            <p:cNvSpPr/>
            <p:nvPr/>
          </p:nvSpPr>
          <p:spPr>
            <a:xfrm>
              <a:off x="7829250" y="2478700"/>
              <a:ext cx="147875" cy="19050"/>
            </a:xfrm>
            <a:custGeom>
              <a:avLst/>
              <a:gdLst/>
              <a:ahLst/>
              <a:cxnLst/>
              <a:rect l="l" t="t" r="r" b="b"/>
              <a:pathLst>
                <a:path w="5915" h="762" extrusionOk="0">
                  <a:moveTo>
                    <a:pt x="1" y="0"/>
                  </a:moveTo>
                  <a:lnTo>
                    <a:pt x="1" y="762"/>
                  </a:lnTo>
                  <a:lnTo>
                    <a:pt x="5915" y="762"/>
                  </a:lnTo>
                  <a:lnTo>
                    <a:pt x="5915" y="0"/>
                  </a:lnTo>
                  <a:close/>
                </a:path>
              </a:pathLst>
            </a:custGeom>
            <a:solidFill>
              <a:srgbClr val="FFC0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2" name="Google Shape;1062;p16"/>
            <p:cNvSpPr/>
            <p:nvPr/>
          </p:nvSpPr>
          <p:spPr>
            <a:xfrm>
              <a:off x="7829250" y="2516400"/>
              <a:ext cx="147875" cy="18700"/>
            </a:xfrm>
            <a:custGeom>
              <a:avLst/>
              <a:gdLst/>
              <a:ahLst/>
              <a:cxnLst/>
              <a:rect l="l" t="t" r="r" b="b"/>
              <a:pathLst>
                <a:path w="5915" h="748" extrusionOk="0">
                  <a:moveTo>
                    <a:pt x="1" y="1"/>
                  </a:moveTo>
                  <a:lnTo>
                    <a:pt x="1" y="747"/>
                  </a:lnTo>
                  <a:lnTo>
                    <a:pt x="5915" y="747"/>
                  </a:lnTo>
                  <a:lnTo>
                    <a:pt x="5915" y="1"/>
                  </a:lnTo>
                  <a:close/>
                </a:path>
              </a:pathLst>
            </a:custGeom>
            <a:solidFill>
              <a:srgbClr val="FFC0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3" name="Google Shape;1063;p16"/>
            <p:cNvSpPr/>
            <p:nvPr/>
          </p:nvSpPr>
          <p:spPr>
            <a:xfrm>
              <a:off x="7702675" y="2138550"/>
              <a:ext cx="272225" cy="180750"/>
            </a:xfrm>
            <a:custGeom>
              <a:avLst/>
              <a:gdLst/>
              <a:ahLst/>
              <a:cxnLst/>
              <a:rect l="l" t="t" r="r" b="b"/>
              <a:pathLst>
                <a:path w="10889" h="7230" extrusionOk="0">
                  <a:moveTo>
                    <a:pt x="1" y="1"/>
                  </a:moveTo>
                  <a:lnTo>
                    <a:pt x="1" y="7229"/>
                  </a:lnTo>
                  <a:lnTo>
                    <a:pt x="10888" y="7229"/>
                  </a:lnTo>
                  <a:lnTo>
                    <a:pt x="10888" y="1"/>
                  </a:lnTo>
                  <a:close/>
                </a:path>
              </a:pathLst>
            </a:custGeom>
            <a:solidFill>
              <a:srgbClr val="F28B0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4" name="Google Shape;1064;p16"/>
            <p:cNvSpPr/>
            <p:nvPr/>
          </p:nvSpPr>
          <p:spPr>
            <a:xfrm>
              <a:off x="7726200" y="2185225"/>
              <a:ext cx="98600" cy="14200"/>
            </a:xfrm>
            <a:custGeom>
              <a:avLst/>
              <a:gdLst/>
              <a:ahLst/>
              <a:cxnLst/>
              <a:rect l="l" t="t" r="r" b="b"/>
              <a:pathLst>
                <a:path w="3944" h="568" extrusionOk="0">
                  <a:moveTo>
                    <a:pt x="1" y="0"/>
                  </a:moveTo>
                  <a:lnTo>
                    <a:pt x="1" y="568"/>
                  </a:lnTo>
                  <a:lnTo>
                    <a:pt x="3943" y="568"/>
                  </a:lnTo>
                  <a:lnTo>
                    <a:pt x="3943" y="0"/>
                  </a:lnTo>
                  <a:close/>
                </a:path>
              </a:pathLst>
            </a:custGeom>
            <a:solidFill>
              <a:srgbClr val="FFC0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5" name="Google Shape;1065;p16"/>
            <p:cNvSpPr/>
            <p:nvPr/>
          </p:nvSpPr>
          <p:spPr>
            <a:xfrm>
              <a:off x="7723575" y="2218075"/>
              <a:ext cx="98975" cy="14225"/>
            </a:xfrm>
            <a:custGeom>
              <a:avLst/>
              <a:gdLst/>
              <a:ahLst/>
              <a:cxnLst/>
              <a:rect l="l" t="t" r="r" b="b"/>
              <a:pathLst>
                <a:path w="3959" h="569" extrusionOk="0">
                  <a:moveTo>
                    <a:pt x="1" y="1"/>
                  </a:moveTo>
                  <a:lnTo>
                    <a:pt x="1" y="568"/>
                  </a:lnTo>
                  <a:lnTo>
                    <a:pt x="3959" y="568"/>
                  </a:lnTo>
                  <a:lnTo>
                    <a:pt x="3959" y="1"/>
                  </a:lnTo>
                  <a:close/>
                </a:path>
              </a:pathLst>
            </a:custGeom>
            <a:solidFill>
              <a:srgbClr val="FFC0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6" name="Google Shape;1066;p16"/>
            <p:cNvSpPr/>
            <p:nvPr/>
          </p:nvSpPr>
          <p:spPr>
            <a:xfrm>
              <a:off x="7871825" y="2178500"/>
              <a:ext cx="82150" cy="121750"/>
            </a:xfrm>
            <a:custGeom>
              <a:avLst/>
              <a:gdLst/>
              <a:ahLst/>
              <a:cxnLst/>
              <a:rect l="l" t="t" r="r" b="b"/>
              <a:pathLst>
                <a:path w="3286" h="4870" extrusionOk="0">
                  <a:moveTo>
                    <a:pt x="0" y="1"/>
                  </a:moveTo>
                  <a:lnTo>
                    <a:pt x="0" y="4869"/>
                  </a:lnTo>
                  <a:lnTo>
                    <a:pt x="3286" y="4869"/>
                  </a:lnTo>
                  <a:lnTo>
                    <a:pt x="3286" y="1"/>
                  </a:lnTo>
                  <a:close/>
                </a:path>
              </a:pathLst>
            </a:custGeom>
            <a:solidFill>
              <a:srgbClr val="FFC0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7" name="Google Shape;1067;p16"/>
            <p:cNvSpPr/>
            <p:nvPr/>
          </p:nvSpPr>
          <p:spPr>
            <a:xfrm>
              <a:off x="7842325" y="2133700"/>
              <a:ext cx="10475" cy="452175"/>
            </a:xfrm>
            <a:custGeom>
              <a:avLst/>
              <a:gdLst/>
              <a:ahLst/>
              <a:cxnLst/>
              <a:rect l="l" t="t" r="r" b="b"/>
              <a:pathLst>
                <a:path w="419" h="18087" extrusionOk="0">
                  <a:moveTo>
                    <a:pt x="209" y="0"/>
                  </a:moveTo>
                  <a:cubicBezTo>
                    <a:pt x="90" y="0"/>
                    <a:pt x="0" y="90"/>
                    <a:pt x="0" y="209"/>
                  </a:cubicBezTo>
                  <a:lnTo>
                    <a:pt x="0" y="17892"/>
                  </a:lnTo>
                  <a:cubicBezTo>
                    <a:pt x="0" y="17997"/>
                    <a:pt x="90" y="18087"/>
                    <a:pt x="209" y="18087"/>
                  </a:cubicBezTo>
                  <a:cubicBezTo>
                    <a:pt x="329" y="18087"/>
                    <a:pt x="418" y="17997"/>
                    <a:pt x="418" y="17892"/>
                  </a:cubicBezTo>
                  <a:lnTo>
                    <a:pt x="418" y="209"/>
                  </a:lnTo>
                  <a:cubicBezTo>
                    <a:pt x="418" y="90"/>
                    <a:pt x="329" y="0"/>
                    <a:pt x="209" y="0"/>
                  </a:cubicBezTo>
                  <a:close/>
                </a:path>
              </a:pathLst>
            </a:custGeom>
            <a:solidFill>
              <a:srgbClr val="FCD1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8" name="Google Shape;1068;p16"/>
            <p:cNvSpPr/>
            <p:nvPr/>
          </p:nvSpPr>
          <p:spPr>
            <a:xfrm>
              <a:off x="7667575" y="2382375"/>
              <a:ext cx="358850" cy="14200"/>
            </a:xfrm>
            <a:custGeom>
              <a:avLst/>
              <a:gdLst/>
              <a:ahLst/>
              <a:cxnLst/>
              <a:rect l="l" t="t" r="r" b="b"/>
              <a:pathLst>
                <a:path w="14354" h="568" extrusionOk="0">
                  <a:moveTo>
                    <a:pt x="270" y="0"/>
                  </a:moveTo>
                  <a:cubicBezTo>
                    <a:pt x="120" y="0"/>
                    <a:pt x="1" y="134"/>
                    <a:pt x="1" y="284"/>
                  </a:cubicBezTo>
                  <a:cubicBezTo>
                    <a:pt x="1" y="448"/>
                    <a:pt x="120" y="568"/>
                    <a:pt x="270" y="568"/>
                  </a:cubicBezTo>
                  <a:lnTo>
                    <a:pt x="14084" y="568"/>
                  </a:lnTo>
                  <a:cubicBezTo>
                    <a:pt x="14234" y="568"/>
                    <a:pt x="14353" y="448"/>
                    <a:pt x="14353" y="284"/>
                  </a:cubicBezTo>
                  <a:cubicBezTo>
                    <a:pt x="14353" y="134"/>
                    <a:pt x="14234" y="0"/>
                    <a:pt x="14084" y="0"/>
                  </a:cubicBezTo>
                  <a:close/>
                </a:path>
              </a:pathLst>
            </a:custGeom>
            <a:solidFill>
              <a:srgbClr val="FFC0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69" name="Google Shape;1069;p16"/>
          <p:cNvGrpSpPr/>
          <p:nvPr/>
        </p:nvGrpSpPr>
        <p:grpSpPr>
          <a:xfrm>
            <a:off x="9171199" y="1568962"/>
            <a:ext cx="863885" cy="863903"/>
            <a:chOff x="3312800" y="1179225"/>
            <a:chExt cx="473725" cy="473700"/>
          </a:xfrm>
        </p:grpSpPr>
        <p:sp>
          <p:nvSpPr>
            <p:cNvPr id="1070" name="Google Shape;1070;p16"/>
            <p:cNvSpPr/>
            <p:nvPr/>
          </p:nvSpPr>
          <p:spPr>
            <a:xfrm>
              <a:off x="3312800" y="1179225"/>
              <a:ext cx="473725" cy="473700"/>
            </a:xfrm>
            <a:custGeom>
              <a:avLst/>
              <a:gdLst/>
              <a:ahLst/>
              <a:cxnLst/>
              <a:rect l="l" t="t" r="r" b="b"/>
              <a:pathLst>
                <a:path w="18949" h="18948" extrusionOk="0">
                  <a:moveTo>
                    <a:pt x="9474" y="0"/>
                  </a:moveTo>
                  <a:cubicBezTo>
                    <a:pt x="4236" y="0"/>
                    <a:pt x="1" y="4236"/>
                    <a:pt x="1" y="9474"/>
                  </a:cubicBezTo>
                  <a:cubicBezTo>
                    <a:pt x="1" y="14712"/>
                    <a:pt x="4236" y="18948"/>
                    <a:pt x="9474" y="18948"/>
                  </a:cubicBezTo>
                  <a:cubicBezTo>
                    <a:pt x="14713" y="18948"/>
                    <a:pt x="18948" y="14712"/>
                    <a:pt x="18948" y="9474"/>
                  </a:cubicBezTo>
                  <a:cubicBezTo>
                    <a:pt x="18948" y="4236"/>
                    <a:pt x="14713" y="0"/>
                    <a:pt x="9474" y="0"/>
                  </a:cubicBezTo>
                  <a:close/>
                </a:path>
              </a:pathLst>
            </a:custGeom>
            <a:solidFill>
              <a:schemeClr val="lt2"/>
            </a:solidFill>
            <a:ln w="762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1" name="Google Shape;1071;p16"/>
            <p:cNvSpPr/>
            <p:nvPr/>
          </p:nvSpPr>
          <p:spPr>
            <a:xfrm>
              <a:off x="3366075" y="1255250"/>
              <a:ext cx="367175" cy="321750"/>
            </a:xfrm>
            <a:custGeom>
              <a:avLst/>
              <a:gdLst/>
              <a:ahLst/>
              <a:cxnLst/>
              <a:rect l="l" t="t" r="r" b="b"/>
              <a:pathLst>
                <a:path w="14687" h="12870" extrusionOk="0">
                  <a:moveTo>
                    <a:pt x="7320" y="1"/>
                  </a:moveTo>
                  <a:cubicBezTo>
                    <a:pt x="6348" y="1"/>
                    <a:pt x="5362" y="223"/>
                    <a:pt x="4436" y="694"/>
                  </a:cubicBezTo>
                  <a:cubicBezTo>
                    <a:pt x="1253" y="2323"/>
                    <a:pt x="0" y="6182"/>
                    <a:pt x="1604" y="9340"/>
                  </a:cubicBezTo>
                  <a:cubicBezTo>
                    <a:pt x="2753" y="11585"/>
                    <a:pt x="5011" y="12870"/>
                    <a:pt x="7350" y="12870"/>
                  </a:cubicBezTo>
                  <a:cubicBezTo>
                    <a:pt x="8328" y="12870"/>
                    <a:pt x="9320" y="12645"/>
                    <a:pt x="10251" y="12172"/>
                  </a:cubicBezTo>
                  <a:cubicBezTo>
                    <a:pt x="13409" y="10543"/>
                    <a:pt x="14687" y="6684"/>
                    <a:pt x="13058" y="3526"/>
                  </a:cubicBezTo>
                  <a:cubicBezTo>
                    <a:pt x="11924" y="1294"/>
                    <a:pt x="9664" y="1"/>
                    <a:pt x="732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2" name="Google Shape;1072;p16"/>
            <p:cNvSpPr/>
            <p:nvPr/>
          </p:nvSpPr>
          <p:spPr>
            <a:xfrm>
              <a:off x="3424950" y="1327400"/>
              <a:ext cx="249400" cy="180100"/>
            </a:xfrm>
            <a:custGeom>
              <a:avLst/>
              <a:gdLst/>
              <a:ahLst/>
              <a:cxnLst/>
              <a:rect l="l" t="t" r="r" b="b"/>
              <a:pathLst>
                <a:path w="9976" h="7204" extrusionOk="0">
                  <a:moveTo>
                    <a:pt x="6917" y="1"/>
                  </a:moveTo>
                  <a:cubicBezTo>
                    <a:pt x="6507" y="1"/>
                    <a:pt x="6115" y="101"/>
                    <a:pt x="5740" y="289"/>
                  </a:cubicBezTo>
                  <a:cubicBezTo>
                    <a:pt x="5289" y="514"/>
                    <a:pt x="4913" y="865"/>
                    <a:pt x="4663" y="1316"/>
                  </a:cubicBezTo>
                  <a:cubicBezTo>
                    <a:pt x="4462" y="1667"/>
                    <a:pt x="4287" y="2118"/>
                    <a:pt x="4161" y="2695"/>
                  </a:cubicBezTo>
                  <a:cubicBezTo>
                    <a:pt x="3986" y="3397"/>
                    <a:pt x="3886" y="3923"/>
                    <a:pt x="3810" y="4224"/>
                  </a:cubicBezTo>
                  <a:cubicBezTo>
                    <a:pt x="3710" y="4575"/>
                    <a:pt x="3560" y="4800"/>
                    <a:pt x="3359" y="4900"/>
                  </a:cubicBezTo>
                  <a:cubicBezTo>
                    <a:pt x="3184" y="4976"/>
                    <a:pt x="3109" y="4976"/>
                    <a:pt x="3084" y="4976"/>
                  </a:cubicBezTo>
                  <a:cubicBezTo>
                    <a:pt x="2908" y="4951"/>
                    <a:pt x="2783" y="4875"/>
                    <a:pt x="2708" y="4725"/>
                  </a:cubicBezTo>
                  <a:cubicBezTo>
                    <a:pt x="2658" y="4625"/>
                    <a:pt x="2658" y="4550"/>
                    <a:pt x="2683" y="4424"/>
                  </a:cubicBezTo>
                  <a:cubicBezTo>
                    <a:pt x="2733" y="4249"/>
                    <a:pt x="2933" y="4048"/>
                    <a:pt x="3234" y="3848"/>
                  </a:cubicBezTo>
                  <a:lnTo>
                    <a:pt x="3585" y="3622"/>
                  </a:lnTo>
                  <a:lnTo>
                    <a:pt x="2482" y="1743"/>
                  </a:lnTo>
                  <a:lnTo>
                    <a:pt x="2106" y="1968"/>
                  </a:lnTo>
                  <a:cubicBezTo>
                    <a:pt x="1605" y="2269"/>
                    <a:pt x="1204" y="2670"/>
                    <a:pt x="953" y="3121"/>
                  </a:cubicBezTo>
                  <a:cubicBezTo>
                    <a:pt x="678" y="3597"/>
                    <a:pt x="577" y="4098"/>
                    <a:pt x="627" y="4625"/>
                  </a:cubicBezTo>
                  <a:lnTo>
                    <a:pt x="1" y="4951"/>
                  </a:lnTo>
                  <a:lnTo>
                    <a:pt x="928" y="6755"/>
                  </a:lnTo>
                  <a:lnTo>
                    <a:pt x="1505" y="6454"/>
                  </a:lnTo>
                  <a:cubicBezTo>
                    <a:pt x="1755" y="6705"/>
                    <a:pt x="2006" y="6905"/>
                    <a:pt x="2307" y="7031"/>
                  </a:cubicBezTo>
                  <a:cubicBezTo>
                    <a:pt x="2588" y="7146"/>
                    <a:pt x="2879" y="7204"/>
                    <a:pt x="3174" y="7204"/>
                  </a:cubicBezTo>
                  <a:cubicBezTo>
                    <a:pt x="3589" y="7204"/>
                    <a:pt x="4013" y="7089"/>
                    <a:pt x="4437" y="6855"/>
                  </a:cubicBezTo>
                  <a:cubicBezTo>
                    <a:pt x="4813" y="6655"/>
                    <a:pt x="5164" y="6304"/>
                    <a:pt x="5440" y="5803"/>
                  </a:cubicBezTo>
                  <a:cubicBezTo>
                    <a:pt x="5640" y="5502"/>
                    <a:pt x="5790" y="5076"/>
                    <a:pt x="5916" y="4600"/>
                  </a:cubicBezTo>
                  <a:cubicBezTo>
                    <a:pt x="5966" y="4474"/>
                    <a:pt x="6016" y="4174"/>
                    <a:pt x="6091" y="3773"/>
                  </a:cubicBezTo>
                  <a:cubicBezTo>
                    <a:pt x="6141" y="3447"/>
                    <a:pt x="6191" y="3221"/>
                    <a:pt x="6242" y="3071"/>
                  </a:cubicBezTo>
                  <a:cubicBezTo>
                    <a:pt x="6392" y="2695"/>
                    <a:pt x="6592" y="2419"/>
                    <a:pt x="6818" y="2319"/>
                  </a:cubicBezTo>
                  <a:cubicBezTo>
                    <a:pt x="6943" y="2244"/>
                    <a:pt x="7069" y="2219"/>
                    <a:pt x="7169" y="2219"/>
                  </a:cubicBezTo>
                  <a:cubicBezTo>
                    <a:pt x="7244" y="2244"/>
                    <a:pt x="7294" y="2269"/>
                    <a:pt x="7369" y="2369"/>
                  </a:cubicBezTo>
                  <a:cubicBezTo>
                    <a:pt x="7420" y="2469"/>
                    <a:pt x="7420" y="2545"/>
                    <a:pt x="7420" y="2595"/>
                  </a:cubicBezTo>
                  <a:cubicBezTo>
                    <a:pt x="7344" y="2745"/>
                    <a:pt x="7219" y="2895"/>
                    <a:pt x="7019" y="3046"/>
                  </a:cubicBezTo>
                  <a:lnTo>
                    <a:pt x="6668" y="3271"/>
                  </a:lnTo>
                  <a:lnTo>
                    <a:pt x="7946" y="5051"/>
                  </a:lnTo>
                  <a:lnTo>
                    <a:pt x="8272" y="4850"/>
                  </a:lnTo>
                  <a:cubicBezTo>
                    <a:pt x="8873" y="4474"/>
                    <a:pt x="9249" y="3973"/>
                    <a:pt x="9399" y="3296"/>
                  </a:cubicBezTo>
                  <a:cubicBezTo>
                    <a:pt x="9450" y="3021"/>
                    <a:pt x="9450" y="2745"/>
                    <a:pt x="9399" y="2444"/>
                  </a:cubicBezTo>
                  <a:lnTo>
                    <a:pt x="9976" y="2144"/>
                  </a:lnTo>
                  <a:lnTo>
                    <a:pt x="9049" y="339"/>
                  </a:lnTo>
                  <a:lnTo>
                    <a:pt x="8497" y="640"/>
                  </a:lnTo>
                  <a:cubicBezTo>
                    <a:pt x="8121" y="289"/>
                    <a:pt x="7670" y="63"/>
                    <a:pt x="7169" y="13"/>
                  </a:cubicBezTo>
                  <a:cubicBezTo>
                    <a:pt x="7084" y="5"/>
                    <a:pt x="7000" y="1"/>
                    <a:pt x="69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73" name="Google Shape;1073;p16"/>
          <p:cNvGrpSpPr/>
          <p:nvPr/>
        </p:nvGrpSpPr>
        <p:grpSpPr>
          <a:xfrm rot="-2700000">
            <a:off x="10410610" y="2366297"/>
            <a:ext cx="404381" cy="404449"/>
            <a:chOff x="3312800" y="1179225"/>
            <a:chExt cx="473725" cy="473700"/>
          </a:xfrm>
        </p:grpSpPr>
        <p:sp>
          <p:nvSpPr>
            <p:cNvPr id="1074" name="Google Shape;1074;p16"/>
            <p:cNvSpPr/>
            <p:nvPr/>
          </p:nvSpPr>
          <p:spPr>
            <a:xfrm>
              <a:off x="3312800" y="1179225"/>
              <a:ext cx="473725" cy="473700"/>
            </a:xfrm>
            <a:custGeom>
              <a:avLst/>
              <a:gdLst/>
              <a:ahLst/>
              <a:cxnLst/>
              <a:rect l="l" t="t" r="r" b="b"/>
              <a:pathLst>
                <a:path w="18949" h="18948" extrusionOk="0">
                  <a:moveTo>
                    <a:pt x="9474" y="0"/>
                  </a:moveTo>
                  <a:cubicBezTo>
                    <a:pt x="4236" y="0"/>
                    <a:pt x="1" y="4236"/>
                    <a:pt x="1" y="9474"/>
                  </a:cubicBezTo>
                  <a:cubicBezTo>
                    <a:pt x="1" y="14712"/>
                    <a:pt x="4236" y="18948"/>
                    <a:pt x="9474" y="18948"/>
                  </a:cubicBezTo>
                  <a:cubicBezTo>
                    <a:pt x="14713" y="18948"/>
                    <a:pt x="18948" y="14712"/>
                    <a:pt x="18948" y="9474"/>
                  </a:cubicBezTo>
                  <a:cubicBezTo>
                    <a:pt x="18948" y="4236"/>
                    <a:pt x="14713" y="0"/>
                    <a:pt x="9474" y="0"/>
                  </a:cubicBezTo>
                  <a:close/>
                </a:path>
              </a:pathLst>
            </a:custGeom>
            <a:solidFill>
              <a:schemeClr val="lt2"/>
            </a:solidFill>
            <a:ln w="381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5" name="Google Shape;1075;p16"/>
            <p:cNvSpPr/>
            <p:nvPr/>
          </p:nvSpPr>
          <p:spPr>
            <a:xfrm>
              <a:off x="3394319" y="1278762"/>
              <a:ext cx="312099" cy="273488"/>
            </a:xfrm>
            <a:custGeom>
              <a:avLst/>
              <a:gdLst/>
              <a:ahLst/>
              <a:cxnLst/>
              <a:rect l="l" t="t" r="r" b="b"/>
              <a:pathLst>
                <a:path w="14687" h="12870" extrusionOk="0">
                  <a:moveTo>
                    <a:pt x="7320" y="1"/>
                  </a:moveTo>
                  <a:cubicBezTo>
                    <a:pt x="6348" y="1"/>
                    <a:pt x="5362" y="223"/>
                    <a:pt x="4436" y="694"/>
                  </a:cubicBezTo>
                  <a:cubicBezTo>
                    <a:pt x="1253" y="2323"/>
                    <a:pt x="0" y="6182"/>
                    <a:pt x="1604" y="9340"/>
                  </a:cubicBezTo>
                  <a:cubicBezTo>
                    <a:pt x="2753" y="11585"/>
                    <a:pt x="5011" y="12870"/>
                    <a:pt x="7350" y="12870"/>
                  </a:cubicBezTo>
                  <a:cubicBezTo>
                    <a:pt x="8328" y="12870"/>
                    <a:pt x="9320" y="12645"/>
                    <a:pt x="10251" y="12172"/>
                  </a:cubicBezTo>
                  <a:cubicBezTo>
                    <a:pt x="13409" y="10543"/>
                    <a:pt x="14687" y="6684"/>
                    <a:pt x="13058" y="3526"/>
                  </a:cubicBezTo>
                  <a:cubicBezTo>
                    <a:pt x="11924" y="1294"/>
                    <a:pt x="9664" y="1"/>
                    <a:pt x="732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6" name="Google Shape;1076;p16"/>
            <p:cNvSpPr/>
            <p:nvPr/>
          </p:nvSpPr>
          <p:spPr>
            <a:xfrm>
              <a:off x="3439806" y="1335618"/>
              <a:ext cx="220794" cy="159443"/>
            </a:xfrm>
            <a:custGeom>
              <a:avLst/>
              <a:gdLst/>
              <a:ahLst/>
              <a:cxnLst/>
              <a:rect l="l" t="t" r="r" b="b"/>
              <a:pathLst>
                <a:path w="9976" h="7204" extrusionOk="0">
                  <a:moveTo>
                    <a:pt x="6917" y="1"/>
                  </a:moveTo>
                  <a:cubicBezTo>
                    <a:pt x="6507" y="1"/>
                    <a:pt x="6115" y="101"/>
                    <a:pt x="5740" y="289"/>
                  </a:cubicBezTo>
                  <a:cubicBezTo>
                    <a:pt x="5289" y="514"/>
                    <a:pt x="4913" y="865"/>
                    <a:pt x="4663" y="1316"/>
                  </a:cubicBezTo>
                  <a:cubicBezTo>
                    <a:pt x="4462" y="1667"/>
                    <a:pt x="4287" y="2118"/>
                    <a:pt x="4161" y="2695"/>
                  </a:cubicBezTo>
                  <a:cubicBezTo>
                    <a:pt x="3986" y="3397"/>
                    <a:pt x="3886" y="3923"/>
                    <a:pt x="3810" y="4224"/>
                  </a:cubicBezTo>
                  <a:cubicBezTo>
                    <a:pt x="3710" y="4575"/>
                    <a:pt x="3560" y="4800"/>
                    <a:pt x="3359" y="4900"/>
                  </a:cubicBezTo>
                  <a:cubicBezTo>
                    <a:pt x="3184" y="4976"/>
                    <a:pt x="3109" y="4976"/>
                    <a:pt x="3084" y="4976"/>
                  </a:cubicBezTo>
                  <a:cubicBezTo>
                    <a:pt x="2908" y="4951"/>
                    <a:pt x="2783" y="4875"/>
                    <a:pt x="2708" y="4725"/>
                  </a:cubicBezTo>
                  <a:cubicBezTo>
                    <a:pt x="2658" y="4625"/>
                    <a:pt x="2658" y="4550"/>
                    <a:pt x="2683" y="4424"/>
                  </a:cubicBezTo>
                  <a:cubicBezTo>
                    <a:pt x="2733" y="4249"/>
                    <a:pt x="2933" y="4048"/>
                    <a:pt x="3234" y="3848"/>
                  </a:cubicBezTo>
                  <a:lnTo>
                    <a:pt x="3585" y="3622"/>
                  </a:lnTo>
                  <a:lnTo>
                    <a:pt x="2482" y="1743"/>
                  </a:lnTo>
                  <a:lnTo>
                    <a:pt x="2106" y="1968"/>
                  </a:lnTo>
                  <a:cubicBezTo>
                    <a:pt x="1605" y="2269"/>
                    <a:pt x="1204" y="2670"/>
                    <a:pt x="953" y="3121"/>
                  </a:cubicBezTo>
                  <a:cubicBezTo>
                    <a:pt x="678" y="3597"/>
                    <a:pt x="577" y="4098"/>
                    <a:pt x="627" y="4625"/>
                  </a:cubicBezTo>
                  <a:lnTo>
                    <a:pt x="1" y="4951"/>
                  </a:lnTo>
                  <a:lnTo>
                    <a:pt x="928" y="6755"/>
                  </a:lnTo>
                  <a:lnTo>
                    <a:pt x="1505" y="6454"/>
                  </a:lnTo>
                  <a:cubicBezTo>
                    <a:pt x="1755" y="6705"/>
                    <a:pt x="2006" y="6905"/>
                    <a:pt x="2307" y="7031"/>
                  </a:cubicBezTo>
                  <a:cubicBezTo>
                    <a:pt x="2588" y="7146"/>
                    <a:pt x="2879" y="7204"/>
                    <a:pt x="3174" y="7204"/>
                  </a:cubicBezTo>
                  <a:cubicBezTo>
                    <a:pt x="3589" y="7204"/>
                    <a:pt x="4013" y="7089"/>
                    <a:pt x="4437" y="6855"/>
                  </a:cubicBezTo>
                  <a:cubicBezTo>
                    <a:pt x="4813" y="6655"/>
                    <a:pt x="5164" y="6304"/>
                    <a:pt x="5440" y="5803"/>
                  </a:cubicBezTo>
                  <a:cubicBezTo>
                    <a:pt x="5640" y="5502"/>
                    <a:pt x="5790" y="5076"/>
                    <a:pt x="5916" y="4600"/>
                  </a:cubicBezTo>
                  <a:cubicBezTo>
                    <a:pt x="5966" y="4474"/>
                    <a:pt x="6016" y="4174"/>
                    <a:pt x="6091" y="3773"/>
                  </a:cubicBezTo>
                  <a:cubicBezTo>
                    <a:pt x="6141" y="3447"/>
                    <a:pt x="6191" y="3221"/>
                    <a:pt x="6242" y="3071"/>
                  </a:cubicBezTo>
                  <a:cubicBezTo>
                    <a:pt x="6392" y="2695"/>
                    <a:pt x="6592" y="2419"/>
                    <a:pt x="6818" y="2319"/>
                  </a:cubicBezTo>
                  <a:cubicBezTo>
                    <a:pt x="6943" y="2244"/>
                    <a:pt x="7069" y="2219"/>
                    <a:pt x="7169" y="2219"/>
                  </a:cubicBezTo>
                  <a:cubicBezTo>
                    <a:pt x="7244" y="2244"/>
                    <a:pt x="7294" y="2269"/>
                    <a:pt x="7369" y="2369"/>
                  </a:cubicBezTo>
                  <a:cubicBezTo>
                    <a:pt x="7420" y="2469"/>
                    <a:pt x="7420" y="2545"/>
                    <a:pt x="7420" y="2595"/>
                  </a:cubicBezTo>
                  <a:cubicBezTo>
                    <a:pt x="7344" y="2745"/>
                    <a:pt x="7219" y="2895"/>
                    <a:pt x="7019" y="3046"/>
                  </a:cubicBezTo>
                  <a:lnTo>
                    <a:pt x="6668" y="3271"/>
                  </a:lnTo>
                  <a:lnTo>
                    <a:pt x="7946" y="5051"/>
                  </a:lnTo>
                  <a:lnTo>
                    <a:pt x="8272" y="4850"/>
                  </a:lnTo>
                  <a:cubicBezTo>
                    <a:pt x="8873" y="4474"/>
                    <a:pt x="9249" y="3973"/>
                    <a:pt x="9399" y="3296"/>
                  </a:cubicBezTo>
                  <a:cubicBezTo>
                    <a:pt x="9450" y="3021"/>
                    <a:pt x="9450" y="2745"/>
                    <a:pt x="9399" y="2444"/>
                  </a:cubicBezTo>
                  <a:lnTo>
                    <a:pt x="9976" y="2144"/>
                  </a:lnTo>
                  <a:lnTo>
                    <a:pt x="9049" y="339"/>
                  </a:lnTo>
                  <a:lnTo>
                    <a:pt x="8497" y="640"/>
                  </a:lnTo>
                  <a:cubicBezTo>
                    <a:pt x="8121" y="289"/>
                    <a:pt x="7670" y="63"/>
                    <a:pt x="7169" y="13"/>
                  </a:cubicBezTo>
                  <a:cubicBezTo>
                    <a:pt x="7084" y="5"/>
                    <a:pt x="7000" y="1"/>
                    <a:pt x="69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77" name="Google Shape;1077;p16"/>
          <p:cNvGrpSpPr/>
          <p:nvPr/>
        </p:nvGrpSpPr>
        <p:grpSpPr>
          <a:xfrm rot="-4500389">
            <a:off x="10533296" y="5452727"/>
            <a:ext cx="675800" cy="675843"/>
            <a:chOff x="3312800" y="1179225"/>
            <a:chExt cx="473725" cy="473700"/>
          </a:xfrm>
        </p:grpSpPr>
        <p:sp>
          <p:nvSpPr>
            <p:cNvPr id="1078" name="Google Shape;1078;p16"/>
            <p:cNvSpPr/>
            <p:nvPr/>
          </p:nvSpPr>
          <p:spPr>
            <a:xfrm>
              <a:off x="3312800" y="1179225"/>
              <a:ext cx="473725" cy="473700"/>
            </a:xfrm>
            <a:custGeom>
              <a:avLst/>
              <a:gdLst/>
              <a:ahLst/>
              <a:cxnLst/>
              <a:rect l="l" t="t" r="r" b="b"/>
              <a:pathLst>
                <a:path w="18949" h="18948" extrusionOk="0">
                  <a:moveTo>
                    <a:pt x="9474" y="0"/>
                  </a:moveTo>
                  <a:cubicBezTo>
                    <a:pt x="4236" y="0"/>
                    <a:pt x="1" y="4236"/>
                    <a:pt x="1" y="9474"/>
                  </a:cubicBezTo>
                  <a:cubicBezTo>
                    <a:pt x="1" y="14712"/>
                    <a:pt x="4236" y="18948"/>
                    <a:pt x="9474" y="18948"/>
                  </a:cubicBezTo>
                  <a:cubicBezTo>
                    <a:pt x="14713" y="18948"/>
                    <a:pt x="18948" y="14712"/>
                    <a:pt x="18948" y="9474"/>
                  </a:cubicBezTo>
                  <a:cubicBezTo>
                    <a:pt x="18948" y="4236"/>
                    <a:pt x="14713" y="0"/>
                    <a:pt x="9474" y="0"/>
                  </a:cubicBezTo>
                  <a:close/>
                </a:path>
              </a:pathLst>
            </a:custGeom>
            <a:solidFill>
              <a:schemeClr val="lt2"/>
            </a:solidFill>
            <a:ln w="762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9" name="Google Shape;1079;p16"/>
            <p:cNvSpPr/>
            <p:nvPr/>
          </p:nvSpPr>
          <p:spPr>
            <a:xfrm>
              <a:off x="3366075" y="1255250"/>
              <a:ext cx="367175" cy="321750"/>
            </a:xfrm>
            <a:custGeom>
              <a:avLst/>
              <a:gdLst/>
              <a:ahLst/>
              <a:cxnLst/>
              <a:rect l="l" t="t" r="r" b="b"/>
              <a:pathLst>
                <a:path w="14687" h="12870" extrusionOk="0">
                  <a:moveTo>
                    <a:pt x="7320" y="1"/>
                  </a:moveTo>
                  <a:cubicBezTo>
                    <a:pt x="6348" y="1"/>
                    <a:pt x="5362" y="223"/>
                    <a:pt x="4436" y="694"/>
                  </a:cubicBezTo>
                  <a:cubicBezTo>
                    <a:pt x="1253" y="2323"/>
                    <a:pt x="0" y="6182"/>
                    <a:pt x="1604" y="9340"/>
                  </a:cubicBezTo>
                  <a:cubicBezTo>
                    <a:pt x="2753" y="11585"/>
                    <a:pt x="5011" y="12870"/>
                    <a:pt x="7350" y="12870"/>
                  </a:cubicBezTo>
                  <a:cubicBezTo>
                    <a:pt x="8328" y="12870"/>
                    <a:pt x="9320" y="12645"/>
                    <a:pt x="10251" y="12172"/>
                  </a:cubicBezTo>
                  <a:cubicBezTo>
                    <a:pt x="13409" y="10543"/>
                    <a:pt x="14687" y="6684"/>
                    <a:pt x="13058" y="3526"/>
                  </a:cubicBezTo>
                  <a:cubicBezTo>
                    <a:pt x="11924" y="1294"/>
                    <a:pt x="9664" y="1"/>
                    <a:pt x="732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0" name="Google Shape;1080;p16"/>
            <p:cNvSpPr/>
            <p:nvPr/>
          </p:nvSpPr>
          <p:spPr>
            <a:xfrm>
              <a:off x="3424950" y="1327400"/>
              <a:ext cx="249400" cy="180100"/>
            </a:xfrm>
            <a:custGeom>
              <a:avLst/>
              <a:gdLst/>
              <a:ahLst/>
              <a:cxnLst/>
              <a:rect l="l" t="t" r="r" b="b"/>
              <a:pathLst>
                <a:path w="9976" h="7204" extrusionOk="0">
                  <a:moveTo>
                    <a:pt x="6917" y="1"/>
                  </a:moveTo>
                  <a:cubicBezTo>
                    <a:pt x="6507" y="1"/>
                    <a:pt x="6115" y="101"/>
                    <a:pt x="5740" y="289"/>
                  </a:cubicBezTo>
                  <a:cubicBezTo>
                    <a:pt x="5289" y="514"/>
                    <a:pt x="4913" y="865"/>
                    <a:pt x="4663" y="1316"/>
                  </a:cubicBezTo>
                  <a:cubicBezTo>
                    <a:pt x="4462" y="1667"/>
                    <a:pt x="4287" y="2118"/>
                    <a:pt x="4161" y="2695"/>
                  </a:cubicBezTo>
                  <a:cubicBezTo>
                    <a:pt x="3986" y="3397"/>
                    <a:pt x="3886" y="3923"/>
                    <a:pt x="3810" y="4224"/>
                  </a:cubicBezTo>
                  <a:cubicBezTo>
                    <a:pt x="3710" y="4575"/>
                    <a:pt x="3560" y="4800"/>
                    <a:pt x="3359" y="4900"/>
                  </a:cubicBezTo>
                  <a:cubicBezTo>
                    <a:pt x="3184" y="4976"/>
                    <a:pt x="3109" y="4976"/>
                    <a:pt x="3084" y="4976"/>
                  </a:cubicBezTo>
                  <a:cubicBezTo>
                    <a:pt x="2908" y="4951"/>
                    <a:pt x="2783" y="4875"/>
                    <a:pt x="2708" y="4725"/>
                  </a:cubicBezTo>
                  <a:cubicBezTo>
                    <a:pt x="2658" y="4625"/>
                    <a:pt x="2658" y="4550"/>
                    <a:pt x="2683" y="4424"/>
                  </a:cubicBezTo>
                  <a:cubicBezTo>
                    <a:pt x="2733" y="4249"/>
                    <a:pt x="2933" y="4048"/>
                    <a:pt x="3234" y="3848"/>
                  </a:cubicBezTo>
                  <a:lnTo>
                    <a:pt x="3585" y="3622"/>
                  </a:lnTo>
                  <a:lnTo>
                    <a:pt x="2482" y="1743"/>
                  </a:lnTo>
                  <a:lnTo>
                    <a:pt x="2106" y="1968"/>
                  </a:lnTo>
                  <a:cubicBezTo>
                    <a:pt x="1605" y="2269"/>
                    <a:pt x="1204" y="2670"/>
                    <a:pt x="953" y="3121"/>
                  </a:cubicBezTo>
                  <a:cubicBezTo>
                    <a:pt x="678" y="3597"/>
                    <a:pt x="577" y="4098"/>
                    <a:pt x="627" y="4625"/>
                  </a:cubicBezTo>
                  <a:lnTo>
                    <a:pt x="1" y="4951"/>
                  </a:lnTo>
                  <a:lnTo>
                    <a:pt x="928" y="6755"/>
                  </a:lnTo>
                  <a:lnTo>
                    <a:pt x="1505" y="6454"/>
                  </a:lnTo>
                  <a:cubicBezTo>
                    <a:pt x="1755" y="6705"/>
                    <a:pt x="2006" y="6905"/>
                    <a:pt x="2307" y="7031"/>
                  </a:cubicBezTo>
                  <a:cubicBezTo>
                    <a:pt x="2588" y="7146"/>
                    <a:pt x="2879" y="7204"/>
                    <a:pt x="3174" y="7204"/>
                  </a:cubicBezTo>
                  <a:cubicBezTo>
                    <a:pt x="3589" y="7204"/>
                    <a:pt x="4013" y="7089"/>
                    <a:pt x="4437" y="6855"/>
                  </a:cubicBezTo>
                  <a:cubicBezTo>
                    <a:pt x="4813" y="6655"/>
                    <a:pt x="5164" y="6304"/>
                    <a:pt x="5440" y="5803"/>
                  </a:cubicBezTo>
                  <a:cubicBezTo>
                    <a:pt x="5640" y="5502"/>
                    <a:pt x="5790" y="5076"/>
                    <a:pt x="5916" y="4600"/>
                  </a:cubicBezTo>
                  <a:cubicBezTo>
                    <a:pt x="5966" y="4474"/>
                    <a:pt x="6016" y="4174"/>
                    <a:pt x="6091" y="3773"/>
                  </a:cubicBezTo>
                  <a:cubicBezTo>
                    <a:pt x="6141" y="3447"/>
                    <a:pt x="6191" y="3221"/>
                    <a:pt x="6242" y="3071"/>
                  </a:cubicBezTo>
                  <a:cubicBezTo>
                    <a:pt x="6392" y="2695"/>
                    <a:pt x="6592" y="2419"/>
                    <a:pt x="6818" y="2319"/>
                  </a:cubicBezTo>
                  <a:cubicBezTo>
                    <a:pt x="6943" y="2244"/>
                    <a:pt x="7069" y="2219"/>
                    <a:pt x="7169" y="2219"/>
                  </a:cubicBezTo>
                  <a:cubicBezTo>
                    <a:pt x="7244" y="2244"/>
                    <a:pt x="7294" y="2269"/>
                    <a:pt x="7369" y="2369"/>
                  </a:cubicBezTo>
                  <a:cubicBezTo>
                    <a:pt x="7420" y="2469"/>
                    <a:pt x="7420" y="2545"/>
                    <a:pt x="7420" y="2595"/>
                  </a:cubicBezTo>
                  <a:cubicBezTo>
                    <a:pt x="7344" y="2745"/>
                    <a:pt x="7219" y="2895"/>
                    <a:pt x="7019" y="3046"/>
                  </a:cubicBezTo>
                  <a:lnTo>
                    <a:pt x="6668" y="3271"/>
                  </a:lnTo>
                  <a:lnTo>
                    <a:pt x="7946" y="5051"/>
                  </a:lnTo>
                  <a:lnTo>
                    <a:pt x="8272" y="4850"/>
                  </a:lnTo>
                  <a:cubicBezTo>
                    <a:pt x="8873" y="4474"/>
                    <a:pt x="9249" y="3973"/>
                    <a:pt x="9399" y="3296"/>
                  </a:cubicBezTo>
                  <a:cubicBezTo>
                    <a:pt x="9450" y="3021"/>
                    <a:pt x="9450" y="2745"/>
                    <a:pt x="9399" y="2444"/>
                  </a:cubicBezTo>
                  <a:lnTo>
                    <a:pt x="9976" y="2144"/>
                  </a:lnTo>
                  <a:lnTo>
                    <a:pt x="9049" y="339"/>
                  </a:lnTo>
                  <a:lnTo>
                    <a:pt x="8497" y="640"/>
                  </a:lnTo>
                  <a:cubicBezTo>
                    <a:pt x="8121" y="289"/>
                    <a:pt x="7670" y="63"/>
                    <a:pt x="7169" y="13"/>
                  </a:cubicBezTo>
                  <a:cubicBezTo>
                    <a:pt x="7084" y="5"/>
                    <a:pt x="7000" y="1"/>
                    <a:pt x="69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081" name="Google Shape;1081;p16"/>
          <p:cNvSpPr/>
          <p:nvPr/>
        </p:nvSpPr>
        <p:spPr>
          <a:xfrm>
            <a:off x="8444930" y="719331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82" name="Google Shape;1082;p16"/>
          <p:cNvSpPr/>
          <p:nvPr/>
        </p:nvSpPr>
        <p:spPr>
          <a:xfrm>
            <a:off x="10404963" y="891031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83" name="Google Shape;1083;p16"/>
          <p:cNvSpPr/>
          <p:nvPr/>
        </p:nvSpPr>
        <p:spPr>
          <a:xfrm>
            <a:off x="950933" y="2657233"/>
            <a:ext cx="7494000" cy="2458400"/>
          </a:xfrm>
          <a:prstGeom prst="roundRect">
            <a:avLst>
              <a:gd name="adj" fmla="val 16667"/>
            </a:avLst>
          </a:prstGeom>
          <a:solidFill>
            <a:schemeClr val="lt1"/>
          </a:solidFill>
          <a:ln w="76200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84" name="Google Shape;1084;p16"/>
          <p:cNvSpPr/>
          <p:nvPr/>
        </p:nvSpPr>
        <p:spPr>
          <a:xfrm>
            <a:off x="950933" y="5333967"/>
            <a:ext cx="7494000" cy="760000"/>
          </a:xfrm>
          <a:prstGeom prst="roundRect">
            <a:avLst>
              <a:gd name="adj" fmla="val 16667"/>
            </a:avLst>
          </a:prstGeom>
          <a:solidFill>
            <a:schemeClr val="accent1"/>
          </a:solidFill>
          <a:ln w="762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85" name="Google Shape;1085;p16"/>
          <p:cNvSpPr/>
          <p:nvPr/>
        </p:nvSpPr>
        <p:spPr>
          <a:xfrm>
            <a:off x="950967" y="745084"/>
            <a:ext cx="1981200" cy="1981200"/>
          </a:xfrm>
          <a:prstGeom prst="ellipse">
            <a:avLst/>
          </a:prstGeom>
          <a:solidFill>
            <a:schemeClr val="accent2"/>
          </a:solidFill>
          <a:ln w="762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24352096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 1">
  <p:cSld name="Title and three columns 1">
    <p:spTree>
      <p:nvGrpSpPr>
        <p:cNvPr id="1" name="Shape 13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43" name="Google Shape;1343;p20"/>
          <p:cNvGrpSpPr/>
          <p:nvPr/>
        </p:nvGrpSpPr>
        <p:grpSpPr>
          <a:xfrm>
            <a:off x="-184227" y="-399294"/>
            <a:ext cx="13152739" cy="7397993"/>
            <a:chOff x="238125" y="822050"/>
            <a:chExt cx="7136850" cy="4051475"/>
          </a:xfrm>
        </p:grpSpPr>
        <p:sp>
          <p:nvSpPr>
            <p:cNvPr id="1344" name="Google Shape;1344;p20"/>
            <p:cNvSpPr/>
            <p:nvPr/>
          </p:nvSpPr>
          <p:spPr>
            <a:xfrm>
              <a:off x="238125" y="114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5" name="Google Shape;1345;p20"/>
            <p:cNvSpPr/>
            <p:nvPr/>
          </p:nvSpPr>
          <p:spPr>
            <a:xfrm>
              <a:off x="238125" y="27590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6" name="Google Shape;1346;p20"/>
            <p:cNvSpPr/>
            <p:nvPr/>
          </p:nvSpPr>
          <p:spPr>
            <a:xfrm>
              <a:off x="238125" y="250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7" name="Google Shape;1347;p20"/>
            <p:cNvSpPr/>
            <p:nvPr/>
          </p:nvSpPr>
          <p:spPr>
            <a:xfrm>
              <a:off x="238125" y="22460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8" name="Google Shape;1348;p20"/>
            <p:cNvSpPr/>
            <p:nvPr/>
          </p:nvSpPr>
          <p:spPr>
            <a:xfrm>
              <a:off x="238125" y="1971075"/>
              <a:ext cx="7136850" cy="0"/>
            </a:xfrm>
            <a:custGeom>
              <a:avLst/>
              <a:gdLst/>
              <a:ahLst/>
              <a:cxnLst/>
              <a:rect l="l" t="t" r="r" b="b"/>
              <a:pathLst>
                <a:path w="285474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9" name="Google Shape;1349;p20"/>
            <p:cNvSpPr/>
            <p:nvPr/>
          </p:nvSpPr>
          <p:spPr>
            <a:xfrm>
              <a:off x="238125" y="169607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0" name="Google Shape;1350;p20"/>
            <p:cNvSpPr/>
            <p:nvPr/>
          </p:nvSpPr>
          <p:spPr>
            <a:xfrm>
              <a:off x="238125" y="1420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1" name="Google Shape;1351;p20"/>
            <p:cNvSpPr/>
            <p:nvPr/>
          </p:nvSpPr>
          <p:spPr>
            <a:xfrm>
              <a:off x="238125" y="33092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2" name="Google Shape;1352;p20"/>
            <p:cNvSpPr/>
            <p:nvPr/>
          </p:nvSpPr>
          <p:spPr>
            <a:xfrm>
              <a:off x="238125" y="30155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3" name="Google Shape;1353;p20"/>
            <p:cNvSpPr/>
            <p:nvPr/>
          </p:nvSpPr>
          <p:spPr>
            <a:xfrm>
              <a:off x="238125" y="47439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4" name="Google Shape;1354;p20"/>
            <p:cNvSpPr/>
            <p:nvPr/>
          </p:nvSpPr>
          <p:spPr>
            <a:xfrm>
              <a:off x="238125" y="44549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5" name="Google Shape;1355;p20"/>
            <p:cNvSpPr/>
            <p:nvPr/>
          </p:nvSpPr>
          <p:spPr>
            <a:xfrm>
              <a:off x="238125" y="4167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6" name="Google Shape;1356;p20"/>
            <p:cNvSpPr/>
            <p:nvPr/>
          </p:nvSpPr>
          <p:spPr>
            <a:xfrm>
              <a:off x="238125" y="38817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7" name="Google Shape;1357;p20"/>
            <p:cNvSpPr/>
            <p:nvPr/>
          </p:nvSpPr>
          <p:spPr>
            <a:xfrm>
              <a:off x="238125" y="35953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8" name="Google Shape;1358;p20"/>
            <p:cNvSpPr/>
            <p:nvPr/>
          </p:nvSpPr>
          <p:spPr>
            <a:xfrm>
              <a:off x="5075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9" name="Google Shape;1359;p20"/>
            <p:cNvSpPr/>
            <p:nvPr/>
          </p:nvSpPr>
          <p:spPr>
            <a:xfrm>
              <a:off x="3244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0" name="Google Shape;1360;p20"/>
            <p:cNvSpPr/>
            <p:nvPr/>
          </p:nvSpPr>
          <p:spPr>
            <a:xfrm>
              <a:off x="29400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1" name="Google Shape;1361;p20"/>
            <p:cNvSpPr/>
            <p:nvPr/>
          </p:nvSpPr>
          <p:spPr>
            <a:xfrm>
              <a:off x="2635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2" name="Google Shape;1362;p20"/>
            <p:cNvSpPr/>
            <p:nvPr/>
          </p:nvSpPr>
          <p:spPr>
            <a:xfrm>
              <a:off x="2331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3" name="Google Shape;1363;p20"/>
            <p:cNvSpPr/>
            <p:nvPr/>
          </p:nvSpPr>
          <p:spPr>
            <a:xfrm>
              <a:off x="20279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4" name="Google Shape;1364;p20"/>
            <p:cNvSpPr/>
            <p:nvPr/>
          </p:nvSpPr>
          <p:spPr>
            <a:xfrm>
              <a:off x="17239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5" name="Google Shape;1365;p20"/>
            <p:cNvSpPr/>
            <p:nvPr/>
          </p:nvSpPr>
          <p:spPr>
            <a:xfrm>
              <a:off x="14197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6" name="Google Shape;1366;p20"/>
            <p:cNvSpPr/>
            <p:nvPr/>
          </p:nvSpPr>
          <p:spPr>
            <a:xfrm>
              <a:off x="1115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7" name="Google Shape;1367;p20"/>
            <p:cNvSpPr/>
            <p:nvPr/>
          </p:nvSpPr>
          <p:spPr>
            <a:xfrm>
              <a:off x="811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8" name="Google Shape;1368;p20"/>
            <p:cNvSpPr/>
            <p:nvPr/>
          </p:nvSpPr>
          <p:spPr>
            <a:xfrm>
              <a:off x="3548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9" name="Google Shape;1369;p20"/>
            <p:cNvSpPr/>
            <p:nvPr/>
          </p:nvSpPr>
          <p:spPr>
            <a:xfrm>
              <a:off x="62845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0" name="Google Shape;1370;p20"/>
            <p:cNvSpPr/>
            <p:nvPr/>
          </p:nvSpPr>
          <p:spPr>
            <a:xfrm>
              <a:off x="5980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1" name="Google Shape;1371;p20"/>
            <p:cNvSpPr/>
            <p:nvPr/>
          </p:nvSpPr>
          <p:spPr>
            <a:xfrm>
              <a:off x="5676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2" name="Google Shape;1372;p20"/>
            <p:cNvSpPr/>
            <p:nvPr/>
          </p:nvSpPr>
          <p:spPr>
            <a:xfrm>
              <a:off x="53724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3" name="Google Shape;1373;p20"/>
            <p:cNvSpPr/>
            <p:nvPr/>
          </p:nvSpPr>
          <p:spPr>
            <a:xfrm>
              <a:off x="50684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4" name="Google Shape;1374;p20"/>
            <p:cNvSpPr/>
            <p:nvPr/>
          </p:nvSpPr>
          <p:spPr>
            <a:xfrm>
              <a:off x="47644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5" name="Google Shape;1375;p20"/>
            <p:cNvSpPr/>
            <p:nvPr/>
          </p:nvSpPr>
          <p:spPr>
            <a:xfrm>
              <a:off x="4460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6" name="Google Shape;1376;p20"/>
            <p:cNvSpPr/>
            <p:nvPr/>
          </p:nvSpPr>
          <p:spPr>
            <a:xfrm>
              <a:off x="4156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7" name="Google Shape;1377;p20"/>
            <p:cNvSpPr/>
            <p:nvPr/>
          </p:nvSpPr>
          <p:spPr>
            <a:xfrm>
              <a:off x="38522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8" name="Google Shape;1378;p20"/>
            <p:cNvSpPr/>
            <p:nvPr/>
          </p:nvSpPr>
          <p:spPr>
            <a:xfrm>
              <a:off x="65885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9" name="Google Shape;1379;p20"/>
            <p:cNvSpPr/>
            <p:nvPr/>
          </p:nvSpPr>
          <p:spPr>
            <a:xfrm>
              <a:off x="71967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0" name="Google Shape;1380;p20"/>
            <p:cNvSpPr/>
            <p:nvPr/>
          </p:nvSpPr>
          <p:spPr>
            <a:xfrm>
              <a:off x="68927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381" name="Google Shape;1381;p20"/>
          <p:cNvSpPr/>
          <p:nvPr/>
        </p:nvSpPr>
        <p:spPr>
          <a:xfrm>
            <a:off x="950967" y="641533"/>
            <a:ext cx="10290000" cy="919200"/>
          </a:xfrm>
          <a:prstGeom prst="roundRect">
            <a:avLst>
              <a:gd name="adj" fmla="val 16667"/>
            </a:avLst>
          </a:prstGeom>
          <a:solidFill>
            <a:srgbClr val="FFBE00"/>
          </a:solidFill>
          <a:ln w="762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82" name="Google Shape;1382;p20"/>
          <p:cNvSpPr txBox="1">
            <a:spLocks noGrp="1"/>
          </p:cNvSpPr>
          <p:nvPr>
            <p:ph type="title"/>
          </p:nvPr>
        </p:nvSpPr>
        <p:spPr>
          <a:xfrm>
            <a:off x="960000" y="4139335"/>
            <a:ext cx="3115200" cy="8744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383" name="Google Shape;1383;p20"/>
          <p:cNvSpPr txBox="1">
            <a:spLocks noGrp="1"/>
          </p:cNvSpPr>
          <p:nvPr>
            <p:ph type="subTitle" idx="1"/>
          </p:nvPr>
        </p:nvSpPr>
        <p:spPr>
          <a:xfrm>
            <a:off x="959967" y="4973133"/>
            <a:ext cx="3115200" cy="94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84" name="Google Shape;1384;p20"/>
          <p:cNvSpPr txBox="1">
            <a:spLocks noGrp="1"/>
          </p:cNvSpPr>
          <p:nvPr>
            <p:ph type="title" idx="2"/>
          </p:nvPr>
        </p:nvSpPr>
        <p:spPr>
          <a:xfrm>
            <a:off x="4538400" y="4139649"/>
            <a:ext cx="3115200" cy="8744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385" name="Google Shape;1385;p20"/>
          <p:cNvSpPr txBox="1">
            <a:spLocks noGrp="1"/>
          </p:cNvSpPr>
          <p:nvPr>
            <p:ph type="subTitle" idx="3"/>
          </p:nvPr>
        </p:nvSpPr>
        <p:spPr>
          <a:xfrm>
            <a:off x="4538367" y="4973133"/>
            <a:ext cx="3115200" cy="94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86" name="Google Shape;1386;p20"/>
          <p:cNvSpPr txBox="1">
            <a:spLocks noGrp="1"/>
          </p:cNvSpPr>
          <p:nvPr>
            <p:ph type="title" idx="4"/>
          </p:nvPr>
        </p:nvSpPr>
        <p:spPr>
          <a:xfrm>
            <a:off x="8116800" y="4139653"/>
            <a:ext cx="3115200" cy="8744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387" name="Google Shape;1387;p20"/>
          <p:cNvSpPr txBox="1">
            <a:spLocks noGrp="1"/>
          </p:cNvSpPr>
          <p:nvPr>
            <p:ph type="subTitle" idx="5"/>
          </p:nvPr>
        </p:nvSpPr>
        <p:spPr>
          <a:xfrm>
            <a:off x="8116767" y="4973133"/>
            <a:ext cx="3115200" cy="94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88" name="Google Shape;1388;p20"/>
          <p:cNvSpPr txBox="1">
            <a:spLocks noGrp="1"/>
          </p:cNvSpPr>
          <p:nvPr>
            <p:ph type="title" idx="6" hasCustomPrompt="1"/>
          </p:nvPr>
        </p:nvSpPr>
        <p:spPr>
          <a:xfrm>
            <a:off x="959633" y="3500059"/>
            <a:ext cx="3115200" cy="702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9pPr>
          </a:lstStyle>
          <a:p>
            <a:r>
              <a:t>xx%</a:t>
            </a:r>
          </a:p>
        </p:txBody>
      </p:sp>
      <p:sp>
        <p:nvSpPr>
          <p:cNvPr id="1389" name="Google Shape;1389;p20"/>
          <p:cNvSpPr txBox="1">
            <a:spLocks noGrp="1"/>
          </p:cNvSpPr>
          <p:nvPr>
            <p:ph type="title" idx="7" hasCustomPrompt="1"/>
          </p:nvPr>
        </p:nvSpPr>
        <p:spPr>
          <a:xfrm>
            <a:off x="8116767" y="3500059"/>
            <a:ext cx="3115200" cy="702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9pPr>
          </a:lstStyle>
          <a:p>
            <a:r>
              <a:t>xx%</a:t>
            </a:r>
          </a:p>
        </p:txBody>
      </p:sp>
      <p:sp>
        <p:nvSpPr>
          <p:cNvPr id="1390" name="Google Shape;1390;p20"/>
          <p:cNvSpPr txBox="1">
            <a:spLocks noGrp="1"/>
          </p:cNvSpPr>
          <p:nvPr>
            <p:ph type="title" idx="8" hasCustomPrompt="1"/>
          </p:nvPr>
        </p:nvSpPr>
        <p:spPr>
          <a:xfrm>
            <a:off x="4538200" y="3500059"/>
            <a:ext cx="3115200" cy="702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9pPr>
          </a:lstStyle>
          <a:p>
            <a:r>
              <a:t>xx%</a:t>
            </a:r>
          </a:p>
        </p:txBody>
      </p:sp>
      <p:sp>
        <p:nvSpPr>
          <p:cNvPr id="1391" name="Google Shape;1391;p20"/>
          <p:cNvSpPr txBox="1">
            <a:spLocks noGrp="1"/>
          </p:cNvSpPr>
          <p:nvPr>
            <p:ph type="title" idx="9"/>
          </p:nvPr>
        </p:nvSpPr>
        <p:spPr>
          <a:xfrm>
            <a:off x="950967" y="719333"/>
            <a:ext cx="10290000" cy="75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392" name="Google Shape;1392;p20"/>
          <p:cNvSpPr/>
          <p:nvPr/>
        </p:nvSpPr>
        <p:spPr>
          <a:xfrm>
            <a:off x="4538200" y="1887867"/>
            <a:ext cx="3115200" cy="4199600"/>
          </a:xfrm>
          <a:prstGeom prst="roundRect">
            <a:avLst>
              <a:gd name="adj" fmla="val 11561"/>
            </a:avLst>
          </a:prstGeom>
          <a:solidFill>
            <a:schemeClr val="lt1"/>
          </a:solidFill>
          <a:ln w="76200" cap="flat" cmpd="sng">
            <a:solidFill>
              <a:srgbClr val="FFBE00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93" name="Google Shape;1393;p20"/>
          <p:cNvSpPr/>
          <p:nvPr/>
        </p:nvSpPr>
        <p:spPr>
          <a:xfrm>
            <a:off x="959633" y="1887867"/>
            <a:ext cx="3115200" cy="4199600"/>
          </a:xfrm>
          <a:prstGeom prst="roundRect">
            <a:avLst>
              <a:gd name="adj" fmla="val 11561"/>
            </a:avLst>
          </a:prstGeom>
          <a:solidFill>
            <a:schemeClr val="lt1"/>
          </a:solidFill>
          <a:ln w="76200" cap="flat" cmpd="sng">
            <a:solidFill>
              <a:srgbClr val="FFBE00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94" name="Google Shape;1394;p20"/>
          <p:cNvSpPr/>
          <p:nvPr/>
        </p:nvSpPr>
        <p:spPr>
          <a:xfrm>
            <a:off x="8116800" y="1887867"/>
            <a:ext cx="3115200" cy="4199600"/>
          </a:xfrm>
          <a:prstGeom prst="roundRect">
            <a:avLst>
              <a:gd name="adj" fmla="val 11561"/>
            </a:avLst>
          </a:prstGeom>
          <a:solidFill>
            <a:schemeClr val="lt1"/>
          </a:solidFill>
          <a:ln w="76200" cap="flat" cmpd="sng">
            <a:solidFill>
              <a:srgbClr val="FFBE00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395" name="Google Shape;1395;p20"/>
          <p:cNvGrpSpPr/>
          <p:nvPr/>
        </p:nvGrpSpPr>
        <p:grpSpPr>
          <a:xfrm>
            <a:off x="1995333" y="2379393"/>
            <a:ext cx="1044547" cy="1045251"/>
            <a:chOff x="1300400" y="1688700"/>
            <a:chExt cx="481950" cy="482275"/>
          </a:xfrm>
        </p:grpSpPr>
        <p:sp>
          <p:nvSpPr>
            <p:cNvPr id="1396" name="Google Shape;1396;p20"/>
            <p:cNvSpPr/>
            <p:nvPr/>
          </p:nvSpPr>
          <p:spPr>
            <a:xfrm>
              <a:off x="1300400" y="1688700"/>
              <a:ext cx="481950" cy="482275"/>
            </a:xfrm>
            <a:custGeom>
              <a:avLst/>
              <a:gdLst/>
              <a:ahLst/>
              <a:cxnLst/>
              <a:rect l="l" t="t" r="r" b="b"/>
              <a:pathLst>
                <a:path w="19278" h="19291" extrusionOk="0">
                  <a:moveTo>
                    <a:pt x="9645" y="19290"/>
                  </a:moveTo>
                  <a:cubicBezTo>
                    <a:pt x="14952" y="19290"/>
                    <a:pt x="19277" y="14952"/>
                    <a:pt x="19277" y="9645"/>
                  </a:cubicBezTo>
                  <a:cubicBezTo>
                    <a:pt x="19277" y="4339"/>
                    <a:pt x="14952" y="1"/>
                    <a:pt x="9645" y="1"/>
                  </a:cubicBezTo>
                  <a:cubicBezTo>
                    <a:pt x="4326" y="1"/>
                    <a:pt x="0" y="4339"/>
                    <a:pt x="0" y="9645"/>
                  </a:cubicBezTo>
                  <a:cubicBezTo>
                    <a:pt x="0" y="14952"/>
                    <a:pt x="4326" y="19290"/>
                    <a:pt x="9645" y="19290"/>
                  </a:cubicBezTo>
                  <a:close/>
                </a:path>
              </a:pathLst>
            </a:custGeom>
            <a:solidFill>
              <a:srgbClr val="A54D05"/>
            </a:solidFill>
            <a:ln w="762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A54D05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7" name="Google Shape;1397;p20"/>
            <p:cNvSpPr/>
            <p:nvPr/>
          </p:nvSpPr>
          <p:spPr>
            <a:xfrm>
              <a:off x="1347225" y="1735550"/>
              <a:ext cx="388275" cy="388575"/>
            </a:xfrm>
            <a:custGeom>
              <a:avLst/>
              <a:gdLst/>
              <a:ahLst/>
              <a:cxnLst/>
              <a:rect l="l" t="t" r="r" b="b"/>
              <a:pathLst>
                <a:path w="15531" h="15543" extrusionOk="0">
                  <a:moveTo>
                    <a:pt x="7772" y="15543"/>
                  </a:moveTo>
                  <a:cubicBezTo>
                    <a:pt x="12048" y="15543"/>
                    <a:pt x="15531" y="12047"/>
                    <a:pt x="15531" y="7771"/>
                  </a:cubicBezTo>
                  <a:cubicBezTo>
                    <a:pt x="15531" y="3496"/>
                    <a:pt x="12048" y="0"/>
                    <a:pt x="7772" y="0"/>
                  </a:cubicBezTo>
                  <a:cubicBezTo>
                    <a:pt x="3484" y="0"/>
                    <a:pt x="1" y="3496"/>
                    <a:pt x="1" y="7771"/>
                  </a:cubicBezTo>
                  <a:cubicBezTo>
                    <a:pt x="1" y="12047"/>
                    <a:pt x="3484" y="15543"/>
                    <a:pt x="7772" y="15543"/>
                  </a:cubicBezTo>
                  <a:close/>
                </a:path>
              </a:pathLst>
            </a:custGeom>
            <a:solidFill>
              <a:srgbClr val="E69138"/>
            </a:solidFill>
            <a:ln w="76200" cap="flat" cmpd="sng">
              <a:solidFill>
                <a:srgbClr val="A54D0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ct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r>
                <a:rPr kumimoji="0" lang="en" sz="5333" b="1" i="0" u="none" strike="noStrike" kern="0" cap="none" spc="0" normalizeH="0" baseline="0" noProof="0">
                  <a:ln>
                    <a:noFill/>
                  </a:ln>
                  <a:solidFill>
                    <a:srgbClr val="A54D05"/>
                  </a:solidFill>
                  <a:effectLst/>
                  <a:uLnTx/>
                  <a:uFillTx/>
                  <a:latin typeface="Dosis"/>
                  <a:ea typeface="Dosis"/>
                  <a:cs typeface="Dosis"/>
                  <a:sym typeface="Dosis"/>
                </a:rPr>
                <a:t>1¢</a:t>
              </a:r>
              <a:endParaRPr kumimoji="0" sz="5333" b="1" i="0" u="none" strike="noStrike" kern="0" cap="none" spc="0" normalizeH="0" baseline="0" noProof="0">
                <a:ln>
                  <a:noFill/>
                </a:ln>
                <a:solidFill>
                  <a:srgbClr val="A54D05"/>
                </a:solidFill>
                <a:effectLst/>
                <a:uLnTx/>
                <a:uFillTx/>
                <a:latin typeface="Dosis"/>
                <a:ea typeface="Dosis"/>
                <a:cs typeface="Dosis"/>
                <a:sym typeface="Dosis"/>
              </a:endParaRPr>
            </a:p>
          </p:txBody>
        </p:sp>
      </p:grpSp>
      <p:grpSp>
        <p:nvGrpSpPr>
          <p:cNvPr id="1398" name="Google Shape;1398;p20"/>
          <p:cNvGrpSpPr/>
          <p:nvPr/>
        </p:nvGrpSpPr>
        <p:grpSpPr>
          <a:xfrm>
            <a:off x="5487013" y="2206288"/>
            <a:ext cx="1217599" cy="1218355"/>
            <a:chOff x="1300400" y="1688700"/>
            <a:chExt cx="481950" cy="482275"/>
          </a:xfrm>
        </p:grpSpPr>
        <p:sp>
          <p:nvSpPr>
            <p:cNvPr id="1399" name="Google Shape;1399;p20"/>
            <p:cNvSpPr/>
            <p:nvPr/>
          </p:nvSpPr>
          <p:spPr>
            <a:xfrm>
              <a:off x="1300400" y="1688700"/>
              <a:ext cx="481950" cy="482275"/>
            </a:xfrm>
            <a:custGeom>
              <a:avLst/>
              <a:gdLst/>
              <a:ahLst/>
              <a:cxnLst/>
              <a:rect l="l" t="t" r="r" b="b"/>
              <a:pathLst>
                <a:path w="19278" h="19291" extrusionOk="0">
                  <a:moveTo>
                    <a:pt x="9645" y="19290"/>
                  </a:moveTo>
                  <a:cubicBezTo>
                    <a:pt x="14952" y="19290"/>
                    <a:pt x="19277" y="14952"/>
                    <a:pt x="19277" y="9645"/>
                  </a:cubicBezTo>
                  <a:cubicBezTo>
                    <a:pt x="19277" y="4339"/>
                    <a:pt x="14952" y="1"/>
                    <a:pt x="9645" y="1"/>
                  </a:cubicBezTo>
                  <a:cubicBezTo>
                    <a:pt x="4326" y="1"/>
                    <a:pt x="0" y="4339"/>
                    <a:pt x="0" y="9645"/>
                  </a:cubicBezTo>
                  <a:cubicBezTo>
                    <a:pt x="0" y="14952"/>
                    <a:pt x="4326" y="19290"/>
                    <a:pt x="9645" y="19290"/>
                  </a:cubicBezTo>
                  <a:close/>
                </a:path>
              </a:pathLst>
            </a:custGeom>
            <a:solidFill>
              <a:srgbClr val="999999"/>
            </a:solidFill>
            <a:ln w="762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A54D05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0" name="Google Shape;1400;p20"/>
            <p:cNvSpPr/>
            <p:nvPr/>
          </p:nvSpPr>
          <p:spPr>
            <a:xfrm>
              <a:off x="1347225" y="1735550"/>
              <a:ext cx="388275" cy="388575"/>
            </a:xfrm>
            <a:custGeom>
              <a:avLst/>
              <a:gdLst/>
              <a:ahLst/>
              <a:cxnLst/>
              <a:rect l="l" t="t" r="r" b="b"/>
              <a:pathLst>
                <a:path w="15531" h="15543" extrusionOk="0">
                  <a:moveTo>
                    <a:pt x="7772" y="15543"/>
                  </a:moveTo>
                  <a:cubicBezTo>
                    <a:pt x="12048" y="15543"/>
                    <a:pt x="15531" y="12047"/>
                    <a:pt x="15531" y="7771"/>
                  </a:cubicBezTo>
                  <a:cubicBezTo>
                    <a:pt x="15531" y="3496"/>
                    <a:pt x="12048" y="0"/>
                    <a:pt x="7772" y="0"/>
                  </a:cubicBezTo>
                  <a:cubicBezTo>
                    <a:pt x="3484" y="0"/>
                    <a:pt x="1" y="3496"/>
                    <a:pt x="1" y="7771"/>
                  </a:cubicBezTo>
                  <a:cubicBezTo>
                    <a:pt x="1" y="12047"/>
                    <a:pt x="3484" y="15543"/>
                    <a:pt x="7772" y="15543"/>
                  </a:cubicBezTo>
                  <a:close/>
                </a:path>
              </a:pathLst>
            </a:custGeom>
            <a:solidFill>
              <a:srgbClr val="CCCCCC"/>
            </a:solidFill>
            <a:ln w="76200" cap="flat" cmpd="sng">
              <a:solidFill>
                <a:srgbClr val="99999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ct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r>
                <a:rPr kumimoji="0" lang="en" sz="5333" b="1" i="0" u="none" strike="noStrike" kern="0" cap="none" spc="0" normalizeH="0" baseline="0" noProof="0">
                  <a:ln>
                    <a:noFill/>
                  </a:ln>
                  <a:solidFill>
                    <a:srgbClr val="999999"/>
                  </a:solidFill>
                  <a:effectLst/>
                  <a:uLnTx/>
                  <a:uFillTx/>
                  <a:latin typeface="Dosis"/>
                  <a:ea typeface="Dosis"/>
                  <a:cs typeface="Dosis"/>
                  <a:sym typeface="Dosis"/>
                </a:rPr>
                <a:t>5¢</a:t>
              </a:r>
              <a:endParaRPr kumimoji="0" sz="5333" b="1" i="0" u="none" strike="noStrike" kern="0" cap="none" spc="0" normalizeH="0" baseline="0" noProof="0">
                <a:ln>
                  <a:noFill/>
                </a:ln>
                <a:solidFill>
                  <a:srgbClr val="999999"/>
                </a:solidFill>
                <a:effectLst/>
                <a:uLnTx/>
                <a:uFillTx/>
                <a:latin typeface="Dosis"/>
                <a:ea typeface="Dosis"/>
                <a:cs typeface="Dosis"/>
                <a:sym typeface="Dosis"/>
              </a:endParaRPr>
            </a:p>
          </p:txBody>
        </p:sp>
      </p:grpSp>
      <p:grpSp>
        <p:nvGrpSpPr>
          <p:cNvPr id="1401" name="Google Shape;1401;p20"/>
          <p:cNvGrpSpPr/>
          <p:nvPr/>
        </p:nvGrpSpPr>
        <p:grpSpPr>
          <a:xfrm>
            <a:off x="9264306" y="2532049"/>
            <a:ext cx="891993" cy="892595"/>
            <a:chOff x="1300400" y="1688700"/>
            <a:chExt cx="481950" cy="482275"/>
          </a:xfrm>
        </p:grpSpPr>
        <p:sp>
          <p:nvSpPr>
            <p:cNvPr id="1402" name="Google Shape;1402;p20"/>
            <p:cNvSpPr/>
            <p:nvPr/>
          </p:nvSpPr>
          <p:spPr>
            <a:xfrm>
              <a:off x="1300400" y="1688700"/>
              <a:ext cx="481950" cy="482275"/>
            </a:xfrm>
            <a:custGeom>
              <a:avLst/>
              <a:gdLst/>
              <a:ahLst/>
              <a:cxnLst/>
              <a:rect l="l" t="t" r="r" b="b"/>
              <a:pathLst>
                <a:path w="19278" h="19291" extrusionOk="0">
                  <a:moveTo>
                    <a:pt x="9645" y="19290"/>
                  </a:moveTo>
                  <a:cubicBezTo>
                    <a:pt x="14952" y="19290"/>
                    <a:pt x="19277" y="14952"/>
                    <a:pt x="19277" y="9645"/>
                  </a:cubicBezTo>
                  <a:cubicBezTo>
                    <a:pt x="19277" y="4339"/>
                    <a:pt x="14952" y="1"/>
                    <a:pt x="9645" y="1"/>
                  </a:cubicBezTo>
                  <a:cubicBezTo>
                    <a:pt x="4326" y="1"/>
                    <a:pt x="0" y="4339"/>
                    <a:pt x="0" y="9645"/>
                  </a:cubicBezTo>
                  <a:cubicBezTo>
                    <a:pt x="0" y="14952"/>
                    <a:pt x="4326" y="19290"/>
                    <a:pt x="9645" y="19290"/>
                  </a:cubicBezTo>
                  <a:close/>
                </a:path>
              </a:pathLst>
            </a:custGeom>
            <a:solidFill>
              <a:srgbClr val="A54D05"/>
            </a:solidFill>
            <a:ln w="762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A54D05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3" name="Google Shape;1403;p20"/>
            <p:cNvSpPr/>
            <p:nvPr/>
          </p:nvSpPr>
          <p:spPr>
            <a:xfrm>
              <a:off x="1347225" y="1735550"/>
              <a:ext cx="388275" cy="388575"/>
            </a:xfrm>
            <a:custGeom>
              <a:avLst/>
              <a:gdLst/>
              <a:ahLst/>
              <a:cxnLst/>
              <a:rect l="l" t="t" r="r" b="b"/>
              <a:pathLst>
                <a:path w="15531" h="15543" extrusionOk="0">
                  <a:moveTo>
                    <a:pt x="7772" y="15543"/>
                  </a:moveTo>
                  <a:cubicBezTo>
                    <a:pt x="12048" y="15543"/>
                    <a:pt x="15531" y="12047"/>
                    <a:pt x="15531" y="7771"/>
                  </a:cubicBezTo>
                  <a:cubicBezTo>
                    <a:pt x="15531" y="3496"/>
                    <a:pt x="12048" y="0"/>
                    <a:pt x="7772" y="0"/>
                  </a:cubicBezTo>
                  <a:cubicBezTo>
                    <a:pt x="3484" y="0"/>
                    <a:pt x="1" y="3496"/>
                    <a:pt x="1" y="7771"/>
                  </a:cubicBezTo>
                  <a:cubicBezTo>
                    <a:pt x="1" y="12047"/>
                    <a:pt x="3484" y="15543"/>
                    <a:pt x="7772" y="15543"/>
                  </a:cubicBezTo>
                  <a:close/>
                </a:path>
              </a:pathLst>
            </a:custGeom>
            <a:solidFill>
              <a:srgbClr val="CCCCCC"/>
            </a:solidFill>
            <a:ln w="76200" cap="flat" cmpd="sng">
              <a:solidFill>
                <a:srgbClr val="66666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ct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r>
                <a:rPr kumimoji="0" lang="en" sz="2800" b="1" i="0" u="none" strike="noStrike" kern="0" cap="none" spc="0" normalizeH="0" baseline="0" noProof="0">
                  <a:ln>
                    <a:noFill/>
                  </a:ln>
                  <a:solidFill>
                    <a:srgbClr val="666666"/>
                  </a:solidFill>
                  <a:effectLst/>
                  <a:uLnTx/>
                  <a:uFillTx/>
                  <a:latin typeface="Dosis"/>
                  <a:ea typeface="Dosis"/>
                  <a:cs typeface="Dosis"/>
                  <a:sym typeface="Dosis"/>
                </a:rPr>
                <a:t>10¢</a:t>
              </a:r>
              <a:endParaRPr kumimoji="0" sz="2800" b="1" i="0" u="none" strike="noStrike" kern="0" cap="none" spc="0" normalizeH="0" baseline="0" noProof="0">
                <a:ln>
                  <a:noFill/>
                </a:ln>
                <a:solidFill>
                  <a:srgbClr val="666666"/>
                </a:solidFill>
                <a:effectLst/>
                <a:uLnTx/>
                <a:uFillTx/>
                <a:latin typeface="Dosis"/>
                <a:ea typeface="Dosis"/>
                <a:cs typeface="Dosis"/>
                <a:sym typeface="Dosis"/>
              </a:endParaRPr>
            </a:p>
          </p:txBody>
        </p:sp>
      </p:grpSp>
      <p:sp>
        <p:nvSpPr>
          <p:cNvPr id="1404" name="Google Shape;1404;p20"/>
          <p:cNvSpPr/>
          <p:nvPr/>
        </p:nvSpPr>
        <p:spPr>
          <a:xfrm flipH="1">
            <a:off x="2728763" y="2265531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BE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05" name="Google Shape;1405;p20"/>
          <p:cNvSpPr/>
          <p:nvPr/>
        </p:nvSpPr>
        <p:spPr>
          <a:xfrm flipH="1">
            <a:off x="5370497" y="2811898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BE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06" name="Google Shape;1406;p20"/>
          <p:cNvSpPr/>
          <p:nvPr/>
        </p:nvSpPr>
        <p:spPr>
          <a:xfrm flipH="1">
            <a:off x="9911797" y="2896631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BE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03198882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47BA44A-5ED3-4475-AED9-C9EA2B899BC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D259986-40EC-43F4-B9A3-BA9464C323A2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225F9401-3A32-4777-80C5-2970CC106535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93687432-0049-40BB-8096-0E3F713538D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5914D2AB-DD58-4746-B875-8D90D23E26D2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1/8/2025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B48DB4A5-8C20-463C-9636-D42B52BE066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69B6976F-B1E2-4994-8F41-545902D69D2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C34BCE46-A05B-4D33-91D8-6AE2484A13E9}" type="slidenum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436465783"/>
      </p:ext>
    </p:extLst>
  </p:cSld>
  <p:clrMapOvr>
    <a:masterClrMapping/>
  </p:clrMapOvr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spTree>
      <p:nvGrpSpPr>
        <p:cNvPr id="1" name="Shape 1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8" name="Google Shape;178;p4"/>
          <p:cNvGrpSpPr/>
          <p:nvPr/>
        </p:nvGrpSpPr>
        <p:grpSpPr>
          <a:xfrm>
            <a:off x="-184227" y="-399294"/>
            <a:ext cx="13152739" cy="7397993"/>
            <a:chOff x="238125" y="822050"/>
            <a:chExt cx="7136850" cy="4051475"/>
          </a:xfrm>
        </p:grpSpPr>
        <p:sp>
          <p:nvSpPr>
            <p:cNvPr id="179" name="Google Shape;179;p4"/>
            <p:cNvSpPr/>
            <p:nvPr/>
          </p:nvSpPr>
          <p:spPr>
            <a:xfrm>
              <a:off x="238125" y="114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0" name="Google Shape;180;p4"/>
            <p:cNvSpPr/>
            <p:nvPr/>
          </p:nvSpPr>
          <p:spPr>
            <a:xfrm>
              <a:off x="238125" y="27590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1" name="Google Shape;181;p4"/>
            <p:cNvSpPr/>
            <p:nvPr/>
          </p:nvSpPr>
          <p:spPr>
            <a:xfrm>
              <a:off x="238125" y="250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2" name="Google Shape;182;p4"/>
            <p:cNvSpPr/>
            <p:nvPr/>
          </p:nvSpPr>
          <p:spPr>
            <a:xfrm>
              <a:off x="238125" y="22460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3" name="Google Shape;183;p4"/>
            <p:cNvSpPr/>
            <p:nvPr/>
          </p:nvSpPr>
          <p:spPr>
            <a:xfrm>
              <a:off x="238125" y="1971075"/>
              <a:ext cx="7136850" cy="0"/>
            </a:xfrm>
            <a:custGeom>
              <a:avLst/>
              <a:gdLst/>
              <a:ahLst/>
              <a:cxnLst/>
              <a:rect l="l" t="t" r="r" b="b"/>
              <a:pathLst>
                <a:path w="285474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4" name="Google Shape;184;p4"/>
            <p:cNvSpPr/>
            <p:nvPr/>
          </p:nvSpPr>
          <p:spPr>
            <a:xfrm>
              <a:off x="238125" y="169607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5" name="Google Shape;185;p4"/>
            <p:cNvSpPr/>
            <p:nvPr/>
          </p:nvSpPr>
          <p:spPr>
            <a:xfrm>
              <a:off x="238125" y="1420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6" name="Google Shape;186;p4"/>
            <p:cNvSpPr/>
            <p:nvPr/>
          </p:nvSpPr>
          <p:spPr>
            <a:xfrm>
              <a:off x="238125" y="33092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7" name="Google Shape;187;p4"/>
            <p:cNvSpPr/>
            <p:nvPr/>
          </p:nvSpPr>
          <p:spPr>
            <a:xfrm>
              <a:off x="238125" y="30155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8" name="Google Shape;188;p4"/>
            <p:cNvSpPr/>
            <p:nvPr/>
          </p:nvSpPr>
          <p:spPr>
            <a:xfrm>
              <a:off x="238125" y="47439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" name="Google Shape;189;p4"/>
            <p:cNvSpPr/>
            <p:nvPr/>
          </p:nvSpPr>
          <p:spPr>
            <a:xfrm>
              <a:off x="238125" y="44549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" name="Google Shape;190;p4"/>
            <p:cNvSpPr/>
            <p:nvPr/>
          </p:nvSpPr>
          <p:spPr>
            <a:xfrm>
              <a:off x="238125" y="4167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" name="Google Shape;191;p4"/>
            <p:cNvSpPr/>
            <p:nvPr/>
          </p:nvSpPr>
          <p:spPr>
            <a:xfrm>
              <a:off x="238125" y="38817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" name="Google Shape;192;p4"/>
            <p:cNvSpPr/>
            <p:nvPr/>
          </p:nvSpPr>
          <p:spPr>
            <a:xfrm>
              <a:off x="238125" y="35953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" name="Google Shape;193;p4"/>
            <p:cNvSpPr/>
            <p:nvPr/>
          </p:nvSpPr>
          <p:spPr>
            <a:xfrm>
              <a:off x="5075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" name="Google Shape;194;p4"/>
            <p:cNvSpPr/>
            <p:nvPr/>
          </p:nvSpPr>
          <p:spPr>
            <a:xfrm>
              <a:off x="3244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" name="Google Shape;195;p4"/>
            <p:cNvSpPr/>
            <p:nvPr/>
          </p:nvSpPr>
          <p:spPr>
            <a:xfrm>
              <a:off x="29400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" name="Google Shape;196;p4"/>
            <p:cNvSpPr/>
            <p:nvPr/>
          </p:nvSpPr>
          <p:spPr>
            <a:xfrm>
              <a:off x="2635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" name="Google Shape;197;p4"/>
            <p:cNvSpPr/>
            <p:nvPr/>
          </p:nvSpPr>
          <p:spPr>
            <a:xfrm>
              <a:off x="2331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" name="Google Shape;198;p4"/>
            <p:cNvSpPr/>
            <p:nvPr/>
          </p:nvSpPr>
          <p:spPr>
            <a:xfrm>
              <a:off x="20279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" name="Google Shape;199;p4"/>
            <p:cNvSpPr/>
            <p:nvPr/>
          </p:nvSpPr>
          <p:spPr>
            <a:xfrm>
              <a:off x="17239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" name="Google Shape;200;p4"/>
            <p:cNvSpPr/>
            <p:nvPr/>
          </p:nvSpPr>
          <p:spPr>
            <a:xfrm>
              <a:off x="14197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" name="Google Shape;201;p4"/>
            <p:cNvSpPr/>
            <p:nvPr/>
          </p:nvSpPr>
          <p:spPr>
            <a:xfrm>
              <a:off x="1115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" name="Google Shape;202;p4"/>
            <p:cNvSpPr/>
            <p:nvPr/>
          </p:nvSpPr>
          <p:spPr>
            <a:xfrm>
              <a:off x="811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" name="Google Shape;203;p4"/>
            <p:cNvSpPr/>
            <p:nvPr/>
          </p:nvSpPr>
          <p:spPr>
            <a:xfrm>
              <a:off x="3548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" name="Google Shape;204;p4"/>
            <p:cNvSpPr/>
            <p:nvPr/>
          </p:nvSpPr>
          <p:spPr>
            <a:xfrm>
              <a:off x="62845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" name="Google Shape;205;p4"/>
            <p:cNvSpPr/>
            <p:nvPr/>
          </p:nvSpPr>
          <p:spPr>
            <a:xfrm>
              <a:off x="5980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" name="Google Shape;206;p4"/>
            <p:cNvSpPr/>
            <p:nvPr/>
          </p:nvSpPr>
          <p:spPr>
            <a:xfrm>
              <a:off x="5676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" name="Google Shape;207;p4"/>
            <p:cNvSpPr/>
            <p:nvPr/>
          </p:nvSpPr>
          <p:spPr>
            <a:xfrm>
              <a:off x="53724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" name="Google Shape;208;p4"/>
            <p:cNvSpPr/>
            <p:nvPr/>
          </p:nvSpPr>
          <p:spPr>
            <a:xfrm>
              <a:off x="50684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" name="Google Shape;209;p4"/>
            <p:cNvSpPr/>
            <p:nvPr/>
          </p:nvSpPr>
          <p:spPr>
            <a:xfrm>
              <a:off x="47644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" name="Google Shape;210;p4"/>
            <p:cNvSpPr/>
            <p:nvPr/>
          </p:nvSpPr>
          <p:spPr>
            <a:xfrm>
              <a:off x="4460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" name="Google Shape;211;p4"/>
            <p:cNvSpPr/>
            <p:nvPr/>
          </p:nvSpPr>
          <p:spPr>
            <a:xfrm>
              <a:off x="4156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" name="Google Shape;212;p4"/>
            <p:cNvSpPr/>
            <p:nvPr/>
          </p:nvSpPr>
          <p:spPr>
            <a:xfrm>
              <a:off x="38522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" name="Google Shape;213;p4"/>
            <p:cNvSpPr/>
            <p:nvPr/>
          </p:nvSpPr>
          <p:spPr>
            <a:xfrm>
              <a:off x="65885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" name="Google Shape;214;p4"/>
            <p:cNvSpPr/>
            <p:nvPr/>
          </p:nvSpPr>
          <p:spPr>
            <a:xfrm>
              <a:off x="71967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" name="Google Shape;215;p4"/>
            <p:cNvSpPr/>
            <p:nvPr/>
          </p:nvSpPr>
          <p:spPr>
            <a:xfrm>
              <a:off x="68927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216" name="Google Shape;216;p4"/>
          <p:cNvSpPr/>
          <p:nvPr/>
        </p:nvSpPr>
        <p:spPr>
          <a:xfrm>
            <a:off x="950933" y="1764600"/>
            <a:ext cx="10290000" cy="4329600"/>
          </a:xfrm>
          <a:prstGeom prst="roundRect">
            <a:avLst>
              <a:gd name="adj" fmla="val 5150"/>
            </a:avLst>
          </a:prstGeom>
          <a:solidFill>
            <a:schemeClr val="lt1"/>
          </a:solidFill>
          <a:ln w="76200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6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17" name="Google Shape;217;p4"/>
          <p:cNvSpPr/>
          <p:nvPr/>
        </p:nvSpPr>
        <p:spPr>
          <a:xfrm>
            <a:off x="950967" y="641533"/>
            <a:ext cx="10290000" cy="919200"/>
          </a:xfrm>
          <a:prstGeom prst="roundRect">
            <a:avLst>
              <a:gd name="adj" fmla="val 16667"/>
            </a:avLst>
          </a:prstGeom>
          <a:solidFill>
            <a:schemeClr val="accent1"/>
          </a:solidFill>
          <a:ln w="762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18" name="Google Shape;218;p4"/>
          <p:cNvSpPr txBox="1">
            <a:spLocks noGrp="1"/>
          </p:cNvSpPr>
          <p:nvPr>
            <p:ph type="title"/>
          </p:nvPr>
        </p:nvSpPr>
        <p:spPr>
          <a:xfrm>
            <a:off x="950967" y="719333"/>
            <a:ext cx="10290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19" name="Google Shape;219;p4"/>
          <p:cNvSpPr txBox="1">
            <a:spLocks noGrp="1"/>
          </p:cNvSpPr>
          <p:nvPr>
            <p:ph type="body" idx="1"/>
          </p:nvPr>
        </p:nvSpPr>
        <p:spPr>
          <a:xfrm>
            <a:off x="950967" y="1764600"/>
            <a:ext cx="10290000" cy="427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57189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AutoNum type="arabicPeriod"/>
              <a:defRPr sz="1600"/>
            </a:lvl1pPr>
            <a:lvl2pPr marL="1219170" lvl="1" indent="-423323">
              <a:spcBef>
                <a:spcPts val="0"/>
              </a:spcBef>
              <a:spcAft>
                <a:spcPts val="0"/>
              </a:spcAft>
              <a:buSzPts val="1400"/>
              <a:buAutoNum type="alphaLcPeriod"/>
              <a:defRPr/>
            </a:lvl2pPr>
            <a:lvl3pPr marL="1828754" lvl="2" indent="-423323">
              <a:spcBef>
                <a:spcPts val="0"/>
              </a:spcBef>
              <a:spcAft>
                <a:spcPts val="0"/>
              </a:spcAft>
              <a:buSzPts val="1400"/>
              <a:buAutoNum type="romanLcPeriod"/>
              <a:defRPr/>
            </a:lvl3pPr>
            <a:lvl4pPr marL="2438339" lvl="3" indent="-423323">
              <a:spcBef>
                <a:spcPts val="0"/>
              </a:spcBef>
              <a:spcAft>
                <a:spcPts val="0"/>
              </a:spcAft>
              <a:buSzPts val="1400"/>
              <a:buAutoNum type="arabicPeriod"/>
              <a:defRPr/>
            </a:lvl4pPr>
            <a:lvl5pPr marL="3047924" lvl="4" indent="-423323">
              <a:spcBef>
                <a:spcPts val="0"/>
              </a:spcBef>
              <a:spcAft>
                <a:spcPts val="0"/>
              </a:spcAft>
              <a:buSzPts val="1400"/>
              <a:buAutoNum type="alphaLcPeriod"/>
              <a:defRPr/>
            </a:lvl5pPr>
            <a:lvl6pPr marL="3657509" lvl="5" indent="-423323">
              <a:spcBef>
                <a:spcPts val="0"/>
              </a:spcBef>
              <a:spcAft>
                <a:spcPts val="0"/>
              </a:spcAft>
              <a:buSzPts val="1400"/>
              <a:buAutoNum type="romanLcPeriod"/>
              <a:defRPr/>
            </a:lvl6pPr>
            <a:lvl7pPr marL="4267093" lvl="6" indent="-423323">
              <a:spcBef>
                <a:spcPts val="0"/>
              </a:spcBef>
              <a:spcAft>
                <a:spcPts val="0"/>
              </a:spcAft>
              <a:buSzPts val="1400"/>
              <a:buAutoNum type="arabicPeriod"/>
              <a:defRPr/>
            </a:lvl7pPr>
            <a:lvl8pPr marL="4876678" lvl="7" indent="-423323">
              <a:spcBef>
                <a:spcPts val="0"/>
              </a:spcBef>
              <a:spcAft>
                <a:spcPts val="0"/>
              </a:spcAft>
              <a:buSzPts val="1400"/>
              <a:buAutoNum type="alphaLcPeriod"/>
              <a:defRPr/>
            </a:lvl8pPr>
            <a:lvl9pPr marL="5486263" lvl="8" indent="-423323">
              <a:spcBef>
                <a:spcPts val="0"/>
              </a:spcBef>
              <a:spcAft>
                <a:spcPts val="0"/>
              </a:spcAft>
              <a:buSzPts val="1400"/>
              <a:buAutoNum type="romanLcPeriod"/>
              <a:defRPr/>
            </a:lvl9pPr>
          </a:lstStyle>
          <a:p>
            <a:endParaRPr/>
          </a:p>
        </p:txBody>
      </p:sp>
      <p:sp>
        <p:nvSpPr>
          <p:cNvPr id="220" name="Google Shape;220;p4"/>
          <p:cNvSpPr/>
          <p:nvPr/>
        </p:nvSpPr>
        <p:spPr>
          <a:xfrm>
            <a:off x="11511297" y="323164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BE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221" name="Google Shape;221;p4"/>
          <p:cNvGrpSpPr/>
          <p:nvPr/>
        </p:nvGrpSpPr>
        <p:grpSpPr>
          <a:xfrm>
            <a:off x="10170785" y="592808"/>
            <a:ext cx="1155783" cy="1243739"/>
            <a:chOff x="7627750" y="181828"/>
            <a:chExt cx="1196793" cy="1288048"/>
          </a:xfrm>
        </p:grpSpPr>
        <p:sp>
          <p:nvSpPr>
            <p:cNvPr id="222" name="Google Shape;222;p4"/>
            <p:cNvSpPr/>
            <p:nvPr/>
          </p:nvSpPr>
          <p:spPr>
            <a:xfrm>
              <a:off x="7627750" y="183417"/>
              <a:ext cx="1196793" cy="1286458"/>
            </a:xfrm>
            <a:custGeom>
              <a:avLst/>
              <a:gdLst/>
              <a:ahLst/>
              <a:cxnLst/>
              <a:rect l="l" t="t" r="r" b="b"/>
              <a:pathLst>
                <a:path w="40916" h="43989" extrusionOk="0">
                  <a:moveTo>
                    <a:pt x="16330" y="1"/>
                  </a:moveTo>
                  <a:cubicBezTo>
                    <a:pt x="10854" y="1"/>
                    <a:pt x="6328" y="1956"/>
                    <a:pt x="5700" y="4471"/>
                  </a:cubicBezTo>
                  <a:cubicBezTo>
                    <a:pt x="2738" y="5379"/>
                    <a:pt x="769" y="6943"/>
                    <a:pt x="769" y="8731"/>
                  </a:cubicBezTo>
                  <a:lnTo>
                    <a:pt x="769" y="10813"/>
                  </a:lnTo>
                  <a:cubicBezTo>
                    <a:pt x="769" y="12112"/>
                    <a:pt x="1816" y="13285"/>
                    <a:pt x="3507" y="14193"/>
                  </a:cubicBezTo>
                  <a:cubicBezTo>
                    <a:pt x="3674" y="14864"/>
                    <a:pt x="4121" y="15506"/>
                    <a:pt x="4792" y="16079"/>
                  </a:cubicBezTo>
                  <a:cubicBezTo>
                    <a:pt x="4526" y="16526"/>
                    <a:pt x="4387" y="17001"/>
                    <a:pt x="4387" y="17476"/>
                  </a:cubicBezTo>
                  <a:lnTo>
                    <a:pt x="4387" y="19557"/>
                  </a:lnTo>
                  <a:cubicBezTo>
                    <a:pt x="4387" y="19948"/>
                    <a:pt x="4470" y="20311"/>
                    <a:pt x="4638" y="20675"/>
                  </a:cubicBezTo>
                  <a:cubicBezTo>
                    <a:pt x="1844" y="21583"/>
                    <a:pt x="0" y="23105"/>
                    <a:pt x="0" y="24837"/>
                  </a:cubicBezTo>
                  <a:lnTo>
                    <a:pt x="0" y="26919"/>
                  </a:lnTo>
                  <a:cubicBezTo>
                    <a:pt x="0" y="28078"/>
                    <a:pt x="838" y="29140"/>
                    <a:pt x="2221" y="30006"/>
                  </a:cubicBezTo>
                  <a:cubicBezTo>
                    <a:pt x="1718" y="30593"/>
                    <a:pt x="1439" y="31235"/>
                    <a:pt x="1439" y="31906"/>
                  </a:cubicBezTo>
                  <a:lnTo>
                    <a:pt x="1439" y="33987"/>
                  </a:lnTo>
                  <a:cubicBezTo>
                    <a:pt x="1439" y="36767"/>
                    <a:pt x="6258" y="39044"/>
                    <a:pt x="12153" y="39044"/>
                  </a:cubicBezTo>
                  <a:cubicBezTo>
                    <a:pt x="15394" y="39044"/>
                    <a:pt x="18300" y="38359"/>
                    <a:pt x="20269" y="37284"/>
                  </a:cubicBezTo>
                  <a:cubicBezTo>
                    <a:pt x="21862" y="41209"/>
                    <a:pt x="25717" y="43989"/>
                    <a:pt x="30201" y="43989"/>
                  </a:cubicBezTo>
                  <a:cubicBezTo>
                    <a:pt x="36096" y="43989"/>
                    <a:pt x="40916" y="39183"/>
                    <a:pt x="40916" y="33289"/>
                  </a:cubicBezTo>
                  <a:cubicBezTo>
                    <a:pt x="40916" y="27380"/>
                    <a:pt x="36096" y="22574"/>
                    <a:pt x="30201" y="22574"/>
                  </a:cubicBezTo>
                  <a:cubicBezTo>
                    <a:pt x="29824" y="22574"/>
                    <a:pt x="29461" y="22588"/>
                    <a:pt x="29098" y="22630"/>
                  </a:cubicBezTo>
                  <a:lnTo>
                    <a:pt x="29098" y="21164"/>
                  </a:lnTo>
                  <a:cubicBezTo>
                    <a:pt x="29098" y="20242"/>
                    <a:pt x="28581" y="19389"/>
                    <a:pt x="27687" y="18649"/>
                  </a:cubicBezTo>
                  <a:cubicBezTo>
                    <a:pt x="28232" y="18034"/>
                    <a:pt x="28539" y="17364"/>
                    <a:pt x="28539" y="16666"/>
                  </a:cubicBezTo>
                  <a:lnTo>
                    <a:pt x="28539" y="14584"/>
                  </a:lnTo>
                  <a:cubicBezTo>
                    <a:pt x="28539" y="13034"/>
                    <a:pt x="27058" y="11637"/>
                    <a:pt x="24711" y="10701"/>
                  </a:cubicBezTo>
                  <a:cubicBezTo>
                    <a:pt x="24684" y="10589"/>
                    <a:pt x="24628" y="10491"/>
                    <a:pt x="24572" y="10379"/>
                  </a:cubicBezTo>
                  <a:cubicBezTo>
                    <a:pt x="26108" y="9499"/>
                    <a:pt x="27044" y="8382"/>
                    <a:pt x="27044" y="7153"/>
                  </a:cubicBezTo>
                  <a:lnTo>
                    <a:pt x="27044" y="5071"/>
                  </a:lnTo>
                  <a:cubicBezTo>
                    <a:pt x="27044" y="2277"/>
                    <a:pt x="22225" y="1"/>
                    <a:pt x="16330" y="1"/>
                  </a:cubicBezTo>
                  <a:close/>
                </a:path>
              </a:pathLst>
            </a:custGeom>
            <a:solidFill>
              <a:srgbClr val="FFFFFF"/>
            </a:solidFill>
            <a:ln w="1143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223" name="Google Shape;223;p4"/>
            <p:cNvGrpSpPr/>
            <p:nvPr/>
          </p:nvGrpSpPr>
          <p:grpSpPr>
            <a:xfrm>
              <a:off x="7627838" y="181828"/>
              <a:ext cx="1196383" cy="1286458"/>
              <a:chOff x="-1780025" y="3601513"/>
              <a:chExt cx="1022550" cy="1099725"/>
            </a:xfrm>
          </p:grpSpPr>
          <p:sp>
            <p:nvSpPr>
              <p:cNvPr id="224" name="Google Shape;224;p4"/>
              <p:cNvSpPr/>
              <p:nvPr/>
            </p:nvSpPr>
            <p:spPr>
              <a:xfrm>
                <a:off x="-1744050" y="4324388"/>
                <a:ext cx="535375" cy="253225"/>
              </a:xfrm>
              <a:custGeom>
                <a:avLst/>
                <a:gdLst/>
                <a:ahLst/>
                <a:cxnLst/>
                <a:rect l="l" t="t" r="r" b="b"/>
                <a:pathLst>
                  <a:path w="21415" h="10129" extrusionOk="0">
                    <a:moveTo>
                      <a:pt x="10700" y="10128"/>
                    </a:moveTo>
                    <a:cubicBezTo>
                      <a:pt x="16609" y="10128"/>
                      <a:pt x="21415" y="7865"/>
                      <a:pt x="21415" y="5072"/>
                    </a:cubicBezTo>
                    <a:cubicBezTo>
                      <a:pt x="21415" y="2278"/>
                      <a:pt x="16609" y="1"/>
                      <a:pt x="10700" y="1"/>
                    </a:cubicBezTo>
                    <a:cubicBezTo>
                      <a:pt x="4806" y="1"/>
                      <a:pt x="0" y="2278"/>
                      <a:pt x="0" y="5072"/>
                    </a:cubicBezTo>
                    <a:cubicBezTo>
                      <a:pt x="0" y="7865"/>
                      <a:pt x="4806" y="10128"/>
                      <a:pt x="10700" y="10128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5" name="Google Shape;225;p4"/>
              <p:cNvSpPr/>
              <p:nvPr/>
            </p:nvSpPr>
            <p:spPr>
              <a:xfrm>
                <a:off x="-1744050" y="4399138"/>
                <a:ext cx="535375" cy="52050"/>
              </a:xfrm>
              <a:custGeom>
                <a:avLst/>
                <a:gdLst/>
                <a:ahLst/>
                <a:cxnLst/>
                <a:rect l="l" t="t" r="r" b="b"/>
                <a:pathLst>
                  <a:path w="21415" h="2082" extrusionOk="0">
                    <a:moveTo>
                      <a:pt x="0" y="2082"/>
                    </a:moveTo>
                    <a:lnTo>
                      <a:pt x="21415" y="2082"/>
                    </a:lnTo>
                    <a:lnTo>
                      <a:pt x="21415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6" name="Google Shape;226;p4"/>
              <p:cNvSpPr/>
              <p:nvPr/>
            </p:nvSpPr>
            <p:spPr>
              <a:xfrm>
                <a:off x="-1744050" y="4272363"/>
                <a:ext cx="535375" cy="253200"/>
              </a:xfrm>
              <a:custGeom>
                <a:avLst/>
                <a:gdLst/>
                <a:ahLst/>
                <a:cxnLst/>
                <a:rect l="l" t="t" r="r" b="b"/>
                <a:pathLst>
                  <a:path w="21415" h="10128" extrusionOk="0">
                    <a:moveTo>
                      <a:pt x="10700" y="10128"/>
                    </a:moveTo>
                    <a:cubicBezTo>
                      <a:pt x="16609" y="10128"/>
                      <a:pt x="21415" y="7851"/>
                      <a:pt x="21415" y="5071"/>
                    </a:cubicBezTo>
                    <a:cubicBezTo>
                      <a:pt x="21415" y="2277"/>
                      <a:pt x="16609" y="0"/>
                      <a:pt x="10700" y="0"/>
                    </a:cubicBezTo>
                    <a:cubicBezTo>
                      <a:pt x="4806" y="0"/>
                      <a:pt x="0" y="2277"/>
                      <a:pt x="0" y="5071"/>
                    </a:cubicBezTo>
                    <a:cubicBezTo>
                      <a:pt x="0" y="7851"/>
                      <a:pt x="4806" y="10128"/>
                      <a:pt x="10700" y="10128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7" name="Google Shape;227;p4"/>
              <p:cNvSpPr/>
              <p:nvPr/>
            </p:nvSpPr>
            <p:spPr>
              <a:xfrm>
                <a:off x="-1709125" y="4296813"/>
                <a:ext cx="465525" cy="204325"/>
              </a:xfrm>
              <a:custGeom>
                <a:avLst/>
                <a:gdLst/>
                <a:ahLst/>
                <a:cxnLst/>
                <a:rect l="l" t="t" r="r" b="b"/>
                <a:pathLst>
                  <a:path w="18621" h="8173" extrusionOk="0">
                    <a:moveTo>
                      <a:pt x="9303" y="8172"/>
                    </a:moveTo>
                    <a:cubicBezTo>
                      <a:pt x="14430" y="8172"/>
                      <a:pt x="18621" y="6342"/>
                      <a:pt x="18621" y="4093"/>
                    </a:cubicBezTo>
                    <a:cubicBezTo>
                      <a:pt x="18621" y="1844"/>
                      <a:pt x="14430" y="0"/>
                      <a:pt x="9303" y="0"/>
                    </a:cubicBezTo>
                    <a:cubicBezTo>
                      <a:pt x="4177" y="0"/>
                      <a:pt x="0" y="1844"/>
                      <a:pt x="0" y="4093"/>
                    </a:cubicBezTo>
                    <a:cubicBezTo>
                      <a:pt x="0" y="6342"/>
                      <a:pt x="4177" y="8172"/>
                      <a:pt x="9303" y="8172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8" name="Google Shape;228;p4"/>
              <p:cNvSpPr/>
              <p:nvPr/>
            </p:nvSpPr>
            <p:spPr>
              <a:xfrm>
                <a:off x="-1556175" y="4329988"/>
                <a:ext cx="159275" cy="137975"/>
              </a:xfrm>
              <a:custGeom>
                <a:avLst/>
                <a:gdLst/>
                <a:ahLst/>
                <a:cxnLst/>
                <a:rect l="l" t="t" r="r" b="b"/>
                <a:pathLst>
                  <a:path w="6371" h="5519" extrusionOk="0">
                    <a:moveTo>
                      <a:pt x="2738" y="978"/>
                    </a:moveTo>
                    <a:lnTo>
                      <a:pt x="2738" y="2054"/>
                    </a:lnTo>
                    <a:cubicBezTo>
                      <a:pt x="2571" y="2012"/>
                      <a:pt x="2431" y="1970"/>
                      <a:pt x="2319" y="1928"/>
                    </a:cubicBezTo>
                    <a:cubicBezTo>
                      <a:pt x="2236" y="1900"/>
                      <a:pt x="2166" y="1858"/>
                      <a:pt x="2096" y="1816"/>
                    </a:cubicBezTo>
                    <a:cubicBezTo>
                      <a:pt x="1970" y="1732"/>
                      <a:pt x="1900" y="1621"/>
                      <a:pt x="1900" y="1523"/>
                    </a:cubicBezTo>
                    <a:cubicBezTo>
                      <a:pt x="1900" y="1397"/>
                      <a:pt x="1970" y="1285"/>
                      <a:pt x="2124" y="1188"/>
                    </a:cubicBezTo>
                    <a:cubicBezTo>
                      <a:pt x="2180" y="1160"/>
                      <a:pt x="2250" y="1118"/>
                      <a:pt x="2319" y="1090"/>
                    </a:cubicBezTo>
                    <a:cubicBezTo>
                      <a:pt x="2431" y="1048"/>
                      <a:pt x="2571" y="1006"/>
                      <a:pt x="2738" y="978"/>
                    </a:cubicBezTo>
                    <a:close/>
                    <a:moveTo>
                      <a:pt x="3674" y="3060"/>
                    </a:moveTo>
                    <a:cubicBezTo>
                      <a:pt x="3898" y="3087"/>
                      <a:pt x="4079" y="3129"/>
                      <a:pt x="4233" y="3171"/>
                    </a:cubicBezTo>
                    <a:cubicBezTo>
                      <a:pt x="4345" y="3199"/>
                      <a:pt x="4443" y="3241"/>
                      <a:pt x="4526" y="3283"/>
                    </a:cubicBezTo>
                    <a:cubicBezTo>
                      <a:pt x="4694" y="3381"/>
                      <a:pt x="4778" y="3507"/>
                      <a:pt x="4778" y="3646"/>
                    </a:cubicBezTo>
                    <a:cubicBezTo>
                      <a:pt x="4778" y="3800"/>
                      <a:pt x="4680" y="3926"/>
                      <a:pt x="4471" y="4051"/>
                    </a:cubicBezTo>
                    <a:cubicBezTo>
                      <a:pt x="4401" y="4079"/>
                      <a:pt x="4317" y="4121"/>
                      <a:pt x="4233" y="4149"/>
                    </a:cubicBezTo>
                    <a:cubicBezTo>
                      <a:pt x="4065" y="4205"/>
                      <a:pt x="3884" y="4247"/>
                      <a:pt x="3674" y="4261"/>
                    </a:cubicBezTo>
                    <a:lnTo>
                      <a:pt x="3674" y="3060"/>
                    </a:lnTo>
                    <a:close/>
                    <a:moveTo>
                      <a:pt x="2738" y="0"/>
                    </a:moveTo>
                    <a:lnTo>
                      <a:pt x="2738" y="308"/>
                    </a:lnTo>
                    <a:cubicBezTo>
                      <a:pt x="2585" y="322"/>
                      <a:pt x="2445" y="322"/>
                      <a:pt x="2319" y="336"/>
                    </a:cubicBezTo>
                    <a:cubicBezTo>
                      <a:pt x="1761" y="405"/>
                      <a:pt x="1300" y="517"/>
                      <a:pt x="936" y="713"/>
                    </a:cubicBezTo>
                    <a:cubicBezTo>
                      <a:pt x="489" y="936"/>
                      <a:pt x="266" y="1216"/>
                      <a:pt x="266" y="1551"/>
                    </a:cubicBezTo>
                    <a:cubicBezTo>
                      <a:pt x="266" y="1886"/>
                      <a:pt x="461" y="2166"/>
                      <a:pt x="867" y="2403"/>
                    </a:cubicBezTo>
                    <a:cubicBezTo>
                      <a:pt x="1188" y="2599"/>
                      <a:pt x="1677" y="2752"/>
                      <a:pt x="2319" y="2864"/>
                    </a:cubicBezTo>
                    <a:cubicBezTo>
                      <a:pt x="2445" y="2878"/>
                      <a:pt x="2585" y="2906"/>
                      <a:pt x="2738" y="2920"/>
                    </a:cubicBezTo>
                    <a:lnTo>
                      <a:pt x="2738" y="4219"/>
                    </a:lnTo>
                    <a:cubicBezTo>
                      <a:pt x="2585" y="4177"/>
                      <a:pt x="2445" y="4135"/>
                      <a:pt x="2319" y="4079"/>
                    </a:cubicBezTo>
                    <a:cubicBezTo>
                      <a:pt x="2236" y="4037"/>
                      <a:pt x="2166" y="3995"/>
                      <a:pt x="2096" y="3954"/>
                    </a:cubicBezTo>
                    <a:cubicBezTo>
                      <a:pt x="1900" y="3842"/>
                      <a:pt x="1775" y="3702"/>
                      <a:pt x="1705" y="3534"/>
                    </a:cubicBezTo>
                    <a:lnTo>
                      <a:pt x="0" y="3618"/>
                    </a:lnTo>
                    <a:cubicBezTo>
                      <a:pt x="140" y="4023"/>
                      <a:pt x="434" y="4331"/>
                      <a:pt x="908" y="4554"/>
                    </a:cubicBezTo>
                    <a:cubicBezTo>
                      <a:pt x="1286" y="4736"/>
                      <a:pt x="1747" y="4862"/>
                      <a:pt x="2319" y="4917"/>
                    </a:cubicBezTo>
                    <a:cubicBezTo>
                      <a:pt x="2445" y="4931"/>
                      <a:pt x="2585" y="4945"/>
                      <a:pt x="2738" y="4959"/>
                    </a:cubicBezTo>
                    <a:lnTo>
                      <a:pt x="2738" y="5518"/>
                    </a:lnTo>
                    <a:lnTo>
                      <a:pt x="3674" y="5518"/>
                    </a:lnTo>
                    <a:lnTo>
                      <a:pt x="3674" y="4945"/>
                    </a:lnTo>
                    <a:cubicBezTo>
                      <a:pt x="3870" y="4931"/>
                      <a:pt x="4052" y="4903"/>
                      <a:pt x="4233" y="4889"/>
                    </a:cubicBezTo>
                    <a:cubicBezTo>
                      <a:pt x="4820" y="4806"/>
                      <a:pt x="5295" y="4666"/>
                      <a:pt x="5658" y="4470"/>
                    </a:cubicBezTo>
                    <a:cubicBezTo>
                      <a:pt x="6133" y="4219"/>
                      <a:pt x="6370" y="3898"/>
                      <a:pt x="6370" y="3534"/>
                    </a:cubicBezTo>
                    <a:cubicBezTo>
                      <a:pt x="6370" y="3199"/>
                      <a:pt x="6189" y="2920"/>
                      <a:pt x="5798" y="2710"/>
                    </a:cubicBezTo>
                    <a:cubicBezTo>
                      <a:pt x="5504" y="2543"/>
                      <a:pt x="4973" y="2389"/>
                      <a:pt x="4233" y="2277"/>
                    </a:cubicBezTo>
                    <a:cubicBezTo>
                      <a:pt x="4052" y="2249"/>
                      <a:pt x="3870" y="2221"/>
                      <a:pt x="3674" y="2193"/>
                    </a:cubicBezTo>
                    <a:lnTo>
                      <a:pt x="3674" y="992"/>
                    </a:lnTo>
                    <a:cubicBezTo>
                      <a:pt x="3912" y="1034"/>
                      <a:pt x="4093" y="1104"/>
                      <a:pt x="4233" y="1202"/>
                    </a:cubicBezTo>
                    <a:cubicBezTo>
                      <a:pt x="4331" y="1285"/>
                      <a:pt x="4415" y="1369"/>
                      <a:pt x="4457" y="1481"/>
                    </a:cubicBezTo>
                    <a:lnTo>
                      <a:pt x="6105" y="1383"/>
                    </a:lnTo>
                    <a:cubicBezTo>
                      <a:pt x="5993" y="1076"/>
                      <a:pt x="5728" y="824"/>
                      <a:pt x="5323" y="643"/>
                    </a:cubicBezTo>
                    <a:cubicBezTo>
                      <a:pt x="5029" y="517"/>
                      <a:pt x="4666" y="419"/>
                      <a:pt x="4233" y="364"/>
                    </a:cubicBezTo>
                    <a:cubicBezTo>
                      <a:pt x="4052" y="336"/>
                      <a:pt x="3870" y="322"/>
                      <a:pt x="3674" y="308"/>
                    </a:cubicBezTo>
                    <a:lnTo>
                      <a:pt x="3674" y="0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9" name="Google Shape;229;p4"/>
              <p:cNvSpPr/>
              <p:nvPr/>
            </p:nvSpPr>
            <p:spPr>
              <a:xfrm>
                <a:off x="-1563850" y="4256988"/>
                <a:ext cx="535725" cy="253225"/>
              </a:xfrm>
              <a:custGeom>
                <a:avLst/>
                <a:gdLst/>
                <a:ahLst/>
                <a:cxnLst/>
                <a:rect l="l" t="t" r="r" b="b"/>
                <a:pathLst>
                  <a:path w="21429" h="10129" extrusionOk="0">
                    <a:moveTo>
                      <a:pt x="10714" y="10128"/>
                    </a:moveTo>
                    <a:cubicBezTo>
                      <a:pt x="16609" y="10128"/>
                      <a:pt x="21429" y="7851"/>
                      <a:pt x="21429" y="5072"/>
                    </a:cubicBezTo>
                    <a:cubicBezTo>
                      <a:pt x="21429" y="2278"/>
                      <a:pt x="16609" y="1"/>
                      <a:pt x="10714" y="1"/>
                    </a:cubicBezTo>
                    <a:cubicBezTo>
                      <a:pt x="4819" y="1"/>
                      <a:pt x="0" y="2278"/>
                      <a:pt x="0" y="5072"/>
                    </a:cubicBezTo>
                    <a:cubicBezTo>
                      <a:pt x="0" y="7851"/>
                      <a:pt x="4819" y="10128"/>
                      <a:pt x="10714" y="10128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0" name="Google Shape;230;p4"/>
              <p:cNvSpPr/>
              <p:nvPr/>
            </p:nvSpPr>
            <p:spPr>
              <a:xfrm>
                <a:off x="-1563850" y="4331738"/>
                <a:ext cx="535725" cy="52050"/>
              </a:xfrm>
              <a:custGeom>
                <a:avLst/>
                <a:gdLst/>
                <a:ahLst/>
                <a:cxnLst/>
                <a:rect l="l" t="t" r="r" b="b"/>
                <a:pathLst>
                  <a:path w="21429" h="2082" extrusionOk="0">
                    <a:moveTo>
                      <a:pt x="0" y="2082"/>
                    </a:moveTo>
                    <a:lnTo>
                      <a:pt x="21429" y="2082"/>
                    </a:lnTo>
                    <a:lnTo>
                      <a:pt x="2142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1" name="Google Shape;231;p4"/>
              <p:cNvSpPr/>
              <p:nvPr/>
            </p:nvSpPr>
            <p:spPr>
              <a:xfrm>
                <a:off x="-1563850" y="4204963"/>
                <a:ext cx="535725" cy="253200"/>
              </a:xfrm>
              <a:custGeom>
                <a:avLst/>
                <a:gdLst/>
                <a:ahLst/>
                <a:cxnLst/>
                <a:rect l="l" t="t" r="r" b="b"/>
                <a:pathLst>
                  <a:path w="21429" h="10128" extrusionOk="0">
                    <a:moveTo>
                      <a:pt x="10714" y="10128"/>
                    </a:moveTo>
                    <a:cubicBezTo>
                      <a:pt x="16609" y="10128"/>
                      <a:pt x="21429" y="7851"/>
                      <a:pt x="21429" y="5071"/>
                    </a:cubicBezTo>
                    <a:cubicBezTo>
                      <a:pt x="21429" y="2277"/>
                      <a:pt x="16609" y="0"/>
                      <a:pt x="10714" y="0"/>
                    </a:cubicBezTo>
                    <a:cubicBezTo>
                      <a:pt x="4819" y="0"/>
                      <a:pt x="0" y="2277"/>
                      <a:pt x="0" y="5071"/>
                    </a:cubicBezTo>
                    <a:cubicBezTo>
                      <a:pt x="0" y="7851"/>
                      <a:pt x="4819" y="10128"/>
                      <a:pt x="10714" y="10128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2" name="Google Shape;232;p4"/>
              <p:cNvSpPr/>
              <p:nvPr/>
            </p:nvSpPr>
            <p:spPr>
              <a:xfrm>
                <a:off x="-1528575" y="4229413"/>
                <a:ext cx="465525" cy="204325"/>
              </a:xfrm>
              <a:custGeom>
                <a:avLst/>
                <a:gdLst/>
                <a:ahLst/>
                <a:cxnLst/>
                <a:rect l="l" t="t" r="r" b="b"/>
                <a:pathLst>
                  <a:path w="18621" h="8173" extrusionOk="0">
                    <a:moveTo>
                      <a:pt x="9303" y="8172"/>
                    </a:moveTo>
                    <a:cubicBezTo>
                      <a:pt x="14430" y="8172"/>
                      <a:pt x="18621" y="6328"/>
                      <a:pt x="18621" y="4093"/>
                    </a:cubicBezTo>
                    <a:cubicBezTo>
                      <a:pt x="18621" y="1844"/>
                      <a:pt x="14430" y="0"/>
                      <a:pt x="9303" y="0"/>
                    </a:cubicBezTo>
                    <a:cubicBezTo>
                      <a:pt x="4177" y="0"/>
                      <a:pt x="0" y="1844"/>
                      <a:pt x="0" y="4093"/>
                    </a:cubicBezTo>
                    <a:cubicBezTo>
                      <a:pt x="0" y="6328"/>
                      <a:pt x="4177" y="8172"/>
                      <a:pt x="9303" y="8172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3" name="Google Shape;233;p4"/>
              <p:cNvSpPr/>
              <p:nvPr/>
            </p:nvSpPr>
            <p:spPr>
              <a:xfrm>
                <a:off x="-1375625" y="4262588"/>
                <a:ext cx="159275" cy="137975"/>
              </a:xfrm>
              <a:custGeom>
                <a:avLst/>
                <a:gdLst/>
                <a:ahLst/>
                <a:cxnLst/>
                <a:rect l="l" t="t" r="r" b="b"/>
                <a:pathLst>
                  <a:path w="6371" h="5519" extrusionOk="0">
                    <a:moveTo>
                      <a:pt x="2738" y="978"/>
                    </a:moveTo>
                    <a:lnTo>
                      <a:pt x="2738" y="2054"/>
                    </a:lnTo>
                    <a:cubicBezTo>
                      <a:pt x="2571" y="2012"/>
                      <a:pt x="2431" y="1970"/>
                      <a:pt x="2319" y="1928"/>
                    </a:cubicBezTo>
                    <a:cubicBezTo>
                      <a:pt x="2236" y="1900"/>
                      <a:pt x="2166" y="1858"/>
                      <a:pt x="2096" y="1816"/>
                    </a:cubicBezTo>
                    <a:cubicBezTo>
                      <a:pt x="1956" y="1732"/>
                      <a:pt x="1886" y="1621"/>
                      <a:pt x="1886" y="1523"/>
                    </a:cubicBezTo>
                    <a:cubicBezTo>
                      <a:pt x="1886" y="1397"/>
                      <a:pt x="1970" y="1285"/>
                      <a:pt x="2124" y="1188"/>
                    </a:cubicBezTo>
                    <a:cubicBezTo>
                      <a:pt x="2180" y="1160"/>
                      <a:pt x="2236" y="1118"/>
                      <a:pt x="2319" y="1090"/>
                    </a:cubicBezTo>
                    <a:cubicBezTo>
                      <a:pt x="2431" y="1048"/>
                      <a:pt x="2571" y="1006"/>
                      <a:pt x="2738" y="978"/>
                    </a:cubicBezTo>
                    <a:close/>
                    <a:moveTo>
                      <a:pt x="3674" y="3060"/>
                    </a:moveTo>
                    <a:cubicBezTo>
                      <a:pt x="3898" y="3087"/>
                      <a:pt x="4079" y="3129"/>
                      <a:pt x="4219" y="3171"/>
                    </a:cubicBezTo>
                    <a:cubicBezTo>
                      <a:pt x="4345" y="3199"/>
                      <a:pt x="4443" y="3241"/>
                      <a:pt x="4512" y="3283"/>
                    </a:cubicBezTo>
                    <a:cubicBezTo>
                      <a:pt x="4694" y="3381"/>
                      <a:pt x="4778" y="3507"/>
                      <a:pt x="4778" y="3646"/>
                    </a:cubicBezTo>
                    <a:cubicBezTo>
                      <a:pt x="4778" y="3800"/>
                      <a:pt x="4680" y="3926"/>
                      <a:pt x="4471" y="4037"/>
                    </a:cubicBezTo>
                    <a:cubicBezTo>
                      <a:pt x="4401" y="4079"/>
                      <a:pt x="4317" y="4121"/>
                      <a:pt x="4219" y="4149"/>
                    </a:cubicBezTo>
                    <a:cubicBezTo>
                      <a:pt x="4065" y="4205"/>
                      <a:pt x="3884" y="4233"/>
                      <a:pt x="3674" y="4261"/>
                    </a:cubicBezTo>
                    <a:lnTo>
                      <a:pt x="3674" y="3060"/>
                    </a:lnTo>
                    <a:close/>
                    <a:moveTo>
                      <a:pt x="2738" y="0"/>
                    </a:moveTo>
                    <a:lnTo>
                      <a:pt x="2738" y="308"/>
                    </a:lnTo>
                    <a:cubicBezTo>
                      <a:pt x="2585" y="322"/>
                      <a:pt x="2445" y="322"/>
                      <a:pt x="2319" y="336"/>
                    </a:cubicBezTo>
                    <a:cubicBezTo>
                      <a:pt x="1761" y="405"/>
                      <a:pt x="1300" y="517"/>
                      <a:pt x="936" y="699"/>
                    </a:cubicBezTo>
                    <a:cubicBezTo>
                      <a:pt x="489" y="936"/>
                      <a:pt x="266" y="1216"/>
                      <a:pt x="266" y="1551"/>
                    </a:cubicBezTo>
                    <a:cubicBezTo>
                      <a:pt x="266" y="1886"/>
                      <a:pt x="461" y="2165"/>
                      <a:pt x="867" y="2403"/>
                    </a:cubicBezTo>
                    <a:cubicBezTo>
                      <a:pt x="1188" y="2599"/>
                      <a:pt x="1677" y="2752"/>
                      <a:pt x="2319" y="2864"/>
                    </a:cubicBezTo>
                    <a:cubicBezTo>
                      <a:pt x="2445" y="2878"/>
                      <a:pt x="2585" y="2906"/>
                      <a:pt x="2738" y="2920"/>
                    </a:cubicBezTo>
                    <a:lnTo>
                      <a:pt x="2738" y="4219"/>
                    </a:lnTo>
                    <a:cubicBezTo>
                      <a:pt x="2585" y="4177"/>
                      <a:pt x="2445" y="4135"/>
                      <a:pt x="2319" y="4079"/>
                    </a:cubicBezTo>
                    <a:cubicBezTo>
                      <a:pt x="2236" y="4037"/>
                      <a:pt x="2166" y="3995"/>
                      <a:pt x="2096" y="3954"/>
                    </a:cubicBezTo>
                    <a:cubicBezTo>
                      <a:pt x="1900" y="3842"/>
                      <a:pt x="1775" y="3688"/>
                      <a:pt x="1705" y="3534"/>
                    </a:cubicBezTo>
                    <a:lnTo>
                      <a:pt x="0" y="3618"/>
                    </a:lnTo>
                    <a:cubicBezTo>
                      <a:pt x="140" y="4023"/>
                      <a:pt x="434" y="4331"/>
                      <a:pt x="908" y="4554"/>
                    </a:cubicBezTo>
                    <a:cubicBezTo>
                      <a:pt x="1286" y="4736"/>
                      <a:pt x="1747" y="4862"/>
                      <a:pt x="2319" y="4917"/>
                    </a:cubicBezTo>
                    <a:cubicBezTo>
                      <a:pt x="2445" y="4931"/>
                      <a:pt x="2585" y="4945"/>
                      <a:pt x="2738" y="4959"/>
                    </a:cubicBezTo>
                    <a:lnTo>
                      <a:pt x="2738" y="5518"/>
                    </a:lnTo>
                    <a:lnTo>
                      <a:pt x="3674" y="5518"/>
                    </a:lnTo>
                    <a:lnTo>
                      <a:pt x="3674" y="4931"/>
                    </a:lnTo>
                    <a:cubicBezTo>
                      <a:pt x="3870" y="4931"/>
                      <a:pt x="4051" y="4903"/>
                      <a:pt x="4219" y="4889"/>
                    </a:cubicBezTo>
                    <a:cubicBezTo>
                      <a:pt x="4820" y="4806"/>
                      <a:pt x="5295" y="4666"/>
                      <a:pt x="5658" y="4470"/>
                    </a:cubicBezTo>
                    <a:cubicBezTo>
                      <a:pt x="6133" y="4219"/>
                      <a:pt x="6370" y="3898"/>
                      <a:pt x="6370" y="3534"/>
                    </a:cubicBezTo>
                    <a:cubicBezTo>
                      <a:pt x="6370" y="3199"/>
                      <a:pt x="6175" y="2920"/>
                      <a:pt x="5798" y="2710"/>
                    </a:cubicBezTo>
                    <a:cubicBezTo>
                      <a:pt x="5504" y="2543"/>
                      <a:pt x="4973" y="2389"/>
                      <a:pt x="4219" y="2277"/>
                    </a:cubicBezTo>
                    <a:cubicBezTo>
                      <a:pt x="4051" y="2249"/>
                      <a:pt x="3870" y="2221"/>
                      <a:pt x="3674" y="2193"/>
                    </a:cubicBezTo>
                    <a:lnTo>
                      <a:pt x="3674" y="992"/>
                    </a:lnTo>
                    <a:cubicBezTo>
                      <a:pt x="3912" y="1034"/>
                      <a:pt x="4093" y="1104"/>
                      <a:pt x="4219" y="1202"/>
                    </a:cubicBezTo>
                    <a:cubicBezTo>
                      <a:pt x="4331" y="1285"/>
                      <a:pt x="4415" y="1369"/>
                      <a:pt x="4457" y="1481"/>
                    </a:cubicBezTo>
                    <a:lnTo>
                      <a:pt x="6105" y="1383"/>
                    </a:lnTo>
                    <a:cubicBezTo>
                      <a:pt x="5993" y="1076"/>
                      <a:pt x="5728" y="824"/>
                      <a:pt x="5323" y="643"/>
                    </a:cubicBezTo>
                    <a:cubicBezTo>
                      <a:pt x="5029" y="517"/>
                      <a:pt x="4666" y="419"/>
                      <a:pt x="4219" y="363"/>
                    </a:cubicBezTo>
                    <a:cubicBezTo>
                      <a:pt x="4051" y="336"/>
                      <a:pt x="3870" y="322"/>
                      <a:pt x="3674" y="308"/>
                    </a:cubicBezTo>
                    <a:lnTo>
                      <a:pt x="3674" y="0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4" name="Google Shape;234;p4"/>
              <p:cNvSpPr/>
              <p:nvPr/>
            </p:nvSpPr>
            <p:spPr>
              <a:xfrm>
                <a:off x="-1780025" y="4147688"/>
                <a:ext cx="535375" cy="253550"/>
              </a:xfrm>
              <a:custGeom>
                <a:avLst/>
                <a:gdLst/>
                <a:ahLst/>
                <a:cxnLst/>
                <a:rect l="l" t="t" r="r" b="b"/>
                <a:pathLst>
                  <a:path w="21415" h="10142" extrusionOk="0">
                    <a:moveTo>
                      <a:pt x="10701" y="10142"/>
                    </a:moveTo>
                    <a:cubicBezTo>
                      <a:pt x="16610" y="10142"/>
                      <a:pt x="21415" y="7865"/>
                      <a:pt x="21415" y="5071"/>
                    </a:cubicBezTo>
                    <a:cubicBezTo>
                      <a:pt x="21415" y="2277"/>
                      <a:pt x="16610" y="1"/>
                      <a:pt x="10701" y="1"/>
                    </a:cubicBezTo>
                    <a:cubicBezTo>
                      <a:pt x="4806" y="1"/>
                      <a:pt x="0" y="2277"/>
                      <a:pt x="0" y="5071"/>
                    </a:cubicBezTo>
                    <a:cubicBezTo>
                      <a:pt x="0" y="7865"/>
                      <a:pt x="4806" y="10142"/>
                      <a:pt x="10701" y="10142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5" name="Google Shape;235;p4"/>
              <p:cNvSpPr/>
              <p:nvPr/>
            </p:nvSpPr>
            <p:spPr>
              <a:xfrm>
                <a:off x="-1780025" y="4222413"/>
                <a:ext cx="535375" cy="52075"/>
              </a:xfrm>
              <a:custGeom>
                <a:avLst/>
                <a:gdLst/>
                <a:ahLst/>
                <a:cxnLst/>
                <a:rect l="l" t="t" r="r" b="b"/>
                <a:pathLst>
                  <a:path w="21415" h="2083" extrusionOk="0">
                    <a:moveTo>
                      <a:pt x="0" y="2082"/>
                    </a:moveTo>
                    <a:lnTo>
                      <a:pt x="21415" y="2082"/>
                    </a:lnTo>
                    <a:lnTo>
                      <a:pt x="21415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6" name="Google Shape;236;p4"/>
              <p:cNvSpPr/>
              <p:nvPr/>
            </p:nvSpPr>
            <p:spPr>
              <a:xfrm>
                <a:off x="-1780025" y="4095663"/>
                <a:ext cx="535375" cy="253550"/>
              </a:xfrm>
              <a:custGeom>
                <a:avLst/>
                <a:gdLst/>
                <a:ahLst/>
                <a:cxnLst/>
                <a:rect l="l" t="t" r="r" b="b"/>
                <a:pathLst>
                  <a:path w="21415" h="10142" extrusionOk="0">
                    <a:moveTo>
                      <a:pt x="10701" y="10142"/>
                    </a:moveTo>
                    <a:cubicBezTo>
                      <a:pt x="16610" y="10142"/>
                      <a:pt x="21415" y="7865"/>
                      <a:pt x="21415" y="5071"/>
                    </a:cubicBezTo>
                    <a:cubicBezTo>
                      <a:pt x="21415" y="2277"/>
                      <a:pt x="16610" y="0"/>
                      <a:pt x="10701" y="0"/>
                    </a:cubicBezTo>
                    <a:cubicBezTo>
                      <a:pt x="4806" y="0"/>
                      <a:pt x="0" y="2277"/>
                      <a:pt x="0" y="5071"/>
                    </a:cubicBezTo>
                    <a:cubicBezTo>
                      <a:pt x="0" y="7865"/>
                      <a:pt x="4806" y="10142"/>
                      <a:pt x="10701" y="10142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7" name="Google Shape;237;p4"/>
              <p:cNvSpPr/>
              <p:nvPr/>
            </p:nvSpPr>
            <p:spPr>
              <a:xfrm>
                <a:off x="-1745100" y="4120438"/>
                <a:ext cx="465525" cy="203975"/>
              </a:xfrm>
              <a:custGeom>
                <a:avLst/>
                <a:gdLst/>
                <a:ahLst/>
                <a:cxnLst/>
                <a:rect l="l" t="t" r="r" b="b"/>
                <a:pathLst>
                  <a:path w="18621" h="8159" extrusionOk="0">
                    <a:moveTo>
                      <a:pt x="9304" y="8159"/>
                    </a:moveTo>
                    <a:cubicBezTo>
                      <a:pt x="14430" y="8159"/>
                      <a:pt x="18621" y="6329"/>
                      <a:pt x="18621" y="4080"/>
                    </a:cubicBezTo>
                    <a:cubicBezTo>
                      <a:pt x="18621" y="1831"/>
                      <a:pt x="14430" y="1"/>
                      <a:pt x="9304" y="1"/>
                    </a:cubicBezTo>
                    <a:cubicBezTo>
                      <a:pt x="4177" y="1"/>
                      <a:pt x="0" y="1831"/>
                      <a:pt x="0" y="4080"/>
                    </a:cubicBezTo>
                    <a:cubicBezTo>
                      <a:pt x="0" y="6329"/>
                      <a:pt x="4177" y="8159"/>
                      <a:pt x="9304" y="8159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8" name="Google Shape;238;p4"/>
              <p:cNvSpPr/>
              <p:nvPr/>
            </p:nvSpPr>
            <p:spPr>
              <a:xfrm>
                <a:off x="-1591800" y="4153613"/>
                <a:ext cx="158925" cy="137625"/>
              </a:xfrm>
              <a:custGeom>
                <a:avLst/>
                <a:gdLst/>
                <a:ahLst/>
                <a:cxnLst/>
                <a:rect l="l" t="t" r="r" b="b"/>
                <a:pathLst>
                  <a:path w="6357" h="5505" extrusionOk="0">
                    <a:moveTo>
                      <a:pt x="2725" y="979"/>
                    </a:moveTo>
                    <a:lnTo>
                      <a:pt x="2725" y="2040"/>
                    </a:lnTo>
                    <a:cubicBezTo>
                      <a:pt x="2557" y="1999"/>
                      <a:pt x="2417" y="1971"/>
                      <a:pt x="2306" y="1915"/>
                    </a:cubicBezTo>
                    <a:cubicBezTo>
                      <a:pt x="2222" y="1887"/>
                      <a:pt x="2152" y="1845"/>
                      <a:pt x="2082" y="1817"/>
                    </a:cubicBezTo>
                    <a:cubicBezTo>
                      <a:pt x="1956" y="1719"/>
                      <a:pt x="1886" y="1621"/>
                      <a:pt x="1886" y="1510"/>
                    </a:cubicBezTo>
                    <a:cubicBezTo>
                      <a:pt x="1886" y="1384"/>
                      <a:pt x="1956" y="1286"/>
                      <a:pt x="2110" y="1188"/>
                    </a:cubicBezTo>
                    <a:cubicBezTo>
                      <a:pt x="2166" y="1146"/>
                      <a:pt x="2236" y="1119"/>
                      <a:pt x="2306" y="1091"/>
                    </a:cubicBezTo>
                    <a:cubicBezTo>
                      <a:pt x="2417" y="1035"/>
                      <a:pt x="2557" y="993"/>
                      <a:pt x="2725" y="979"/>
                    </a:cubicBezTo>
                    <a:close/>
                    <a:moveTo>
                      <a:pt x="3661" y="3046"/>
                    </a:moveTo>
                    <a:cubicBezTo>
                      <a:pt x="3884" y="3074"/>
                      <a:pt x="4066" y="3116"/>
                      <a:pt x="4219" y="3158"/>
                    </a:cubicBezTo>
                    <a:cubicBezTo>
                      <a:pt x="4331" y="3200"/>
                      <a:pt x="4429" y="3228"/>
                      <a:pt x="4513" y="3284"/>
                    </a:cubicBezTo>
                    <a:cubicBezTo>
                      <a:pt x="4680" y="3381"/>
                      <a:pt x="4764" y="3493"/>
                      <a:pt x="4764" y="3633"/>
                    </a:cubicBezTo>
                    <a:cubicBezTo>
                      <a:pt x="4764" y="3787"/>
                      <a:pt x="4666" y="3926"/>
                      <a:pt x="4457" y="4038"/>
                    </a:cubicBezTo>
                    <a:cubicBezTo>
                      <a:pt x="4387" y="4080"/>
                      <a:pt x="4303" y="4108"/>
                      <a:pt x="4219" y="4136"/>
                    </a:cubicBezTo>
                    <a:cubicBezTo>
                      <a:pt x="4052" y="4192"/>
                      <a:pt x="3870" y="4234"/>
                      <a:pt x="3661" y="4248"/>
                    </a:cubicBezTo>
                    <a:lnTo>
                      <a:pt x="3661" y="3046"/>
                    </a:lnTo>
                    <a:close/>
                    <a:moveTo>
                      <a:pt x="2725" y="1"/>
                    </a:moveTo>
                    <a:lnTo>
                      <a:pt x="2725" y="308"/>
                    </a:lnTo>
                    <a:cubicBezTo>
                      <a:pt x="2571" y="308"/>
                      <a:pt x="2431" y="322"/>
                      <a:pt x="2306" y="336"/>
                    </a:cubicBezTo>
                    <a:cubicBezTo>
                      <a:pt x="1747" y="392"/>
                      <a:pt x="1286" y="518"/>
                      <a:pt x="923" y="699"/>
                    </a:cubicBezTo>
                    <a:cubicBezTo>
                      <a:pt x="476" y="923"/>
                      <a:pt x="252" y="1216"/>
                      <a:pt x="252" y="1552"/>
                    </a:cubicBezTo>
                    <a:cubicBezTo>
                      <a:pt x="252" y="1873"/>
                      <a:pt x="448" y="2166"/>
                      <a:pt x="853" y="2390"/>
                    </a:cubicBezTo>
                    <a:cubicBezTo>
                      <a:pt x="1174" y="2585"/>
                      <a:pt x="1663" y="2739"/>
                      <a:pt x="2306" y="2851"/>
                    </a:cubicBezTo>
                    <a:cubicBezTo>
                      <a:pt x="2431" y="2879"/>
                      <a:pt x="2571" y="2893"/>
                      <a:pt x="2725" y="2921"/>
                    </a:cubicBezTo>
                    <a:lnTo>
                      <a:pt x="2725" y="4206"/>
                    </a:lnTo>
                    <a:cubicBezTo>
                      <a:pt x="2571" y="4178"/>
                      <a:pt x="2431" y="4122"/>
                      <a:pt x="2306" y="4066"/>
                    </a:cubicBezTo>
                    <a:cubicBezTo>
                      <a:pt x="2222" y="4024"/>
                      <a:pt x="2152" y="3996"/>
                      <a:pt x="2082" y="3954"/>
                    </a:cubicBezTo>
                    <a:cubicBezTo>
                      <a:pt x="1886" y="3828"/>
                      <a:pt x="1761" y="3689"/>
                      <a:pt x="1691" y="3521"/>
                    </a:cubicBezTo>
                    <a:lnTo>
                      <a:pt x="1" y="3605"/>
                    </a:lnTo>
                    <a:cubicBezTo>
                      <a:pt x="126" y="4010"/>
                      <a:pt x="420" y="4331"/>
                      <a:pt x="895" y="4541"/>
                    </a:cubicBezTo>
                    <a:cubicBezTo>
                      <a:pt x="1272" y="4722"/>
                      <a:pt x="1747" y="4848"/>
                      <a:pt x="2306" y="4904"/>
                    </a:cubicBezTo>
                    <a:cubicBezTo>
                      <a:pt x="2431" y="4918"/>
                      <a:pt x="2571" y="4932"/>
                      <a:pt x="2725" y="4946"/>
                    </a:cubicBezTo>
                    <a:lnTo>
                      <a:pt x="2725" y="5505"/>
                    </a:lnTo>
                    <a:lnTo>
                      <a:pt x="3661" y="5505"/>
                    </a:lnTo>
                    <a:lnTo>
                      <a:pt x="3661" y="4932"/>
                    </a:lnTo>
                    <a:cubicBezTo>
                      <a:pt x="3856" y="4918"/>
                      <a:pt x="4038" y="4904"/>
                      <a:pt x="4219" y="4876"/>
                    </a:cubicBezTo>
                    <a:cubicBezTo>
                      <a:pt x="4806" y="4792"/>
                      <a:pt x="5281" y="4653"/>
                      <a:pt x="5644" y="4457"/>
                    </a:cubicBezTo>
                    <a:cubicBezTo>
                      <a:pt x="6119" y="4206"/>
                      <a:pt x="6357" y="3898"/>
                      <a:pt x="6357" y="3521"/>
                    </a:cubicBezTo>
                    <a:cubicBezTo>
                      <a:pt x="6357" y="3186"/>
                      <a:pt x="6175" y="2921"/>
                      <a:pt x="5798" y="2711"/>
                    </a:cubicBezTo>
                    <a:cubicBezTo>
                      <a:pt x="5490" y="2529"/>
                      <a:pt x="4960" y="2390"/>
                      <a:pt x="4219" y="2264"/>
                    </a:cubicBezTo>
                    <a:cubicBezTo>
                      <a:pt x="4038" y="2236"/>
                      <a:pt x="3856" y="2208"/>
                      <a:pt x="3661" y="2180"/>
                    </a:cubicBezTo>
                    <a:lnTo>
                      <a:pt x="3661" y="979"/>
                    </a:lnTo>
                    <a:cubicBezTo>
                      <a:pt x="3898" y="1035"/>
                      <a:pt x="4080" y="1105"/>
                      <a:pt x="4219" y="1202"/>
                    </a:cubicBezTo>
                    <a:cubicBezTo>
                      <a:pt x="4331" y="1272"/>
                      <a:pt x="4401" y="1370"/>
                      <a:pt x="4443" y="1482"/>
                    </a:cubicBezTo>
                    <a:lnTo>
                      <a:pt x="6091" y="1370"/>
                    </a:lnTo>
                    <a:cubicBezTo>
                      <a:pt x="5979" y="1063"/>
                      <a:pt x="5714" y="825"/>
                      <a:pt x="5309" y="630"/>
                    </a:cubicBezTo>
                    <a:cubicBezTo>
                      <a:pt x="5016" y="504"/>
                      <a:pt x="4652" y="406"/>
                      <a:pt x="4219" y="350"/>
                    </a:cubicBezTo>
                    <a:cubicBezTo>
                      <a:pt x="4038" y="336"/>
                      <a:pt x="3856" y="308"/>
                      <a:pt x="3661" y="308"/>
                    </a:cubicBezTo>
                    <a:lnTo>
                      <a:pt x="3661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9" name="Google Shape;239;p4"/>
              <p:cNvSpPr/>
              <p:nvPr/>
            </p:nvSpPr>
            <p:spPr>
              <a:xfrm>
                <a:off x="-1588650" y="4055838"/>
                <a:ext cx="535725" cy="253575"/>
              </a:xfrm>
              <a:custGeom>
                <a:avLst/>
                <a:gdLst/>
                <a:ahLst/>
                <a:cxnLst/>
                <a:rect l="l" t="t" r="r" b="b"/>
                <a:pathLst>
                  <a:path w="21429" h="10143" extrusionOk="0">
                    <a:moveTo>
                      <a:pt x="10715" y="10142"/>
                    </a:moveTo>
                    <a:cubicBezTo>
                      <a:pt x="16610" y="10142"/>
                      <a:pt x="21429" y="7865"/>
                      <a:pt x="21429" y="5071"/>
                    </a:cubicBezTo>
                    <a:cubicBezTo>
                      <a:pt x="21429" y="2278"/>
                      <a:pt x="16610" y="1"/>
                      <a:pt x="10715" y="1"/>
                    </a:cubicBezTo>
                    <a:cubicBezTo>
                      <a:pt x="4820" y="1"/>
                      <a:pt x="0" y="2278"/>
                      <a:pt x="0" y="5071"/>
                    </a:cubicBezTo>
                    <a:cubicBezTo>
                      <a:pt x="0" y="7865"/>
                      <a:pt x="4820" y="10142"/>
                      <a:pt x="10715" y="10142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0" name="Google Shape;240;p4"/>
              <p:cNvSpPr/>
              <p:nvPr/>
            </p:nvSpPr>
            <p:spPr>
              <a:xfrm>
                <a:off x="-1588650" y="4130588"/>
                <a:ext cx="535725" cy="52050"/>
              </a:xfrm>
              <a:custGeom>
                <a:avLst/>
                <a:gdLst/>
                <a:ahLst/>
                <a:cxnLst/>
                <a:rect l="l" t="t" r="r" b="b"/>
                <a:pathLst>
                  <a:path w="21429" h="2082" extrusionOk="0">
                    <a:moveTo>
                      <a:pt x="0" y="2081"/>
                    </a:moveTo>
                    <a:lnTo>
                      <a:pt x="21429" y="2081"/>
                    </a:lnTo>
                    <a:lnTo>
                      <a:pt x="2142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1" name="Google Shape;241;p4"/>
              <p:cNvSpPr/>
              <p:nvPr/>
            </p:nvSpPr>
            <p:spPr>
              <a:xfrm>
                <a:off x="-1588650" y="4003813"/>
                <a:ext cx="535725" cy="253200"/>
              </a:xfrm>
              <a:custGeom>
                <a:avLst/>
                <a:gdLst/>
                <a:ahLst/>
                <a:cxnLst/>
                <a:rect l="l" t="t" r="r" b="b"/>
                <a:pathLst>
                  <a:path w="21429" h="10128" extrusionOk="0">
                    <a:moveTo>
                      <a:pt x="10715" y="10128"/>
                    </a:moveTo>
                    <a:cubicBezTo>
                      <a:pt x="16610" y="10128"/>
                      <a:pt x="21429" y="7865"/>
                      <a:pt x="21429" y="5071"/>
                    </a:cubicBezTo>
                    <a:cubicBezTo>
                      <a:pt x="21429" y="2277"/>
                      <a:pt x="16610" y="0"/>
                      <a:pt x="10715" y="0"/>
                    </a:cubicBezTo>
                    <a:cubicBezTo>
                      <a:pt x="4820" y="0"/>
                      <a:pt x="0" y="2277"/>
                      <a:pt x="0" y="5071"/>
                    </a:cubicBezTo>
                    <a:cubicBezTo>
                      <a:pt x="0" y="7865"/>
                      <a:pt x="4820" y="10128"/>
                      <a:pt x="10715" y="10128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2" name="Google Shape;242;p4"/>
              <p:cNvSpPr/>
              <p:nvPr/>
            </p:nvSpPr>
            <p:spPr>
              <a:xfrm>
                <a:off x="-1553375" y="4028263"/>
                <a:ext cx="465175" cy="204300"/>
              </a:xfrm>
              <a:custGeom>
                <a:avLst/>
                <a:gdLst/>
                <a:ahLst/>
                <a:cxnLst/>
                <a:rect l="l" t="t" r="r" b="b"/>
                <a:pathLst>
                  <a:path w="18607" h="8172" extrusionOk="0">
                    <a:moveTo>
                      <a:pt x="9304" y="8172"/>
                    </a:moveTo>
                    <a:cubicBezTo>
                      <a:pt x="14430" y="8172"/>
                      <a:pt x="18607" y="6342"/>
                      <a:pt x="18607" y="4093"/>
                    </a:cubicBezTo>
                    <a:cubicBezTo>
                      <a:pt x="18607" y="1844"/>
                      <a:pt x="14430" y="0"/>
                      <a:pt x="9304" y="0"/>
                    </a:cubicBezTo>
                    <a:cubicBezTo>
                      <a:pt x="4177" y="0"/>
                      <a:pt x="0" y="1844"/>
                      <a:pt x="0" y="4093"/>
                    </a:cubicBezTo>
                    <a:cubicBezTo>
                      <a:pt x="0" y="6342"/>
                      <a:pt x="4177" y="8172"/>
                      <a:pt x="9304" y="8172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3" name="Google Shape;243;p4"/>
              <p:cNvSpPr/>
              <p:nvPr/>
            </p:nvSpPr>
            <p:spPr>
              <a:xfrm>
                <a:off x="-1400425" y="4061788"/>
                <a:ext cx="159275" cy="137600"/>
              </a:xfrm>
              <a:custGeom>
                <a:avLst/>
                <a:gdLst/>
                <a:ahLst/>
                <a:cxnLst/>
                <a:rect l="l" t="t" r="r" b="b"/>
                <a:pathLst>
                  <a:path w="6371" h="5504" extrusionOk="0">
                    <a:moveTo>
                      <a:pt x="2725" y="964"/>
                    </a:moveTo>
                    <a:lnTo>
                      <a:pt x="2725" y="2040"/>
                    </a:lnTo>
                    <a:cubicBezTo>
                      <a:pt x="2571" y="1998"/>
                      <a:pt x="2431" y="1956"/>
                      <a:pt x="2306" y="1914"/>
                    </a:cubicBezTo>
                    <a:cubicBezTo>
                      <a:pt x="2222" y="1886"/>
                      <a:pt x="2152" y="1844"/>
                      <a:pt x="2096" y="1802"/>
                    </a:cubicBezTo>
                    <a:cubicBezTo>
                      <a:pt x="1956" y="1718"/>
                      <a:pt x="1886" y="1621"/>
                      <a:pt x="1886" y="1509"/>
                    </a:cubicBezTo>
                    <a:cubicBezTo>
                      <a:pt x="1886" y="1383"/>
                      <a:pt x="1970" y="1271"/>
                      <a:pt x="2124" y="1174"/>
                    </a:cubicBezTo>
                    <a:cubicBezTo>
                      <a:pt x="2180" y="1146"/>
                      <a:pt x="2236" y="1104"/>
                      <a:pt x="2306" y="1076"/>
                    </a:cubicBezTo>
                    <a:cubicBezTo>
                      <a:pt x="2431" y="1034"/>
                      <a:pt x="2571" y="992"/>
                      <a:pt x="2725" y="964"/>
                    </a:cubicBezTo>
                    <a:close/>
                    <a:moveTo>
                      <a:pt x="3675" y="3045"/>
                    </a:moveTo>
                    <a:cubicBezTo>
                      <a:pt x="3898" y="3073"/>
                      <a:pt x="4080" y="3115"/>
                      <a:pt x="4219" y="3157"/>
                    </a:cubicBezTo>
                    <a:cubicBezTo>
                      <a:pt x="4345" y="3185"/>
                      <a:pt x="4443" y="3227"/>
                      <a:pt x="4513" y="3269"/>
                    </a:cubicBezTo>
                    <a:cubicBezTo>
                      <a:pt x="4694" y="3381"/>
                      <a:pt x="4778" y="3492"/>
                      <a:pt x="4778" y="3632"/>
                    </a:cubicBezTo>
                    <a:cubicBezTo>
                      <a:pt x="4778" y="3786"/>
                      <a:pt x="4666" y="3911"/>
                      <a:pt x="4471" y="4037"/>
                    </a:cubicBezTo>
                    <a:cubicBezTo>
                      <a:pt x="4401" y="4079"/>
                      <a:pt x="4317" y="4107"/>
                      <a:pt x="4219" y="4135"/>
                    </a:cubicBezTo>
                    <a:cubicBezTo>
                      <a:pt x="4066" y="4191"/>
                      <a:pt x="3884" y="4233"/>
                      <a:pt x="3675" y="4247"/>
                    </a:cubicBezTo>
                    <a:lnTo>
                      <a:pt x="3675" y="3045"/>
                    </a:lnTo>
                    <a:close/>
                    <a:moveTo>
                      <a:pt x="2725" y="0"/>
                    </a:moveTo>
                    <a:lnTo>
                      <a:pt x="2725" y="294"/>
                    </a:lnTo>
                    <a:cubicBezTo>
                      <a:pt x="2585" y="307"/>
                      <a:pt x="2445" y="321"/>
                      <a:pt x="2306" y="335"/>
                    </a:cubicBezTo>
                    <a:cubicBezTo>
                      <a:pt x="1761" y="391"/>
                      <a:pt x="1300" y="503"/>
                      <a:pt x="937" y="699"/>
                    </a:cubicBezTo>
                    <a:cubicBezTo>
                      <a:pt x="490" y="922"/>
                      <a:pt x="266" y="1201"/>
                      <a:pt x="266" y="1537"/>
                    </a:cubicBezTo>
                    <a:cubicBezTo>
                      <a:pt x="266" y="1872"/>
                      <a:pt x="462" y="2151"/>
                      <a:pt x="853" y="2389"/>
                    </a:cubicBezTo>
                    <a:cubicBezTo>
                      <a:pt x="1188" y="2584"/>
                      <a:pt x="1677" y="2738"/>
                      <a:pt x="2306" y="2850"/>
                    </a:cubicBezTo>
                    <a:cubicBezTo>
                      <a:pt x="2445" y="2878"/>
                      <a:pt x="2585" y="2892"/>
                      <a:pt x="2725" y="2920"/>
                    </a:cubicBezTo>
                    <a:lnTo>
                      <a:pt x="2725" y="4205"/>
                    </a:lnTo>
                    <a:cubicBezTo>
                      <a:pt x="2585" y="4163"/>
                      <a:pt x="2445" y="4121"/>
                      <a:pt x="2306" y="4065"/>
                    </a:cubicBezTo>
                    <a:cubicBezTo>
                      <a:pt x="2236" y="4023"/>
                      <a:pt x="2166" y="3981"/>
                      <a:pt x="2096" y="3939"/>
                    </a:cubicBezTo>
                    <a:cubicBezTo>
                      <a:pt x="1900" y="3828"/>
                      <a:pt x="1775" y="3688"/>
                      <a:pt x="1705" y="3520"/>
                    </a:cubicBezTo>
                    <a:lnTo>
                      <a:pt x="1" y="3604"/>
                    </a:lnTo>
                    <a:cubicBezTo>
                      <a:pt x="140" y="4009"/>
                      <a:pt x="434" y="4331"/>
                      <a:pt x="895" y="4540"/>
                    </a:cubicBezTo>
                    <a:cubicBezTo>
                      <a:pt x="1286" y="4722"/>
                      <a:pt x="1747" y="4847"/>
                      <a:pt x="2306" y="4903"/>
                    </a:cubicBezTo>
                    <a:cubicBezTo>
                      <a:pt x="2445" y="4917"/>
                      <a:pt x="2585" y="4931"/>
                      <a:pt x="2725" y="4945"/>
                    </a:cubicBezTo>
                    <a:lnTo>
                      <a:pt x="2725" y="5504"/>
                    </a:lnTo>
                    <a:lnTo>
                      <a:pt x="3675" y="5504"/>
                    </a:lnTo>
                    <a:lnTo>
                      <a:pt x="3675" y="4931"/>
                    </a:lnTo>
                    <a:cubicBezTo>
                      <a:pt x="3870" y="4917"/>
                      <a:pt x="4052" y="4889"/>
                      <a:pt x="4219" y="4875"/>
                    </a:cubicBezTo>
                    <a:cubicBezTo>
                      <a:pt x="4806" y="4792"/>
                      <a:pt x="5295" y="4652"/>
                      <a:pt x="5658" y="4456"/>
                    </a:cubicBezTo>
                    <a:cubicBezTo>
                      <a:pt x="6133" y="4205"/>
                      <a:pt x="6371" y="3897"/>
                      <a:pt x="6371" y="3520"/>
                    </a:cubicBezTo>
                    <a:cubicBezTo>
                      <a:pt x="6371" y="3185"/>
                      <a:pt x="6175" y="2920"/>
                      <a:pt x="5798" y="2696"/>
                    </a:cubicBezTo>
                    <a:cubicBezTo>
                      <a:pt x="5490" y="2529"/>
                      <a:pt x="4974" y="2389"/>
                      <a:pt x="4219" y="2263"/>
                    </a:cubicBezTo>
                    <a:cubicBezTo>
                      <a:pt x="4052" y="2235"/>
                      <a:pt x="3870" y="2207"/>
                      <a:pt x="3675" y="2179"/>
                    </a:cubicBezTo>
                    <a:lnTo>
                      <a:pt x="3675" y="978"/>
                    </a:lnTo>
                    <a:cubicBezTo>
                      <a:pt x="3912" y="1020"/>
                      <a:pt x="4094" y="1104"/>
                      <a:pt x="4219" y="1188"/>
                    </a:cubicBezTo>
                    <a:cubicBezTo>
                      <a:pt x="4331" y="1271"/>
                      <a:pt x="4415" y="1369"/>
                      <a:pt x="4457" y="1467"/>
                    </a:cubicBezTo>
                    <a:lnTo>
                      <a:pt x="6105" y="1369"/>
                    </a:lnTo>
                    <a:cubicBezTo>
                      <a:pt x="5993" y="1062"/>
                      <a:pt x="5728" y="810"/>
                      <a:pt x="5323" y="629"/>
                    </a:cubicBezTo>
                    <a:cubicBezTo>
                      <a:pt x="5030" y="503"/>
                      <a:pt x="4666" y="405"/>
                      <a:pt x="4219" y="349"/>
                    </a:cubicBezTo>
                    <a:cubicBezTo>
                      <a:pt x="4052" y="321"/>
                      <a:pt x="3870" y="307"/>
                      <a:pt x="3675" y="294"/>
                    </a:cubicBezTo>
                    <a:lnTo>
                      <a:pt x="3675" y="0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4" name="Google Shape;244;p4"/>
              <p:cNvSpPr/>
              <p:nvPr/>
            </p:nvSpPr>
            <p:spPr>
              <a:xfrm>
                <a:off x="-1670725" y="3963988"/>
                <a:ext cx="535400" cy="253225"/>
              </a:xfrm>
              <a:custGeom>
                <a:avLst/>
                <a:gdLst/>
                <a:ahLst/>
                <a:cxnLst/>
                <a:rect l="l" t="t" r="r" b="b"/>
                <a:pathLst>
                  <a:path w="21416" h="10129" extrusionOk="0">
                    <a:moveTo>
                      <a:pt x="10715" y="10128"/>
                    </a:moveTo>
                    <a:cubicBezTo>
                      <a:pt x="16610" y="10128"/>
                      <a:pt x="21415" y="7851"/>
                      <a:pt x="21415" y="5058"/>
                    </a:cubicBezTo>
                    <a:cubicBezTo>
                      <a:pt x="21415" y="2278"/>
                      <a:pt x="16610" y="1"/>
                      <a:pt x="10715" y="1"/>
                    </a:cubicBezTo>
                    <a:cubicBezTo>
                      <a:pt x="4806" y="1"/>
                      <a:pt x="1" y="2278"/>
                      <a:pt x="1" y="5058"/>
                    </a:cubicBezTo>
                    <a:cubicBezTo>
                      <a:pt x="1" y="7851"/>
                      <a:pt x="4806" y="10128"/>
                      <a:pt x="10715" y="10128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5" name="Google Shape;245;p4"/>
              <p:cNvSpPr/>
              <p:nvPr/>
            </p:nvSpPr>
            <p:spPr>
              <a:xfrm>
                <a:off x="-1670725" y="4038388"/>
                <a:ext cx="535400" cy="52050"/>
              </a:xfrm>
              <a:custGeom>
                <a:avLst/>
                <a:gdLst/>
                <a:ahLst/>
                <a:cxnLst/>
                <a:rect l="l" t="t" r="r" b="b"/>
                <a:pathLst>
                  <a:path w="21416" h="2082" extrusionOk="0">
                    <a:moveTo>
                      <a:pt x="1" y="2082"/>
                    </a:moveTo>
                    <a:lnTo>
                      <a:pt x="21415" y="2082"/>
                    </a:lnTo>
                    <a:lnTo>
                      <a:pt x="21415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6" name="Google Shape;246;p4"/>
              <p:cNvSpPr/>
              <p:nvPr/>
            </p:nvSpPr>
            <p:spPr>
              <a:xfrm>
                <a:off x="-1670725" y="3911963"/>
                <a:ext cx="535400" cy="253200"/>
              </a:xfrm>
              <a:custGeom>
                <a:avLst/>
                <a:gdLst/>
                <a:ahLst/>
                <a:cxnLst/>
                <a:rect l="l" t="t" r="r" b="b"/>
                <a:pathLst>
                  <a:path w="21416" h="10128" extrusionOk="0">
                    <a:moveTo>
                      <a:pt x="10715" y="10128"/>
                    </a:moveTo>
                    <a:cubicBezTo>
                      <a:pt x="16610" y="10128"/>
                      <a:pt x="21415" y="7851"/>
                      <a:pt x="21415" y="5057"/>
                    </a:cubicBezTo>
                    <a:cubicBezTo>
                      <a:pt x="21415" y="2277"/>
                      <a:pt x="16610" y="0"/>
                      <a:pt x="10715" y="0"/>
                    </a:cubicBezTo>
                    <a:cubicBezTo>
                      <a:pt x="4806" y="0"/>
                      <a:pt x="1" y="2277"/>
                      <a:pt x="1" y="5057"/>
                    </a:cubicBezTo>
                    <a:cubicBezTo>
                      <a:pt x="1" y="7851"/>
                      <a:pt x="4806" y="10128"/>
                      <a:pt x="10715" y="10128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7" name="Google Shape;247;p4"/>
              <p:cNvSpPr/>
              <p:nvPr/>
            </p:nvSpPr>
            <p:spPr>
              <a:xfrm>
                <a:off x="-1635800" y="3936413"/>
                <a:ext cx="465550" cy="204325"/>
              </a:xfrm>
              <a:custGeom>
                <a:avLst/>
                <a:gdLst/>
                <a:ahLst/>
                <a:cxnLst/>
                <a:rect l="l" t="t" r="r" b="b"/>
                <a:pathLst>
                  <a:path w="18622" h="8173" extrusionOk="0">
                    <a:moveTo>
                      <a:pt x="9318" y="8172"/>
                    </a:moveTo>
                    <a:cubicBezTo>
                      <a:pt x="14445" y="8172"/>
                      <a:pt x="18621" y="6328"/>
                      <a:pt x="18621" y="4079"/>
                    </a:cubicBezTo>
                    <a:cubicBezTo>
                      <a:pt x="18621" y="1830"/>
                      <a:pt x="14445" y="0"/>
                      <a:pt x="9318" y="0"/>
                    </a:cubicBezTo>
                    <a:cubicBezTo>
                      <a:pt x="4191" y="0"/>
                      <a:pt x="1" y="1830"/>
                      <a:pt x="1" y="4079"/>
                    </a:cubicBezTo>
                    <a:cubicBezTo>
                      <a:pt x="1" y="6328"/>
                      <a:pt x="4191" y="8172"/>
                      <a:pt x="9318" y="8172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8" name="Google Shape;248;p4"/>
              <p:cNvSpPr/>
              <p:nvPr/>
            </p:nvSpPr>
            <p:spPr>
              <a:xfrm>
                <a:off x="-1482500" y="3969588"/>
                <a:ext cx="158925" cy="137975"/>
              </a:xfrm>
              <a:custGeom>
                <a:avLst/>
                <a:gdLst/>
                <a:ahLst/>
                <a:cxnLst/>
                <a:rect l="l" t="t" r="r" b="b"/>
                <a:pathLst>
                  <a:path w="6357" h="5519" extrusionOk="0">
                    <a:moveTo>
                      <a:pt x="2725" y="978"/>
                    </a:moveTo>
                    <a:lnTo>
                      <a:pt x="2725" y="2040"/>
                    </a:lnTo>
                    <a:cubicBezTo>
                      <a:pt x="2557" y="2012"/>
                      <a:pt x="2418" y="1970"/>
                      <a:pt x="2306" y="1928"/>
                    </a:cubicBezTo>
                    <a:cubicBezTo>
                      <a:pt x="2222" y="1886"/>
                      <a:pt x="2152" y="1858"/>
                      <a:pt x="2096" y="1816"/>
                    </a:cubicBezTo>
                    <a:cubicBezTo>
                      <a:pt x="1957" y="1719"/>
                      <a:pt x="1887" y="1621"/>
                      <a:pt x="1887" y="1509"/>
                    </a:cubicBezTo>
                    <a:cubicBezTo>
                      <a:pt x="1887" y="1397"/>
                      <a:pt x="1957" y="1285"/>
                      <a:pt x="2110" y="1188"/>
                    </a:cubicBezTo>
                    <a:cubicBezTo>
                      <a:pt x="2166" y="1146"/>
                      <a:pt x="2236" y="1118"/>
                      <a:pt x="2306" y="1090"/>
                    </a:cubicBezTo>
                    <a:cubicBezTo>
                      <a:pt x="2432" y="1048"/>
                      <a:pt x="2571" y="1006"/>
                      <a:pt x="2725" y="978"/>
                    </a:cubicBezTo>
                    <a:close/>
                    <a:moveTo>
                      <a:pt x="3675" y="3060"/>
                    </a:moveTo>
                    <a:cubicBezTo>
                      <a:pt x="3884" y="3087"/>
                      <a:pt x="4066" y="3115"/>
                      <a:pt x="4220" y="3171"/>
                    </a:cubicBezTo>
                    <a:cubicBezTo>
                      <a:pt x="4345" y="3199"/>
                      <a:pt x="4443" y="3241"/>
                      <a:pt x="4513" y="3283"/>
                    </a:cubicBezTo>
                    <a:cubicBezTo>
                      <a:pt x="4681" y="3381"/>
                      <a:pt x="4764" y="3507"/>
                      <a:pt x="4764" y="3646"/>
                    </a:cubicBezTo>
                    <a:cubicBezTo>
                      <a:pt x="4764" y="3800"/>
                      <a:pt x="4667" y="3926"/>
                      <a:pt x="4457" y="4037"/>
                    </a:cubicBezTo>
                    <a:cubicBezTo>
                      <a:pt x="4387" y="4079"/>
                      <a:pt x="4303" y="4121"/>
                      <a:pt x="4220" y="4149"/>
                    </a:cubicBezTo>
                    <a:cubicBezTo>
                      <a:pt x="4066" y="4205"/>
                      <a:pt x="3884" y="4233"/>
                      <a:pt x="3675" y="4261"/>
                    </a:cubicBezTo>
                    <a:lnTo>
                      <a:pt x="3675" y="3060"/>
                    </a:lnTo>
                    <a:close/>
                    <a:moveTo>
                      <a:pt x="2725" y="0"/>
                    </a:moveTo>
                    <a:lnTo>
                      <a:pt x="2725" y="308"/>
                    </a:lnTo>
                    <a:cubicBezTo>
                      <a:pt x="2585" y="308"/>
                      <a:pt x="2446" y="322"/>
                      <a:pt x="2306" y="336"/>
                    </a:cubicBezTo>
                    <a:cubicBezTo>
                      <a:pt x="1747" y="391"/>
                      <a:pt x="1300" y="517"/>
                      <a:pt x="937" y="699"/>
                    </a:cubicBezTo>
                    <a:cubicBezTo>
                      <a:pt x="476" y="936"/>
                      <a:pt x="252" y="1216"/>
                      <a:pt x="252" y="1551"/>
                    </a:cubicBezTo>
                    <a:cubicBezTo>
                      <a:pt x="252" y="1886"/>
                      <a:pt x="462" y="2166"/>
                      <a:pt x="853" y="2403"/>
                    </a:cubicBezTo>
                    <a:cubicBezTo>
                      <a:pt x="1188" y="2599"/>
                      <a:pt x="1663" y="2738"/>
                      <a:pt x="2306" y="2864"/>
                    </a:cubicBezTo>
                    <a:cubicBezTo>
                      <a:pt x="2446" y="2878"/>
                      <a:pt x="2585" y="2906"/>
                      <a:pt x="2725" y="2920"/>
                    </a:cubicBezTo>
                    <a:lnTo>
                      <a:pt x="2725" y="4219"/>
                    </a:lnTo>
                    <a:cubicBezTo>
                      <a:pt x="2571" y="4177"/>
                      <a:pt x="2432" y="4135"/>
                      <a:pt x="2306" y="4065"/>
                    </a:cubicBezTo>
                    <a:cubicBezTo>
                      <a:pt x="2236" y="4037"/>
                      <a:pt x="2152" y="3995"/>
                      <a:pt x="2082" y="3954"/>
                    </a:cubicBezTo>
                    <a:cubicBezTo>
                      <a:pt x="1901" y="3828"/>
                      <a:pt x="1761" y="3688"/>
                      <a:pt x="1691" y="3534"/>
                    </a:cubicBezTo>
                    <a:lnTo>
                      <a:pt x="1" y="3618"/>
                    </a:lnTo>
                    <a:cubicBezTo>
                      <a:pt x="127" y="4023"/>
                      <a:pt x="434" y="4331"/>
                      <a:pt x="895" y="4554"/>
                    </a:cubicBezTo>
                    <a:cubicBezTo>
                      <a:pt x="1272" y="4736"/>
                      <a:pt x="1747" y="4848"/>
                      <a:pt x="2306" y="4917"/>
                    </a:cubicBezTo>
                    <a:cubicBezTo>
                      <a:pt x="2446" y="4931"/>
                      <a:pt x="2585" y="4945"/>
                      <a:pt x="2725" y="4945"/>
                    </a:cubicBezTo>
                    <a:lnTo>
                      <a:pt x="2725" y="5518"/>
                    </a:lnTo>
                    <a:lnTo>
                      <a:pt x="3675" y="5518"/>
                    </a:lnTo>
                    <a:lnTo>
                      <a:pt x="3675" y="4931"/>
                    </a:lnTo>
                    <a:cubicBezTo>
                      <a:pt x="3856" y="4917"/>
                      <a:pt x="4052" y="4903"/>
                      <a:pt x="4220" y="4876"/>
                    </a:cubicBezTo>
                    <a:cubicBezTo>
                      <a:pt x="4806" y="4806"/>
                      <a:pt x="5281" y="4666"/>
                      <a:pt x="5658" y="4470"/>
                    </a:cubicBezTo>
                    <a:cubicBezTo>
                      <a:pt x="6119" y="4219"/>
                      <a:pt x="6357" y="3898"/>
                      <a:pt x="6357" y="3534"/>
                    </a:cubicBezTo>
                    <a:cubicBezTo>
                      <a:pt x="6357" y="3199"/>
                      <a:pt x="6175" y="2920"/>
                      <a:pt x="5798" y="2710"/>
                    </a:cubicBezTo>
                    <a:cubicBezTo>
                      <a:pt x="5491" y="2543"/>
                      <a:pt x="4960" y="2389"/>
                      <a:pt x="4220" y="2277"/>
                    </a:cubicBezTo>
                    <a:cubicBezTo>
                      <a:pt x="4052" y="2249"/>
                      <a:pt x="3870" y="2221"/>
                      <a:pt x="3675" y="2193"/>
                    </a:cubicBezTo>
                    <a:lnTo>
                      <a:pt x="3675" y="992"/>
                    </a:lnTo>
                    <a:cubicBezTo>
                      <a:pt x="3898" y="1034"/>
                      <a:pt x="4080" y="1104"/>
                      <a:pt x="4220" y="1202"/>
                    </a:cubicBezTo>
                    <a:cubicBezTo>
                      <a:pt x="4331" y="1285"/>
                      <a:pt x="4401" y="1369"/>
                      <a:pt x="4457" y="1481"/>
                    </a:cubicBezTo>
                    <a:lnTo>
                      <a:pt x="6091" y="1383"/>
                    </a:lnTo>
                    <a:cubicBezTo>
                      <a:pt x="5980" y="1076"/>
                      <a:pt x="5728" y="825"/>
                      <a:pt x="5323" y="643"/>
                    </a:cubicBezTo>
                    <a:cubicBezTo>
                      <a:pt x="5030" y="503"/>
                      <a:pt x="4653" y="419"/>
                      <a:pt x="4220" y="364"/>
                    </a:cubicBezTo>
                    <a:cubicBezTo>
                      <a:pt x="4052" y="336"/>
                      <a:pt x="3870" y="322"/>
                      <a:pt x="3675" y="308"/>
                    </a:cubicBezTo>
                    <a:lnTo>
                      <a:pt x="3675" y="0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9" name="Google Shape;249;p4"/>
              <p:cNvSpPr/>
              <p:nvPr/>
            </p:nvSpPr>
            <p:spPr>
              <a:xfrm>
                <a:off x="-1602275" y="3891363"/>
                <a:ext cx="535400" cy="253550"/>
              </a:xfrm>
              <a:custGeom>
                <a:avLst/>
                <a:gdLst/>
                <a:ahLst/>
                <a:cxnLst/>
                <a:rect l="l" t="t" r="r" b="b"/>
                <a:pathLst>
                  <a:path w="21416" h="10142" extrusionOk="0">
                    <a:moveTo>
                      <a:pt x="10715" y="10142"/>
                    </a:moveTo>
                    <a:cubicBezTo>
                      <a:pt x="16610" y="10142"/>
                      <a:pt x="21415" y="7865"/>
                      <a:pt x="21415" y="5071"/>
                    </a:cubicBezTo>
                    <a:cubicBezTo>
                      <a:pt x="21415" y="2277"/>
                      <a:pt x="16610" y="0"/>
                      <a:pt x="10715" y="0"/>
                    </a:cubicBezTo>
                    <a:cubicBezTo>
                      <a:pt x="4806" y="0"/>
                      <a:pt x="1" y="2277"/>
                      <a:pt x="1" y="5071"/>
                    </a:cubicBezTo>
                    <a:cubicBezTo>
                      <a:pt x="1" y="7865"/>
                      <a:pt x="4806" y="10142"/>
                      <a:pt x="10715" y="10142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0" name="Google Shape;250;p4"/>
              <p:cNvSpPr/>
              <p:nvPr/>
            </p:nvSpPr>
            <p:spPr>
              <a:xfrm>
                <a:off x="-1602275" y="3966088"/>
                <a:ext cx="535400" cy="52075"/>
              </a:xfrm>
              <a:custGeom>
                <a:avLst/>
                <a:gdLst/>
                <a:ahLst/>
                <a:cxnLst/>
                <a:rect l="l" t="t" r="r" b="b"/>
                <a:pathLst>
                  <a:path w="21416" h="2083" extrusionOk="0">
                    <a:moveTo>
                      <a:pt x="1" y="2082"/>
                    </a:moveTo>
                    <a:lnTo>
                      <a:pt x="21415" y="2082"/>
                    </a:lnTo>
                    <a:lnTo>
                      <a:pt x="21415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1" name="Google Shape;251;p4"/>
              <p:cNvSpPr/>
              <p:nvPr/>
            </p:nvSpPr>
            <p:spPr>
              <a:xfrm>
                <a:off x="-1602275" y="3839313"/>
                <a:ext cx="535400" cy="253575"/>
              </a:xfrm>
              <a:custGeom>
                <a:avLst/>
                <a:gdLst/>
                <a:ahLst/>
                <a:cxnLst/>
                <a:rect l="l" t="t" r="r" b="b"/>
                <a:pathLst>
                  <a:path w="21416" h="10143" extrusionOk="0">
                    <a:moveTo>
                      <a:pt x="10715" y="10142"/>
                    </a:moveTo>
                    <a:cubicBezTo>
                      <a:pt x="16610" y="10142"/>
                      <a:pt x="21415" y="7865"/>
                      <a:pt x="21415" y="5072"/>
                    </a:cubicBezTo>
                    <a:cubicBezTo>
                      <a:pt x="21415" y="2278"/>
                      <a:pt x="16610" y="1"/>
                      <a:pt x="10715" y="1"/>
                    </a:cubicBezTo>
                    <a:cubicBezTo>
                      <a:pt x="4806" y="1"/>
                      <a:pt x="1" y="2278"/>
                      <a:pt x="1" y="5072"/>
                    </a:cubicBezTo>
                    <a:cubicBezTo>
                      <a:pt x="1" y="7865"/>
                      <a:pt x="4806" y="10142"/>
                      <a:pt x="10715" y="10142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2" name="Google Shape;252;p4"/>
              <p:cNvSpPr/>
              <p:nvPr/>
            </p:nvSpPr>
            <p:spPr>
              <a:xfrm>
                <a:off x="-1567350" y="3863763"/>
                <a:ext cx="465550" cy="204325"/>
              </a:xfrm>
              <a:custGeom>
                <a:avLst/>
                <a:gdLst/>
                <a:ahLst/>
                <a:cxnLst/>
                <a:rect l="l" t="t" r="r" b="b"/>
                <a:pathLst>
                  <a:path w="18622" h="8173" extrusionOk="0">
                    <a:moveTo>
                      <a:pt x="9318" y="8173"/>
                    </a:moveTo>
                    <a:cubicBezTo>
                      <a:pt x="14444" y="8173"/>
                      <a:pt x="18621" y="6343"/>
                      <a:pt x="18621" y="4094"/>
                    </a:cubicBezTo>
                    <a:cubicBezTo>
                      <a:pt x="18621" y="1845"/>
                      <a:pt x="14444" y="1"/>
                      <a:pt x="9318" y="1"/>
                    </a:cubicBezTo>
                    <a:cubicBezTo>
                      <a:pt x="4191" y="1"/>
                      <a:pt x="0" y="1845"/>
                      <a:pt x="0" y="4094"/>
                    </a:cubicBezTo>
                    <a:cubicBezTo>
                      <a:pt x="0" y="6343"/>
                      <a:pt x="4191" y="8173"/>
                      <a:pt x="9318" y="8173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3" name="Google Shape;253;p4"/>
              <p:cNvSpPr/>
              <p:nvPr/>
            </p:nvSpPr>
            <p:spPr>
              <a:xfrm>
                <a:off x="-1414050" y="3897288"/>
                <a:ext cx="158925" cy="137625"/>
              </a:xfrm>
              <a:custGeom>
                <a:avLst/>
                <a:gdLst/>
                <a:ahLst/>
                <a:cxnLst/>
                <a:rect l="l" t="t" r="r" b="b"/>
                <a:pathLst>
                  <a:path w="6357" h="5505" extrusionOk="0">
                    <a:moveTo>
                      <a:pt x="2725" y="965"/>
                    </a:moveTo>
                    <a:lnTo>
                      <a:pt x="2725" y="2040"/>
                    </a:lnTo>
                    <a:cubicBezTo>
                      <a:pt x="2557" y="1998"/>
                      <a:pt x="2418" y="1970"/>
                      <a:pt x="2306" y="1915"/>
                    </a:cubicBezTo>
                    <a:cubicBezTo>
                      <a:pt x="2222" y="1887"/>
                      <a:pt x="2152" y="1845"/>
                      <a:pt x="2096" y="1817"/>
                    </a:cubicBezTo>
                    <a:cubicBezTo>
                      <a:pt x="1957" y="1719"/>
                      <a:pt x="1887" y="1621"/>
                      <a:pt x="1887" y="1509"/>
                    </a:cubicBezTo>
                    <a:cubicBezTo>
                      <a:pt x="1887" y="1384"/>
                      <a:pt x="1957" y="1286"/>
                      <a:pt x="2110" y="1174"/>
                    </a:cubicBezTo>
                    <a:cubicBezTo>
                      <a:pt x="2166" y="1146"/>
                      <a:pt x="2236" y="1104"/>
                      <a:pt x="2306" y="1076"/>
                    </a:cubicBezTo>
                    <a:cubicBezTo>
                      <a:pt x="2431" y="1034"/>
                      <a:pt x="2571" y="993"/>
                      <a:pt x="2725" y="965"/>
                    </a:cubicBezTo>
                    <a:close/>
                    <a:moveTo>
                      <a:pt x="3675" y="3046"/>
                    </a:moveTo>
                    <a:cubicBezTo>
                      <a:pt x="3884" y="3074"/>
                      <a:pt x="4066" y="3116"/>
                      <a:pt x="4220" y="3158"/>
                    </a:cubicBezTo>
                    <a:cubicBezTo>
                      <a:pt x="4345" y="3186"/>
                      <a:pt x="4443" y="3228"/>
                      <a:pt x="4513" y="3270"/>
                    </a:cubicBezTo>
                    <a:cubicBezTo>
                      <a:pt x="4681" y="3381"/>
                      <a:pt x="4764" y="3493"/>
                      <a:pt x="4764" y="3633"/>
                    </a:cubicBezTo>
                    <a:cubicBezTo>
                      <a:pt x="4764" y="3786"/>
                      <a:pt x="4667" y="3926"/>
                      <a:pt x="4457" y="4038"/>
                    </a:cubicBezTo>
                    <a:cubicBezTo>
                      <a:pt x="4387" y="4080"/>
                      <a:pt x="4303" y="4108"/>
                      <a:pt x="4220" y="4136"/>
                    </a:cubicBezTo>
                    <a:cubicBezTo>
                      <a:pt x="4066" y="4191"/>
                      <a:pt x="3884" y="4233"/>
                      <a:pt x="3675" y="4247"/>
                    </a:cubicBezTo>
                    <a:lnTo>
                      <a:pt x="3675" y="3046"/>
                    </a:lnTo>
                    <a:close/>
                    <a:moveTo>
                      <a:pt x="2725" y="1"/>
                    </a:moveTo>
                    <a:lnTo>
                      <a:pt x="2725" y="294"/>
                    </a:lnTo>
                    <a:cubicBezTo>
                      <a:pt x="2585" y="308"/>
                      <a:pt x="2445" y="322"/>
                      <a:pt x="2306" y="336"/>
                    </a:cubicBezTo>
                    <a:cubicBezTo>
                      <a:pt x="1747" y="392"/>
                      <a:pt x="1300" y="518"/>
                      <a:pt x="937" y="699"/>
                    </a:cubicBezTo>
                    <a:cubicBezTo>
                      <a:pt x="490" y="923"/>
                      <a:pt x="252" y="1202"/>
                      <a:pt x="252" y="1537"/>
                    </a:cubicBezTo>
                    <a:cubicBezTo>
                      <a:pt x="252" y="1873"/>
                      <a:pt x="462" y="2152"/>
                      <a:pt x="853" y="2389"/>
                    </a:cubicBezTo>
                    <a:cubicBezTo>
                      <a:pt x="1188" y="2585"/>
                      <a:pt x="1663" y="2739"/>
                      <a:pt x="2306" y="2850"/>
                    </a:cubicBezTo>
                    <a:cubicBezTo>
                      <a:pt x="2445" y="2878"/>
                      <a:pt x="2585" y="2892"/>
                      <a:pt x="2725" y="2920"/>
                    </a:cubicBezTo>
                    <a:lnTo>
                      <a:pt x="2725" y="4205"/>
                    </a:lnTo>
                    <a:cubicBezTo>
                      <a:pt x="2571" y="4164"/>
                      <a:pt x="2431" y="4122"/>
                      <a:pt x="2306" y="4066"/>
                    </a:cubicBezTo>
                    <a:cubicBezTo>
                      <a:pt x="2236" y="4024"/>
                      <a:pt x="2152" y="3996"/>
                      <a:pt x="2082" y="3940"/>
                    </a:cubicBezTo>
                    <a:cubicBezTo>
                      <a:pt x="1901" y="3828"/>
                      <a:pt x="1761" y="3689"/>
                      <a:pt x="1691" y="3521"/>
                    </a:cubicBezTo>
                    <a:lnTo>
                      <a:pt x="1" y="3605"/>
                    </a:lnTo>
                    <a:cubicBezTo>
                      <a:pt x="127" y="4010"/>
                      <a:pt x="434" y="4331"/>
                      <a:pt x="895" y="4541"/>
                    </a:cubicBezTo>
                    <a:cubicBezTo>
                      <a:pt x="1272" y="4722"/>
                      <a:pt x="1747" y="4848"/>
                      <a:pt x="2306" y="4904"/>
                    </a:cubicBezTo>
                    <a:cubicBezTo>
                      <a:pt x="2445" y="4918"/>
                      <a:pt x="2585" y="4932"/>
                      <a:pt x="2725" y="4946"/>
                    </a:cubicBezTo>
                    <a:lnTo>
                      <a:pt x="2725" y="5505"/>
                    </a:lnTo>
                    <a:lnTo>
                      <a:pt x="3675" y="5505"/>
                    </a:lnTo>
                    <a:lnTo>
                      <a:pt x="3675" y="4932"/>
                    </a:lnTo>
                    <a:cubicBezTo>
                      <a:pt x="3856" y="4918"/>
                      <a:pt x="4052" y="4904"/>
                      <a:pt x="4220" y="4876"/>
                    </a:cubicBezTo>
                    <a:cubicBezTo>
                      <a:pt x="4806" y="4792"/>
                      <a:pt x="5281" y="4652"/>
                      <a:pt x="5658" y="4457"/>
                    </a:cubicBezTo>
                    <a:cubicBezTo>
                      <a:pt x="6119" y="4205"/>
                      <a:pt x="6357" y="3898"/>
                      <a:pt x="6357" y="3521"/>
                    </a:cubicBezTo>
                    <a:cubicBezTo>
                      <a:pt x="6357" y="3186"/>
                      <a:pt x="6175" y="2920"/>
                      <a:pt x="5798" y="2697"/>
                    </a:cubicBezTo>
                    <a:cubicBezTo>
                      <a:pt x="5491" y="2529"/>
                      <a:pt x="4960" y="2389"/>
                      <a:pt x="4220" y="2264"/>
                    </a:cubicBezTo>
                    <a:cubicBezTo>
                      <a:pt x="4052" y="2236"/>
                      <a:pt x="3870" y="2208"/>
                      <a:pt x="3675" y="2180"/>
                    </a:cubicBezTo>
                    <a:lnTo>
                      <a:pt x="3675" y="979"/>
                    </a:lnTo>
                    <a:cubicBezTo>
                      <a:pt x="3898" y="1034"/>
                      <a:pt x="4080" y="1104"/>
                      <a:pt x="4220" y="1188"/>
                    </a:cubicBezTo>
                    <a:cubicBezTo>
                      <a:pt x="4331" y="1272"/>
                      <a:pt x="4401" y="1370"/>
                      <a:pt x="4457" y="1468"/>
                    </a:cubicBezTo>
                    <a:lnTo>
                      <a:pt x="6091" y="1370"/>
                    </a:lnTo>
                    <a:cubicBezTo>
                      <a:pt x="5980" y="1062"/>
                      <a:pt x="5728" y="811"/>
                      <a:pt x="5323" y="629"/>
                    </a:cubicBezTo>
                    <a:cubicBezTo>
                      <a:pt x="5030" y="504"/>
                      <a:pt x="4653" y="406"/>
                      <a:pt x="4220" y="350"/>
                    </a:cubicBezTo>
                    <a:cubicBezTo>
                      <a:pt x="4052" y="322"/>
                      <a:pt x="3870" y="308"/>
                      <a:pt x="3675" y="294"/>
                    </a:cubicBezTo>
                    <a:lnTo>
                      <a:pt x="3675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4" name="Google Shape;254;p4"/>
              <p:cNvSpPr/>
              <p:nvPr/>
            </p:nvSpPr>
            <p:spPr>
              <a:xfrm>
                <a:off x="-1694125" y="3815238"/>
                <a:ext cx="535400" cy="253550"/>
              </a:xfrm>
              <a:custGeom>
                <a:avLst/>
                <a:gdLst/>
                <a:ahLst/>
                <a:cxnLst/>
                <a:rect l="l" t="t" r="r" b="b"/>
                <a:pathLst>
                  <a:path w="21416" h="10142" extrusionOk="0">
                    <a:moveTo>
                      <a:pt x="10701" y="10142"/>
                    </a:moveTo>
                    <a:cubicBezTo>
                      <a:pt x="16610" y="10142"/>
                      <a:pt x="21415" y="7865"/>
                      <a:pt x="21415" y="5071"/>
                    </a:cubicBezTo>
                    <a:cubicBezTo>
                      <a:pt x="21415" y="2277"/>
                      <a:pt x="16610" y="0"/>
                      <a:pt x="10701" y="0"/>
                    </a:cubicBezTo>
                    <a:cubicBezTo>
                      <a:pt x="4806" y="0"/>
                      <a:pt x="1" y="2277"/>
                      <a:pt x="1" y="5071"/>
                    </a:cubicBezTo>
                    <a:cubicBezTo>
                      <a:pt x="1" y="7865"/>
                      <a:pt x="4806" y="10142"/>
                      <a:pt x="10701" y="10142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5" name="Google Shape;255;p4"/>
              <p:cNvSpPr/>
              <p:nvPr/>
            </p:nvSpPr>
            <p:spPr>
              <a:xfrm>
                <a:off x="-1694125" y="3889963"/>
                <a:ext cx="535400" cy="52050"/>
              </a:xfrm>
              <a:custGeom>
                <a:avLst/>
                <a:gdLst/>
                <a:ahLst/>
                <a:cxnLst/>
                <a:rect l="l" t="t" r="r" b="b"/>
                <a:pathLst>
                  <a:path w="21416" h="2082" extrusionOk="0">
                    <a:moveTo>
                      <a:pt x="1" y="2082"/>
                    </a:moveTo>
                    <a:lnTo>
                      <a:pt x="21415" y="2082"/>
                    </a:lnTo>
                    <a:lnTo>
                      <a:pt x="21415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6" name="Google Shape;256;p4"/>
              <p:cNvSpPr/>
              <p:nvPr/>
            </p:nvSpPr>
            <p:spPr>
              <a:xfrm>
                <a:off x="-1694125" y="3763188"/>
                <a:ext cx="535400" cy="253575"/>
              </a:xfrm>
              <a:custGeom>
                <a:avLst/>
                <a:gdLst/>
                <a:ahLst/>
                <a:cxnLst/>
                <a:rect l="l" t="t" r="r" b="b"/>
                <a:pathLst>
                  <a:path w="21416" h="10143" extrusionOk="0">
                    <a:moveTo>
                      <a:pt x="10701" y="10142"/>
                    </a:moveTo>
                    <a:cubicBezTo>
                      <a:pt x="16610" y="10142"/>
                      <a:pt x="21415" y="7865"/>
                      <a:pt x="21415" y="5071"/>
                    </a:cubicBezTo>
                    <a:cubicBezTo>
                      <a:pt x="21415" y="2278"/>
                      <a:pt x="16610" y="1"/>
                      <a:pt x="10701" y="1"/>
                    </a:cubicBezTo>
                    <a:cubicBezTo>
                      <a:pt x="4806" y="1"/>
                      <a:pt x="1" y="2278"/>
                      <a:pt x="1" y="5071"/>
                    </a:cubicBezTo>
                    <a:cubicBezTo>
                      <a:pt x="1" y="7865"/>
                      <a:pt x="4806" y="10142"/>
                      <a:pt x="10701" y="10142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7" name="Google Shape;257;p4"/>
              <p:cNvSpPr/>
              <p:nvPr/>
            </p:nvSpPr>
            <p:spPr>
              <a:xfrm>
                <a:off x="-1659200" y="3787988"/>
                <a:ext cx="465550" cy="203975"/>
              </a:xfrm>
              <a:custGeom>
                <a:avLst/>
                <a:gdLst/>
                <a:ahLst/>
                <a:cxnLst/>
                <a:rect l="l" t="t" r="r" b="b"/>
                <a:pathLst>
                  <a:path w="18622" h="8159" extrusionOk="0">
                    <a:moveTo>
                      <a:pt x="9304" y="8158"/>
                    </a:moveTo>
                    <a:cubicBezTo>
                      <a:pt x="14431" y="8158"/>
                      <a:pt x="18621" y="6328"/>
                      <a:pt x="18621" y="4079"/>
                    </a:cubicBezTo>
                    <a:cubicBezTo>
                      <a:pt x="18621" y="1830"/>
                      <a:pt x="14431" y="0"/>
                      <a:pt x="9304" y="0"/>
                    </a:cubicBezTo>
                    <a:cubicBezTo>
                      <a:pt x="4177" y="0"/>
                      <a:pt x="1" y="1830"/>
                      <a:pt x="1" y="4079"/>
                    </a:cubicBezTo>
                    <a:cubicBezTo>
                      <a:pt x="1" y="6328"/>
                      <a:pt x="4177" y="8158"/>
                      <a:pt x="9304" y="8158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8" name="Google Shape;258;p4"/>
              <p:cNvSpPr/>
              <p:nvPr/>
            </p:nvSpPr>
            <p:spPr>
              <a:xfrm>
                <a:off x="-1506225" y="3821163"/>
                <a:ext cx="159250" cy="137625"/>
              </a:xfrm>
              <a:custGeom>
                <a:avLst/>
                <a:gdLst/>
                <a:ahLst/>
                <a:cxnLst/>
                <a:rect l="l" t="t" r="r" b="b"/>
                <a:pathLst>
                  <a:path w="6370" h="5505" extrusionOk="0">
                    <a:moveTo>
                      <a:pt x="2738" y="978"/>
                    </a:moveTo>
                    <a:lnTo>
                      <a:pt x="2738" y="2040"/>
                    </a:lnTo>
                    <a:cubicBezTo>
                      <a:pt x="2570" y="2012"/>
                      <a:pt x="2431" y="1970"/>
                      <a:pt x="2319" y="1928"/>
                    </a:cubicBezTo>
                    <a:cubicBezTo>
                      <a:pt x="2235" y="1886"/>
                      <a:pt x="2165" y="1858"/>
                      <a:pt x="2095" y="1817"/>
                    </a:cubicBezTo>
                    <a:cubicBezTo>
                      <a:pt x="1970" y="1719"/>
                      <a:pt x="1900" y="1621"/>
                      <a:pt x="1900" y="1509"/>
                    </a:cubicBezTo>
                    <a:cubicBezTo>
                      <a:pt x="1900" y="1397"/>
                      <a:pt x="1970" y="1286"/>
                      <a:pt x="2123" y="1188"/>
                    </a:cubicBezTo>
                    <a:cubicBezTo>
                      <a:pt x="2179" y="1146"/>
                      <a:pt x="2249" y="1118"/>
                      <a:pt x="2319" y="1090"/>
                    </a:cubicBezTo>
                    <a:cubicBezTo>
                      <a:pt x="2431" y="1034"/>
                      <a:pt x="2570" y="1006"/>
                      <a:pt x="2738" y="978"/>
                    </a:cubicBezTo>
                    <a:close/>
                    <a:moveTo>
                      <a:pt x="3674" y="3046"/>
                    </a:moveTo>
                    <a:cubicBezTo>
                      <a:pt x="3897" y="3074"/>
                      <a:pt x="4079" y="3116"/>
                      <a:pt x="4233" y="3158"/>
                    </a:cubicBezTo>
                    <a:cubicBezTo>
                      <a:pt x="4344" y="3199"/>
                      <a:pt x="4442" y="3241"/>
                      <a:pt x="4526" y="3283"/>
                    </a:cubicBezTo>
                    <a:cubicBezTo>
                      <a:pt x="4694" y="3381"/>
                      <a:pt x="4777" y="3493"/>
                      <a:pt x="4777" y="3632"/>
                    </a:cubicBezTo>
                    <a:cubicBezTo>
                      <a:pt x="4777" y="3786"/>
                      <a:pt x="4680" y="3926"/>
                      <a:pt x="4470" y="4038"/>
                    </a:cubicBezTo>
                    <a:cubicBezTo>
                      <a:pt x="4400" y="4079"/>
                      <a:pt x="4316" y="4107"/>
                      <a:pt x="4233" y="4149"/>
                    </a:cubicBezTo>
                    <a:cubicBezTo>
                      <a:pt x="4065" y="4191"/>
                      <a:pt x="3883" y="4233"/>
                      <a:pt x="3674" y="4247"/>
                    </a:cubicBezTo>
                    <a:lnTo>
                      <a:pt x="3674" y="3046"/>
                    </a:lnTo>
                    <a:close/>
                    <a:moveTo>
                      <a:pt x="2738" y="1"/>
                    </a:moveTo>
                    <a:lnTo>
                      <a:pt x="2738" y="308"/>
                    </a:lnTo>
                    <a:cubicBezTo>
                      <a:pt x="2584" y="308"/>
                      <a:pt x="2445" y="322"/>
                      <a:pt x="2319" y="336"/>
                    </a:cubicBezTo>
                    <a:cubicBezTo>
                      <a:pt x="1760" y="392"/>
                      <a:pt x="1299" y="517"/>
                      <a:pt x="936" y="699"/>
                    </a:cubicBezTo>
                    <a:cubicBezTo>
                      <a:pt x="489" y="922"/>
                      <a:pt x="265" y="1216"/>
                      <a:pt x="265" y="1551"/>
                    </a:cubicBezTo>
                    <a:cubicBezTo>
                      <a:pt x="265" y="1886"/>
                      <a:pt x="461" y="2166"/>
                      <a:pt x="866" y="2389"/>
                    </a:cubicBezTo>
                    <a:cubicBezTo>
                      <a:pt x="1187" y="2585"/>
                      <a:pt x="1676" y="2738"/>
                      <a:pt x="2319" y="2850"/>
                    </a:cubicBezTo>
                    <a:cubicBezTo>
                      <a:pt x="2445" y="2878"/>
                      <a:pt x="2584" y="2892"/>
                      <a:pt x="2738" y="2920"/>
                    </a:cubicBezTo>
                    <a:lnTo>
                      <a:pt x="2738" y="4205"/>
                    </a:lnTo>
                    <a:cubicBezTo>
                      <a:pt x="2584" y="4177"/>
                      <a:pt x="2445" y="4121"/>
                      <a:pt x="2319" y="4066"/>
                    </a:cubicBezTo>
                    <a:cubicBezTo>
                      <a:pt x="2235" y="4038"/>
                      <a:pt x="2165" y="3996"/>
                      <a:pt x="2095" y="3954"/>
                    </a:cubicBezTo>
                    <a:cubicBezTo>
                      <a:pt x="1900" y="3828"/>
                      <a:pt x="1774" y="3688"/>
                      <a:pt x="1704" y="3521"/>
                    </a:cubicBezTo>
                    <a:lnTo>
                      <a:pt x="0" y="3605"/>
                    </a:lnTo>
                    <a:cubicBezTo>
                      <a:pt x="140" y="4010"/>
                      <a:pt x="433" y="4331"/>
                      <a:pt x="908" y="4554"/>
                    </a:cubicBezTo>
                    <a:cubicBezTo>
                      <a:pt x="1285" y="4722"/>
                      <a:pt x="1746" y="4848"/>
                      <a:pt x="2319" y="4918"/>
                    </a:cubicBezTo>
                    <a:cubicBezTo>
                      <a:pt x="2445" y="4932"/>
                      <a:pt x="2584" y="4946"/>
                      <a:pt x="2738" y="4946"/>
                    </a:cubicBezTo>
                    <a:lnTo>
                      <a:pt x="2738" y="5504"/>
                    </a:lnTo>
                    <a:lnTo>
                      <a:pt x="3674" y="5504"/>
                    </a:lnTo>
                    <a:lnTo>
                      <a:pt x="3674" y="4932"/>
                    </a:lnTo>
                    <a:cubicBezTo>
                      <a:pt x="3869" y="4918"/>
                      <a:pt x="4051" y="4904"/>
                      <a:pt x="4233" y="4876"/>
                    </a:cubicBezTo>
                    <a:cubicBezTo>
                      <a:pt x="4819" y="4792"/>
                      <a:pt x="5294" y="4666"/>
                      <a:pt x="5658" y="4471"/>
                    </a:cubicBezTo>
                    <a:cubicBezTo>
                      <a:pt x="6132" y="4205"/>
                      <a:pt x="6370" y="3898"/>
                      <a:pt x="6370" y="3521"/>
                    </a:cubicBezTo>
                    <a:cubicBezTo>
                      <a:pt x="6370" y="3185"/>
                      <a:pt x="6188" y="2920"/>
                      <a:pt x="5811" y="2711"/>
                    </a:cubicBezTo>
                    <a:cubicBezTo>
                      <a:pt x="5504" y="2529"/>
                      <a:pt x="4973" y="2389"/>
                      <a:pt x="4233" y="2264"/>
                    </a:cubicBezTo>
                    <a:cubicBezTo>
                      <a:pt x="4051" y="2236"/>
                      <a:pt x="3869" y="2208"/>
                      <a:pt x="3674" y="2194"/>
                    </a:cubicBezTo>
                    <a:lnTo>
                      <a:pt x="3674" y="978"/>
                    </a:lnTo>
                    <a:cubicBezTo>
                      <a:pt x="3911" y="1034"/>
                      <a:pt x="4093" y="1104"/>
                      <a:pt x="4233" y="1202"/>
                    </a:cubicBezTo>
                    <a:cubicBezTo>
                      <a:pt x="4330" y="1272"/>
                      <a:pt x="4414" y="1370"/>
                      <a:pt x="4456" y="1481"/>
                    </a:cubicBezTo>
                    <a:lnTo>
                      <a:pt x="6105" y="1370"/>
                    </a:lnTo>
                    <a:cubicBezTo>
                      <a:pt x="5993" y="1062"/>
                      <a:pt x="5727" y="825"/>
                      <a:pt x="5322" y="643"/>
                    </a:cubicBezTo>
                    <a:cubicBezTo>
                      <a:pt x="5029" y="503"/>
                      <a:pt x="4666" y="406"/>
                      <a:pt x="4233" y="350"/>
                    </a:cubicBezTo>
                    <a:cubicBezTo>
                      <a:pt x="4051" y="336"/>
                      <a:pt x="3869" y="308"/>
                      <a:pt x="3674" y="308"/>
                    </a:cubicBezTo>
                    <a:lnTo>
                      <a:pt x="3674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9" name="Google Shape;259;p4"/>
              <p:cNvSpPr/>
              <p:nvPr/>
            </p:nvSpPr>
            <p:spPr>
              <a:xfrm>
                <a:off x="-1760825" y="3745038"/>
                <a:ext cx="535400" cy="253550"/>
              </a:xfrm>
              <a:custGeom>
                <a:avLst/>
                <a:gdLst/>
                <a:ahLst/>
                <a:cxnLst/>
                <a:rect l="l" t="t" r="r" b="b"/>
                <a:pathLst>
                  <a:path w="21416" h="10142" extrusionOk="0">
                    <a:moveTo>
                      <a:pt x="10701" y="10142"/>
                    </a:moveTo>
                    <a:cubicBezTo>
                      <a:pt x="16610" y="10142"/>
                      <a:pt x="21415" y="7865"/>
                      <a:pt x="21415" y="5071"/>
                    </a:cubicBezTo>
                    <a:cubicBezTo>
                      <a:pt x="21415" y="2277"/>
                      <a:pt x="16610" y="0"/>
                      <a:pt x="10701" y="0"/>
                    </a:cubicBezTo>
                    <a:cubicBezTo>
                      <a:pt x="4806" y="0"/>
                      <a:pt x="1" y="2277"/>
                      <a:pt x="1" y="5071"/>
                    </a:cubicBezTo>
                    <a:cubicBezTo>
                      <a:pt x="1" y="7865"/>
                      <a:pt x="4806" y="10142"/>
                      <a:pt x="10701" y="10142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0" name="Google Shape;260;p4"/>
              <p:cNvSpPr/>
              <p:nvPr/>
            </p:nvSpPr>
            <p:spPr>
              <a:xfrm>
                <a:off x="-1760825" y="3819763"/>
                <a:ext cx="535400" cy="52075"/>
              </a:xfrm>
              <a:custGeom>
                <a:avLst/>
                <a:gdLst/>
                <a:ahLst/>
                <a:cxnLst/>
                <a:rect l="l" t="t" r="r" b="b"/>
                <a:pathLst>
                  <a:path w="21416" h="2083" extrusionOk="0">
                    <a:moveTo>
                      <a:pt x="1" y="2082"/>
                    </a:moveTo>
                    <a:lnTo>
                      <a:pt x="21415" y="2082"/>
                    </a:lnTo>
                    <a:lnTo>
                      <a:pt x="21415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1" name="Google Shape;261;p4"/>
              <p:cNvSpPr/>
              <p:nvPr/>
            </p:nvSpPr>
            <p:spPr>
              <a:xfrm>
                <a:off x="-1760825" y="3692988"/>
                <a:ext cx="535400" cy="253575"/>
              </a:xfrm>
              <a:custGeom>
                <a:avLst/>
                <a:gdLst/>
                <a:ahLst/>
                <a:cxnLst/>
                <a:rect l="l" t="t" r="r" b="b"/>
                <a:pathLst>
                  <a:path w="21416" h="10143" extrusionOk="0">
                    <a:moveTo>
                      <a:pt x="10701" y="10142"/>
                    </a:moveTo>
                    <a:cubicBezTo>
                      <a:pt x="16610" y="10142"/>
                      <a:pt x="21415" y="7865"/>
                      <a:pt x="21415" y="5072"/>
                    </a:cubicBezTo>
                    <a:cubicBezTo>
                      <a:pt x="21415" y="2278"/>
                      <a:pt x="16610" y="1"/>
                      <a:pt x="10701" y="1"/>
                    </a:cubicBezTo>
                    <a:cubicBezTo>
                      <a:pt x="4806" y="1"/>
                      <a:pt x="1" y="2278"/>
                      <a:pt x="1" y="5072"/>
                    </a:cubicBezTo>
                    <a:cubicBezTo>
                      <a:pt x="1" y="7865"/>
                      <a:pt x="4806" y="10142"/>
                      <a:pt x="10701" y="10142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2" name="Google Shape;262;p4"/>
              <p:cNvSpPr/>
              <p:nvPr/>
            </p:nvSpPr>
            <p:spPr>
              <a:xfrm>
                <a:off x="-1725900" y="3717788"/>
                <a:ext cx="465550" cy="203975"/>
              </a:xfrm>
              <a:custGeom>
                <a:avLst/>
                <a:gdLst/>
                <a:ahLst/>
                <a:cxnLst/>
                <a:rect l="l" t="t" r="r" b="b"/>
                <a:pathLst>
                  <a:path w="18622" h="8159" extrusionOk="0">
                    <a:moveTo>
                      <a:pt x="9304" y="8159"/>
                    </a:moveTo>
                    <a:cubicBezTo>
                      <a:pt x="14431" y="8159"/>
                      <a:pt x="18621" y="6329"/>
                      <a:pt x="18621" y="4080"/>
                    </a:cubicBezTo>
                    <a:cubicBezTo>
                      <a:pt x="18621" y="1831"/>
                      <a:pt x="14431" y="1"/>
                      <a:pt x="9304" y="1"/>
                    </a:cubicBezTo>
                    <a:cubicBezTo>
                      <a:pt x="4177" y="1"/>
                      <a:pt x="1" y="1831"/>
                      <a:pt x="1" y="4080"/>
                    </a:cubicBezTo>
                    <a:cubicBezTo>
                      <a:pt x="1" y="6329"/>
                      <a:pt x="4177" y="8159"/>
                      <a:pt x="9304" y="8159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3" name="Google Shape;263;p4"/>
              <p:cNvSpPr/>
              <p:nvPr/>
            </p:nvSpPr>
            <p:spPr>
              <a:xfrm>
                <a:off x="-1572600" y="3750963"/>
                <a:ext cx="158925" cy="137625"/>
              </a:xfrm>
              <a:custGeom>
                <a:avLst/>
                <a:gdLst/>
                <a:ahLst/>
                <a:cxnLst/>
                <a:rect l="l" t="t" r="r" b="b"/>
                <a:pathLst>
                  <a:path w="6357" h="5505" extrusionOk="0">
                    <a:moveTo>
                      <a:pt x="2725" y="979"/>
                    </a:moveTo>
                    <a:lnTo>
                      <a:pt x="2725" y="2040"/>
                    </a:lnTo>
                    <a:cubicBezTo>
                      <a:pt x="2557" y="2012"/>
                      <a:pt x="2418" y="1970"/>
                      <a:pt x="2306" y="1915"/>
                    </a:cubicBezTo>
                    <a:cubicBezTo>
                      <a:pt x="2222" y="1887"/>
                      <a:pt x="2152" y="1845"/>
                      <a:pt x="2082" y="1817"/>
                    </a:cubicBezTo>
                    <a:cubicBezTo>
                      <a:pt x="1957" y="1719"/>
                      <a:pt x="1887" y="1621"/>
                      <a:pt x="1887" y="1509"/>
                    </a:cubicBezTo>
                    <a:cubicBezTo>
                      <a:pt x="1887" y="1398"/>
                      <a:pt x="1957" y="1286"/>
                      <a:pt x="2110" y="1188"/>
                    </a:cubicBezTo>
                    <a:cubicBezTo>
                      <a:pt x="2166" y="1146"/>
                      <a:pt x="2236" y="1118"/>
                      <a:pt x="2306" y="1090"/>
                    </a:cubicBezTo>
                    <a:cubicBezTo>
                      <a:pt x="2418" y="1034"/>
                      <a:pt x="2557" y="993"/>
                      <a:pt x="2725" y="979"/>
                    </a:cubicBezTo>
                    <a:close/>
                    <a:moveTo>
                      <a:pt x="3661" y="3046"/>
                    </a:moveTo>
                    <a:cubicBezTo>
                      <a:pt x="3884" y="3074"/>
                      <a:pt x="4066" y="3116"/>
                      <a:pt x="4220" y="3158"/>
                    </a:cubicBezTo>
                    <a:cubicBezTo>
                      <a:pt x="4331" y="3200"/>
                      <a:pt x="4429" y="3228"/>
                      <a:pt x="4513" y="3283"/>
                    </a:cubicBezTo>
                    <a:cubicBezTo>
                      <a:pt x="4681" y="3381"/>
                      <a:pt x="4764" y="3493"/>
                      <a:pt x="4764" y="3633"/>
                    </a:cubicBezTo>
                    <a:cubicBezTo>
                      <a:pt x="4764" y="3786"/>
                      <a:pt x="4667" y="3926"/>
                      <a:pt x="4457" y="4038"/>
                    </a:cubicBezTo>
                    <a:cubicBezTo>
                      <a:pt x="4387" y="4080"/>
                      <a:pt x="4303" y="4108"/>
                      <a:pt x="4220" y="4150"/>
                    </a:cubicBezTo>
                    <a:cubicBezTo>
                      <a:pt x="4052" y="4191"/>
                      <a:pt x="3870" y="4233"/>
                      <a:pt x="3661" y="4247"/>
                    </a:cubicBezTo>
                    <a:lnTo>
                      <a:pt x="3661" y="3046"/>
                    </a:lnTo>
                    <a:close/>
                    <a:moveTo>
                      <a:pt x="2725" y="1"/>
                    </a:moveTo>
                    <a:lnTo>
                      <a:pt x="2725" y="308"/>
                    </a:lnTo>
                    <a:cubicBezTo>
                      <a:pt x="2571" y="308"/>
                      <a:pt x="2432" y="322"/>
                      <a:pt x="2306" y="336"/>
                    </a:cubicBezTo>
                    <a:cubicBezTo>
                      <a:pt x="1747" y="392"/>
                      <a:pt x="1286" y="518"/>
                      <a:pt x="923" y="699"/>
                    </a:cubicBezTo>
                    <a:cubicBezTo>
                      <a:pt x="476" y="923"/>
                      <a:pt x="252" y="1216"/>
                      <a:pt x="252" y="1551"/>
                    </a:cubicBezTo>
                    <a:cubicBezTo>
                      <a:pt x="252" y="1873"/>
                      <a:pt x="448" y="2166"/>
                      <a:pt x="853" y="2389"/>
                    </a:cubicBezTo>
                    <a:cubicBezTo>
                      <a:pt x="1174" y="2585"/>
                      <a:pt x="1663" y="2739"/>
                      <a:pt x="2306" y="2850"/>
                    </a:cubicBezTo>
                    <a:cubicBezTo>
                      <a:pt x="2432" y="2878"/>
                      <a:pt x="2571" y="2892"/>
                      <a:pt x="2725" y="2920"/>
                    </a:cubicBezTo>
                    <a:lnTo>
                      <a:pt x="2725" y="4205"/>
                    </a:lnTo>
                    <a:cubicBezTo>
                      <a:pt x="2571" y="4178"/>
                      <a:pt x="2432" y="4122"/>
                      <a:pt x="2306" y="4066"/>
                    </a:cubicBezTo>
                    <a:cubicBezTo>
                      <a:pt x="2222" y="4038"/>
                      <a:pt x="2152" y="3996"/>
                      <a:pt x="2082" y="3954"/>
                    </a:cubicBezTo>
                    <a:cubicBezTo>
                      <a:pt x="1887" y="3828"/>
                      <a:pt x="1761" y="3689"/>
                      <a:pt x="1691" y="3521"/>
                    </a:cubicBezTo>
                    <a:lnTo>
                      <a:pt x="1" y="3605"/>
                    </a:lnTo>
                    <a:cubicBezTo>
                      <a:pt x="127" y="4010"/>
                      <a:pt x="420" y="4331"/>
                      <a:pt x="895" y="4555"/>
                    </a:cubicBezTo>
                    <a:cubicBezTo>
                      <a:pt x="1272" y="4722"/>
                      <a:pt x="1747" y="4848"/>
                      <a:pt x="2306" y="4904"/>
                    </a:cubicBezTo>
                    <a:cubicBezTo>
                      <a:pt x="2432" y="4932"/>
                      <a:pt x="2571" y="4932"/>
                      <a:pt x="2725" y="4946"/>
                    </a:cubicBezTo>
                    <a:lnTo>
                      <a:pt x="2725" y="5505"/>
                    </a:lnTo>
                    <a:lnTo>
                      <a:pt x="3661" y="5505"/>
                    </a:lnTo>
                    <a:lnTo>
                      <a:pt x="3661" y="4932"/>
                    </a:lnTo>
                    <a:cubicBezTo>
                      <a:pt x="3856" y="4918"/>
                      <a:pt x="4038" y="4904"/>
                      <a:pt x="4220" y="4876"/>
                    </a:cubicBezTo>
                    <a:cubicBezTo>
                      <a:pt x="4806" y="4792"/>
                      <a:pt x="5281" y="4652"/>
                      <a:pt x="5644" y="4457"/>
                    </a:cubicBezTo>
                    <a:cubicBezTo>
                      <a:pt x="6119" y="4205"/>
                      <a:pt x="6357" y="3898"/>
                      <a:pt x="6357" y="3521"/>
                    </a:cubicBezTo>
                    <a:cubicBezTo>
                      <a:pt x="6357" y="3186"/>
                      <a:pt x="6175" y="2920"/>
                      <a:pt x="5798" y="2711"/>
                    </a:cubicBezTo>
                    <a:cubicBezTo>
                      <a:pt x="5491" y="2529"/>
                      <a:pt x="4960" y="2389"/>
                      <a:pt x="4220" y="2264"/>
                    </a:cubicBezTo>
                    <a:cubicBezTo>
                      <a:pt x="4038" y="2236"/>
                      <a:pt x="3856" y="2208"/>
                      <a:pt x="3661" y="2180"/>
                    </a:cubicBezTo>
                    <a:lnTo>
                      <a:pt x="3661" y="979"/>
                    </a:lnTo>
                    <a:cubicBezTo>
                      <a:pt x="3898" y="1034"/>
                      <a:pt x="4080" y="1104"/>
                      <a:pt x="4220" y="1202"/>
                    </a:cubicBezTo>
                    <a:cubicBezTo>
                      <a:pt x="4331" y="1272"/>
                      <a:pt x="4401" y="1370"/>
                      <a:pt x="4443" y="1481"/>
                    </a:cubicBezTo>
                    <a:lnTo>
                      <a:pt x="6091" y="1370"/>
                    </a:lnTo>
                    <a:cubicBezTo>
                      <a:pt x="5980" y="1062"/>
                      <a:pt x="5714" y="825"/>
                      <a:pt x="5309" y="629"/>
                    </a:cubicBezTo>
                    <a:cubicBezTo>
                      <a:pt x="5016" y="504"/>
                      <a:pt x="4653" y="406"/>
                      <a:pt x="4220" y="350"/>
                    </a:cubicBezTo>
                    <a:cubicBezTo>
                      <a:pt x="4038" y="336"/>
                      <a:pt x="3856" y="308"/>
                      <a:pt x="3661" y="308"/>
                    </a:cubicBezTo>
                    <a:lnTo>
                      <a:pt x="3661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4" name="Google Shape;264;p4"/>
              <p:cNvSpPr/>
              <p:nvPr/>
            </p:nvSpPr>
            <p:spPr>
              <a:xfrm>
                <a:off x="-1640000" y="3653538"/>
                <a:ext cx="535750" cy="253550"/>
              </a:xfrm>
              <a:custGeom>
                <a:avLst/>
                <a:gdLst/>
                <a:ahLst/>
                <a:cxnLst/>
                <a:rect l="l" t="t" r="r" b="b"/>
                <a:pathLst>
                  <a:path w="21430" h="10142" extrusionOk="0">
                    <a:moveTo>
                      <a:pt x="10715" y="10142"/>
                    </a:moveTo>
                    <a:cubicBezTo>
                      <a:pt x="16610" y="10142"/>
                      <a:pt x="21429" y="7865"/>
                      <a:pt x="21429" y="5071"/>
                    </a:cubicBezTo>
                    <a:cubicBezTo>
                      <a:pt x="21429" y="2277"/>
                      <a:pt x="16610" y="0"/>
                      <a:pt x="10715" y="0"/>
                    </a:cubicBezTo>
                    <a:cubicBezTo>
                      <a:pt x="4820" y="0"/>
                      <a:pt x="1" y="2277"/>
                      <a:pt x="1" y="5071"/>
                    </a:cubicBezTo>
                    <a:cubicBezTo>
                      <a:pt x="1" y="7865"/>
                      <a:pt x="4820" y="10142"/>
                      <a:pt x="10715" y="10142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5" name="Google Shape;265;p4"/>
              <p:cNvSpPr/>
              <p:nvPr/>
            </p:nvSpPr>
            <p:spPr>
              <a:xfrm>
                <a:off x="-1640000" y="3728263"/>
                <a:ext cx="535750" cy="52075"/>
              </a:xfrm>
              <a:custGeom>
                <a:avLst/>
                <a:gdLst/>
                <a:ahLst/>
                <a:cxnLst/>
                <a:rect l="l" t="t" r="r" b="b"/>
                <a:pathLst>
                  <a:path w="21430" h="2083" extrusionOk="0">
                    <a:moveTo>
                      <a:pt x="1" y="2082"/>
                    </a:moveTo>
                    <a:lnTo>
                      <a:pt x="21429" y="2082"/>
                    </a:lnTo>
                    <a:lnTo>
                      <a:pt x="21429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6" name="Google Shape;266;p4"/>
              <p:cNvSpPr/>
              <p:nvPr/>
            </p:nvSpPr>
            <p:spPr>
              <a:xfrm>
                <a:off x="-1640000" y="3601513"/>
                <a:ext cx="535750" cy="253550"/>
              </a:xfrm>
              <a:custGeom>
                <a:avLst/>
                <a:gdLst/>
                <a:ahLst/>
                <a:cxnLst/>
                <a:rect l="l" t="t" r="r" b="b"/>
                <a:pathLst>
                  <a:path w="21430" h="10142" extrusionOk="0">
                    <a:moveTo>
                      <a:pt x="10715" y="10142"/>
                    </a:moveTo>
                    <a:cubicBezTo>
                      <a:pt x="16610" y="10142"/>
                      <a:pt x="21429" y="7865"/>
                      <a:pt x="21429" y="5071"/>
                    </a:cubicBezTo>
                    <a:cubicBezTo>
                      <a:pt x="21429" y="2277"/>
                      <a:pt x="16610" y="0"/>
                      <a:pt x="10715" y="0"/>
                    </a:cubicBezTo>
                    <a:cubicBezTo>
                      <a:pt x="4820" y="0"/>
                      <a:pt x="1" y="2277"/>
                      <a:pt x="1" y="5071"/>
                    </a:cubicBezTo>
                    <a:cubicBezTo>
                      <a:pt x="1" y="7865"/>
                      <a:pt x="4820" y="10142"/>
                      <a:pt x="10715" y="10142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7" name="Google Shape;267;p4"/>
              <p:cNvSpPr/>
              <p:nvPr/>
            </p:nvSpPr>
            <p:spPr>
              <a:xfrm>
                <a:off x="-1604725" y="3626288"/>
                <a:ext cx="465550" cy="203975"/>
              </a:xfrm>
              <a:custGeom>
                <a:avLst/>
                <a:gdLst/>
                <a:ahLst/>
                <a:cxnLst/>
                <a:rect l="l" t="t" r="r" b="b"/>
                <a:pathLst>
                  <a:path w="18622" h="8159" extrusionOk="0">
                    <a:moveTo>
                      <a:pt x="9304" y="8159"/>
                    </a:moveTo>
                    <a:cubicBezTo>
                      <a:pt x="14431" y="8159"/>
                      <a:pt x="18621" y="6329"/>
                      <a:pt x="18621" y="4080"/>
                    </a:cubicBezTo>
                    <a:cubicBezTo>
                      <a:pt x="18621" y="1831"/>
                      <a:pt x="14431" y="1"/>
                      <a:pt x="9304" y="1"/>
                    </a:cubicBezTo>
                    <a:cubicBezTo>
                      <a:pt x="4178" y="1"/>
                      <a:pt x="1" y="1831"/>
                      <a:pt x="1" y="4080"/>
                    </a:cubicBezTo>
                    <a:cubicBezTo>
                      <a:pt x="1" y="6329"/>
                      <a:pt x="4178" y="8159"/>
                      <a:pt x="9304" y="8159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8" name="Google Shape;268;p4"/>
              <p:cNvSpPr/>
              <p:nvPr/>
            </p:nvSpPr>
            <p:spPr>
              <a:xfrm>
                <a:off x="-1451750" y="3659463"/>
                <a:ext cx="159275" cy="137625"/>
              </a:xfrm>
              <a:custGeom>
                <a:avLst/>
                <a:gdLst/>
                <a:ahLst/>
                <a:cxnLst/>
                <a:rect l="l" t="t" r="r" b="b"/>
                <a:pathLst>
                  <a:path w="6371" h="5505" extrusionOk="0">
                    <a:moveTo>
                      <a:pt x="2738" y="979"/>
                    </a:moveTo>
                    <a:lnTo>
                      <a:pt x="2738" y="2040"/>
                    </a:lnTo>
                    <a:cubicBezTo>
                      <a:pt x="2571" y="2012"/>
                      <a:pt x="2431" y="1971"/>
                      <a:pt x="2319" y="1915"/>
                    </a:cubicBezTo>
                    <a:cubicBezTo>
                      <a:pt x="2235" y="1887"/>
                      <a:pt x="2151" y="1859"/>
                      <a:pt x="2096" y="1817"/>
                    </a:cubicBezTo>
                    <a:cubicBezTo>
                      <a:pt x="1956" y="1719"/>
                      <a:pt x="1886" y="1621"/>
                      <a:pt x="1886" y="1510"/>
                    </a:cubicBezTo>
                    <a:cubicBezTo>
                      <a:pt x="1886" y="1398"/>
                      <a:pt x="1970" y="1286"/>
                      <a:pt x="2124" y="1188"/>
                    </a:cubicBezTo>
                    <a:cubicBezTo>
                      <a:pt x="2179" y="1146"/>
                      <a:pt x="2235" y="1118"/>
                      <a:pt x="2319" y="1090"/>
                    </a:cubicBezTo>
                    <a:cubicBezTo>
                      <a:pt x="2431" y="1035"/>
                      <a:pt x="2571" y="1007"/>
                      <a:pt x="2738" y="979"/>
                    </a:cubicBezTo>
                    <a:close/>
                    <a:moveTo>
                      <a:pt x="3674" y="3046"/>
                    </a:moveTo>
                    <a:cubicBezTo>
                      <a:pt x="3898" y="3074"/>
                      <a:pt x="4079" y="3116"/>
                      <a:pt x="4233" y="3158"/>
                    </a:cubicBezTo>
                    <a:cubicBezTo>
                      <a:pt x="4345" y="3200"/>
                      <a:pt x="4442" y="3242"/>
                      <a:pt x="4526" y="3284"/>
                    </a:cubicBezTo>
                    <a:cubicBezTo>
                      <a:pt x="4694" y="3381"/>
                      <a:pt x="4778" y="3493"/>
                      <a:pt x="4778" y="3633"/>
                    </a:cubicBezTo>
                    <a:cubicBezTo>
                      <a:pt x="4778" y="3787"/>
                      <a:pt x="4680" y="3926"/>
                      <a:pt x="4470" y="4038"/>
                    </a:cubicBezTo>
                    <a:cubicBezTo>
                      <a:pt x="4400" y="4080"/>
                      <a:pt x="4317" y="4108"/>
                      <a:pt x="4233" y="4150"/>
                    </a:cubicBezTo>
                    <a:cubicBezTo>
                      <a:pt x="4065" y="4192"/>
                      <a:pt x="3884" y="4234"/>
                      <a:pt x="3674" y="4247"/>
                    </a:cubicBezTo>
                    <a:lnTo>
                      <a:pt x="3674" y="3046"/>
                    </a:lnTo>
                    <a:close/>
                    <a:moveTo>
                      <a:pt x="2738" y="1"/>
                    </a:moveTo>
                    <a:lnTo>
                      <a:pt x="2738" y="308"/>
                    </a:lnTo>
                    <a:cubicBezTo>
                      <a:pt x="2584" y="308"/>
                      <a:pt x="2445" y="322"/>
                      <a:pt x="2319" y="336"/>
                    </a:cubicBezTo>
                    <a:cubicBezTo>
                      <a:pt x="1760" y="392"/>
                      <a:pt x="1299" y="518"/>
                      <a:pt x="936" y="699"/>
                    </a:cubicBezTo>
                    <a:cubicBezTo>
                      <a:pt x="489" y="923"/>
                      <a:pt x="266" y="1216"/>
                      <a:pt x="266" y="1551"/>
                    </a:cubicBezTo>
                    <a:cubicBezTo>
                      <a:pt x="266" y="1887"/>
                      <a:pt x="461" y="2166"/>
                      <a:pt x="866" y="2390"/>
                    </a:cubicBezTo>
                    <a:cubicBezTo>
                      <a:pt x="1188" y="2585"/>
                      <a:pt x="1677" y="2739"/>
                      <a:pt x="2319" y="2851"/>
                    </a:cubicBezTo>
                    <a:cubicBezTo>
                      <a:pt x="2445" y="2879"/>
                      <a:pt x="2584" y="2892"/>
                      <a:pt x="2738" y="2920"/>
                    </a:cubicBezTo>
                    <a:lnTo>
                      <a:pt x="2738" y="4206"/>
                    </a:lnTo>
                    <a:cubicBezTo>
                      <a:pt x="2584" y="4178"/>
                      <a:pt x="2445" y="4122"/>
                      <a:pt x="2319" y="4066"/>
                    </a:cubicBezTo>
                    <a:cubicBezTo>
                      <a:pt x="2235" y="4038"/>
                      <a:pt x="2165" y="3996"/>
                      <a:pt x="2096" y="3954"/>
                    </a:cubicBezTo>
                    <a:cubicBezTo>
                      <a:pt x="1900" y="3828"/>
                      <a:pt x="1774" y="3689"/>
                      <a:pt x="1704" y="3521"/>
                    </a:cubicBezTo>
                    <a:lnTo>
                      <a:pt x="0" y="3605"/>
                    </a:lnTo>
                    <a:cubicBezTo>
                      <a:pt x="140" y="4010"/>
                      <a:pt x="433" y="4331"/>
                      <a:pt x="908" y="4555"/>
                    </a:cubicBezTo>
                    <a:cubicBezTo>
                      <a:pt x="1285" y="4722"/>
                      <a:pt x="1746" y="4848"/>
                      <a:pt x="2319" y="4918"/>
                    </a:cubicBezTo>
                    <a:cubicBezTo>
                      <a:pt x="2445" y="4932"/>
                      <a:pt x="2584" y="4932"/>
                      <a:pt x="2738" y="4946"/>
                    </a:cubicBezTo>
                    <a:lnTo>
                      <a:pt x="2738" y="5505"/>
                    </a:lnTo>
                    <a:lnTo>
                      <a:pt x="3674" y="5505"/>
                    </a:lnTo>
                    <a:lnTo>
                      <a:pt x="3674" y="4932"/>
                    </a:lnTo>
                    <a:cubicBezTo>
                      <a:pt x="3870" y="4918"/>
                      <a:pt x="4051" y="4904"/>
                      <a:pt x="4233" y="4876"/>
                    </a:cubicBezTo>
                    <a:cubicBezTo>
                      <a:pt x="4820" y="4792"/>
                      <a:pt x="5294" y="4667"/>
                      <a:pt x="5658" y="4457"/>
                    </a:cubicBezTo>
                    <a:cubicBezTo>
                      <a:pt x="6133" y="4206"/>
                      <a:pt x="6370" y="3898"/>
                      <a:pt x="6370" y="3521"/>
                    </a:cubicBezTo>
                    <a:cubicBezTo>
                      <a:pt x="6370" y="3186"/>
                      <a:pt x="6175" y="2920"/>
                      <a:pt x="5797" y="2711"/>
                    </a:cubicBezTo>
                    <a:cubicBezTo>
                      <a:pt x="5504" y="2529"/>
                      <a:pt x="4973" y="2390"/>
                      <a:pt x="4233" y="2264"/>
                    </a:cubicBezTo>
                    <a:cubicBezTo>
                      <a:pt x="4051" y="2236"/>
                      <a:pt x="3870" y="2208"/>
                      <a:pt x="3674" y="2194"/>
                    </a:cubicBezTo>
                    <a:lnTo>
                      <a:pt x="3674" y="979"/>
                    </a:lnTo>
                    <a:cubicBezTo>
                      <a:pt x="3912" y="1035"/>
                      <a:pt x="4093" y="1104"/>
                      <a:pt x="4233" y="1202"/>
                    </a:cubicBezTo>
                    <a:cubicBezTo>
                      <a:pt x="4331" y="1272"/>
                      <a:pt x="4414" y="1370"/>
                      <a:pt x="4456" y="1482"/>
                    </a:cubicBezTo>
                    <a:lnTo>
                      <a:pt x="6105" y="1370"/>
                    </a:lnTo>
                    <a:cubicBezTo>
                      <a:pt x="5993" y="1063"/>
                      <a:pt x="5728" y="825"/>
                      <a:pt x="5322" y="643"/>
                    </a:cubicBezTo>
                    <a:cubicBezTo>
                      <a:pt x="5029" y="504"/>
                      <a:pt x="4666" y="406"/>
                      <a:pt x="4233" y="350"/>
                    </a:cubicBezTo>
                    <a:cubicBezTo>
                      <a:pt x="4051" y="336"/>
                      <a:pt x="3870" y="308"/>
                      <a:pt x="3674" y="308"/>
                    </a:cubicBezTo>
                    <a:lnTo>
                      <a:pt x="3674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9" name="Google Shape;269;p4"/>
              <p:cNvSpPr/>
              <p:nvPr/>
            </p:nvSpPr>
            <p:spPr>
              <a:xfrm>
                <a:off x="-1292850" y="4165838"/>
                <a:ext cx="535375" cy="535400"/>
              </a:xfrm>
              <a:custGeom>
                <a:avLst/>
                <a:gdLst/>
                <a:ahLst/>
                <a:cxnLst/>
                <a:rect l="l" t="t" r="r" b="b"/>
                <a:pathLst>
                  <a:path w="21415" h="21416" extrusionOk="0">
                    <a:moveTo>
                      <a:pt x="10700" y="21415"/>
                    </a:moveTo>
                    <a:cubicBezTo>
                      <a:pt x="16609" y="21415"/>
                      <a:pt x="21415" y="16610"/>
                      <a:pt x="21415" y="10715"/>
                    </a:cubicBezTo>
                    <a:cubicBezTo>
                      <a:pt x="21415" y="4806"/>
                      <a:pt x="16609" y="1"/>
                      <a:pt x="10700" y="1"/>
                    </a:cubicBezTo>
                    <a:cubicBezTo>
                      <a:pt x="4805" y="1"/>
                      <a:pt x="0" y="4806"/>
                      <a:pt x="0" y="10715"/>
                    </a:cubicBezTo>
                    <a:cubicBezTo>
                      <a:pt x="0" y="16610"/>
                      <a:pt x="4805" y="21415"/>
                      <a:pt x="10700" y="21415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0" name="Google Shape;270;p4"/>
              <p:cNvSpPr/>
              <p:nvPr/>
            </p:nvSpPr>
            <p:spPr>
              <a:xfrm>
                <a:off x="-1240825" y="4217888"/>
                <a:ext cx="431325" cy="431300"/>
              </a:xfrm>
              <a:custGeom>
                <a:avLst/>
                <a:gdLst/>
                <a:ahLst/>
                <a:cxnLst/>
                <a:rect l="l" t="t" r="r" b="b"/>
                <a:pathLst>
                  <a:path w="17253" h="17252" extrusionOk="0">
                    <a:moveTo>
                      <a:pt x="8619" y="17252"/>
                    </a:moveTo>
                    <a:cubicBezTo>
                      <a:pt x="13383" y="17252"/>
                      <a:pt x="17252" y="13383"/>
                      <a:pt x="17252" y="8633"/>
                    </a:cubicBezTo>
                    <a:cubicBezTo>
                      <a:pt x="17252" y="3870"/>
                      <a:pt x="13383" y="0"/>
                      <a:pt x="8619" y="0"/>
                    </a:cubicBezTo>
                    <a:cubicBezTo>
                      <a:pt x="3870" y="0"/>
                      <a:pt x="1" y="3870"/>
                      <a:pt x="1" y="8633"/>
                    </a:cubicBezTo>
                    <a:cubicBezTo>
                      <a:pt x="1" y="13383"/>
                      <a:pt x="3870" y="17252"/>
                      <a:pt x="8619" y="17252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1" name="Google Shape;271;p4"/>
              <p:cNvSpPr/>
              <p:nvPr/>
            </p:nvSpPr>
            <p:spPr>
              <a:xfrm>
                <a:off x="-1104625" y="4288088"/>
                <a:ext cx="158925" cy="290925"/>
              </a:xfrm>
              <a:custGeom>
                <a:avLst/>
                <a:gdLst/>
                <a:ahLst/>
                <a:cxnLst/>
                <a:rect l="l" t="t" r="r" b="b"/>
                <a:pathLst>
                  <a:path w="6357" h="11637" extrusionOk="0">
                    <a:moveTo>
                      <a:pt x="2724" y="2053"/>
                    </a:moveTo>
                    <a:lnTo>
                      <a:pt x="2724" y="4316"/>
                    </a:lnTo>
                    <a:cubicBezTo>
                      <a:pt x="2557" y="4247"/>
                      <a:pt x="2417" y="4163"/>
                      <a:pt x="2305" y="4065"/>
                    </a:cubicBezTo>
                    <a:cubicBezTo>
                      <a:pt x="2221" y="3995"/>
                      <a:pt x="2152" y="3911"/>
                      <a:pt x="2096" y="3828"/>
                    </a:cubicBezTo>
                    <a:cubicBezTo>
                      <a:pt x="1956" y="3632"/>
                      <a:pt x="1886" y="3422"/>
                      <a:pt x="1886" y="3199"/>
                    </a:cubicBezTo>
                    <a:cubicBezTo>
                      <a:pt x="1886" y="2947"/>
                      <a:pt x="1956" y="2710"/>
                      <a:pt x="2110" y="2500"/>
                    </a:cubicBezTo>
                    <a:cubicBezTo>
                      <a:pt x="2166" y="2431"/>
                      <a:pt x="2235" y="2361"/>
                      <a:pt x="2305" y="2291"/>
                    </a:cubicBezTo>
                    <a:cubicBezTo>
                      <a:pt x="2417" y="2193"/>
                      <a:pt x="2557" y="2109"/>
                      <a:pt x="2724" y="2053"/>
                    </a:cubicBezTo>
                    <a:close/>
                    <a:moveTo>
                      <a:pt x="3660" y="6454"/>
                    </a:moveTo>
                    <a:cubicBezTo>
                      <a:pt x="3884" y="6510"/>
                      <a:pt x="4065" y="6593"/>
                      <a:pt x="4219" y="6677"/>
                    </a:cubicBezTo>
                    <a:cubicBezTo>
                      <a:pt x="4331" y="6761"/>
                      <a:pt x="4429" y="6845"/>
                      <a:pt x="4512" y="6929"/>
                    </a:cubicBezTo>
                    <a:cubicBezTo>
                      <a:pt x="4680" y="7138"/>
                      <a:pt x="4764" y="7390"/>
                      <a:pt x="4764" y="7683"/>
                    </a:cubicBezTo>
                    <a:cubicBezTo>
                      <a:pt x="4764" y="8004"/>
                      <a:pt x="4666" y="8298"/>
                      <a:pt x="4457" y="8535"/>
                    </a:cubicBezTo>
                    <a:cubicBezTo>
                      <a:pt x="4387" y="8619"/>
                      <a:pt x="4303" y="8689"/>
                      <a:pt x="4219" y="8759"/>
                    </a:cubicBezTo>
                    <a:cubicBezTo>
                      <a:pt x="4051" y="8870"/>
                      <a:pt x="3870" y="8940"/>
                      <a:pt x="3660" y="8982"/>
                    </a:cubicBezTo>
                    <a:lnTo>
                      <a:pt x="3660" y="6454"/>
                    </a:lnTo>
                    <a:close/>
                    <a:moveTo>
                      <a:pt x="2724" y="0"/>
                    </a:moveTo>
                    <a:lnTo>
                      <a:pt x="2724" y="643"/>
                    </a:lnTo>
                    <a:cubicBezTo>
                      <a:pt x="2571" y="657"/>
                      <a:pt x="2431" y="671"/>
                      <a:pt x="2305" y="712"/>
                    </a:cubicBezTo>
                    <a:cubicBezTo>
                      <a:pt x="1747" y="838"/>
                      <a:pt x="1286" y="1090"/>
                      <a:pt x="922" y="1481"/>
                    </a:cubicBezTo>
                    <a:cubicBezTo>
                      <a:pt x="475" y="1956"/>
                      <a:pt x="252" y="2556"/>
                      <a:pt x="252" y="3269"/>
                    </a:cubicBezTo>
                    <a:cubicBezTo>
                      <a:pt x="252" y="3967"/>
                      <a:pt x="447" y="4568"/>
                      <a:pt x="853" y="5057"/>
                    </a:cubicBezTo>
                    <a:cubicBezTo>
                      <a:pt x="1174" y="5476"/>
                      <a:pt x="1663" y="5797"/>
                      <a:pt x="2305" y="6035"/>
                    </a:cubicBezTo>
                    <a:cubicBezTo>
                      <a:pt x="2431" y="6077"/>
                      <a:pt x="2571" y="6132"/>
                      <a:pt x="2724" y="6174"/>
                    </a:cubicBezTo>
                    <a:lnTo>
                      <a:pt x="2724" y="8898"/>
                    </a:lnTo>
                    <a:cubicBezTo>
                      <a:pt x="2571" y="8828"/>
                      <a:pt x="2431" y="8717"/>
                      <a:pt x="2305" y="8591"/>
                    </a:cubicBezTo>
                    <a:cubicBezTo>
                      <a:pt x="2221" y="8521"/>
                      <a:pt x="2152" y="8437"/>
                      <a:pt x="2082" y="8353"/>
                    </a:cubicBezTo>
                    <a:cubicBezTo>
                      <a:pt x="1900" y="8102"/>
                      <a:pt x="1761" y="7795"/>
                      <a:pt x="1691" y="7445"/>
                    </a:cubicBezTo>
                    <a:lnTo>
                      <a:pt x="0" y="7627"/>
                    </a:lnTo>
                    <a:cubicBezTo>
                      <a:pt x="126" y="8493"/>
                      <a:pt x="419" y="9150"/>
                      <a:pt x="894" y="9611"/>
                    </a:cubicBezTo>
                    <a:cubicBezTo>
                      <a:pt x="1272" y="9988"/>
                      <a:pt x="1747" y="10253"/>
                      <a:pt x="2305" y="10379"/>
                    </a:cubicBezTo>
                    <a:cubicBezTo>
                      <a:pt x="2431" y="10407"/>
                      <a:pt x="2571" y="10435"/>
                      <a:pt x="2724" y="10449"/>
                    </a:cubicBezTo>
                    <a:lnTo>
                      <a:pt x="2724" y="11636"/>
                    </a:lnTo>
                    <a:lnTo>
                      <a:pt x="3660" y="11636"/>
                    </a:lnTo>
                    <a:lnTo>
                      <a:pt x="3660" y="10421"/>
                    </a:lnTo>
                    <a:cubicBezTo>
                      <a:pt x="3856" y="10393"/>
                      <a:pt x="4037" y="10351"/>
                      <a:pt x="4219" y="10309"/>
                    </a:cubicBezTo>
                    <a:cubicBezTo>
                      <a:pt x="4806" y="10142"/>
                      <a:pt x="5281" y="9848"/>
                      <a:pt x="5644" y="9429"/>
                    </a:cubicBezTo>
                    <a:cubicBezTo>
                      <a:pt x="6119" y="8898"/>
                      <a:pt x="6356" y="8228"/>
                      <a:pt x="6356" y="7445"/>
                    </a:cubicBezTo>
                    <a:cubicBezTo>
                      <a:pt x="6356" y="6747"/>
                      <a:pt x="6175" y="6174"/>
                      <a:pt x="5798" y="5727"/>
                    </a:cubicBezTo>
                    <a:cubicBezTo>
                      <a:pt x="5490" y="5350"/>
                      <a:pt x="4959" y="5043"/>
                      <a:pt x="4219" y="4791"/>
                    </a:cubicBezTo>
                    <a:cubicBezTo>
                      <a:pt x="4037" y="4736"/>
                      <a:pt x="3856" y="4680"/>
                      <a:pt x="3660" y="4624"/>
                    </a:cubicBezTo>
                    <a:lnTo>
                      <a:pt x="3660" y="2081"/>
                    </a:lnTo>
                    <a:cubicBezTo>
                      <a:pt x="3898" y="2179"/>
                      <a:pt x="4079" y="2333"/>
                      <a:pt x="4219" y="2528"/>
                    </a:cubicBezTo>
                    <a:cubicBezTo>
                      <a:pt x="4331" y="2696"/>
                      <a:pt x="4401" y="2892"/>
                      <a:pt x="4443" y="3115"/>
                    </a:cubicBezTo>
                    <a:lnTo>
                      <a:pt x="6091" y="2906"/>
                    </a:lnTo>
                    <a:cubicBezTo>
                      <a:pt x="5979" y="2249"/>
                      <a:pt x="5714" y="1732"/>
                      <a:pt x="5309" y="1341"/>
                    </a:cubicBezTo>
                    <a:cubicBezTo>
                      <a:pt x="5015" y="1062"/>
                      <a:pt x="4652" y="866"/>
                      <a:pt x="4219" y="754"/>
                    </a:cubicBezTo>
                    <a:cubicBezTo>
                      <a:pt x="4037" y="698"/>
                      <a:pt x="3856" y="671"/>
                      <a:pt x="3660" y="643"/>
                    </a:cubicBezTo>
                    <a:lnTo>
                      <a:pt x="3660" y="0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78628130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3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18" name="Google Shape;318;p6"/>
          <p:cNvGrpSpPr/>
          <p:nvPr/>
        </p:nvGrpSpPr>
        <p:grpSpPr>
          <a:xfrm>
            <a:off x="-184227" y="-399294"/>
            <a:ext cx="13152739" cy="7397993"/>
            <a:chOff x="238125" y="822050"/>
            <a:chExt cx="7136850" cy="4051475"/>
          </a:xfrm>
        </p:grpSpPr>
        <p:sp>
          <p:nvSpPr>
            <p:cNvPr id="319" name="Google Shape;319;p6"/>
            <p:cNvSpPr/>
            <p:nvPr/>
          </p:nvSpPr>
          <p:spPr>
            <a:xfrm>
              <a:off x="238125" y="114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0" name="Google Shape;320;p6"/>
            <p:cNvSpPr/>
            <p:nvPr/>
          </p:nvSpPr>
          <p:spPr>
            <a:xfrm>
              <a:off x="238125" y="27590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1" name="Google Shape;321;p6"/>
            <p:cNvSpPr/>
            <p:nvPr/>
          </p:nvSpPr>
          <p:spPr>
            <a:xfrm>
              <a:off x="238125" y="250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2" name="Google Shape;322;p6"/>
            <p:cNvSpPr/>
            <p:nvPr/>
          </p:nvSpPr>
          <p:spPr>
            <a:xfrm>
              <a:off x="238125" y="22460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3" name="Google Shape;323;p6"/>
            <p:cNvSpPr/>
            <p:nvPr/>
          </p:nvSpPr>
          <p:spPr>
            <a:xfrm>
              <a:off x="238125" y="1971075"/>
              <a:ext cx="7136850" cy="0"/>
            </a:xfrm>
            <a:custGeom>
              <a:avLst/>
              <a:gdLst/>
              <a:ahLst/>
              <a:cxnLst/>
              <a:rect l="l" t="t" r="r" b="b"/>
              <a:pathLst>
                <a:path w="285474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4" name="Google Shape;324;p6"/>
            <p:cNvSpPr/>
            <p:nvPr/>
          </p:nvSpPr>
          <p:spPr>
            <a:xfrm>
              <a:off x="238125" y="169607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5" name="Google Shape;325;p6"/>
            <p:cNvSpPr/>
            <p:nvPr/>
          </p:nvSpPr>
          <p:spPr>
            <a:xfrm>
              <a:off x="238125" y="1420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6" name="Google Shape;326;p6"/>
            <p:cNvSpPr/>
            <p:nvPr/>
          </p:nvSpPr>
          <p:spPr>
            <a:xfrm>
              <a:off x="238125" y="33092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7" name="Google Shape;327;p6"/>
            <p:cNvSpPr/>
            <p:nvPr/>
          </p:nvSpPr>
          <p:spPr>
            <a:xfrm>
              <a:off x="238125" y="30155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8" name="Google Shape;328;p6"/>
            <p:cNvSpPr/>
            <p:nvPr/>
          </p:nvSpPr>
          <p:spPr>
            <a:xfrm>
              <a:off x="238125" y="47439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9" name="Google Shape;329;p6"/>
            <p:cNvSpPr/>
            <p:nvPr/>
          </p:nvSpPr>
          <p:spPr>
            <a:xfrm>
              <a:off x="238125" y="44549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0" name="Google Shape;330;p6"/>
            <p:cNvSpPr/>
            <p:nvPr/>
          </p:nvSpPr>
          <p:spPr>
            <a:xfrm>
              <a:off x="238125" y="4167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1" name="Google Shape;331;p6"/>
            <p:cNvSpPr/>
            <p:nvPr/>
          </p:nvSpPr>
          <p:spPr>
            <a:xfrm>
              <a:off x="238125" y="38817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2" name="Google Shape;332;p6"/>
            <p:cNvSpPr/>
            <p:nvPr/>
          </p:nvSpPr>
          <p:spPr>
            <a:xfrm>
              <a:off x="238125" y="35953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3" name="Google Shape;333;p6"/>
            <p:cNvSpPr/>
            <p:nvPr/>
          </p:nvSpPr>
          <p:spPr>
            <a:xfrm>
              <a:off x="5075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4" name="Google Shape;334;p6"/>
            <p:cNvSpPr/>
            <p:nvPr/>
          </p:nvSpPr>
          <p:spPr>
            <a:xfrm>
              <a:off x="3244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5" name="Google Shape;335;p6"/>
            <p:cNvSpPr/>
            <p:nvPr/>
          </p:nvSpPr>
          <p:spPr>
            <a:xfrm>
              <a:off x="29400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6" name="Google Shape;336;p6"/>
            <p:cNvSpPr/>
            <p:nvPr/>
          </p:nvSpPr>
          <p:spPr>
            <a:xfrm>
              <a:off x="2635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7" name="Google Shape;337;p6"/>
            <p:cNvSpPr/>
            <p:nvPr/>
          </p:nvSpPr>
          <p:spPr>
            <a:xfrm>
              <a:off x="2331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8" name="Google Shape;338;p6"/>
            <p:cNvSpPr/>
            <p:nvPr/>
          </p:nvSpPr>
          <p:spPr>
            <a:xfrm>
              <a:off x="20279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9" name="Google Shape;339;p6"/>
            <p:cNvSpPr/>
            <p:nvPr/>
          </p:nvSpPr>
          <p:spPr>
            <a:xfrm>
              <a:off x="17239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0" name="Google Shape;340;p6"/>
            <p:cNvSpPr/>
            <p:nvPr/>
          </p:nvSpPr>
          <p:spPr>
            <a:xfrm>
              <a:off x="14197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1" name="Google Shape;341;p6"/>
            <p:cNvSpPr/>
            <p:nvPr/>
          </p:nvSpPr>
          <p:spPr>
            <a:xfrm>
              <a:off x="1115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2" name="Google Shape;342;p6"/>
            <p:cNvSpPr/>
            <p:nvPr/>
          </p:nvSpPr>
          <p:spPr>
            <a:xfrm>
              <a:off x="811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3" name="Google Shape;343;p6"/>
            <p:cNvSpPr/>
            <p:nvPr/>
          </p:nvSpPr>
          <p:spPr>
            <a:xfrm>
              <a:off x="3548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4" name="Google Shape;344;p6"/>
            <p:cNvSpPr/>
            <p:nvPr/>
          </p:nvSpPr>
          <p:spPr>
            <a:xfrm>
              <a:off x="62845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5" name="Google Shape;345;p6"/>
            <p:cNvSpPr/>
            <p:nvPr/>
          </p:nvSpPr>
          <p:spPr>
            <a:xfrm>
              <a:off x="5980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6" name="Google Shape;346;p6"/>
            <p:cNvSpPr/>
            <p:nvPr/>
          </p:nvSpPr>
          <p:spPr>
            <a:xfrm>
              <a:off x="5676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7" name="Google Shape;347;p6"/>
            <p:cNvSpPr/>
            <p:nvPr/>
          </p:nvSpPr>
          <p:spPr>
            <a:xfrm>
              <a:off x="53724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8" name="Google Shape;348;p6"/>
            <p:cNvSpPr/>
            <p:nvPr/>
          </p:nvSpPr>
          <p:spPr>
            <a:xfrm>
              <a:off x="50684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9" name="Google Shape;349;p6"/>
            <p:cNvSpPr/>
            <p:nvPr/>
          </p:nvSpPr>
          <p:spPr>
            <a:xfrm>
              <a:off x="47644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0" name="Google Shape;350;p6"/>
            <p:cNvSpPr/>
            <p:nvPr/>
          </p:nvSpPr>
          <p:spPr>
            <a:xfrm>
              <a:off x="4460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1" name="Google Shape;351;p6"/>
            <p:cNvSpPr/>
            <p:nvPr/>
          </p:nvSpPr>
          <p:spPr>
            <a:xfrm>
              <a:off x="4156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2" name="Google Shape;352;p6"/>
            <p:cNvSpPr/>
            <p:nvPr/>
          </p:nvSpPr>
          <p:spPr>
            <a:xfrm>
              <a:off x="38522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3" name="Google Shape;353;p6"/>
            <p:cNvSpPr/>
            <p:nvPr/>
          </p:nvSpPr>
          <p:spPr>
            <a:xfrm>
              <a:off x="65885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4" name="Google Shape;354;p6"/>
            <p:cNvSpPr/>
            <p:nvPr/>
          </p:nvSpPr>
          <p:spPr>
            <a:xfrm>
              <a:off x="71967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5" name="Google Shape;355;p6"/>
            <p:cNvSpPr/>
            <p:nvPr/>
          </p:nvSpPr>
          <p:spPr>
            <a:xfrm>
              <a:off x="68927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356" name="Google Shape;356;p6"/>
          <p:cNvSpPr/>
          <p:nvPr/>
        </p:nvSpPr>
        <p:spPr>
          <a:xfrm>
            <a:off x="950967" y="641533"/>
            <a:ext cx="10290000" cy="919200"/>
          </a:xfrm>
          <a:prstGeom prst="roundRect">
            <a:avLst>
              <a:gd name="adj" fmla="val 16667"/>
            </a:avLst>
          </a:prstGeom>
          <a:solidFill>
            <a:schemeClr val="accent1"/>
          </a:solidFill>
          <a:ln w="762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57" name="Google Shape;357;p6"/>
          <p:cNvSpPr txBox="1">
            <a:spLocks noGrp="1"/>
          </p:cNvSpPr>
          <p:nvPr>
            <p:ph type="title"/>
          </p:nvPr>
        </p:nvSpPr>
        <p:spPr>
          <a:xfrm>
            <a:off x="950967" y="719333"/>
            <a:ext cx="10290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74168323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bg>
      <p:bgPr>
        <a:solidFill>
          <a:schemeClr val="dk1"/>
        </a:solidFill>
        <a:effectLst/>
      </p:bgPr>
    </p:bg>
    <p:spTree>
      <p:nvGrpSpPr>
        <p:cNvPr id="1" name="Shape 4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40" name="Google Shape;440;p8"/>
          <p:cNvGrpSpPr/>
          <p:nvPr/>
        </p:nvGrpSpPr>
        <p:grpSpPr>
          <a:xfrm>
            <a:off x="-184227" y="-399294"/>
            <a:ext cx="13152739" cy="7397993"/>
            <a:chOff x="238125" y="822050"/>
            <a:chExt cx="7136850" cy="4051475"/>
          </a:xfrm>
        </p:grpSpPr>
        <p:sp>
          <p:nvSpPr>
            <p:cNvPr id="441" name="Google Shape;441;p8"/>
            <p:cNvSpPr/>
            <p:nvPr/>
          </p:nvSpPr>
          <p:spPr>
            <a:xfrm>
              <a:off x="238125" y="114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2" name="Google Shape;442;p8"/>
            <p:cNvSpPr/>
            <p:nvPr/>
          </p:nvSpPr>
          <p:spPr>
            <a:xfrm>
              <a:off x="238125" y="27590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3" name="Google Shape;443;p8"/>
            <p:cNvSpPr/>
            <p:nvPr/>
          </p:nvSpPr>
          <p:spPr>
            <a:xfrm>
              <a:off x="238125" y="250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4" name="Google Shape;444;p8"/>
            <p:cNvSpPr/>
            <p:nvPr/>
          </p:nvSpPr>
          <p:spPr>
            <a:xfrm>
              <a:off x="238125" y="22460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5" name="Google Shape;445;p8"/>
            <p:cNvSpPr/>
            <p:nvPr/>
          </p:nvSpPr>
          <p:spPr>
            <a:xfrm>
              <a:off x="238125" y="1971075"/>
              <a:ext cx="7136850" cy="0"/>
            </a:xfrm>
            <a:custGeom>
              <a:avLst/>
              <a:gdLst/>
              <a:ahLst/>
              <a:cxnLst/>
              <a:rect l="l" t="t" r="r" b="b"/>
              <a:pathLst>
                <a:path w="285474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6" name="Google Shape;446;p8"/>
            <p:cNvSpPr/>
            <p:nvPr/>
          </p:nvSpPr>
          <p:spPr>
            <a:xfrm>
              <a:off x="238125" y="169607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7" name="Google Shape;447;p8"/>
            <p:cNvSpPr/>
            <p:nvPr/>
          </p:nvSpPr>
          <p:spPr>
            <a:xfrm>
              <a:off x="238125" y="1420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8" name="Google Shape;448;p8"/>
            <p:cNvSpPr/>
            <p:nvPr/>
          </p:nvSpPr>
          <p:spPr>
            <a:xfrm>
              <a:off x="238125" y="33092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9" name="Google Shape;449;p8"/>
            <p:cNvSpPr/>
            <p:nvPr/>
          </p:nvSpPr>
          <p:spPr>
            <a:xfrm>
              <a:off x="238125" y="30155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0" name="Google Shape;450;p8"/>
            <p:cNvSpPr/>
            <p:nvPr/>
          </p:nvSpPr>
          <p:spPr>
            <a:xfrm>
              <a:off x="238125" y="47439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1" name="Google Shape;451;p8"/>
            <p:cNvSpPr/>
            <p:nvPr/>
          </p:nvSpPr>
          <p:spPr>
            <a:xfrm>
              <a:off x="238125" y="44549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2" name="Google Shape;452;p8"/>
            <p:cNvSpPr/>
            <p:nvPr/>
          </p:nvSpPr>
          <p:spPr>
            <a:xfrm>
              <a:off x="238125" y="4167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3" name="Google Shape;453;p8"/>
            <p:cNvSpPr/>
            <p:nvPr/>
          </p:nvSpPr>
          <p:spPr>
            <a:xfrm>
              <a:off x="238125" y="38817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4" name="Google Shape;454;p8"/>
            <p:cNvSpPr/>
            <p:nvPr/>
          </p:nvSpPr>
          <p:spPr>
            <a:xfrm>
              <a:off x="238125" y="35953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" name="Google Shape;455;p8"/>
            <p:cNvSpPr/>
            <p:nvPr/>
          </p:nvSpPr>
          <p:spPr>
            <a:xfrm>
              <a:off x="5075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" name="Google Shape;456;p8"/>
            <p:cNvSpPr/>
            <p:nvPr/>
          </p:nvSpPr>
          <p:spPr>
            <a:xfrm>
              <a:off x="3244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" name="Google Shape;457;p8"/>
            <p:cNvSpPr/>
            <p:nvPr/>
          </p:nvSpPr>
          <p:spPr>
            <a:xfrm>
              <a:off x="29400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" name="Google Shape;458;p8"/>
            <p:cNvSpPr/>
            <p:nvPr/>
          </p:nvSpPr>
          <p:spPr>
            <a:xfrm>
              <a:off x="2635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" name="Google Shape;459;p8"/>
            <p:cNvSpPr/>
            <p:nvPr/>
          </p:nvSpPr>
          <p:spPr>
            <a:xfrm>
              <a:off x="2331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" name="Google Shape;460;p8"/>
            <p:cNvSpPr/>
            <p:nvPr/>
          </p:nvSpPr>
          <p:spPr>
            <a:xfrm>
              <a:off x="20279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" name="Google Shape;461;p8"/>
            <p:cNvSpPr/>
            <p:nvPr/>
          </p:nvSpPr>
          <p:spPr>
            <a:xfrm>
              <a:off x="17239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" name="Google Shape;462;p8"/>
            <p:cNvSpPr/>
            <p:nvPr/>
          </p:nvSpPr>
          <p:spPr>
            <a:xfrm>
              <a:off x="14197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" name="Google Shape;463;p8"/>
            <p:cNvSpPr/>
            <p:nvPr/>
          </p:nvSpPr>
          <p:spPr>
            <a:xfrm>
              <a:off x="1115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" name="Google Shape;464;p8"/>
            <p:cNvSpPr/>
            <p:nvPr/>
          </p:nvSpPr>
          <p:spPr>
            <a:xfrm>
              <a:off x="811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" name="Google Shape;465;p8"/>
            <p:cNvSpPr/>
            <p:nvPr/>
          </p:nvSpPr>
          <p:spPr>
            <a:xfrm>
              <a:off x="3548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" name="Google Shape;466;p8"/>
            <p:cNvSpPr/>
            <p:nvPr/>
          </p:nvSpPr>
          <p:spPr>
            <a:xfrm>
              <a:off x="62845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" name="Google Shape;467;p8"/>
            <p:cNvSpPr/>
            <p:nvPr/>
          </p:nvSpPr>
          <p:spPr>
            <a:xfrm>
              <a:off x="5980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8" name="Google Shape;468;p8"/>
            <p:cNvSpPr/>
            <p:nvPr/>
          </p:nvSpPr>
          <p:spPr>
            <a:xfrm>
              <a:off x="5676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9" name="Google Shape;469;p8"/>
            <p:cNvSpPr/>
            <p:nvPr/>
          </p:nvSpPr>
          <p:spPr>
            <a:xfrm>
              <a:off x="53724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0" name="Google Shape;470;p8"/>
            <p:cNvSpPr/>
            <p:nvPr/>
          </p:nvSpPr>
          <p:spPr>
            <a:xfrm>
              <a:off x="50684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1" name="Google Shape;471;p8"/>
            <p:cNvSpPr/>
            <p:nvPr/>
          </p:nvSpPr>
          <p:spPr>
            <a:xfrm>
              <a:off x="47644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2" name="Google Shape;472;p8"/>
            <p:cNvSpPr/>
            <p:nvPr/>
          </p:nvSpPr>
          <p:spPr>
            <a:xfrm>
              <a:off x="4460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3" name="Google Shape;473;p8"/>
            <p:cNvSpPr/>
            <p:nvPr/>
          </p:nvSpPr>
          <p:spPr>
            <a:xfrm>
              <a:off x="4156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4" name="Google Shape;474;p8"/>
            <p:cNvSpPr/>
            <p:nvPr/>
          </p:nvSpPr>
          <p:spPr>
            <a:xfrm>
              <a:off x="38522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5" name="Google Shape;475;p8"/>
            <p:cNvSpPr/>
            <p:nvPr/>
          </p:nvSpPr>
          <p:spPr>
            <a:xfrm>
              <a:off x="65885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6" name="Google Shape;476;p8"/>
            <p:cNvSpPr/>
            <p:nvPr/>
          </p:nvSpPr>
          <p:spPr>
            <a:xfrm>
              <a:off x="71967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7" name="Google Shape;477;p8"/>
            <p:cNvSpPr/>
            <p:nvPr/>
          </p:nvSpPr>
          <p:spPr>
            <a:xfrm>
              <a:off x="68927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478" name="Google Shape;478;p8"/>
          <p:cNvSpPr/>
          <p:nvPr/>
        </p:nvSpPr>
        <p:spPr>
          <a:xfrm>
            <a:off x="1693533" y="1056467"/>
            <a:ext cx="8887200" cy="4527200"/>
          </a:xfrm>
          <a:prstGeom prst="roundRect">
            <a:avLst>
              <a:gd name="adj" fmla="val 4928"/>
            </a:avLst>
          </a:prstGeom>
          <a:solidFill>
            <a:schemeClr val="lt1"/>
          </a:solidFill>
          <a:ln w="76200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79" name="Google Shape;479;p8"/>
          <p:cNvSpPr txBox="1">
            <a:spLocks noGrp="1"/>
          </p:cNvSpPr>
          <p:nvPr>
            <p:ph type="title"/>
          </p:nvPr>
        </p:nvSpPr>
        <p:spPr>
          <a:xfrm>
            <a:off x="1999400" y="1056600"/>
            <a:ext cx="8193200" cy="452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13333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endParaRPr/>
          </a:p>
        </p:txBody>
      </p:sp>
      <p:grpSp>
        <p:nvGrpSpPr>
          <p:cNvPr id="480" name="Google Shape;480;p8"/>
          <p:cNvGrpSpPr/>
          <p:nvPr/>
        </p:nvGrpSpPr>
        <p:grpSpPr>
          <a:xfrm flipH="1">
            <a:off x="1012087" y="4413213"/>
            <a:ext cx="1623928" cy="1170579"/>
            <a:chOff x="7783413" y="3715033"/>
            <a:chExt cx="1091839" cy="786961"/>
          </a:xfrm>
        </p:grpSpPr>
        <p:sp>
          <p:nvSpPr>
            <p:cNvPr id="481" name="Google Shape;481;p8"/>
            <p:cNvSpPr/>
            <p:nvPr/>
          </p:nvSpPr>
          <p:spPr>
            <a:xfrm>
              <a:off x="7897928" y="3729311"/>
              <a:ext cx="977324" cy="385808"/>
            </a:xfrm>
            <a:custGeom>
              <a:avLst/>
              <a:gdLst/>
              <a:ahLst/>
              <a:cxnLst/>
              <a:rect l="l" t="t" r="r" b="b"/>
              <a:pathLst>
                <a:path w="21046" h="8309" extrusionOk="0">
                  <a:moveTo>
                    <a:pt x="21045" y="0"/>
                  </a:moveTo>
                  <a:lnTo>
                    <a:pt x="21045" y="4155"/>
                  </a:lnTo>
                  <a:lnTo>
                    <a:pt x="17781" y="4155"/>
                  </a:lnTo>
                  <a:lnTo>
                    <a:pt x="17781" y="8309"/>
                  </a:lnTo>
                  <a:lnTo>
                    <a:pt x="0" y="8309"/>
                  </a:lnTo>
                  <a:lnTo>
                    <a:pt x="0" y="4155"/>
                  </a:lnTo>
                  <a:lnTo>
                    <a:pt x="3264" y="4155"/>
                  </a:lnTo>
                  <a:lnTo>
                    <a:pt x="3264" y="0"/>
                  </a:lnTo>
                  <a:close/>
                </a:path>
              </a:pathLst>
            </a:custGeom>
            <a:solidFill>
              <a:srgbClr val="FFFFFF"/>
            </a:solidFill>
            <a:ln w="1143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2" name="Google Shape;482;p8"/>
            <p:cNvSpPr/>
            <p:nvPr/>
          </p:nvSpPr>
          <p:spPr>
            <a:xfrm>
              <a:off x="7783459" y="4115073"/>
              <a:ext cx="976256" cy="386922"/>
            </a:xfrm>
            <a:custGeom>
              <a:avLst/>
              <a:gdLst/>
              <a:ahLst/>
              <a:cxnLst/>
              <a:rect l="l" t="t" r="r" b="b"/>
              <a:pathLst>
                <a:path w="21023" h="8333" extrusionOk="0">
                  <a:moveTo>
                    <a:pt x="21022" y="1"/>
                  </a:moveTo>
                  <a:lnTo>
                    <a:pt x="21022" y="4178"/>
                  </a:lnTo>
                  <a:lnTo>
                    <a:pt x="17758" y="4178"/>
                  </a:lnTo>
                  <a:lnTo>
                    <a:pt x="17758" y="8332"/>
                  </a:lnTo>
                  <a:lnTo>
                    <a:pt x="0" y="8332"/>
                  </a:lnTo>
                  <a:lnTo>
                    <a:pt x="0" y="4178"/>
                  </a:lnTo>
                  <a:lnTo>
                    <a:pt x="3264" y="4178"/>
                  </a:lnTo>
                  <a:lnTo>
                    <a:pt x="3264" y="1"/>
                  </a:lnTo>
                  <a:close/>
                </a:path>
              </a:pathLst>
            </a:custGeom>
            <a:solidFill>
              <a:srgbClr val="FFFFFF"/>
            </a:solidFill>
            <a:ln w="1143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3" name="Google Shape;483;p8"/>
            <p:cNvSpPr/>
            <p:nvPr/>
          </p:nvSpPr>
          <p:spPr>
            <a:xfrm>
              <a:off x="7783413" y="4294743"/>
              <a:ext cx="825752" cy="192927"/>
            </a:xfrm>
            <a:custGeom>
              <a:avLst/>
              <a:gdLst/>
              <a:ahLst/>
              <a:cxnLst/>
              <a:rect l="l" t="t" r="r" b="b"/>
              <a:pathLst>
                <a:path w="17782" h="4155" extrusionOk="0">
                  <a:moveTo>
                    <a:pt x="17782" y="4155"/>
                  </a:moveTo>
                  <a:lnTo>
                    <a:pt x="1" y="4155"/>
                  </a:lnTo>
                  <a:lnTo>
                    <a:pt x="1" y="1"/>
                  </a:lnTo>
                  <a:lnTo>
                    <a:pt x="17782" y="1"/>
                  </a:lnTo>
                  <a:close/>
                </a:path>
              </a:pathLst>
            </a:custGeom>
            <a:solidFill>
              <a:srgbClr val="FEAE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4" name="Google Shape;484;p8"/>
            <p:cNvSpPr/>
            <p:nvPr/>
          </p:nvSpPr>
          <p:spPr>
            <a:xfrm>
              <a:off x="7783413" y="4294743"/>
              <a:ext cx="825752" cy="27627"/>
            </a:xfrm>
            <a:custGeom>
              <a:avLst/>
              <a:gdLst/>
              <a:ahLst/>
              <a:cxnLst/>
              <a:rect l="l" t="t" r="r" b="b"/>
              <a:pathLst>
                <a:path w="17782" h="595" extrusionOk="0">
                  <a:moveTo>
                    <a:pt x="1" y="1"/>
                  </a:moveTo>
                  <a:lnTo>
                    <a:pt x="1" y="594"/>
                  </a:lnTo>
                  <a:lnTo>
                    <a:pt x="17782" y="594"/>
                  </a:lnTo>
                  <a:lnTo>
                    <a:pt x="17782" y="1"/>
                  </a:lnTo>
                  <a:close/>
                </a:path>
              </a:pathLst>
            </a:custGeom>
            <a:solidFill>
              <a:srgbClr val="FCCC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5" name="Google Shape;485;p8"/>
            <p:cNvSpPr/>
            <p:nvPr/>
          </p:nvSpPr>
          <p:spPr>
            <a:xfrm>
              <a:off x="7853394" y="429474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0" y="1"/>
                  </a:moveTo>
                  <a:lnTo>
                    <a:pt x="0" y="4155"/>
                  </a:lnTo>
                  <a:lnTo>
                    <a:pt x="776" y="4155"/>
                  </a:lnTo>
                  <a:lnTo>
                    <a:pt x="776" y="1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6" name="Google Shape;486;p8"/>
            <p:cNvSpPr/>
            <p:nvPr/>
          </p:nvSpPr>
          <p:spPr>
            <a:xfrm>
              <a:off x="7961500" y="429474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0" y="1"/>
                  </a:moveTo>
                  <a:lnTo>
                    <a:pt x="0" y="4155"/>
                  </a:lnTo>
                  <a:lnTo>
                    <a:pt x="776" y="4155"/>
                  </a:lnTo>
                  <a:lnTo>
                    <a:pt x="776" y="1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7" name="Google Shape;487;p8"/>
            <p:cNvSpPr/>
            <p:nvPr/>
          </p:nvSpPr>
          <p:spPr>
            <a:xfrm>
              <a:off x="8070675" y="4294743"/>
              <a:ext cx="35014" cy="192927"/>
            </a:xfrm>
            <a:custGeom>
              <a:avLst/>
              <a:gdLst/>
              <a:ahLst/>
              <a:cxnLst/>
              <a:rect l="l" t="t" r="r" b="b"/>
              <a:pathLst>
                <a:path w="754" h="4155" extrusionOk="0">
                  <a:moveTo>
                    <a:pt x="0" y="1"/>
                  </a:moveTo>
                  <a:lnTo>
                    <a:pt x="0" y="4155"/>
                  </a:lnTo>
                  <a:lnTo>
                    <a:pt x="754" y="4155"/>
                  </a:lnTo>
                  <a:lnTo>
                    <a:pt x="754" y="1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8" name="Google Shape;488;p8"/>
            <p:cNvSpPr/>
            <p:nvPr/>
          </p:nvSpPr>
          <p:spPr>
            <a:xfrm>
              <a:off x="8178782" y="429474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0" y="1"/>
                  </a:moveTo>
                  <a:lnTo>
                    <a:pt x="0" y="4155"/>
                  </a:lnTo>
                  <a:lnTo>
                    <a:pt x="777" y="4155"/>
                  </a:lnTo>
                  <a:lnTo>
                    <a:pt x="777" y="1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9" name="Google Shape;489;p8"/>
            <p:cNvSpPr/>
            <p:nvPr/>
          </p:nvSpPr>
          <p:spPr>
            <a:xfrm>
              <a:off x="8286888" y="429474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1" y="1"/>
                  </a:moveTo>
                  <a:lnTo>
                    <a:pt x="1" y="4155"/>
                  </a:lnTo>
                  <a:lnTo>
                    <a:pt x="777" y="4155"/>
                  </a:lnTo>
                  <a:lnTo>
                    <a:pt x="777" y="1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0" name="Google Shape;490;p8"/>
            <p:cNvSpPr/>
            <p:nvPr/>
          </p:nvSpPr>
          <p:spPr>
            <a:xfrm>
              <a:off x="8394995" y="429474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1" y="1"/>
                  </a:moveTo>
                  <a:lnTo>
                    <a:pt x="1" y="4155"/>
                  </a:lnTo>
                  <a:lnTo>
                    <a:pt x="777" y="4155"/>
                  </a:lnTo>
                  <a:lnTo>
                    <a:pt x="777" y="1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1" name="Google Shape;491;p8"/>
            <p:cNvSpPr/>
            <p:nvPr/>
          </p:nvSpPr>
          <p:spPr>
            <a:xfrm>
              <a:off x="8503147" y="429474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0" y="1"/>
                  </a:moveTo>
                  <a:lnTo>
                    <a:pt x="0" y="4155"/>
                  </a:lnTo>
                  <a:lnTo>
                    <a:pt x="776" y="4155"/>
                  </a:lnTo>
                  <a:lnTo>
                    <a:pt x="776" y="1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2" name="Google Shape;492;p8"/>
            <p:cNvSpPr/>
            <p:nvPr/>
          </p:nvSpPr>
          <p:spPr>
            <a:xfrm>
              <a:off x="8101417" y="4294743"/>
              <a:ext cx="451558" cy="192927"/>
            </a:xfrm>
            <a:custGeom>
              <a:avLst/>
              <a:gdLst/>
              <a:ahLst/>
              <a:cxnLst/>
              <a:rect l="l" t="t" r="r" b="b"/>
              <a:pathLst>
                <a:path w="9724" h="4155" extrusionOk="0">
                  <a:moveTo>
                    <a:pt x="0" y="1"/>
                  </a:moveTo>
                  <a:lnTo>
                    <a:pt x="0" y="4155"/>
                  </a:lnTo>
                  <a:lnTo>
                    <a:pt x="9724" y="4155"/>
                  </a:lnTo>
                  <a:lnTo>
                    <a:pt x="9724" y="1"/>
                  </a:lnTo>
                  <a:close/>
                </a:path>
              </a:pathLst>
            </a:custGeom>
            <a:solidFill>
              <a:srgbClr val="FFE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3" name="Google Shape;493;p8"/>
            <p:cNvSpPr/>
            <p:nvPr/>
          </p:nvSpPr>
          <p:spPr>
            <a:xfrm>
              <a:off x="8438460" y="4294743"/>
              <a:ext cx="114515" cy="192927"/>
            </a:xfrm>
            <a:custGeom>
              <a:avLst/>
              <a:gdLst/>
              <a:ahLst/>
              <a:cxnLst/>
              <a:rect l="l" t="t" r="r" b="b"/>
              <a:pathLst>
                <a:path w="2466" h="4155" extrusionOk="0">
                  <a:moveTo>
                    <a:pt x="1" y="1"/>
                  </a:moveTo>
                  <a:lnTo>
                    <a:pt x="1" y="4155"/>
                  </a:lnTo>
                  <a:lnTo>
                    <a:pt x="2466" y="4155"/>
                  </a:lnTo>
                  <a:lnTo>
                    <a:pt x="2466" y="1"/>
                  </a:lnTo>
                  <a:close/>
                </a:path>
              </a:pathLst>
            </a:custGeom>
            <a:solidFill>
              <a:srgbClr val="FCE8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4" name="Google Shape;494;p8"/>
            <p:cNvSpPr/>
            <p:nvPr/>
          </p:nvSpPr>
          <p:spPr>
            <a:xfrm>
              <a:off x="7934985" y="4101862"/>
              <a:ext cx="825752" cy="192927"/>
            </a:xfrm>
            <a:custGeom>
              <a:avLst/>
              <a:gdLst/>
              <a:ahLst/>
              <a:cxnLst/>
              <a:rect l="l" t="t" r="r" b="b"/>
              <a:pathLst>
                <a:path w="17782" h="4155" extrusionOk="0">
                  <a:moveTo>
                    <a:pt x="1" y="4155"/>
                  </a:moveTo>
                  <a:lnTo>
                    <a:pt x="17782" y="4155"/>
                  </a:lnTo>
                  <a:lnTo>
                    <a:pt x="17782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EAE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5" name="Google Shape;495;p8"/>
            <p:cNvSpPr/>
            <p:nvPr/>
          </p:nvSpPr>
          <p:spPr>
            <a:xfrm>
              <a:off x="7934985" y="4101862"/>
              <a:ext cx="825752" cy="27581"/>
            </a:xfrm>
            <a:custGeom>
              <a:avLst/>
              <a:gdLst/>
              <a:ahLst/>
              <a:cxnLst/>
              <a:rect l="l" t="t" r="r" b="b"/>
              <a:pathLst>
                <a:path w="17782" h="594" extrusionOk="0">
                  <a:moveTo>
                    <a:pt x="1" y="0"/>
                  </a:moveTo>
                  <a:lnTo>
                    <a:pt x="1" y="594"/>
                  </a:lnTo>
                  <a:lnTo>
                    <a:pt x="17782" y="594"/>
                  </a:lnTo>
                  <a:lnTo>
                    <a:pt x="17782" y="0"/>
                  </a:lnTo>
                  <a:close/>
                </a:path>
              </a:pathLst>
            </a:custGeom>
            <a:solidFill>
              <a:srgbClr val="FCCC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6" name="Google Shape;496;p8"/>
            <p:cNvSpPr/>
            <p:nvPr/>
          </p:nvSpPr>
          <p:spPr>
            <a:xfrm>
              <a:off x="8004966" y="4101862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6" y="4155"/>
                  </a:moveTo>
                  <a:lnTo>
                    <a:pt x="0" y="4155"/>
                  </a:lnTo>
                  <a:lnTo>
                    <a:pt x="0" y="0"/>
                  </a:lnTo>
                  <a:lnTo>
                    <a:pt x="776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7" name="Google Shape;497;p8"/>
            <p:cNvSpPr/>
            <p:nvPr/>
          </p:nvSpPr>
          <p:spPr>
            <a:xfrm>
              <a:off x="8113072" y="4101862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6" y="4155"/>
                  </a:moveTo>
                  <a:lnTo>
                    <a:pt x="0" y="4155"/>
                  </a:lnTo>
                  <a:lnTo>
                    <a:pt x="0" y="0"/>
                  </a:lnTo>
                  <a:lnTo>
                    <a:pt x="776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8" name="Google Shape;498;p8"/>
            <p:cNvSpPr/>
            <p:nvPr/>
          </p:nvSpPr>
          <p:spPr>
            <a:xfrm>
              <a:off x="8221179" y="4101862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5"/>
                  </a:moveTo>
                  <a:lnTo>
                    <a:pt x="0" y="4155"/>
                  </a:lnTo>
                  <a:lnTo>
                    <a:pt x="0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9" name="Google Shape;499;p8"/>
            <p:cNvSpPr/>
            <p:nvPr/>
          </p:nvSpPr>
          <p:spPr>
            <a:xfrm>
              <a:off x="8330354" y="4101862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5"/>
                  </a:moveTo>
                  <a:lnTo>
                    <a:pt x="0" y="4155"/>
                  </a:lnTo>
                  <a:lnTo>
                    <a:pt x="0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0" name="Google Shape;500;p8"/>
            <p:cNvSpPr/>
            <p:nvPr/>
          </p:nvSpPr>
          <p:spPr>
            <a:xfrm>
              <a:off x="8438460" y="4101862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5"/>
                  </a:moveTo>
                  <a:lnTo>
                    <a:pt x="1" y="4155"/>
                  </a:lnTo>
                  <a:lnTo>
                    <a:pt x="1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1" name="Google Shape;501;p8"/>
            <p:cNvSpPr/>
            <p:nvPr/>
          </p:nvSpPr>
          <p:spPr>
            <a:xfrm>
              <a:off x="8546567" y="4101862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5"/>
                  </a:moveTo>
                  <a:lnTo>
                    <a:pt x="1" y="4155"/>
                  </a:lnTo>
                  <a:lnTo>
                    <a:pt x="1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2" name="Google Shape;502;p8"/>
            <p:cNvSpPr/>
            <p:nvPr/>
          </p:nvSpPr>
          <p:spPr>
            <a:xfrm>
              <a:off x="8654719" y="4101862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6" y="4155"/>
                  </a:moveTo>
                  <a:lnTo>
                    <a:pt x="0" y="4155"/>
                  </a:lnTo>
                  <a:lnTo>
                    <a:pt x="0" y="0"/>
                  </a:lnTo>
                  <a:lnTo>
                    <a:pt x="776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3" name="Google Shape;503;p8"/>
            <p:cNvSpPr/>
            <p:nvPr/>
          </p:nvSpPr>
          <p:spPr>
            <a:xfrm>
              <a:off x="8252989" y="4101862"/>
              <a:ext cx="451558" cy="192927"/>
            </a:xfrm>
            <a:custGeom>
              <a:avLst/>
              <a:gdLst/>
              <a:ahLst/>
              <a:cxnLst/>
              <a:rect l="l" t="t" r="r" b="b"/>
              <a:pathLst>
                <a:path w="9724" h="4155" extrusionOk="0">
                  <a:moveTo>
                    <a:pt x="9724" y="4155"/>
                  </a:moveTo>
                  <a:lnTo>
                    <a:pt x="0" y="4155"/>
                  </a:lnTo>
                  <a:lnTo>
                    <a:pt x="0" y="0"/>
                  </a:lnTo>
                  <a:lnTo>
                    <a:pt x="9724" y="0"/>
                  </a:lnTo>
                  <a:close/>
                </a:path>
              </a:pathLst>
            </a:custGeom>
            <a:solidFill>
              <a:srgbClr val="FFE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4" name="Google Shape;504;p8"/>
            <p:cNvSpPr/>
            <p:nvPr/>
          </p:nvSpPr>
          <p:spPr>
            <a:xfrm>
              <a:off x="8590032" y="4101862"/>
              <a:ext cx="114515" cy="192927"/>
            </a:xfrm>
            <a:custGeom>
              <a:avLst/>
              <a:gdLst/>
              <a:ahLst/>
              <a:cxnLst/>
              <a:rect l="l" t="t" r="r" b="b"/>
              <a:pathLst>
                <a:path w="2466" h="4155" extrusionOk="0">
                  <a:moveTo>
                    <a:pt x="2466" y="4155"/>
                  </a:moveTo>
                  <a:lnTo>
                    <a:pt x="1" y="4155"/>
                  </a:lnTo>
                  <a:lnTo>
                    <a:pt x="1" y="0"/>
                  </a:lnTo>
                  <a:lnTo>
                    <a:pt x="2466" y="0"/>
                  </a:lnTo>
                  <a:close/>
                </a:path>
              </a:pathLst>
            </a:custGeom>
            <a:solidFill>
              <a:srgbClr val="FCE8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5" name="Google Shape;505;p8"/>
            <p:cNvSpPr/>
            <p:nvPr/>
          </p:nvSpPr>
          <p:spPr>
            <a:xfrm>
              <a:off x="7898949" y="3907914"/>
              <a:ext cx="825752" cy="192927"/>
            </a:xfrm>
            <a:custGeom>
              <a:avLst/>
              <a:gdLst/>
              <a:ahLst/>
              <a:cxnLst/>
              <a:rect l="l" t="t" r="r" b="b"/>
              <a:pathLst>
                <a:path w="17782" h="4155" extrusionOk="0">
                  <a:moveTo>
                    <a:pt x="1" y="4155"/>
                  </a:moveTo>
                  <a:lnTo>
                    <a:pt x="17782" y="4155"/>
                  </a:lnTo>
                  <a:lnTo>
                    <a:pt x="17782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EAE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6" name="Google Shape;506;p8"/>
            <p:cNvSpPr/>
            <p:nvPr/>
          </p:nvSpPr>
          <p:spPr>
            <a:xfrm>
              <a:off x="7898949" y="3907914"/>
              <a:ext cx="825752" cy="27581"/>
            </a:xfrm>
            <a:custGeom>
              <a:avLst/>
              <a:gdLst/>
              <a:ahLst/>
              <a:cxnLst/>
              <a:rect l="l" t="t" r="r" b="b"/>
              <a:pathLst>
                <a:path w="17782" h="594" extrusionOk="0">
                  <a:moveTo>
                    <a:pt x="1" y="0"/>
                  </a:moveTo>
                  <a:lnTo>
                    <a:pt x="1" y="594"/>
                  </a:lnTo>
                  <a:lnTo>
                    <a:pt x="17782" y="594"/>
                  </a:lnTo>
                  <a:lnTo>
                    <a:pt x="17782" y="0"/>
                  </a:lnTo>
                  <a:close/>
                </a:path>
              </a:pathLst>
            </a:custGeom>
            <a:solidFill>
              <a:srgbClr val="FCCC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7" name="Google Shape;507;p8"/>
            <p:cNvSpPr/>
            <p:nvPr/>
          </p:nvSpPr>
          <p:spPr>
            <a:xfrm>
              <a:off x="7968930" y="3907914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6" y="4155"/>
                  </a:moveTo>
                  <a:lnTo>
                    <a:pt x="0" y="4155"/>
                  </a:lnTo>
                  <a:lnTo>
                    <a:pt x="0" y="0"/>
                  </a:lnTo>
                  <a:lnTo>
                    <a:pt x="776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8" name="Google Shape;508;p8"/>
            <p:cNvSpPr/>
            <p:nvPr/>
          </p:nvSpPr>
          <p:spPr>
            <a:xfrm>
              <a:off x="8077037" y="3907914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6" y="4155"/>
                  </a:moveTo>
                  <a:lnTo>
                    <a:pt x="0" y="4155"/>
                  </a:lnTo>
                  <a:lnTo>
                    <a:pt x="0" y="0"/>
                  </a:lnTo>
                  <a:lnTo>
                    <a:pt x="776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9" name="Google Shape;509;p8"/>
            <p:cNvSpPr/>
            <p:nvPr/>
          </p:nvSpPr>
          <p:spPr>
            <a:xfrm>
              <a:off x="8185143" y="3907914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6" y="4155"/>
                  </a:moveTo>
                  <a:lnTo>
                    <a:pt x="0" y="4155"/>
                  </a:lnTo>
                  <a:lnTo>
                    <a:pt x="0" y="0"/>
                  </a:lnTo>
                  <a:lnTo>
                    <a:pt x="776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0" name="Google Shape;510;p8"/>
            <p:cNvSpPr/>
            <p:nvPr/>
          </p:nvSpPr>
          <p:spPr>
            <a:xfrm>
              <a:off x="8293250" y="3907914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5"/>
                  </a:moveTo>
                  <a:lnTo>
                    <a:pt x="1" y="4155"/>
                  </a:lnTo>
                  <a:lnTo>
                    <a:pt x="1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1" name="Google Shape;511;p8"/>
            <p:cNvSpPr/>
            <p:nvPr/>
          </p:nvSpPr>
          <p:spPr>
            <a:xfrm>
              <a:off x="8402425" y="3907914"/>
              <a:ext cx="35014" cy="192927"/>
            </a:xfrm>
            <a:custGeom>
              <a:avLst/>
              <a:gdLst/>
              <a:ahLst/>
              <a:cxnLst/>
              <a:rect l="l" t="t" r="r" b="b"/>
              <a:pathLst>
                <a:path w="754" h="4155" extrusionOk="0">
                  <a:moveTo>
                    <a:pt x="754" y="4155"/>
                  </a:moveTo>
                  <a:lnTo>
                    <a:pt x="1" y="4155"/>
                  </a:lnTo>
                  <a:lnTo>
                    <a:pt x="1" y="0"/>
                  </a:lnTo>
                  <a:lnTo>
                    <a:pt x="754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2" name="Google Shape;512;p8"/>
            <p:cNvSpPr/>
            <p:nvPr/>
          </p:nvSpPr>
          <p:spPr>
            <a:xfrm>
              <a:off x="8510531" y="3907914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5"/>
                  </a:moveTo>
                  <a:lnTo>
                    <a:pt x="1" y="4155"/>
                  </a:lnTo>
                  <a:lnTo>
                    <a:pt x="1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3" name="Google Shape;513;p8"/>
            <p:cNvSpPr/>
            <p:nvPr/>
          </p:nvSpPr>
          <p:spPr>
            <a:xfrm>
              <a:off x="8618638" y="3907914"/>
              <a:ext cx="36128" cy="192927"/>
            </a:xfrm>
            <a:custGeom>
              <a:avLst/>
              <a:gdLst/>
              <a:ahLst/>
              <a:cxnLst/>
              <a:rect l="l" t="t" r="r" b="b"/>
              <a:pathLst>
                <a:path w="778" h="4155" extrusionOk="0">
                  <a:moveTo>
                    <a:pt x="777" y="4155"/>
                  </a:moveTo>
                  <a:lnTo>
                    <a:pt x="1" y="4155"/>
                  </a:lnTo>
                  <a:lnTo>
                    <a:pt x="1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4" name="Google Shape;514;p8"/>
            <p:cNvSpPr/>
            <p:nvPr/>
          </p:nvSpPr>
          <p:spPr>
            <a:xfrm>
              <a:off x="8216953" y="3907914"/>
              <a:ext cx="451558" cy="192927"/>
            </a:xfrm>
            <a:custGeom>
              <a:avLst/>
              <a:gdLst/>
              <a:ahLst/>
              <a:cxnLst/>
              <a:rect l="l" t="t" r="r" b="b"/>
              <a:pathLst>
                <a:path w="9724" h="4155" extrusionOk="0">
                  <a:moveTo>
                    <a:pt x="9724" y="4155"/>
                  </a:moveTo>
                  <a:lnTo>
                    <a:pt x="0" y="4155"/>
                  </a:lnTo>
                  <a:lnTo>
                    <a:pt x="0" y="0"/>
                  </a:lnTo>
                  <a:lnTo>
                    <a:pt x="9724" y="0"/>
                  </a:lnTo>
                  <a:close/>
                </a:path>
              </a:pathLst>
            </a:custGeom>
            <a:solidFill>
              <a:srgbClr val="FFE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5" name="Google Shape;515;p8"/>
            <p:cNvSpPr/>
            <p:nvPr/>
          </p:nvSpPr>
          <p:spPr>
            <a:xfrm>
              <a:off x="8553997" y="3907914"/>
              <a:ext cx="114515" cy="192927"/>
            </a:xfrm>
            <a:custGeom>
              <a:avLst/>
              <a:gdLst/>
              <a:ahLst/>
              <a:cxnLst/>
              <a:rect l="l" t="t" r="r" b="b"/>
              <a:pathLst>
                <a:path w="2466" h="4155" extrusionOk="0">
                  <a:moveTo>
                    <a:pt x="2466" y="4155"/>
                  </a:moveTo>
                  <a:lnTo>
                    <a:pt x="1" y="4155"/>
                  </a:lnTo>
                  <a:lnTo>
                    <a:pt x="1" y="0"/>
                  </a:lnTo>
                  <a:lnTo>
                    <a:pt x="2466" y="0"/>
                  </a:lnTo>
                  <a:close/>
                </a:path>
              </a:pathLst>
            </a:custGeom>
            <a:solidFill>
              <a:srgbClr val="FCE8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6" name="Google Shape;516;p8"/>
            <p:cNvSpPr/>
            <p:nvPr/>
          </p:nvSpPr>
          <p:spPr>
            <a:xfrm>
              <a:off x="8050521" y="3715033"/>
              <a:ext cx="824684" cy="192927"/>
            </a:xfrm>
            <a:custGeom>
              <a:avLst/>
              <a:gdLst/>
              <a:ahLst/>
              <a:cxnLst/>
              <a:rect l="l" t="t" r="r" b="b"/>
              <a:pathLst>
                <a:path w="17759" h="4155" extrusionOk="0">
                  <a:moveTo>
                    <a:pt x="1" y="4154"/>
                  </a:moveTo>
                  <a:lnTo>
                    <a:pt x="17759" y="4154"/>
                  </a:lnTo>
                  <a:lnTo>
                    <a:pt x="17759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EAE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7" name="Google Shape;517;p8"/>
            <p:cNvSpPr/>
            <p:nvPr/>
          </p:nvSpPr>
          <p:spPr>
            <a:xfrm>
              <a:off x="8050521" y="3715033"/>
              <a:ext cx="824684" cy="27581"/>
            </a:xfrm>
            <a:custGeom>
              <a:avLst/>
              <a:gdLst/>
              <a:ahLst/>
              <a:cxnLst/>
              <a:rect l="l" t="t" r="r" b="b"/>
              <a:pathLst>
                <a:path w="17759" h="594" extrusionOk="0">
                  <a:moveTo>
                    <a:pt x="1" y="0"/>
                  </a:moveTo>
                  <a:lnTo>
                    <a:pt x="1" y="594"/>
                  </a:lnTo>
                  <a:lnTo>
                    <a:pt x="17759" y="594"/>
                  </a:lnTo>
                  <a:lnTo>
                    <a:pt x="17759" y="0"/>
                  </a:lnTo>
                  <a:close/>
                </a:path>
              </a:pathLst>
            </a:custGeom>
            <a:solidFill>
              <a:srgbClr val="FCCC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8" name="Google Shape;518;p8"/>
            <p:cNvSpPr/>
            <p:nvPr/>
          </p:nvSpPr>
          <p:spPr>
            <a:xfrm>
              <a:off x="8120502" y="371503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6" y="4154"/>
                  </a:moveTo>
                  <a:lnTo>
                    <a:pt x="0" y="4154"/>
                  </a:lnTo>
                  <a:lnTo>
                    <a:pt x="0" y="0"/>
                  </a:lnTo>
                  <a:lnTo>
                    <a:pt x="776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9" name="Google Shape;519;p8"/>
            <p:cNvSpPr/>
            <p:nvPr/>
          </p:nvSpPr>
          <p:spPr>
            <a:xfrm>
              <a:off x="8228609" y="371503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6" y="4154"/>
                  </a:moveTo>
                  <a:lnTo>
                    <a:pt x="0" y="4154"/>
                  </a:lnTo>
                  <a:lnTo>
                    <a:pt x="0" y="0"/>
                  </a:lnTo>
                  <a:lnTo>
                    <a:pt x="776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0" name="Google Shape;520;p8"/>
            <p:cNvSpPr/>
            <p:nvPr/>
          </p:nvSpPr>
          <p:spPr>
            <a:xfrm>
              <a:off x="8336715" y="371503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4"/>
                  </a:moveTo>
                  <a:lnTo>
                    <a:pt x="0" y="4154"/>
                  </a:lnTo>
                  <a:lnTo>
                    <a:pt x="0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1" name="Google Shape;521;p8"/>
            <p:cNvSpPr/>
            <p:nvPr/>
          </p:nvSpPr>
          <p:spPr>
            <a:xfrm>
              <a:off x="8444822" y="371503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4"/>
                  </a:moveTo>
                  <a:lnTo>
                    <a:pt x="1" y="4154"/>
                  </a:lnTo>
                  <a:lnTo>
                    <a:pt x="1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2" name="Google Shape;522;p8"/>
            <p:cNvSpPr/>
            <p:nvPr/>
          </p:nvSpPr>
          <p:spPr>
            <a:xfrm>
              <a:off x="8552928" y="371503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4"/>
                  </a:moveTo>
                  <a:lnTo>
                    <a:pt x="1" y="4154"/>
                  </a:lnTo>
                  <a:lnTo>
                    <a:pt x="1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3" name="Google Shape;523;p8"/>
            <p:cNvSpPr/>
            <p:nvPr/>
          </p:nvSpPr>
          <p:spPr>
            <a:xfrm>
              <a:off x="8662103" y="371503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4"/>
                  </a:moveTo>
                  <a:lnTo>
                    <a:pt x="1" y="4154"/>
                  </a:lnTo>
                  <a:lnTo>
                    <a:pt x="1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4" name="Google Shape;524;p8"/>
            <p:cNvSpPr/>
            <p:nvPr/>
          </p:nvSpPr>
          <p:spPr>
            <a:xfrm>
              <a:off x="8770210" y="3715033"/>
              <a:ext cx="36128" cy="192927"/>
            </a:xfrm>
            <a:custGeom>
              <a:avLst/>
              <a:gdLst/>
              <a:ahLst/>
              <a:cxnLst/>
              <a:rect l="l" t="t" r="r" b="b"/>
              <a:pathLst>
                <a:path w="778" h="4155" extrusionOk="0">
                  <a:moveTo>
                    <a:pt x="777" y="4154"/>
                  </a:moveTo>
                  <a:lnTo>
                    <a:pt x="1" y="4154"/>
                  </a:lnTo>
                  <a:lnTo>
                    <a:pt x="1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5" name="Google Shape;525;p8"/>
            <p:cNvSpPr/>
            <p:nvPr/>
          </p:nvSpPr>
          <p:spPr>
            <a:xfrm>
              <a:off x="8368525" y="3715033"/>
              <a:ext cx="451558" cy="192927"/>
            </a:xfrm>
            <a:custGeom>
              <a:avLst/>
              <a:gdLst/>
              <a:ahLst/>
              <a:cxnLst/>
              <a:rect l="l" t="t" r="r" b="b"/>
              <a:pathLst>
                <a:path w="9724" h="4155" extrusionOk="0">
                  <a:moveTo>
                    <a:pt x="9724" y="4154"/>
                  </a:moveTo>
                  <a:lnTo>
                    <a:pt x="0" y="4154"/>
                  </a:lnTo>
                  <a:lnTo>
                    <a:pt x="0" y="0"/>
                  </a:lnTo>
                  <a:lnTo>
                    <a:pt x="9724" y="0"/>
                  </a:lnTo>
                  <a:close/>
                </a:path>
              </a:pathLst>
            </a:custGeom>
            <a:solidFill>
              <a:srgbClr val="FFE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6" name="Google Shape;526;p8"/>
            <p:cNvSpPr/>
            <p:nvPr/>
          </p:nvSpPr>
          <p:spPr>
            <a:xfrm>
              <a:off x="8705569" y="3715033"/>
              <a:ext cx="114515" cy="192927"/>
            </a:xfrm>
            <a:custGeom>
              <a:avLst/>
              <a:gdLst/>
              <a:ahLst/>
              <a:cxnLst/>
              <a:rect l="l" t="t" r="r" b="b"/>
              <a:pathLst>
                <a:path w="2466" h="4155" extrusionOk="0">
                  <a:moveTo>
                    <a:pt x="2466" y="4154"/>
                  </a:moveTo>
                  <a:lnTo>
                    <a:pt x="1" y="4154"/>
                  </a:lnTo>
                  <a:lnTo>
                    <a:pt x="1" y="0"/>
                  </a:lnTo>
                  <a:lnTo>
                    <a:pt x="2466" y="0"/>
                  </a:lnTo>
                  <a:close/>
                </a:path>
              </a:pathLst>
            </a:custGeom>
            <a:solidFill>
              <a:srgbClr val="FCE8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527" name="Google Shape;527;p8"/>
          <p:cNvSpPr/>
          <p:nvPr/>
        </p:nvSpPr>
        <p:spPr>
          <a:xfrm>
            <a:off x="869030" y="2337764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28" name="Google Shape;528;p8"/>
          <p:cNvSpPr/>
          <p:nvPr/>
        </p:nvSpPr>
        <p:spPr>
          <a:xfrm>
            <a:off x="1023630" y="3446431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529" name="Google Shape;529;p8"/>
          <p:cNvGrpSpPr/>
          <p:nvPr/>
        </p:nvGrpSpPr>
        <p:grpSpPr>
          <a:xfrm>
            <a:off x="9799365" y="3446429"/>
            <a:ext cx="1169808" cy="1170627"/>
            <a:chOff x="6076688" y="1982663"/>
            <a:chExt cx="564797" cy="565193"/>
          </a:xfrm>
        </p:grpSpPr>
        <p:sp>
          <p:nvSpPr>
            <p:cNvPr id="530" name="Google Shape;530;p8"/>
            <p:cNvSpPr/>
            <p:nvPr/>
          </p:nvSpPr>
          <p:spPr>
            <a:xfrm>
              <a:off x="6076688" y="1982677"/>
              <a:ext cx="564797" cy="565178"/>
            </a:xfrm>
            <a:custGeom>
              <a:avLst/>
              <a:gdLst/>
              <a:ahLst/>
              <a:cxnLst/>
              <a:rect l="l" t="t" r="r" b="b"/>
              <a:pathLst>
                <a:path w="19278" h="19291" extrusionOk="0">
                  <a:moveTo>
                    <a:pt x="9645" y="19290"/>
                  </a:moveTo>
                  <a:cubicBezTo>
                    <a:pt x="14952" y="19290"/>
                    <a:pt x="19277" y="14952"/>
                    <a:pt x="19277" y="9645"/>
                  </a:cubicBezTo>
                  <a:cubicBezTo>
                    <a:pt x="19277" y="4339"/>
                    <a:pt x="14952" y="1"/>
                    <a:pt x="9645" y="1"/>
                  </a:cubicBezTo>
                  <a:cubicBezTo>
                    <a:pt x="4326" y="1"/>
                    <a:pt x="0" y="4339"/>
                    <a:pt x="0" y="9645"/>
                  </a:cubicBezTo>
                  <a:cubicBezTo>
                    <a:pt x="0" y="14952"/>
                    <a:pt x="4326" y="19290"/>
                    <a:pt x="9645" y="19290"/>
                  </a:cubicBezTo>
                  <a:close/>
                </a:path>
              </a:pathLst>
            </a:custGeom>
            <a:solidFill>
              <a:srgbClr val="F2A900"/>
            </a:solidFill>
            <a:ln w="1143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1" name="Google Shape;531;p8"/>
            <p:cNvSpPr/>
            <p:nvPr/>
          </p:nvSpPr>
          <p:spPr>
            <a:xfrm>
              <a:off x="6076688" y="1982663"/>
              <a:ext cx="564797" cy="565178"/>
            </a:xfrm>
            <a:custGeom>
              <a:avLst/>
              <a:gdLst/>
              <a:ahLst/>
              <a:cxnLst/>
              <a:rect l="l" t="t" r="r" b="b"/>
              <a:pathLst>
                <a:path w="19278" h="19291" extrusionOk="0">
                  <a:moveTo>
                    <a:pt x="9645" y="19290"/>
                  </a:moveTo>
                  <a:cubicBezTo>
                    <a:pt x="14952" y="19290"/>
                    <a:pt x="19277" y="14952"/>
                    <a:pt x="19277" y="9645"/>
                  </a:cubicBezTo>
                  <a:cubicBezTo>
                    <a:pt x="19277" y="4339"/>
                    <a:pt x="14952" y="1"/>
                    <a:pt x="9645" y="1"/>
                  </a:cubicBezTo>
                  <a:cubicBezTo>
                    <a:pt x="4326" y="1"/>
                    <a:pt x="0" y="4339"/>
                    <a:pt x="0" y="9645"/>
                  </a:cubicBezTo>
                  <a:cubicBezTo>
                    <a:pt x="0" y="14952"/>
                    <a:pt x="4326" y="19290"/>
                    <a:pt x="9645" y="19290"/>
                  </a:cubicBezTo>
                  <a:close/>
                </a:path>
              </a:pathLst>
            </a:custGeom>
            <a:solidFill>
              <a:srgbClr val="F2A9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2" name="Google Shape;532;p8"/>
            <p:cNvSpPr/>
            <p:nvPr/>
          </p:nvSpPr>
          <p:spPr>
            <a:xfrm>
              <a:off x="6131561" y="2037567"/>
              <a:ext cx="455019" cy="455371"/>
            </a:xfrm>
            <a:custGeom>
              <a:avLst/>
              <a:gdLst/>
              <a:ahLst/>
              <a:cxnLst/>
              <a:rect l="l" t="t" r="r" b="b"/>
              <a:pathLst>
                <a:path w="15531" h="15543" extrusionOk="0">
                  <a:moveTo>
                    <a:pt x="7772" y="15543"/>
                  </a:moveTo>
                  <a:cubicBezTo>
                    <a:pt x="12048" y="15543"/>
                    <a:pt x="15531" y="12047"/>
                    <a:pt x="15531" y="7771"/>
                  </a:cubicBezTo>
                  <a:cubicBezTo>
                    <a:pt x="15531" y="3496"/>
                    <a:pt x="12048" y="0"/>
                    <a:pt x="7772" y="0"/>
                  </a:cubicBezTo>
                  <a:cubicBezTo>
                    <a:pt x="3484" y="0"/>
                    <a:pt x="1" y="3496"/>
                    <a:pt x="1" y="7771"/>
                  </a:cubicBezTo>
                  <a:cubicBezTo>
                    <a:pt x="1" y="12047"/>
                    <a:pt x="3484" y="15543"/>
                    <a:pt x="7772" y="15543"/>
                  </a:cubicBezTo>
                  <a:close/>
                </a:path>
              </a:pathLst>
            </a:custGeom>
            <a:solidFill>
              <a:srgbClr val="FFD5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3" name="Google Shape;533;p8"/>
            <p:cNvSpPr/>
            <p:nvPr/>
          </p:nvSpPr>
          <p:spPr>
            <a:xfrm>
              <a:off x="6275263" y="2111602"/>
              <a:ext cx="167640" cy="307301"/>
            </a:xfrm>
            <a:custGeom>
              <a:avLst/>
              <a:gdLst/>
              <a:ahLst/>
              <a:cxnLst/>
              <a:rect l="l" t="t" r="r" b="b"/>
              <a:pathLst>
                <a:path w="5722" h="10489" extrusionOk="0">
                  <a:moveTo>
                    <a:pt x="2452" y="1862"/>
                  </a:moveTo>
                  <a:lnTo>
                    <a:pt x="2452" y="3886"/>
                  </a:lnTo>
                  <a:cubicBezTo>
                    <a:pt x="2301" y="3824"/>
                    <a:pt x="2176" y="3748"/>
                    <a:pt x="2075" y="3660"/>
                  </a:cubicBezTo>
                  <a:cubicBezTo>
                    <a:pt x="1999" y="3597"/>
                    <a:pt x="1937" y="3534"/>
                    <a:pt x="1886" y="3459"/>
                  </a:cubicBezTo>
                  <a:cubicBezTo>
                    <a:pt x="1761" y="3283"/>
                    <a:pt x="1698" y="3082"/>
                    <a:pt x="1698" y="2880"/>
                  </a:cubicBezTo>
                  <a:cubicBezTo>
                    <a:pt x="1698" y="2654"/>
                    <a:pt x="1761" y="2440"/>
                    <a:pt x="1899" y="2252"/>
                  </a:cubicBezTo>
                  <a:cubicBezTo>
                    <a:pt x="1949" y="2189"/>
                    <a:pt x="2012" y="2126"/>
                    <a:pt x="2075" y="2076"/>
                  </a:cubicBezTo>
                  <a:cubicBezTo>
                    <a:pt x="2188" y="1975"/>
                    <a:pt x="2301" y="1912"/>
                    <a:pt x="2452" y="1862"/>
                  </a:cubicBezTo>
                  <a:close/>
                  <a:moveTo>
                    <a:pt x="3295" y="5810"/>
                  </a:moveTo>
                  <a:cubicBezTo>
                    <a:pt x="3496" y="5861"/>
                    <a:pt x="3659" y="5936"/>
                    <a:pt x="3798" y="6024"/>
                  </a:cubicBezTo>
                  <a:cubicBezTo>
                    <a:pt x="3898" y="6087"/>
                    <a:pt x="3986" y="6162"/>
                    <a:pt x="4062" y="6250"/>
                  </a:cubicBezTo>
                  <a:cubicBezTo>
                    <a:pt x="4213" y="6439"/>
                    <a:pt x="4288" y="6653"/>
                    <a:pt x="4288" y="6917"/>
                  </a:cubicBezTo>
                  <a:cubicBezTo>
                    <a:pt x="4288" y="7219"/>
                    <a:pt x="4200" y="7470"/>
                    <a:pt x="4011" y="7684"/>
                  </a:cubicBezTo>
                  <a:cubicBezTo>
                    <a:pt x="3949" y="7759"/>
                    <a:pt x="3873" y="7835"/>
                    <a:pt x="3798" y="7885"/>
                  </a:cubicBezTo>
                  <a:cubicBezTo>
                    <a:pt x="3659" y="7986"/>
                    <a:pt x="3483" y="8061"/>
                    <a:pt x="3295" y="8086"/>
                  </a:cubicBezTo>
                  <a:lnTo>
                    <a:pt x="3295" y="5810"/>
                  </a:lnTo>
                  <a:close/>
                  <a:moveTo>
                    <a:pt x="2452" y="1"/>
                  </a:moveTo>
                  <a:lnTo>
                    <a:pt x="2452" y="579"/>
                  </a:lnTo>
                  <a:cubicBezTo>
                    <a:pt x="2326" y="592"/>
                    <a:pt x="2201" y="617"/>
                    <a:pt x="2075" y="642"/>
                  </a:cubicBezTo>
                  <a:cubicBezTo>
                    <a:pt x="1572" y="755"/>
                    <a:pt x="1157" y="982"/>
                    <a:pt x="843" y="1334"/>
                  </a:cubicBezTo>
                  <a:cubicBezTo>
                    <a:pt x="428" y="1774"/>
                    <a:pt x="226" y="2315"/>
                    <a:pt x="226" y="2943"/>
                  </a:cubicBezTo>
                  <a:cubicBezTo>
                    <a:pt x="226" y="3585"/>
                    <a:pt x="415" y="4113"/>
                    <a:pt x="767" y="4565"/>
                  </a:cubicBezTo>
                  <a:cubicBezTo>
                    <a:pt x="1069" y="4930"/>
                    <a:pt x="1496" y="5219"/>
                    <a:pt x="2075" y="5433"/>
                  </a:cubicBezTo>
                  <a:cubicBezTo>
                    <a:pt x="2188" y="5483"/>
                    <a:pt x="2326" y="5521"/>
                    <a:pt x="2452" y="5559"/>
                  </a:cubicBezTo>
                  <a:lnTo>
                    <a:pt x="2452" y="8011"/>
                  </a:lnTo>
                  <a:cubicBezTo>
                    <a:pt x="2314" y="7948"/>
                    <a:pt x="2188" y="7860"/>
                    <a:pt x="2075" y="7747"/>
                  </a:cubicBezTo>
                  <a:cubicBezTo>
                    <a:pt x="2012" y="7671"/>
                    <a:pt x="1937" y="7596"/>
                    <a:pt x="1874" y="7520"/>
                  </a:cubicBezTo>
                  <a:cubicBezTo>
                    <a:pt x="1710" y="7294"/>
                    <a:pt x="1585" y="7018"/>
                    <a:pt x="1522" y="6716"/>
                  </a:cubicBezTo>
                  <a:lnTo>
                    <a:pt x="0" y="6879"/>
                  </a:lnTo>
                  <a:cubicBezTo>
                    <a:pt x="113" y="7646"/>
                    <a:pt x="377" y="8237"/>
                    <a:pt x="805" y="8665"/>
                  </a:cubicBezTo>
                  <a:cubicBezTo>
                    <a:pt x="1144" y="9004"/>
                    <a:pt x="1572" y="9231"/>
                    <a:pt x="2075" y="9344"/>
                  </a:cubicBezTo>
                  <a:cubicBezTo>
                    <a:pt x="2201" y="9382"/>
                    <a:pt x="2326" y="9407"/>
                    <a:pt x="2452" y="9419"/>
                  </a:cubicBezTo>
                  <a:lnTo>
                    <a:pt x="2452" y="10488"/>
                  </a:lnTo>
                  <a:lnTo>
                    <a:pt x="3295" y="10488"/>
                  </a:lnTo>
                  <a:lnTo>
                    <a:pt x="3295" y="9394"/>
                  </a:lnTo>
                  <a:cubicBezTo>
                    <a:pt x="3471" y="9369"/>
                    <a:pt x="3634" y="9331"/>
                    <a:pt x="3798" y="9281"/>
                  </a:cubicBezTo>
                  <a:cubicBezTo>
                    <a:pt x="4326" y="9130"/>
                    <a:pt x="4753" y="8866"/>
                    <a:pt x="5080" y="8501"/>
                  </a:cubicBezTo>
                  <a:cubicBezTo>
                    <a:pt x="5508" y="8011"/>
                    <a:pt x="5722" y="7420"/>
                    <a:pt x="5722" y="6716"/>
                  </a:cubicBezTo>
                  <a:cubicBezTo>
                    <a:pt x="5722" y="6074"/>
                    <a:pt x="5558" y="5559"/>
                    <a:pt x="5219" y="5156"/>
                  </a:cubicBezTo>
                  <a:cubicBezTo>
                    <a:pt x="4942" y="4829"/>
                    <a:pt x="4464" y="4553"/>
                    <a:pt x="3798" y="4314"/>
                  </a:cubicBezTo>
                  <a:cubicBezTo>
                    <a:pt x="3647" y="4264"/>
                    <a:pt x="3471" y="4213"/>
                    <a:pt x="3295" y="4163"/>
                  </a:cubicBezTo>
                  <a:lnTo>
                    <a:pt x="3295" y="1874"/>
                  </a:lnTo>
                  <a:cubicBezTo>
                    <a:pt x="3508" y="1962"/>
                    <a:pt x="3672" y="2101"/>
                    <a:pt x="3798" y="2289"/>
                  </a:cubicBezTo>
                  <a:cubicBezTo>
                    <a:pt x="3898" y="2428"/>
                    <a:pt x="3961" y="2604"/>
                    <a:pt x="3999" y="2818"/>
                  </a:cubicBezTo>
                  <a:lnTo>
                    <a:pt x="5483" y="2616"/>
                  </a:lnTo>
                  <a:cubicBezTo>
                    <a:pt x="5382" y="2038"/>
                    <a:pt x="5156" y="1573"/>
                    <a:pt x="4779" y="1221"/>
                  </a:cubicBezTo>
                  <a:cubicBezTo>
                    <a:pt x="4514" y="969"/>
                    <a:pt x="4187" y="780"/>
                    <a:pt x="3798" y="680"/>
                  </a:cubicBezTo>
                  <a:cubicBezTo>
                    <a:pt x="3647" y="630"/>
                    <a:pt x="3471" y="604"/>
                    <a:pt x="3295" y="579"/>
                  </a:cubicBezTo>
                  <a:lnTo>
                    <a:pt x="3295" y="1"/>
                  </a:lnTo>
                  <a:close/>
                </a:path>
              </a:pathLst>
            </a:custGeom>
            <a:solidFill>
              <a:srgbClr val="F2A9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34" name="Google Shape;534;p8"/>
          <p:cNvGrpSpPr/>
          <p:nvPr/>
        </p:nvGrpSpPr>
        <p:grpSpPr>
          <a:xfrm>
            <a:off x="9370401" y="4743989"/>
            <a:ext cx="1870641" cy="916764"/>
            <a:chOff x="490825" y="1364150"/>
            <a:chExt cx="636850" cy="312150"/>
          </a:xfrm>
        </p:grpSpPr>
        <p:grpSp>
          <p:nvGrpSpPr>
            <p:cNvPr id="535" name="Google Shape;535;p8"/>
            <p:cNvGrpSpPr/>
            <p:nvPr/>
          </p:nvGrpSpPr>
          <p:grpSpPr>
            <a:xfrm>
              <a:off x="490825" y="1364150"/>
              <a:ext cx="636850" cy="312150"/>
              <a:chOff x="2858450" y="2652350"/>
              <a:chExt cx="636850" cy="312150"/>
            </a:xfrm>
          </p:grpSpPr>
          <p:sp>
            <p:nvSpPr>
              <p:cNvPr id="536" name="Google Shape;536;p8"/>
              <p:cNvSpPr/>
              <p:nvPr/>
            </p:nvSpPr>
            <p:spPr>
              <a:xfrm>
                <a:off x="2858450" y="2756775"/>
                <a:ext cx="636850" cy="207725"/>
              </a:xfrm>
              <a:custGeom>
                <a:avLst/>
                <a:gdLst/>
                <a:ahLst/>
                <a:cxnLst/>
                <a:rect l="l" t="t" r="r" b="b"/>
                <a:pathLst>
                  <a:path w="25474" h="8309" extrusionOk="0">
                    <a:moveTo>
                      <a:pt x="25474" y="0"/>
                    </a:moveTo>
                    <a:lnTo>
                      <a:pt x="25474" y="4155"/>
                    </a:lnTo>
                    <a:lnTo>
                      <a:pt x="17759" y="4155"/>
                    </a:lnTo>
                    <a:lnTo>
                      <a:pt x="17759" y="8309"/>
                    </a:lnTo>
                    <a:lnTo>
                      <a:pt x="1" y="8309"/>
                    </a:lnTo>
                    <a:lnTo>
                      <a:pt x="1" y="4155"/>
                    </a:lnTo>
                    <a:lnTo>
                      <a:pt x="7716" y="4155"/>
                    </a:lnTo>
                    <a:lnTo>
                      <a:pt x="7716" y="0"/>
                    </a:lnTo>
                    <a:close/>
                  </a:path>
                </a:pathLst>
              </a:custGeom>
              <a:solidFill>
                <a:srgbClr val="FFFFFF"/>
              </a:solidFill>
              <a:ln w="114300" cap="flat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blurRad="57150" dist="19050" dir="5400000" algn="bl" rotWithShape="0">
                  <a:srgbClr val="000000">
                    <a:alpha val="50000"/>
                  </a:srgb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37" name="Google Shape;537;p8"/>
              <p:cNvSpPr/>
              <p:nvPr/>
            </p:nvSpPr>
            <p:spPr>
              <a:xfrm>
                <a:off x="2983425" y="2652350"/>
                <a:ext cx="443975" cy="104450"/>
              </a:xfrm>
              <a:custGeom>
                <a:avLst/>
                <a:gdLst/>
                <a:ahLst/>
                <a:cxnLst/>
                <a:rect l="l" t="t" r="r" b="b"/>
                <a:pathLst>
                  <a:path w="17759" h="4178" extrusionOk="0">
                    <a:moveTo>
                      <a:pt x="1" y="0"/>
                    </a:moveTo>
                    <a:lnTo>
                      <a:pt x="17759" y="0"/>
                    </a:lnTo>
                    <a:lnTo>
                      <a:pt x="17759" y="4177"/>
                    </a:lnTo>
                    <a:lnTo>
                      <a:pt x="1" y="4177"/>
                    </a:lnTo>
                    <a:close/>
                  </a:path>
                </a:pathLst>
              </a:custGeom>
              <a:solidFill>
                <a:srgbClr val="FFFFFF"/>
              </a:solidFill>
              <a:ln w="114300" cap="flat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blurRad="57150" dist="19050" dir="5400000" algn="bl" rotWithShape="0">
                  <a:srgbClr val="000000">
                    <a:alpha val="50000"/>
                  </a:srgb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538" name="Google Shape;538;p8"/>
            <p:cNvGrpSpPr/>
            <p:nvPr/>
          </p:nvGrpSpPr>
          <p:grpSpPr>
            <a:xfrm>
              <a:off x="490825" y="1364425"/>
              <a:ext cx="636850" cy="311600"/>
              <a:chOff x="1721750" y="2408675"/>
              <a:chExt cx="636850" cy="311600"/>
            </a:xfrm>
          </p:grpSpPr>
          <p:sp>
            <p:nvSpPr>
              <p:cNvPr id="539" name="Google Shape;539;p8"/>
              <p:cNvSpPr/>
              <p:nvPr/>
            </p:nvSpPr>
            <p:spPr>
              <a:xfrm>
                <a:off x="1721750" y="2616400"/>
                <a:ext cx="443975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17759" h="4155" extrusionOk="0">
                    <a:moveTo>
                      <a:pt x="1" y="4155"/>
                    </a:moveTo>
                    <a:lnTo>
                      <a:pt x="17759" y="4155"/>
                    </a:lnTo>
                    <a:lnTo>
                      <a:pt x="17759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EAE0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40" name="Google Shape;540;p8"/>
              <p:cNvSpPr/>
              <p:nvPr/>
            </p:nvSpPr>
            <p:spPr>
              <a:xfrm>
                <a:off x="1721750" y="2616400"/>
                <a:ext cx="443975" cy="14850"/>
              </a:xfrm>
              <a:custGeom>
                <a:avLst/>
                <a:gdLst/>
                <a:ahLst/>
                <a:cxnLst/>
                <a:rect l="l" t="t" r="r" b="b"/>
                <a:pathLst>
                  <a:path w="17759" h="594" extrusionOk="0">
                    <a:moveTo>
                      <a:pt x="1" y="0"/>
                    </a:moveTo>
                    <a:lnTo>
                      <a:pt x="1" y="594"/>
                    </a:lnTo>
                    <a:lnTo>
                      <a:pt x="17759" y="594"/>
                    </a:lnTo>
                    <a:lnTo>
                      <a:pt x="17759" y="0"/>
                    </a:lnTo>
                    <a:close/>
                  </a:path>
                </a:pathLst>
              </a:custGeom>
              <a:solidFill>
                <a:srgbClr val="FCCC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41" name="Google Shape;541;p8"/>
              <p:cNvSpPr/>
              <p:nvPr/>
            </p:nvSpPr>
            <p:spPr>
              <a:xfrm>
                <a:off x="1758850" y="2616400"/>
                <a:ext cx="19425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5" extrusionOk="0">
                    <a:moveTo>
                      <a:pt x="777" y="4155"/>
                    </a:moveTo>
                    <a:lnTo>
                      <a:pt x="0" y="4155"/>
                    </a:lnTo>
                    <a:lnTo>
                      <a:pt x="0" y="0"/>
                    </a:lnTo>
                    <a:lnTo>
                      <a:pt x="777" y="0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42" name="Google Shape;542;p8"/>
              <p:cNvSpPr/>
              <p:nvPr/>
            </p:nvSpPr>
            <p:spPr>
              <a:xfrm>
                <a:off x="1817625" y="2616400"/>
                <a:ext cx="19425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5" extrusionOk="0">
                    <a:moveTo>
                      <a:pt x="777" y="4155"/>
                    </a:moveTo>
                    <a:lnTo>
                      <a:pt x="0" y="4155"/>
                    </a:lnTo>
                    <a:lnTo>
                      <a:pt x="0" y="0"/>
                    </a:lnTo>
                    <a:lnTo>
                      <a:pt x="777" y="0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43" name="Google Shape;543;p8"/>
              <p:cNvSpPr/>
              <p:nvPr/>
            </p:nvSpPr>
            <p:spPr>
              <a:xfrm>
                <a:off x="1875825" y="2616400"/>
                <a:ext cx="19425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5" extrusionOk="0">
                    <a:moveTo>
                      <a:pt x="777" y="4155"/>
                    </a:moveTo>
                    <a:lnTo>
                      <a:pt x="1" y="4155"/>
                    </a:lnTo>
                    <a:lnTo>
                      <a:pt x="1" y="0"/>
                    </a:lnTo>
                    <a:lnTo>
                      <a:pt x="777" y="0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44" name="Google Shape;544;p8"/>
              <p:cNvSpPr/>
              <p:nvPr/>
            </p:nvSpPr>
            <p:spPr>
              <a:xfrm>
                <a:off x="1934025" y="2616400"/>
                <a:ext cx="19425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5" extrusionOk="0">
                    <a:moveTo>
                      <a:pt x="777" y="4155"/>
                    </a:moveTo>
                    <a:lnTo>
                      <a:pt x="1" y="4155"/>
                    </a:lnTo>
                    <a:lnTo>
                      <a:pt x="1" y="0"/>
                    </a:lnTo>
                    <a:lnTo>
                      <a:pt x="777" y="0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45" name="Google Shape;545;p8"/>
              <p:cNvSpPr/>
              <p:nvPr/>
            </p:nvSpPr>
            <p:spPr>
              <a:xfrm>
                <a:off x="1992225" y="2616400"/>
                <a:ext cx="19450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778" h="4155" extrusionOk="0">
                    <a:moveTo>
                      <a:pt x="777" y="4155"/>
                    </a:moveTo>
                    <a:lnTo>
                      <a:pt x="1" y="4155"/>
                    </a:lnTo>
                    <a:lnTo>
                      <a:pt x="1" y="0"/>
                    </a:lnTo>
                    <a:lnTo>
                      <a:pt x="777" y="0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46" name="Google Shape;546;p8"/>
              <p:cNvSpPr/>
              <p:nvPr/>
            </p:nvSpPr>
            <p:spPr>
              <a:xfrm>
                <a:off x="2050450" y="2616400"/>
                <a:ext cx="19425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5" extrusionOk="0">
                    <a:moveTo>
                      <a:pt x="776" y="4155"/>
                    </a:moveTo>
                    <a:lnTo>
                      <a:pt x="0" y="4155"/>
                    </a:lnTo>
                    <a:lnTo>
                      <a:pt x="0" y="0"/>
                    </a:lnTo>
                    <a:lnTo>
                      <a:pt x="776" y="0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47" name="Google Shape;547;p8"/>
              <p:cNvSpPr/>
              <p:nvPr/>
            </p:nvSpPr>
            <p:spPr>
              <a:xfrm>
                <a:off x="2109225" y="2616400"/>
                <a:ext cx="18850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754" h="4155" extrusionOk="0">
                    <a:moveTo>
                      <a:pt x="753" y="4155"/>
                    </a:moveTo>
                    <a:lnTo>
                      <a:pt x="0" y="4155"/>
                    </a:lnTo>
                    <a:lnTo>
                      <a:pt x="0" y="0"/>
                    </a:lnTo>
                    <a:lnTo>
                      <a:pt x="753" y="0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48" name="Google Shape;548;p8"/>
              <p:cNvSpPr/>
              <p:nvPr/>
            </p:nvSpPr>
            <p:spPr>
              <a:xfrm>
                <a:off x="1892950" y="2616400"/>
                <a:ext cx="243100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9724" h="4155" extrusionOk="0">
                    <a:moveTo>
                      <a:pt x="9724" y="4155"/>
                    </a:moveTo>
                    <a:lnTo>
                      <a:pt x="0" y="4155"/>
                    </a:lnTo>
                    <a:lnTo>
                      <a:pt x="0" y="0"/>
                    </a:lnTo>
                    <a:lnTo>
                      <a:pt x="9724" y="0"/>
                    </a:lnTo>
                    <a:close/>
                  </a:path>
                </a:pathLst>
              </a:custGeom>
              <a:solidFill>
                <a:srgbClr val="FFE6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49" name="Google Shape;549;p8"/>
              <p:cNvSpPr/>
              <p:nvPr/>
            </p:nvSpPr>
            <p:spPr>
              <a:xfrm>
                <a:off x="2074400" y="2616400"/>
                <a:ext cx="61650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4155" extrusionOk="0">
                    <a:moveTo>
                      <a:pt x="2466" y="4155"/>
                    </a:moveTo>
                    <a:lnTo>
                      <a:pt x="1" y="4155"/>
                    </a:lnTo>
                    <a:lnTo>
                      <a:pt x="1" y="0"/>
                    </a:lnTo>
                    <a:lnTo>
                      <a:pt x="2466" y="0"/>
                    </a:lnTo>
                    <a:close/>
                  </a:path>
                </a:pathLst>
              </a:custGeom>
              <a:solidFill>
                <a:srgbClr val="FCE8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0" name="Google Shape;550;p8"/>
              <p:cNvSpPr/>
              <p:nvPr/>
            </p:nvSpPr>
            <p:spPr>
              <a:xfrm>
                <a:off x="1914625" y="2512550"/>
                <a:ext cx="443975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17759" h="4155" extrusionOk="0">
                    <a:moveTo>
                      <a:pt x="1" y="4154"/>
                    </a:moveTo>
                    <a:lnTo>
                      <a:pt x="17759" y="4154"/>
                    </a:lnTo>
                    <a:lnTo>
                      <a:pt x="17759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EAE0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1" name="Google Shape;551;p8"/>
              <p:cNvSpPr/>
              <p:nvPr/>
            </p:nvSpPr>
            <p:spPr>
              <a:xfrm>
                <a:off x="1914625" y="2512550"/>
                <a:ext cx="443975" cy="14850"/>
              </a:xfrm>
              <a:custGeom>
                <a:avLst/>
                <a:gdLst/>
                <a:ahLst/>
                <a:cxnLst/>
                <a:rect l="l" t="t" r="r" b="b"/>
                <a:pathLst>
                  <a:path w="17759" h="594" extrusionOk="0">
                    <a:moveTo>
                      <a:pt x="1" y="0"/>
                    </a:moveTo>
                    <a:lnTo>
                      <a:pt x="1" y="594"/>
                    </a:lnTo>
                    <a:lnTo>
                      <a:pt x="17759" y="594"/>
                    </a:lnTo>
                    <a:lnTo>
                      <a:pt x="17759" y="0"/>
                    </a:lnTo>
                    <a:close/>
                  </a:path>
                </a:pathLst>
              </a:custGeom>
              <a:solidFill>
                <a:srgbClr val="FCCC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2" name="Google Shape;552;p8"/>
              <p:cNvSpPr/>
              <p:nvPr/>
            </p:nvSpPr>
            <p:spPr>
              <a:xfrm>
                <a:off x="1951725" y="2512550"/>
                <a:ext cx="19425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5" extrusionOk="0">
                    <a:moveTo>
                      <a:pt x="776" y="4154"/>
                    </a:moveTo>
                    <a:lnTo>
                      <a:pt x="0" y="4154"/>
                    </a:lnTo>
                    <a:lnTo>
                      <a:pt x="0" y="0"/>
                    </a:lnTo>
                    <a:lnTo>
                      <a:pt x="776" y="0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3" name="Google Shape;553;p8"/>
              <p:cNvSpPr/>
              <p:nvPr/>
            </p:nvSpPr>
            <p:spPr>
              <a:xfrm>
                <a:off x="2010500" y="2512550"/>
                <a:ext cx="18850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754" h="4155" extrusionOk="0">
                    <a:moveTo>
                      <a:pt x="754" y="4154"/>
                    </a:moveTo>
                    <a:lnTo>
                      <a:pt x="0" y="4154"/>
                    </a:lnTo>
                    <a:lnTo>
                      <a:pt x="0" y="0"/>
                    </a:lnTo>
                    <a:lnTo>
                      <a:pt x="754" y="0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4" name="Google Shape;554;p8"/>
              <p:cNvSpPr/>
              <p:nvPr/>
            </p:nvSpPr>
            <p:spPr>
              <a:xfrm>
                <a:off x="2068700" y="2512550"/>
                <a:ext cx="19425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5" extrusionOk="0">
                    <a:moveTo>
                      <a:pt x="777" y="4154"/>
                    </a:moveTo>
                    <a:lnTo>
                      <a:pt x="1" y="4154"/>
                    </a:lnTo>
                    <a:lnTo>
                      <a:pt x="1" y="0"/>
                    </a:lnTo>
                    <a:lnTo>
                      <a:pt x="777" y="0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5" name="Google Shape;555;p8"/>
              <p:cNvSpPr/>
              <p:nvPr/>
            </p:nvSpPr>
            <p:spPr>
              <a:xfrm>
                <a:off x="2126900" y="2512550"/>
                <a:ext cx="19425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5" extrusionOk="0">
                    <a:moveTo>
                      <a:pt x="777" y="4154"/>
                    </a:moveTo>
                    <a:lnTo>
                      <a:pt x="1" y="4154"/>
                    </a:lnTo>
                    <a:lnTo>
                      <a:pt x="1" y="0"/>
                    </a:lnTo>
                    <a:lnTo>
                      <a:pt x="777" y="0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6" name="Google Shape;556;p8"/>
              <p:cNvSpPr/>
              <p:nvPr/>
            </p:nvSpPr>
            <p:spPr>
              <a:xfrm>
                <a:off x="2185100" y="2512550"/>
                <a:ext cx="19425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5" extrusionOk="0">
                    <a:moveTo>
                      <a:pt x="777" y="4154"/>
                    </a:moveTo>
                    <a:lnTo>
                      <a:pt x="1" y="4154"/>
                    </a:lnTo>
                    <a:lnTo>
                      <a:pt x="1" y="0"/>
                    </a:lnTo>
                    <a:lnTo>
                      <a:pt x="777" y="0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7" name="Google Shape;557;p8"/>
              <p:cNvSpPr/>
              <p:nvPr/>
            </p:nvSpPr>
            <p:spPr>
              <a:xfrm>
                <a:off x="2243325" y="2512550"/>
                <a:ext cx="19425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5" extrusionOk="0">
                    <a:moveTo>
                      <a:pt x="776" y="4154"/>
                    </a:moveTo>
                    <a:lnTo>
                      <a:pt x="0" y="4154"/>
                    </a:lnTo>
                    <a:lnTo>
                      <a:pt x="0" y="0"/>
                    </a:lnTo>
                    <a:lnTo>
                      <a:pt x="776" y="0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8" name="Google Shape;558;p8"/>
              <p:cNvSpPr/>
              <p:nvPr/>
            </p:nvSpPr>
            <p:spPr>
              <a:xfrm>
                <a:off x="2302100" y="2512550"/>
                <a:ext cx="18850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754" h="4155" extrusionOk="0">
                    <a:moveTo>
                      <a:pt x="753" y="4154"/>
                    </a:moveTo>
                    <a:lnTo>
                      <a:pt x="0" y="4154"/>
                    </a:lnTo>
                    <a:lnTo>
                      <a:pt x="0" y="0"/>
                    </a:lnTo>
                    <a:lnTo>
                      <a:pt x="753" y="0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9" name="Google Shape;559;p8"/>
              <p:cNvSpPr/>
              <p:nvPr/>
            </p:nvSpPr>
            <p:spPr>
              <a:xfrm>
                <a:off x="2085825" y="2512550"/>
                <a:ext cx="243100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9724" h="4155" extrusionOk="0">
                    <a:moveTo>
                      <a:pt x="9724" y="4154"/>
                    </a:moveTo>
                    <a:lnTo>
                      <a:pt x="0" y="4154"/>
                    </a:lnTo>
                    <a:lnTo>
                      <a:pt x="0" y="0"/>
                    </a:lnTo>
                    <a:lnTo>
                      <a:pt x="9724" y="0"/>
                    </a:lnTo>
                    <a:close/>
                  </a:path>
                </a:pathLst>
              </a:custGeom>
              <a:solidFill>
                <a:srgbClr val="FFE6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60" name="Google Shape;560;p8"/>
              <p:cNvSpPr/>
              <p:nvPr/>
            </p:nvSpPr>
            <p:spPr>
              <a:xfrm>
                <a:off x="2267275" y="2512550"/>
                <a:ext cx="61650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4155" extrusionOk="0">
                    <a:moveTo>
                      <a:pt x="2466" y="4154"/>
                    </a:moveTo>
                    <a:lnTo>
                      <a:pt x="1" y="4154"/>
                    </a:lnTo>
                    <a:lnTo>
                      <a:pt x="1" y="0"/>
                    </a:lnTo>
                    <a:lnTo>
                      <a:pt x="2466" y="0"/>
                    </a:lnTo>
                    <a:close/>
                  </a:path>
                </a:pathLst>
              </a:custGeom>
              <a:solidFill>
                <a:srgbClr val="FCE8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61" name="Google Shape;561;p8"/>
              <p:cNvSpPr/>
              <p:nvPr/>
            </p:nvSpPr>
            <p:spPr>
              <a:xfrm>
                <a:off x="1846725" y="2408675"/>
                <a:ext cx="443975" cy="103900"/>
              </a:xfrm>
              <a:custGeom>
                <a:avLst/>
                <a:gdLst/>
                <a:ahLst/>
                <a:cxnLst/>
                <a:rect l="l" t="t" r="r" b="b"/>
                <a:pathLst>
                  <a:path w="17759" h="4156" extrusionOk="0">
                    <a:moveTo>
                      <a:pt x="1" y="4155"/>
                    </a:moveTo>
                    <a:lnTo>
                      <a:pt x="17759" y="4155"/>
                    </a:lnTo>
                    <a:lnTo>
                      <a:pt x="17759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EAE0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62" name="Google Shape;562;p8"/>
              <p:cNvSpPr/>
              <p:nvPr/>
            </p:nvSpPr>
            <p:spPr>
              <a:xfrm>
                <a:off x="1846725" y="2408675"/>
                <a:ext cx="443975" cy="14875"/>
              </a:xfrm>
              <a:custGeom>
                <a:avLst/>
                <a:gdLst/>
                <a:ahLst/>
                <a:cxnLst/>
                <a:rect l="l" t="t" r="r" b="b"/>
                <a:pathLst>
                  <a:path w="17759" h="595" extrusionOk="0">
                    <a:moveTo>
                      <a:pt x="1" y="1"/>
                    </a:moveTo>
                    <a:lnTo>
                      <a:pt x="1" y="594"/>
                    </a:lnTo>
                    <a:lnTo>
                      <a:pt x="17759" y="594"/>
                    </a:lnTo>
                    <a:lnTo>
                      <a:pt x="17759" y="1"/>
                    </a:lnTo>
                    <a:close/>
                  </a:path>
                </a:pathLst>
              </a:custGeom>
              <a:solidFill>
                <a:srgbClr val="FCCC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63" name="Google Shape;563;p8"/>
              <p:cNvSpPr/>
              <p:nvPr/>
            </p:nvSpPr>
            <p:spPr>
              <a:xfrm>
                <a:off x="1883825" y="2408675"/>
                <a:ext cx="19425" cy="103900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6" extrusionOk="0">
                    <a:moveTo>
                      <a:pt x="776" y="4155"/>
                    </a:moveTo>
                    <a:lnTo>
                      <a:pt x="0" y="4155"/>
                    </a:lnTo>
                    <a:lnTo>
                      <a:pt x="0" y="1"/>
                    </a:lnTo>
                    <a:lnTo>
                      <a:pt x="776" y="1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64" name="Google Shape;564;p8"/>
              <p:cNvSpPr/>
              <p:nvPr/>
            </p:nvSpPr>
            <p:spPr>
              <a:xfrm>
                <a:off x="1942600" y="2408675"/>
                <a:ext cx="18850" cy="103900"/>
              </a:xfrm>
              <a:custGeom>
                <a:avLst/>
                <a:gdLst/>
                <a:ahLst/>
                <a:cxnLst/>
                <a:rect l="l" t="t" r="r" b="b"/>
                <a:pathLst>
                  <a:path w="754" h="4156" extrusionOk="0">
                    <a:moveTo>
                      <a:pt x="753" y="4155"/>
                    </a:moveTo>
                    <a:lnTo>
                      <a:pt x="0" y="4155"/>
                    </a:lnTo>
                    <a:lnTo>
                      <a:pt x="0" y="1"/>
                    </a:lnTo>
                    <a:lnTo>
                      <a:pt x="753" y="1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65" name="Google Shape;565;p8"/>
              <p:cNvSpPr/>
              <p:nvPr/>
            </p:nvSpPr>
            <p:spPr>
              <a:xfrm>
                <a:off x="2000800" y="2408675"/>
                <a:ext cx="19425" cy="103900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6" extrusionOk="0">
                    <a:moveTo>
                      <a:pt x="776" y="4155"/>
                    </a:moveTo>
                    <a:lnTo>
                      <a:pt x="0" y="4155"/>
                    </a:lnTo>
                    <a:lnTo>
                      <a:pt x="0" y="1"/>
                    </a:lnTo>
                    <a:lnTo>
                      <a:pt x="776" y="1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66" name="Google Shape;566;p8"/>
              <p:cNvSpPr/>
              <p:nvPr/>
            </p:nvSpPr>
            <p:spPr>
              <a:xfrm>
                <a:off x="2059000" y="2408675"/>
                <a:ext cx="19425" cy="103900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6" extrusionOk="0">
                    <a:moveTo>
                      <a:pt x="777" y="4155"/>
                    </a:moveTo>
                    <a:lnTo>
                      <a:pt x="1" y="4155"/>
                    </a:lnTo>
                    <a:lnTo>
                      <a:pt x="1" y="1"/>
                    </a:lnTo>
                    <a:lnTo>
                      <a:pt x="777" y="1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67" name="Google Shape;567;p8"/>
              <p:cNvSpPr/>
              <p:nvPr/>
            </p:nvSpPr>
            <p:spPr>
              <a:xfrm>
                <a:off x="2117200" y="2408675"/>
                <a:ext cx="19425" cy="103900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6" extrusionOk="0">
                    <a:moveTo>
                      <a:pt x="777" y="4155"/>
                    </a:moveTo>
                    <a:lnTo>
                      <a:pt x="1" y="4155"/>
                    </a:lnTo>
                    <a:lnTo>
                      <a:pt x="1" y="1"/>
                    </a:lnTo>
                    <a:lnTo>
                      <a:pt x="777" y="1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68" name="Google Shape;568;p8"/>
              <p:cNvSpPr/>
              <p:nvPr/>
            </p:nvSpPr>
            <p:spPr>
              <a:xfrm>
                <a:off x="2175400" y="2408675"/>
                <a:ext cx="19425" cy="103900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6" extrusionOk="0">
                    <a:moveTo>
                      <a:pt x="777" y="4155"/>
                    </a:moveTo>
                    <a:lnTo>
                      <a:pt x="1" y="4155"/>
                    </a:lnTo>
                    <a:lnTo>
                      <a:pt x="1" y="1"/>
                    </a:lnTo>
                    <a:lnTo>
                      <a:pt x="777" y="1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69" name="Google Shape;569;p8"/>
              <p:cNvSpPr/>
              <p:nvPr/>
            </p:nvSpPr>
            <p:spPr>
              <a:xfrm>
                <a:off x="2233625" y="2408675"/>
                <a:ext cx="19425" cy="103900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6" extrusionOk="0">
                    <a:moveTo>
                      <a:pt x="776" y="4155"/>
                    </a:moveTo>
                    <a:lnTo>
                      <a:pt x="0" y="4155"/>
                    </a:lnTo>
                    <a:lnTo>
                      <a:pt x="0" y="1"/>
                    </a:lnTo>
                    <a:lnTo>
                      <a:pt x="776" y="1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70" name="Google Shape;570;p8"/>
              <p:cNvSpPr/>
              <p:nvPr/>
            </p:nvSpPr>
            <p:spPr>
              <a:xfrm>
                <a:off x="2017925" y="2408675"/>
                <a:ext cx="243100" cy="103900"/>
              </a:xfrm>
              <a:custGeom>
                <a:avLst/>
                <a:gdLst/>
                <a:ahLst/>
                <a:cxnLst/>
                <a:rect l="l" t="t" r="r" b="b"/>
                <a:pathLst>
                  <a:path w="9724" h="4156" extrusionOk="0">
                    <a:moveTo>
                      <a:pt x="9724" y="4155"/>
                    </a:moveTo>
                    <a:lnTo>
                      <a:pt x="0" y="4155"/>
                    </a:lnTo>
                    <a:lnTo>
                      <a:pt x="0" y="1"/>
                    </a:lnTo>
                    <a:lnTo>
                      <a:pt x="9724" y="1"/>
                    </a:lnTo>
                    <a:close/>
                  </a:path>
                </a:pathLst>
              </a:custGeom>
              <a:solidFill>
                <a:srgbClr val="FFE6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71" name="Google Shape;571;p8"/>
              <p:cNvSpPr/>
              <p:nvPr/>
            </p:nvSpPr>
            <p:spPr>
              <a:xfrm>
                <a:off x="2198800" y="2408675"/>
                <a:ext cx="62225" cy="103900"/>
              </a:xfrm>
              <a:custGeom>
                <a:avLst/>
                <a:gdLst/>
                <a:ahLst/>
                <a:cxnLst/>
                <a:rect l="l" t="t" r="r" b="b"/>
                <a:pathLst>
                  <a:path w="2489" h="4156" extrusionOk="0">
                    <a:moveTo>
                      <a:pt x="2489" y="4155"/>
                    </a:moveTo>
                    <a:lnTo>
                      <a:pt x="1" y="4155"/>
                    </a:lnTo>
                    <a:lnTo>
                      <a:pt x="1" y="1"/>
                    </a:lnTo>
                    <a:lnTo>
                      <a:pt x="2489" y="1"/>
                    </a:lnTo>
                    <a:close/>
                  </a:path>
                </a:pathLst>
              </a:custGeom>
              <a:solidFill>
                <a:srgbClr val="FCE8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572" name="Google Shape;572;p8"/>
          <p:cNvSpPr/>
          <p:nvPr/>
        </p:nvSpPr>
        <p:spPr>
          <a:xfrm>
            <a:off x="10580730" y="3767748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73" name="Google Shape;573;p8"/>
          <p:cNvSpPr/>
          <p:nvPr/>
        </p:nvSpPr>
        <p:spPr>
          <a:xfrm>
            <a:off x="10825263" y="1912231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2338231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bg>
      <p:bgPr>
        <a:solidFill>
          <a:schemeClr val="dk1"/>
        </a:solidFill>
        <a:effectLst/>
      </p:bgPr>
    </p:bg>
    <p:spTree>
      <p:nvGrpSpPr>
        <p:cNvPr id="1" name="Shape 5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75" name="Google Shape;575;p9"/>
          <p:cNvGrpSpPr/>
          <p:nvPr/>
        </p:nvGrpSpPr>
        <p:grpSpPr>
          <a:xfrm>
            <a:off x="-184227" y="-399294"/>
            <a:ext cx="13152739" cy="7397993"/>
            <a:chOff x="238125" y="822050"/>
            <a:chExt cx="7136850" cy="4051475"/>
          </a:xfrm>
        </p:grpSpPr>
        <p:sp>
          <p:nvSpPr>
            <p:cNvPr id="576" name="Google Shape;576;p9"/>
            <p:cNvSpPr/>
            <p:nvPr/>
          </p:nvSpPr>
          <p:spPr>
            <a:xfrm>
              <a:off x="238125" y="114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7" name="Google Shape;577;p9"/>
            <p:cNvSpPr/>
            <p:nvPr/>
          </p:nvSpPr>
          <p:spPr>
            <a:xfrm>
              <a:off x="238125" y="27590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8" name="Google Shape;578;p9"/>
            <p:cNvSpPr/>
            <p:nvPr/>
          </p:nvSpPr>
          <p:spPr>
            <a:xfrm>
              <a:off x="238125" y="250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9" name="Google Shape;579;p9"/>
            <p:cNvSpPr/>
            <p:nvPr/>
          </p:nvSpPr>
          <p:spPr>
            <a:xfrm>
              <a:off x="238125" y="22460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0" name="Google Shape;580;p9"/>
            <p:cNvSpPr/>
            <p:nvPr/>
          </p:nvSpPr>
          <p:spPr>
            <a:xfrm>
              <a:off x="238125" y="1971075"/>
              <a:ext cx="7136850" cy="0"/>
            </a:xfrm>
            <a:custGeom>
              <a:avLst/>
              <a:gdLst/>
              <a:ahLst/>
              <a:cxnLst/>
              <a:rect l="l" t="t" r="r" b="b"/>
              <a:pathLst>
                <a:path w="285474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1" name="Google Shape;581;p9"/>
            <p:cNvSpPr/>
            <p:nvPr/>
          </p:nvSpPr>
          <p:spPr>
            <a:xfrm>
              <a:off x="238125" y="169607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2" name="Google Shape;582;p9"/>
            <p:cNvSpPr/>
            <p:nvPr/>
          </p:nvSpPr>
          <p:spPr>
            <a:xfrm>
              <a:off x="238125" y="1420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3" name="Google Shape;583;p9"/>
            <p:cNvSpPr/>
            <p:nvPr/>
          </p:nvSpPr>
          <p:spPr>
            <a:xfrm>
              <a:off x="238125" y="33092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4" name="Google Shape;584;p9"/>
            <p:cNvSpPr/>
            <p:nvPr/>
          </p:nvSpPr>
          <p:spPr>
            <a:xfrm>
              <a:off x="238125" y="30155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5" name="Google Shape;585;p9"/>
            <p:cNvSpPr/>
            <p:nvPr/>
          </p:nvSpPr>
          <p:spPr>
            <a:xfrm>
              <a:off x="238125" y="47439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6" name="Google Shape;586;p9"/>
            <p:cNvSpPr/>
            <p:nvPr/>
          </p:nvSpPr>
          <p:spPr>
            <a:xfrm>
              <a:off x="238125" y="44549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7" name="Google Shape;587;p9"/>
            <p:cNvSpPr/>
            <p:nvPr/>
          </p:nvSpPr>
          <p:spPr>
            <a:xfrm>
              <a:off x="238125" y="4167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8" name="Google Shape;588;p9"/>
            <p:cNvSpPr/>
            <p:nvPr/>
          </p:nvSpPr>
          <p:spPr>
            <a:xfrm>
              <a:off x="238125" y="38817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9" name="Google Shape;589;p9"/>
            <p:cNvSpPr/>
            <p:nvPr/>
          </p:nvSpPr>
          <p:spPr>
            <a:xfrm>
              <a:off x="238125" y="35953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0" name="Google Shape;590;p9"/>
            <p:cNvSpPr/>
            <p:nvPr/>
          </p:nvSpPr>
          <p:spPr>
            <a:xfrm>
              <a:off x="5075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1" name="Google Shape;591;p9"/>
            <p:cNvSpPr/>
            <p:nvPr/>
          </p:nvSpPr>
          <p:spPr>
            <a:xfrm>
              <a:off x="3244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2" name="Google Shape;592;p9"/>
            <p:cNvSpPr/>
            <p:nvPr/>
          </p:nvSpPr>
          <p:spPr>
            <a:xfrm>
              <a:off x="29400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3" name="Google Shape;593;p9"/>
            <p:cNvSpPr/>
            <p:nvPr/>
          </p:nvSpPr>
          <p:spPr>
            <a:xfrm>
              <a:off x="2635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4" name="Google Shape;594;p9"/>
            <p:cNvSpPr/>
            <p:nvPr/>
          </p:nvSpPr>
          <p:spPr>
            <a:xfrm>
              <a:off x="2331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5" name="Google Shape;595;p9"/>
            <p:cNvSpPr/>
            <p:nvPr/>
          </p:nvSpPr>
          <p:spPr>
            <a:xfrm>
              <a:off x="20279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6" name="Google Shape;596;p9"/>
            <p:cNvSpPr/>
            <p:nvPr/>
          </p:nvSpPr>
          <p:spPr>
            <a:xfrm>
              <a:off x="17239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7" name="Google Shape;597;p9"/>
            <p:cNvSpPr/>
            <p:nvPr/>
          </p:nvSpPr>
          <p:spPr>
            <a:xfrm>
              <a:off x="14197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8" name="Google Shape;598;p9"/>
            <p:cNvSpPr/>
            <p:nvPr/>
          </p:nvSpPr>
          <p:spPr>
            <a:xfrm>
              <a:off x="1115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9" name="Google Shape;599;p9"/>
            <p:cNvSpPr/>
            <p:nvPr/>
          </p:nvSpPr>
          <p:spPr>
            <a:xfrm>
              <a:off x="811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0" name="Google Shape;600;p9"/>
            <p:cNvSpPr/>
            <p:nvPr/>
          </p:nvSpPr>
          <p:spPr>
            <a:xfrm>
              <a:off x="3548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1" name="Google Shape;601;p9"/>
            <p:cNvSpPr/>
            <p:nvPr/>
          </p:nvSpPr>
          <p:spPr>
            <a:xfrm>
              <a:off x="62845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2" name="Google Shape;602;p9"/>
            <p:cNvSpPr/>
            <p:nvPr/>
          </p:nvSpPr>
          <p:spPr>
            <a:xfrm>
              <a:off x="5980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3" name="Google Shape;603;p9"/>
            <p:cNvSpPr/>
            <p:nvPr/>
          </p:nvSpPr>
          <p:spPr>
            <a:xfrm>
              <a:off x="5676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4" name="Google Shape;604;p9"/>
            <p:cNvSpPr/>
            <p:nvPr/>
          </p:nvSpPr>
          <p:spPr>
            <a:xfrm>
              <a:off x="53724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5" name="Google Shape;605;p9"/>
            <p:cNvSpPr/>
            <p:nvPr/>
          </p:nvSpPr>
          <p:spPr>
            <a:xfrm>
              <a:off x="50684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6" name="Google Shape;606;p9"/>
            <p:cNvSpPr/>
            <p:nvPr/>
          </p:nvSpPr>
          <p:spPr>
            <a:xfrm>
              <a:off x="47644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7" name="Google Shape;607;p9"/>
            <p:cNvSpPr/>
            <p:nvPr/>
          </p:nvSpPr>
          <p:spPr>
            <a:xfrm>
              <a:off x="4460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8" name="Google Shape;608;p9"/>
            <p:cNvSpPr/>
            <p:nvPr/>
          </p:nvSpPr>
          <p:spPr>
            <a:xfrm>
              <a:off x="4156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9" name="Google Shape;609;p9"/>
            <p:cNvSpPr/>
            <p:nvPr/>
          </p:nvSpPr>
          <p:spPr>
            <a:xfrm>
              <a:off x="38522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0" name="Google Shape;610;p9"/>
            <p:cNvSpPr/>
            <p:nvPr/>
          </p:nvSpPr>
          <p:spPr>
            <a:xfrm>
              <a:off x="65885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1" name="Google Shape;611;p9"/>
            <p:cNvSpPr/>
            <p:nvPr/>
          </p:nvSpPr>
          <p:spPr>
            <a:xfrm>
              <a:off x="71967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2" name="Google Shape;612;p9"/>
            <p:cNvSpPr/>
            <p:nvPr/>
          </p:nvSpPr>
          <p:spPr>
            <a:xfrm>
              <a:off x="68927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613" name="Google Shape;613;p9"/>
          <p:cNvSpPr/>
          <p:nvPr/>
        </p:nvSpPr>
        <p:spPr>
          <a:xfrm>
            <a:off x="921767" y="1644233"/>
            <a:ext cx="5145200" cy="2093200"/>
          </a:xfrm>
          <a:prstGeom prst="roundRect">
            <a:avLst>
              <a:gd name="adj" fmla="val 16667"/>
            </a:avLst>
          </a:prstGeom>
          <a:solidFill>
            <a:schemeClr val="lt1"/>
          </a:solidFill>
          <a:ln w="76200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14" name="Google Shape;614;p9"/>
          <p:cNvSpPr/>
          <p:nvPr/>
        </p:nvSpPr>
        <p:spPr>
          <a:xfrm>
            <a:off x="936367" y="4148333"/>
            <a:ext cx="5145200" cy="1146000"/>
          </a:xfrm>
          <a:prstGeom prst="roundRect">
            <a:avLst>
              <a:gd name="adj" fmla="val 16667"/>
            </a:avLst>
          </a:prstGeom>
          <a:solidFill>
            <a:schemeClr val="accent1"/>
          </a:solidFill>
          <a:ln w="762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15" name="Google Shape;615;p9"/>
          <p:cNvSpPr txBox="1">
            <a:spLocks noGrp="1"/>
          </p:cNvSpPr>
          <p:nvPr>
            <p:ph type="title"/>
          </p:nvPr>
        </p:nvSpPr>
        <p:spPr>
          <a:xfrm>
            <a:off x="950967" y="1801233"/>
            <a:ext cx="5116000" cy="177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667"/>
            </a:lvl1pPr>
            <a:lvl2pPr lvl="1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2pPr>
            <a:lvl3pPr lvl="2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3pPr>
            <a:lvl4pPr lvl="3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4pPr>
            <a:lvl5pPr lvl="4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5pPr>
            <a:lvl6pPr lvl="5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6pPr>
            <a:lvl7pPr lvl="6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7pPr>
            <a:lvl8pPr lvl="7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8pPr>
            <a:lvl9pPr lvl="8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9pPr>
          </a:lstStyle>
          <a:p>
            <a:endParaRPr/>
          </a:p>
        </p:txBody>
      </p:sp>
      <p:sp>
        <p:nvSpPr>
          <p:cNvPr id="616" name="Google Shape;616;p9"/>
          <p:cNvSpPr txBox="1">
            <a:spLocks noGrp="1"/>
          </p:cNvSpPr>
          <p:nvPr>
            <p:ph type="subTitle" idx="1"/>
          </p:nvPr>
        </p:nvSpPr>
        <p:spPr>
          <a:xfrm>
            <a:off x="950967" y="4189933"/>
            <a:ext cx="5116000" cy="1062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grpSp>
        <p:nvGrpSpPr>
          <p:cNvPr id="617" name="Google Shape;617;p9"/>
          <p:cNvGrpSpPr/>
          <p:nvPr/>
        </p:nvGrpSpPr>
        <p:grpSpPr>
          <a:xfrm rot="-4500389">
            <a:off x="5490929" y="5016493"/>
            <a:ext cx="675800" cy="675843"/>
            <a:chOff x="3312800" y="1179225"/>
            <a:chExt cx="473725" cy="473700"/>
          </a:xfrm>
        </p:grpSpPr>
        <p:sp>
          <p:nvSpPr>
            <p:cNvPr id="618" name="Google Shape;618;p9"/>
            <p:cNvSpPr/>
            <p:nvPr/>
          </p:nvSpPr>
          <p:spPr>
            <a:xfrm>
              <a:off x="3312800" y="1179225"/>
              <a:ext cx="473725" cy="473700"/>
            </a:xfrm>
            <a:custGeom>
              <a:avLst/>
              <a:gdLst/>
              <a:ahLst/>
              <a:cxnLst/>
              <a:rect l="l" t="t" r="r" b="b"/>
              <a:pathLst>
                <a:path w="18949" h="18948" extrusionOk="0">
                  <a:moveTo>
                    <a:pt x="9474" y="0"/>
                  </a:moveTo>
                  <a:cubicBezTo>
                    <a:pt x="4236" y="0"/>
                    <a:pt x="1" y="4236"/>
                    <a:pt x="1" y="9474"/>
                  </a:cubicBezTo>
                  <a:cubicBezTo>
                    <a:pt x="1" y="14712"/>
                    <a:pt x="4236" y="18948"/>
                    <a:pt x="9474" y="18948"/>
                  </a:cubicBezTo>
                  <a:cubicBezTo>
                    <a:pt x="14713" y="18948"/>
                    <a:pt x="18948" y="14712"/>
                    <a:pt x="18948" y="9474"/>
                  </a:cubicBezTo>
                  <a:cubicBezTo>
                    <a:pt x="18948" y="4236"/>
                    <a:pt x="14713" y="0"/>
                    <a:pt x="9474" y="0"/>
                  </a:cubicBezTo>
                  <a:close/>
                </a:path>
              </a:pathLst>
            </a:custGeom>
            <a:solidFill>
              <a:schemeClr val="lt2"/>
            </a:solidFill>
            <a:ln w="762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9" name="Google Shape;619;p9"/>
            <p:cNvSpPr/>
            <p:nvPr/>
          </p:nvSpPr>
          <p:spPr>
            <a:xfrm>
              <a:off x="3366075" y="1255250"/>
              <a:ext cx="367175" cy="321750"/>
            </a:xfrm>
            <a:custGeom>
              <a:avLst/>
              <a:gdLst/>
              <a:ahLst/>
              <a:cxnLst/>
              <a:rect l="l" t="t" r="r" b="b"/>
              <a:pathLst>
                <a:path w="14687" h="12870" extrusionOk="0">
                  <a:moveTo>
                    <a:pt x="7320" y="1"/>
                  </a:moveTo>
                  <a:cubicBezTo>
                    <a:pt x="6348" y="1"/>
                    <a:pt x="5362" y="223"/>
                    <a:pt x="4436" y="694"/>
                  </a:cubicBezTo>
                  <a:cubicBezTo>
                    <a:pt x="1253" y="2323"/>
                    <a:pt x="0" y="6182"/>
                    <a:pt x="1604" y="9340"/>
                  </a:cubicBezTo>
                  <a:cubicBezTo>
                    <a:pt x="2753" y="11585"/>
                    <a:pt x="5011" y="12870"/>
                    <a:pt x="7350" y="12870"/>
                  </a:cubicBezTo>
                  <a:cubicBezTo>
                    <a:pt x="8328" y="12870"/>
                    <a:pt x="9320" y="12645"/>
                    <a:pt x="10251" y="12172"/>
                  </a:cubicBezTo>
                  <a:cubicBezTo>
                    <a:pt x="13409" y="10543"/>
                    <a:pt x="14687" y="6684"/>
                    <a:pt x="13058" y="3526"/>
                  </a:cubicBezTo>
                  <a:cubicBezTo>
                    <a:pt x="11924" y="1294"/>
                    <a:pt x="9664" y="1"/>
                    <a:pt x="732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0" name="Google Shape;620;p9"/>
            <p:cNvSpPr/>
            <p:nvPr/>
          </p:nvSpPr>
          <p:spPr>
            <a:xfrm>
              <a:off x="3424950" y="1327400"/>
              <a:ext cx="249400" cy="180100"/>
            </a:xfrm>
            <a:custGeom>
              <a:avLst/>
              <a:gdLst/>
              <a:ahLst/>
              <a:cxnLst/>
              <a:rect l="l" t="t" r="r" b="b"/>
              <a:pathLst>
                <a:path w="9976" h="7204" extrusionOk="0">
                  <a:moveTo>
                    <a:pt x="6917" y="1"/>
                  </a:moveTo>
                  <a:cubicBezTo>
                    <a:pt x="6507" y="1"/>
                    <a:pt x="6115" y="101"/>
                    <a:pt x="5740" y="289"/>
                  </a:cubicBezTo>
                  <a:cubicBezTo>
                    <a:pt x="5289" y="514"/>
                    <a:pt x="4913" y="865"/>
                    <a:pt x="4663" y="1316"/>
                  </a:cubicBezTo>
                  <a:cubicBezTo>
                    <a:pt x="4462" y="1667"/>
                    <a:pt x="4287" y="2118"/>
                    <a:pt x="4161" y="2695"/>
                  </a:cubicBezTo>
                  <a:cubicBezTo>
                    <a:pt x="3986" y="3397"/>
                    <a:pt x="3886" y="3923"/>
                    <a:pt x="3810" y="4224"/>
                  </a:cubicBezTo>
                  <a:cubicBezTo>
                    <a:pt x="3710" y="4575"/>
                    <a:pt x="3560" y="4800"/>
                    <a:pt x="3359" y="4900"/>
                  </a:cubicBezTo>
                  <a:cubicBezTo>
                    <a:pt x="3184" y="4976"/>
                    <a:pt x="3109" y="4976"/>
                    <a:pt x="3084" y="4976"/>
                  </a:cubicBezTo>
                  <a:cubicBezTo>
                    <a:pt x="2908" y="4951"/>
                    <a:pt x="2783" y="4875"/>
                    <a:pt x="2708" y="4725"/>
                  </a:cubicBezTo>
                  <a:cubicBezTo>
                    <a:pt x="2658" y="4625"/>
                    <a:pt x="2658" y="4550"/>
                    <a:pt x="2683" y="4424"/>
                  </a:cubicBezTo>
                  <a:cubicBezTo>
                    <a:pt x="2733" y="4249"/>
                    <a:pt x="2933" y="4048"/>
                    <a:pt x="3234" y="3848"/>
                  </a:cubicBezTo>
                  <a:lnTo>
                    <a:pt x="3585" y="3622"/>
                  </a:lnTo>
                  <a:lnTo>
                    <a:pt x="2482" y="1743"/>
                  </a:lnTo>
                  <a:lnTo>
                    <a:pt x="2106" y="1968"/>
                  </a:lnTo>
                  <a:cubicBezTo>
                    <a:pt x="1605" y="2269"/>
                    <a:pt x="1204" y="2670"/>
                    <a:pt x="953" y="3121"/>
                  </a:cubicBezTo>
                  <a:cubicBezTo>
                    <a:pt x="678" y="3597"/>
                    <a:pt x="577" y="4098"/>
                    <a:pt x="627" y="4625"/>
                  </a:cubicBezTo>
                  <a:lnTo>
                    <a:pt x="1" y="4951"/>
                  </a:lnTo>
                  <a:lnTo>
                    <a:pt x="928" y="6755"/>
                  </a:lnTo>
                  <a:lnTo>
                    <a:pt x="1505" y="6454"/>
                  </a:lnTo>
                  <a:cubicBezTo>
                    <a:pt x="1755" y="6705"/>
                    <a:pt x="2006" y="6905"/>
                    <a:pt x="2307" y="7031"/>
                  </a:cubicBezTo>
                  <a:cubicBezTo>
                    <a:pt x="2588" y="7146"/>
                    <a:pt x="2879" y="7204"/>
                    <a:pt x="3174" y="7204"/>
                  </a:cubicBezTo>
                  <a:cubicBezTo>
                    <a:pt x="3589" y="7204"/>
                    <a:pt x="4013" y="7089"/>
                    <a:pt x="4437" y="6855"/>
                  </a:cubicBezTo>
                  <a:cubicBezTo>
                    <a:pt x="4813" y="6655"/>
                    <a:pt x="5164" y="6304"/>
                    <a:pt x="5440" y="5803"/>
                  </a:cubicBezTo>
                  <a:cubicBezTo>
                    <a:pt x="5640" y="5502"/>
                    <a:pt x="5790" y="5076"/>
                    <a:pt x="5916" y="4600"/>
                  </a:cubicBezTo>
                  <a:cubicBezTo>
                    <a:pt x="5966" y="4474"/>
                    <a:pt x="6016" y="4174"/>
                    <a:pt x="6091" y="3773"/>
                  </a:cubicBezTo>
                  <a:cubicBezTo>
                    <a:pt x="6141" y="3447"/>
                    <a:pt x="6191" y="3221"/>
                    <a:pt x="6242" y="3071"/>
                  </a:cubicBezTo>
                  <a:cubicBezTo>
                    <a:pt x="6392" y="2695"/>
                    <a:pt x="6592" y="2419"/>
                    <a:pt x="6818" y="2319"/>
                  </a:cubicBezTo>
                  <a:cubicBezTo>
                    <a:pt x="6943" y="2244"/>
                    <a:pt x="7069" y="2219"/>
                    <a:pt x="7169" y="2219"/>
                  </a:cubicBezTo>
                  <a:cubicBezTo>
                    <a:pt x="7244" y="2244"/>
                    <a:pt x="7294" y="2269"/>
                    <a:pt x="7369" y="2369"/>
                  </a:cubicBezTo>
                  <a:cubicBezTo>
                    <a:pt x="7420" y="2469"/>
                    <a:pt x="7420" y="2545"/>
                    <a:pt x="7420" y="2595"/>
                  </a:cubicBezTo>
                  <a:cubicBezTo>
                    <a:pt x="7344" y="2745"/>
                    <a:pt x="7219" y="2895"/>
                    <a:pt x="7019" y="3046"/>
                  </a:cubicBezTo>
                  <a:lnTo>
                    <a:pt x="6668" y="3271"/>
                  </a:lnTo>
                  <a:lnTo>
                    <a:pt x="7946" y="5051"/>
                  </a:lnTo>
                  <a:lnTo>
                    <a:pt x="8272" y="4850"/>
                  </a:lnTo>
                  <a:cubicBezTo>
                    <a:pt x="8873" y="4474"/>
                    <a:pt x="9249" y="3973"/>
                    <a:pt x="9399" y="3296"/>
                  </a:cubicBezTo>
                  <a:cubicBezTo>
                    <a:pt x="9450" y="3021"/>
                    <a:pt x="9450" y="2745"/>
                    <a:pt x="9399" y="2444"/>
                  </a:cubicBezTo>
                  <a:lnTo>
                    <a:pt x="9976" y="2144"/>
                  </a:lnTo>
                  <a:lnTo>
                    <a:pt x="9049" y="339"/>
                  </a:lnTo>
                  <a:lnTo>
                    <a:pt x="8497" y="640"/>
                  </a:lnTo>
                  <a:cubicBezTo>
                    <a:pt x="8121" y="289"/>
                    <a:pt x="7670" y="63"/>
                    <a:pt x="7169" y="13"/>
                  </a:cubicBezTo>
                  <a:cubicBezTo>
                    <a:pt x="7084" y="5"/>
                    <a:pt x="7000" y="1"/>
                    <a:pt x="69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621" name="Google Shape;621;p9"/>
          <p:cNvSpPr/>
          <p:nvPr/>
        </p:nvSpPr>
        <p:spPr>
          <a:xfrm>
            <a:off x="4793263" y="5484331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75762225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spTree>
      <p:nvGrpSpPr>
        <p:cNvPr id="1" name="Shape 21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66" name="Google Shape;2166;p34"/>
          <p:cNvGrpSpPr/>
          <p:nvPr/>
        </p:nvGrpSpPr>
        <p:grpSpPr>
          <a:xfrm>
            <a:off x="-184227" y="-399294"/>
            <a:ext cx="13152739" cy="7397993"/>
            <a:chOff x="238125" y="822050"/>
            <a:chExt cx="7136850" cy="4051475"/>
          </a:xfrm>
        </p:grpSpPr>
        <p:sp>
          <p:nvSpPr>
            <p:cNvPr id="2167" name="Google Shape;2167;p34"/>
            <p:cNvSpPr/>
            <p:nvPr/>
          </p:nvSpPr>
          <p:spPr>
            <a:xfrm>
              <a:off x="238125" y="114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8" name="Google Shape;2168;p34"/>
            <p:cNvSpPr/>
            <p:nvPr/>
          </p:nvSpPr>
          <p:spPr>
            <a:xfrm>
              <a:off x="238125" y="27590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9" name="Google Shape;2169;p34"/>
            <p:cNvSpPr/>
            <p:nvPr/>
          </p:nvSpPr>
          <p:spPr>
            <a:xfrm>
              <a:off x="238125" y="250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0" name="Google Shape;2170;p34"/>
            <p:cNvSpPr/>
            <p:nvPr/>
          </p:nvSpPr>
          <p:spPr>
            <a:xfrm>
              <a:off x="238125" y="22460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1" name="Google Shape;2171;p34"/>
            <p:cNvSpPr/>
            <p:nvPr/>
          </p:nvSpPr>
          <p:spPr>
            <a:xfrm>
              <a:off x="238125" y="1971075"/>
              <a:ext cx="7136850" cy="0"/>
            </a:xfrm>
            <a:custGeom>
              <a:avLst/>
              <a:gdLst/>
              <a:ahLst/>
              <a:cxnLst/>
              <a:rect l="l" t="t" r="r" b="b"/>
              <a:pathLst>
                <a:path w="285474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2" name="Google Shape;2172;p34"/>
            <p:cNvSpPr/>
            <p:nvPr/>
          </p:nvSpPr>
          <p:spPr>
            <a:xfrm>
              <a:off x="238125" y="169607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3" name="Google Shape;2173;p34"/>
            <p:cNvSpPr/>
            <p:nvPr/>
          </p:nvSpPr>
          <p:spPr>
            <a:xfrm>
              <a:off x="238125" y="1420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4" name="Google Shape;2174;p34"/>
            <p:cNvSpPr/>
            <p:nvPr/>
          </p:nvSpPr>
          <p:spPr>
            <a:xfrm>
              <a:off x="238125" y="33092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5" name="Google Shape;2175;p34"/>
            <p:cNvSpPr/>
            <p:nvPr/>
          </p:nvSpPr>
          <p:spPr>
            <a:xfrm>
              <a:off x="238125" y="30155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6" name="Google Shape;2176;p34"/>
            <p:cNvSpPr/>
            <p:nvPr/>
          </p:nvSpPr>
          <p:spPr>
            <a:xfrm>
              <a:off x="238125" y="47439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7" name="Google Shape;2177;p34"/>
            <p:cNvSpPr/>
            <p:nvPr/>
          </p:nvSpPr>
          <p:spPr>
            <a:xfrm>
              <a:off x="238125" y="44549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8" name="Google Shape;2178;p34"/>
            <p:cNvSpPr/>
            <p:nvPr/>
          </p:nvSpPr>
          <p:spPr>
            <a:xfrm>
              <a:off x="238125" y="4167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9" name="Google Shape;2179;p34"/>
            <p:cNvSpPr/>
            <p:nvPr/>
          </p:nvSpPr>
          <p:spPr>
            <a:xfrm>
              <a:off x="238125" y="38817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0" name="Google Shape;2180;p34"/>
            <p:cNvSpPr/>
            <p:nvPr/>
          </p:nvSpPr>
          <p:spPr>
            <a:xfrm>
              <a:off x="238125" y="35953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1" name="Google Shape;2181;p34"/>
            <p:cNvSpPr/>
            <p:nvPr/>
          </p:nvSpPr>
          <p:spPr>
            <a:xfrm>
              <a:off x="5075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2" name="Google Shape;2182;p34"/>
            <p:cNvSpPr/>
            <p:nvPr/>
          </p:nvSpPr>
          <p:spPr>
            <a:xfrm>
              <a:off x="3244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3" name="Google Shape;2183;p34"/>
            <p:cNvSpPr/>
            <p:nvPr/>
          </p:nvSpPr>
          <p:spPr>
            <a:xfrm>
              <a:off x="29400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4" name="Google Shape;2184;p34"/>
            <p:cNvSpPr/>
            <p:nvPr/>
          </p:nvSpPr>
          <p:spPr>
            <a:xfrm>
              <a:off x="2635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5" name="Google Shape;2185;p34"/>
            <p:cNvSpPr/>
            <p:nvPr/>
          </p:nvSpPr>
          <p:spPr>
            <a:xfrm>
              <a:off x="2331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6" name="Google Shape;2186;p34"/>
            <p:cNvSpPr/>
            <p:nvPr/>
          </p:nvSpPr>
          <p:spPr>
            <a:xfrm>
              <a:off x="20279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7" name="Google Shape;2187;p34"/>
            <p:cNvSpPr/>
            <p:nvPr/>
          </p:nvSpPr>
          <p:spPr>
            <a:xfrm>
              <a:off x="17239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8" name="Google Shape;2188;p34"/>
            <p:cNvSpPr/>
            <p:nvPr/>
          </p:nvSpPr>
          <p:spPr>
            <a:xfrm>
              <a:off x="14197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9" name="Google Shape;2189;p34"/>
            <p:cNvSpPr/>
            <p:nvPr/>
          </p:nvSpPr>
          <p:spPr>
            <a:xfrm>
              <a:off x="1115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0" name="Google Shape;2190;p34"/>
            <p:cNvSpPr/>
            <p:nvPr/>
          </p:nvSpPr>
          <p:spPr>
            <a:xfrm>
              <a:off x="811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1" name="Google Shape;2191;p34"/>
            <p:cNvSpPr/>
            <p:nvPr/>
          </p:nvSpPr>
          <p:spPr>
            <a:xfrm>
              <a:off x="3548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2" name="Google Shape;2192;p34"/>
            <p:cNvSpPr/>
            <p:nvPr/>
          </p:nvSpPr>
          <p:spPr>
            <a:xfrm>
              <a:off x="62845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3" name="Google Shape;2193;p34"/>
            <p:cNvSpPr/>
            <p:nvPr/>
          </p:nvSpPr>
          <p:spPr>
            <a:xfrm>
              <a:off x="5980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4" name="Google Shape;2194;p34"/>
            <p:cNvSpPr/>
            <p:nvPr/>
          </p:nvSpPr>
          <p:spPr>
            <a:xfrm>
              <a:off x="5676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5" name="Google Shape;2195;p34"/>
            <p:cNvSpPr/>
            <p:nvPr/>
          </p:nvSpPr>
          <p:spPr>
            <a:xfrm>
              <a:off x="53724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6" name="Google Shape;2196;p34"/>
            <p:cNvSpPr/>
            <p:nvPr/>
          </p:nvSpPr>
          <p:spPr>
            <a:xfrm>
              <a:off x="50684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7" name="Google Shape;2197;p34"/>
            <p:cNvSpPr/>
            <p:nvPr/>
          </p:nvSpPr>
          <p:spPr>
            <a:xfrm>
              <a:off x="47644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8" name="Google Shape;2198;p34"/>
            <p:cNvSpPr/>
            <p:nvPr/>
          </p:nvSpPr>
          <p:spPr>
            <a:xfrm>
              <a:off x="4460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9" name="Google Shape;2199;p34"/>
            <p:cNvSpPr/>
            <p:nvPr/>
          </p:nvSpPr>
          <p:spPr>
            <a:xfrm>
              <a:off x="4156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0" name="Google Shape;2200;p34"/>
            <p:cNvSpPr/>
            <p:nvPr/>
          </p:nvSpPr>
          <p:spPr>
            <a:xfrm>
              <a:off x="38522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1" name="Google Shape;2201;p34"/>
            <p:cNvSpPr/>
            <p:nvPr/>
          </p:nvSpPr>
          <p:spPr>
            <a:xfrm>
              <a:off x="65885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2" name="Google Shape;2202;p34"/>
            <p:cNvSpPr/>
            <p:nvPr/>
          </p:nvSpPr>
          <p:spPr>
            <a:xfrm>
              <a:off x="71967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3" name="Google Shape;2203;p34"/>
            <p:cNvSpPr/>
            <p:nvPr/>
          </p:nvSpPr>
          <p:spPr>
            <a:xfrm>
              <a:off x="68927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204" name="Google Shape;2204;p34"/>
          <p:cNvGrpSpPr/>
          <p:nvPr/>
        </p:nvGrpSpPr>
        <p:grpSpPr>
          <a:xfrm>
            <a:off x="9370200" y="4206167"/>
            <a:ext cx="1691933" cy="1691967"/>
            <a:chOff x="94500" y="533550"/>
            <a:chExt cx="1268950" cy="1268975"/>
          </a:xfrm>
        </p:grpSpPr>
        <p:sp>
          <p:nvSpPr>
            <p:cNvPr id="2205" name="Google Shape;2205;p34"/>
            <p:cNvSpPr/>
            <p:nvPr/>
          </p:nvSpPr>
          <p:spPr>
            <a:xfrm>
              <a:off x="94500" y="533550"/>
              <a:ext cx="1268950" cy="1268975"/>
            </a:xfrm>
            <a:custGeom>
              <a:avLst/>
              <a:gdLst/>
              <a:ahLst/>
              <a:cxnLst/>
              <a:rect l="l" t="t" r="r" b="b"/>
              <a:pathLst>
                <a:path w="50758" h="50759" extrusionOk="0">
                  <a:moveTo>
                    <a:pt x="25389" y="1"/>
                  </a:moveTo>
                  <a:cubicBezTo>
                    <a:pt x="11370" y="1"/>
                    <a:pt x="1" y="11370"/>
                    <a:pt x="1" y="25369"/>
                  </a:cubicBezTo>
                  <a:cubicBezTo>
                    <a:pt x="1" y="39389"/>
                    <a:pt x="11370" y="50758"/>
                    <a:pt x="25389" y="50758"/>
                  </a:cubicBezTo>
                  <a:cubicBezTo>
                    <a:pt x="39409" y="50758"/>
                    <a:pt x="50758" y="39389"/>
                    <a:pt x="50758" y="25369"/>
                  </a:cubicBezTo>
                  <a:cubicBezTo>
                    <a:pt x="50758" y="11370"/>
                    <a:pt x="39409" y="1"/>
                    <a:pt x="25389" y="1"/>
                  </a:cubicBezTo>
                  <a:close/>
                </a:path>
              </a:pathLst>
            </a:custGeom>
            <a:solidFill>
              <a:srgbClr val="FFFFFF"/>
            </a:solidFill>
            <a:ln w="1143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2206" name="Google Shape;2206;p34"/>
            <p:cNvGrpSpPr/>
            <p:nvPr/>
          </p:nvGrpSpPr>
          <p:grpSpPr>
            <a:xfrm>
              <a:off x="94500" y="533550"/>
              <a:ext cx="1268950" cy="1268975"/>
              <a:chOff x="756000" y="1451225"/>
              <a:chExt cx="1268950" cy="1268975"/>
            </a:xfrm>
          </p:grpSpPr>
          <p:sp>
            <p:nvSpPr>
              <p:cNvPr id="2207" name="Google Shape;2207;p34"/>
              <p:cNvSpPr/>
              <p:nvPr/>
            </p:nvSpPr>
            <p:spPr>
              <a:xfrm>
                <a:off x="756000" y="1451225"/>
                <a:ext cx="1268950" cy="1268975"/>
              </a:xfrm>
              <a:custGeom>
                <a:avLst/>
                <a:gdLst/>
                <a:ahLst/>
                <a:cxnLst/>
                <a:rect l="l" t="t" r="r" b="b"/>
                <a:pathLst>
                  <a:path w="50758" h="50759" extrusionOk="0">
                    <a:moveTo>
                      <a:pt x="25389" y="1"/>
                    </a:moveTo>
                    <a:cubicBezTo>
                      <a:pt x="11370" y="1"/>
                      <a:pt x="1" y="11370"/>
                      <a:pt x="1" y="25369"/>
                    </a:cubicBezTo>
                    <a:cubicBezTo>
                      <a:pt x="1" y="39389"/>
                      <a:pt x="11370" y="50758"/>
                      <a:pt x="25389" y="50758"/>
                    </a:cubicBezTo>
                    <a:cubicBezTo>
                      <a:pt x="39409" y="50758"/>
                      <a:pt x="50758" y="39389"/>
                      <a:pt x="50758" y="25369"/>
                    </a:cubicBezTo>
                    <a:cubicBezTo>
                      <a:pt x="50758" y="11370"/>
                      <a:pt x="39409" y="1"/>
                      <a:pt x="2538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08" name="Google Shape;2208;p34"/>
              <p:cNvSpPr/>
              <p:nvPr/>
            </p:nvSpPr>
            <p:spPr>
              <a:xfrm>
                <a:off x="773700" y="1805000"/>
                <a:ext cx="922525" cy="911650"/>
              </a:xfrm>
              <a:custGeom>
                <a:avLst/>
                <a:gdLst/>
                <a:ahLst/>
                <a:cxnLst/>
                <a:rect l="l" t="t" r="r" b="b"/>
                <a:pathLst>
                  <a:path w="36901" h="36466" extrusionOk="0">
                    <a:moveTo>
                      <a:pt x="24631" y="0"/>
                    </a:moveTo>
                    <a:cubicBezTo>
                      <a:pt x="16210" y="0"/>
                      <a:pt x="5583" y="3149"/>
                      <a:pt x="1" y="17166"/>
                    </a:cubicBezTo>
                    <a:cubicBezTo>
                      <a:pt x="2469" y="27463"/>
                      <a:pt x="11228" y="35333"/>
                      <a:pt x="22011" y="36465"/>
                    </a:cubicBezTo>
                    <a:cubicBezTo>
                      <a:pt x="27878" y="31529"/>
                      <a:pt x="36111" y="21252"/>
                      <a:pt x="36900" y="2095"/>
                    </a:cubicBezTo>
                    <a:cubicBezTo>
                      <a:pt x="36900" y="2095"/>
                      <a:pt x="31500" y="0"/>
                      <a:pt x="24631" y="0"/>
                    </a:cubicBezTo>
                    <a:close/>
                  </a:path>
                </a:pathLst>
              </a:custGeom>
              <a:solidFill>
                <a:srgbClr val="7AAF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09" name="Google Shape;2209;p34"/>
              <p:cNvSpPr/>
              <p:nvPr/>
            </p:nvSpPr>
            <p:spPr>
              <a:xfrm>
                <a:off x="969425" y="1451225"/>
                <a:ext cx="796075" cy="404625"/>
              </a:xfrm>
              <a:custGeom>
                <a:avLst/>
                <a:gdLst/>
                <a:ahLst/>
                <a:cxnLst/>
                <a:rect l="l" t="t" r="r" b="b"/>
                <a:pathLst>
                  <a:path w="31843" h="16185" extrusionOk="0">
                    <a:moveTo>
                      <a:pt x="16852" y="1"/>
                    </a:moveTo>
                    <a:cubicBezTo>
                      <a:pt x="10379" y="1"/>
                      <a:pt x="4492" y="2429"/>
                      <a:pt x="1" y="6394"/>
                    </a:cubicBezTo>
                    <a:cubicBezTo>
                      <a:pt x="2553" y="5483"/>
                      <a:pt x="5031" y="5099"/>
                      <a:pt x="7397" y="5099"/>
                    </a:cubicBezTo>
                    <a:cubicBezTo>
                      <a:pt x="20104" y="5099"/>
                      <a:pt x="29537" y="16185"/>
                      <a:pt x="29537" y="16185"/>
                    </a:cubicBezTo>
                    <a:cubicBezTo>
                      <a:pt x="31843" y="11573"/>
                      <a:pt x="31398" y="7223"/>
                      <a:pt x="30083" y="3723"/>
                    </a:cubicBezTo>
                    <a:cubicBezTo>
                      <a:pt x="26219" y="1356"/>
                      <a:pt x="21687" y="1"/>
                      <a:pt x="16852" y="1"/>
                    </a:cubicBezTo>
                    <a:close/>
                  </a:path>
                </a:pathLst>
              </a:custGeom>
              <a:solidFill>
                <a:srgbClr val="E51F2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10" name="Google Shape;2210;p34"/>
              <p:cNvSpPr/>
              <p:nvPr/>
            </p:nvSpPr>
            <p:spPr>
              <a:xfrm>
                <a:off x="1710350" y="1862325"/>
                <a:ext cx="314600" cy="548850"/>
              </a:xfrm>
              <a:custGeom>
                <a:avLst/>
                <a:gdLst/>
                <a:ahLst/>
                <a:cxnLst/>
                <a:rect l="l" t="t" r="r" b="b"/>
                <a:pathLst>
                  <a:path w="12584" h="21954" extrusionOk="0">
                    <a:moveTo>
                      <a:pt x="2088" y="1"/>
                    </a:moveTo>
                    <a:cubicBezTo>
                      <a:pt x="801" y="1"/>
                      <a:pt x="1" y="146"/>
                      <a:pt x="1" y="146"/>
                    </a:cubicBezTo>
                    <a:cubicBezTo>
                      <a:pt x="1" y="146"/>
                      <a:pt x="8477" y="10362"/>
                      <a:pt x="9003" y="21954"/>
                    </a:cubicBezTo>
                    <a:cubicBezTo>
                      <a:pt x="11269" y="18130"/>
                      <a:pt x="12584" y="13679"/>
                      <a:pt x="12584" y="8925"/>
                    </a:cubicBezTo>
                    <a:cubicBezTo>
                      <a:pt x="12584" y="6923"/>
                      <a:pt x="12341" y="4960"/>
                      <a:pt x="11896" y="3079"/>
                    </a:cubicBezTo>
                    <a:cubicBezTo>
                      <a:pt x="8272" y="468"/>
                      <a:pt x="4397" y="1"/>
                      <a:pt x="2088" y="1"/>
                    </a:cubicBezTo>
                    <a:close/>
                  </a:path>
                </a:pathLst>
              </a:custGeom>
              <a:solidFill>
                <a:srgbClr val="FFC1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11" name="Google Shape;2211;p34"/>
              <p:cNvSpPr/>
              <p:nvPr/>
            </p:nvSpPr>
            <p:spPr>
              <a:xfrm>
                <a:off x="1561150" y="1745925"/>
                <a:ext cx="239750" cy="222375"/>
              </a:xfrm>
              <a:custGeom>
                <a:avLst/>
                <a:gdLst/>
                <a:ahLst/>
                <a:cxnLst/>
                <a:rect l="l" t="t" r="r" b="b"/>
                <a:pathLst>
                  <a:path w="9590" h="8895" extrusionOk="0">
                    <a:moveTo>
                      <a:pt x="4215" y="1"/>
                    </a:moveTo>
                    <a:cubicBezTo>
                      <a:pt x="3347" y="1"/>
                      <a:pt x="2506" y="272"/>
                      <a:pt x="1822" y="837"/>
                    </a:cubicBezTo>
                    <a:cubicBezTo>
                      <a:pt x="82" y="2273"/>
                      <a:pt x="1" y="5065"/>
                      <a:pt x="1640" y="7047"/>
                    </a:cubicBezTo>
                    <a:cubicBezTo>
                      <a:pt x="2634" y="8250"/>
                      <a:pt x="4037" y="8894"/>
                      <a:pt x="5376" y="8894"/>
                    </a:cubicBezTo>
                    <a:cubicBezTo>
                      <a:pt x="6244" y="8894"/>
                      <a:pt x="7085" y="8624"/>
                      <a:pt x="7769" y="8059"/>
                    </a:cubicBezTo>
                    <a:cubicBezTo>
                      <a:pt x="9509" y="6622"/>
                      <a:pt x="9590" y="3831"/>
                      <a:pt x="7951" y="1848"/>
                    </a:cubicBezTo>
                    <a:cubicBezTo>
                      <a:pt x="6957" y="645"/>
                      <a:pt x="5553" y="1"/>
                      <a:pt x="4215" y="1"/>
                    </a:cubicBezTo>
                    <a:close/>
                  </a:path>
                </a:pathLst>
              </a:custGeom>
              <a:solidFill>
                <a:srgbClr val="DCEAF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12" name="Google Shape;2212;p34"/>
              <p:cNvSpPr/>
              <p:nvPr/>
            </p:nvSpPr>
            <p:spPr>
              <a:xfrm>
                <a:off x="1667875" y="1778000"/>
                <a:ext cx="101175" cy="79350"/>
              </a:xfrm>
              <a:custGeom>
                <a:avLst/>
                <a:gdLst/>
                <a:ahLst/>
                <a:cxnLst/>
                <a:rect l="l" t="t" r="r" b="b"/>
                <a:pathLst>
                  <a:path w="4047" h="3174" extrusionOk="0">
                    <a:moveTo>
                      <a:pt x="1255" y="0"/>
                    </a:moveTo>
                    <a:cubicBezTo>
                      <a:pt x="910" y="0"/>
                      <a:pt x="613" y="112"/>
                      <a:pt x="425" y="342"/>
                    </a:cubicBezTo>
                    <a:cubicBezTo>
                      <a:pt x="0" y="889"/>
                      <a:pt x="365" y="1880"/>
                      <a:pt x="1255" y="2568"/>
                    </a:cubicBezTo>
                    <a:cubicBezTo>
                      <a:pt x="1757" y="2965"/>
                      <a:pt x="2327" y="3173"/>
                      <a:pt x="2800" y="3173"/>
                    </a:cubicBezTo>
                    <a:cubicBezTo>
                      <a:pt x="3147" y="3173"/>
                      <a:pt x="3442" y="3062"/>
                      <a:pt x="3622" y="2831"/>
                    </a:cubicBezTo>
                    <a:cubicBezTo>
                      <a:pt x="4046" y="2305"/>
                      <a:pt x="3682" y="1293"/>
                      <a:pt x="2792" y="605"/>
                    </a:cubicBezTo>
                    <a:cubicBezTo>
                      <a:pt x="2290" y="208"/>
                      <a:pt x="1727" y="0"/>
                      <a:pt x="125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2213" name="Google Shape;2213;p34"/>
          <p:cNvGrpSpPr/>
          <p:nvPr/>
        </p:nvGrpSpPr>
        <p:grpSpPr>
          <a:xfrm>
            <a:off x="8614017" y="4653258"/>
            <a:ext cx="840907" cy="841473"/>
            <a:chOff x="1300400" y="1688700"/>
            <a:chExt cx="481950" cy="482275"/>
          </a:xfrm>
        </p:grpSpPr>
        <p:sp>
          <p:nvSpPr>
            <p:cNvPr id="2214" name="Google Shape;2214;p34"/>
            <p:cNvSpPr/>
            <p:nvPr/>
          </p:nvSpPr>
          <p:spPr>
            <a:xfrm>
              <a:off x="1300400" y="1688700"/>
              <a:ext cx="481950" cy="482275"/>
            </a:xfrm>
            <a:custGeom>
              <a:avLst/>
              <a:gdLst/>
              <a:ahLst/>
              <a:cxnLst/>
              <a:rect l="l" t="t" r="r" b="b"/>
              <a:pathLst>
                <a:path w="19278" h="19291" extrusionOk="0">
                  <a:moveTo>
                    <a:pt x="9645" y="19290"/>
                  </a:moveTo>
                  <a:cubicBezTo>
                    <a:pt x="14952" y="19290"/>
                    <a:pt x="19277" y="14952"/>
                    <a:pt x="19277" y="9645"/>
                  </a:cubicBezTo>
                  <a:cubicBezTo>
                    <a:pt x="19277" y="4339"/>
                    <a:pt x="14952" y="1"/>
                    <a:pt x="9645" y="1"/>
                  </a:cubicBezTo>
                  <a:cubicBezTo>
                    <a:pt x="4326" y="1"/>
                    <a:pt x="0" y="4339"/>
                    <a:pt x="0" y="9645"/>
                  </a:cubicBezTo>
                  <a:cubicBezTo>
                    <a:pt x="0" y="14952"/>
                    <a:pt x="4326" y="19290"/>
                    <a:pt x="9645" y="19290"/>
                  </a:cubicBezTo>
                  <a:close/>
                </a:path>
              </a:pathLst>
            </a:custGeom>
            <a:solidFill>
              <a:srgbClr val="A54D05"/>
            </a:solidFill>
            <a:ln w="762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ct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A54D05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5" name="Google Shape;2215;p34"/>
            <p:cNvSpPr/>
            <p:nvPr/>
          </p:nvSpPr>
          <p:spPr>
            <a:xfrm>
              <a:off x="1347225" y="1735550"/>
              <a:ext cx="388275" cy="388575"/>
            </a:xfrm>
            <a:custGeom>
              <a:avLst/>
              <a:gdLst/>
              <a:ahLst/>
              <a:cxnLst/>
              <a:rect l="l" t="t" r="r" b="b"/>
              <a:pathLst>
                <a:path w="15531" h="15543" extrusionOk="0">
                  <a:moveTo>
                    <a:pt x="7772" y="15543"/>
                  </a:moveTo>
                  <a:cubicBezTo>
                    <a:pt x="12048" y="15543"/>
                    <a:pt x="15531" y="12047"/>
                    <a:pt x="15531" y="7771"/>
                  </a:cubicBezTo>
                  <a:cubicBezTo>
                    <a:pt x="15531" y="3496"/>
                    <a:pt x="12048" y="0"/>
                    <a:pt x="7772" y="0"/>
                  </a:cubicBezTo>
                  <a:cubicBezTo>
                    <a:pt x="3484" y="0"/>
                    <a:pt x="1" y="3496"/>
                    <a:pt x="1" y="7771"/>
                  </a:cubicBezTo>
                  <a:cubicBezTo>
                    <a:pt x="1" y="12047"/>
                    <a:pt x="3484" y="15543"/>
                    <a:pt x="7772" y="15543"/>
                  </a:cubicBezTo>
                  <a:close/>
                </a:path>
              </a:pathLst>
            </a:custGeom>
            <a:solidFill>
              <a:srgbClr val="E69138"/>
            </a:solidFill>
            <a:ln w="76200" cap="flat" cmpd="sng">
              <a:solidFill>
                <a:srgbClr val="A54D0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ct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r>
                <a:rPr kumimoji="0" lang="en" sz="3067" b="1" i="0" u="none" strike="noStrike" kern="0" cap="none" spc="0" normalizeH="0" baseline="0" noProof="0">
                  <a:ln>
                    <a:noFill/>
                  </a:ln>
                  <a:solidFill>
                    <a:srgbClr val="A54D05"/>
                  </a:solidFill>
                  <a:effectLst/>
                  <a:uLnTx/>
                  <a:uFillTx/>
                  <a:latin typeface="Dosis"/>
                  <a:ea typeface="Dosis"/>
                  <a:cs typeface="Dosis"/>
                  <a:sym typeface="Dosis"/>
                </a:rPr>
                <a:t>1¢</a:t>
              </a:r>
              <a:endParaRPr kumimoji="0" sz="3067" b="1" i="0" u="none" strike="noStrike" kern="0" cap="none" spc="0" normalizeH="0" baseline="0" noProof="0">
                <a:ln>
                  <a:noFill/>
                </a:ln>
                <a:solidFill>
                  <a:srgbClr val="A54D05"/>
                </a:solidFill>
                <a:effectLst/>
                <a:uLnTx/>
                <a:uFillTx/>
                <a:latin typeface="Dosis"/>
                <a:ea typeface="Dosis"/>
                <a:cs typeface="Dosis"/>
                <a:sym typeface="Dosis"/>
              </a:endParaRPr>
            </a:p>
          </p:txBody>
        </p:sp>
      </p:grpSp>
      <p:grpSp>
        <p:nvGrpSpPr>
          <p:cNvPr id="2216" name="Google Shape;2216;p34"/>
          <p:cNvGrpSpPr/>
          <p:nvPr/>
        </p:nvGrpSpPr>
        <p:grpSpPr>
          <a:xfrm>
            <a:off x="8833733" y="5056658"/>
            <a:ext cx="840907" cy="841473"/>
            <a:chOff x="1300400" y="1688700"/>
            <a:chExt cx="481950" cy="482275"/>
          </a:xfrm>
        </p:grpSpPr>
        <p:sp>
          <p:nvSpPr>
            <p:cNvPr id="2217" name="Google Shape;2217;p34"/>
            <p:cNvSpPr/>
            <p:nvPr/>
          </p:nvSpPr>
          <p:spPr>
            <a:xfrm>
              <a:off x="1300400" y="1688700"/>
              <a:ext cx="481950" cy="482275"/>
            </a:xfrm>
            <a:custGeom>
              <a:avLst/>
              <a:gdLst/>
              <a:ahLst/>
              <a:cxnLst/>
              <a:rect l="l" t="t" r="r" b="b"/>
              <a:pathLst>
                <a:path w="19278" h="19291" extrusionOk="0">
                  <a:moveTo>
                    <a:pt x="9645" y="19290"/>
                  </a:moveTo>
                  <a:cubicBezTo>
                    <a:pt x="14952" y="19290"/>
                    <a:pt x="19277" y="14952"/>
                    <a:pt x="19277" y="9645"/>
                  </a:cubicBezTo>
                  <a:cubicBezTo>
                    <a:pt x="19277" y="4339"/>
                    <a:pt x="14952" y="1"/>
                    <a:pt x="9645" y="1"/>
                  </a:cubicBezTo>
                  <a:cubicBezTo>
                    <a:pt x="4326" y="1"/>
                    <a:pt x="0" y="4339"/>
                    <a:pt x="0" y="9645"/>
                  </a:cubicBezTo>
                  <a:cubicBezTo>
                    <a:pt x="0" y="14952"/>
                    <a:pt x="4326" y="19290"/>
                    <a:pt x="9645" y="19290"/>
                  </a:cubicBezTo>
                  <a:close/>
                </a:path>
              </a:pathLst>
            </a:custGeom>
            <a:solidFill>
              <a:srgbClr val="A54D05"/>
            </a:solidFill>
            <a:ln w="762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ct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A54D05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8" name="Google Shape;2218;p34"/>
            <p:cNvSpPr/>
            <p:nvPr/>
          </p:nvSpPr>
          <p:spPr>
            <a:xfrm>
              <a:off x="1347225" y="1735550"/>
              <a:ext cx="388275" cy="388575"/>
            </a:xfrm>
            <a:custGeom>
              <a:avLst/>
              <a:gdLst/>
              <a:ahLst/>
              <a:cxnLst/>
              <a:rect l="l" t="t" r="r" b="b"/>
              <a:pathLst>
                <a:path w="15531" h="15543" extrusionOk="0">
                  <a:moveTo>
                    <a:pt x="7772" y="15543"/>
                  </a:moveTo>
                  <a:cubicBezTo>
                    <a:pt x="12048" y="15543"/>
                    <a:pt x="15531" y="12047"/>
                    <a:pt x="15531" y="7771"/>
                  </a:cubicBezTo>
                  <a:cubicBezTo>
                    <a:pt x="15531" y="3496"/>
                    <a:pt x="12048" y="0"/>
                    <a:pt x="7772" y="0"/>
                  </a:cubicBezTo>
                  <a:cubicBezTo>
                    <a:pt x="3484" y="0"/>
                    <a:pt x="1" y="3496"/>
                    <a:pt x="1" y="7771"/>
                  </a:cubicBezTo>
                  <a:cubicBezTo>
                    <a:pt x="1" y="12047"/>
                    <a:pt x="3484" y="15543"/>
                    <a:pt x="7772" y="15543"/>
                  </a:cubicBezTo>
                  <a:close/>
                </a:path>
              </a:pathLst>
            </a:custGeom>
            <a:solidFill>
              <a:srgbClr val="E69138"/>
            </a:solidFill>
            <a:ln w="76200" cap="flat" cmpd="sng">
              <a:solidFill>
                <a:srgbClr val="A54D0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ct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r>
                <a:rPr kumimoji="0" lang="en" sz="3067" b="1" i="0" u="none" strike="noStrike" kern="0" cap="none" spc="0" normalizeH="0" baseline="0" noProof="0">
                  <a:ln>
                    <a:noFill/>
                  </a:ln>
                  <a:solidFill>
                    <a:srgbClr val="A54D05"/>
                  </a:solidFill>
                  <a:effectLst/>
                  <a:uLnTx/>
                  <a:uFillTx/>
                  <a:latin typeface="Dosis"/>
                  <a:ea typeface="Dosis"/>
                  <a:cs typeface="Dosis"/>
                  <a:sym typeface="Dosis"/>
                </a:rPr>
                <a:t>1¢</a:t>
              </a:r>
              <a:endParaRPr kumimoji="0" sz="3067" b="1" i="0" u="none" strike="noStrike" kern="0" cap="none" spc="0" normalizeH="0" baseline="0" noProof="0">
                <a:ln>
                  <a:noFill/>
                </a:ln>
                <a:solidFill>
                  <a:srgbClr val="A54D05"/>
                </a:solidFill>
                <a:effectLst/>
                <a:uLnTx/>
                <a:uFillTx/>
                <a:latin typeface="Dosis"/>
                <a:ea typeface="Dosis"/>
                <a:cs typeface="Dosis"/>
                <a:sym typeface="Dosis"/>
              </a:endParaRPr>
            </a:p>
          </p:txBody>
        </p:sp>
      </p:grpSp>
      <p:sp>
        <p:nvSpPr>
          <p:cNvPr id="2219" name="Google Shape;2219;p34"/>
          <p:cNvSpPr/>
          <p:nvPr/>
        </p:nvSpPr>
        <p:spPr>
          <a:xfrm>
            <a:off x="8614030" y="4358664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BE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220" name="Google Shape;2220;p34"/>
          <p:cNvSpPr/>
          <p:nvPr/>
        </p:nvSpPr>
        <p:spPr>
          <a:xfrm>
            <a:off x="9046347" y="3021164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BE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221" name="Google Shape;2221;p34"/>
          <p:cNvSpPr/>
          <p:nvPr/>
        </p:nvSpPr>
        <p:spPr>
          <a:xfrm>
            <a:off x="10747763" y="2886164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BE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07132868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85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1219170">
              <a:buClr>
                <a:srgbClr val="000000"/>
              </a:buClr>
            </a:pPr>
            <a:fld id="{D2D769DF-72D7-400B-8D46-2CA7E227B53C}" type="datetimeFigureOut">
              <a:rPr lang="en-US" sz="1867" kern="0" smtClean="0">
                <a:solidFill>
                  <a:srgbClr val="000000"/>
                </a:solidFill>
                <a:cs typeface="Arial"/>
                <a:sym typeface="Arial"/>
              </a:rPr>
              <a:pPr defTabSz="1219170">
                <a:buClr>
                  <a:srgbClr val="000000"/>
                </a:buClr>
              </a:pPr>
              <a:t>1/8/2025</a:t>
            </a:fld>
            <a:endParaRPr lang="en-US"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1219170">
              <a:buClr>
                <a:srgbClr val="000000"/>
              </a:buClr>
            </a:pPr>
            <a:endParaRPr lang="en-US"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1219170">
              <a:buClr>
                <a:srgbClr val="000000"/>
              </a:buClr>
            </a:pPr>
            <a:fld id="{69B50EDA-12E8-486B-B293-B7EEEFB6F524}" type="slidenum">
              <a:rPr lang="en-US" sz="1867" kern="0" smtClean="0">
                <a:solidFill>
                  <a:srgbClr val="000000"/>
                </a:solidFill>
                <a:cs typeface="Arial"/>
                <a:sym typeface="Arial"/>
              </a:rPr>
              <a:pPr defTabSz="1219170">
                <a:buClr>
                  <a:srgbClr val="000000"/>
                </a:buClr>
              </a:pPr>
              <a:t>‹#›</a:t>
            </a:fld>
            <a:endParaRPr lang="en-US"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428836648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8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3">
  <p:cSld name="Section header 3">
    <p:bg>
      <p:bgPr>
        <a:solidFill>
          <a:schemeClr val="dk1"/>
        </a:solidFill>
        <a:effectLst/>
      </p:bgPr>
    </p:bg>
    <p:spTree>
      <p:nvGrpSpPr>
        <p:cNvPr id="1" name="Shape 10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16" name="Google Shape;1016;p16"/>
          <p:cNvGrpSpPr/>
          <p:nvPr/>
        </p:nvGrpSpPr>
        <p:grpSpPr>
          <a:xfrm>
            <a:off x="-184227" y="-399294"/>
            <a:ext cx="13152739" cy="7397993"/>
            <a:chOff x="238125" y="822050"/>
            <a:chExt cx="7136850" cy="4051475"/>
          </a:xfrm>
        </p:grpSpPr>
        <p:sp>
          <p:nvSpPr>
            <p:cNvPr id="1017" name="Google Shape;1017;p16"/>
            <p:cNvSpPr/>
            <p:nvPr/>
          </p:nvSpPr>
          <p:spPr>
            <a:xfrm>
              <a:off x="238125" y="114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8" name="Google Shape;1018;p16"/>
            <p:cNvSpPr/>
            <p:nvPr/>
          </p:nvSpPr>
          <p:spPr>
            <a:xfrm>
              <a:off x="238125" y="27590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9" name="Google Shape;1019;p16"/>
            <p:cNvSpPr/>
            <p:nvPr/>
          </p:nvSpPr>
          <p:spPr>
            <a:xfrm>
              <a:off x="238125" y="250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0" name="Google Shape;1020;p16"/>
            <p:cNvSpPr/>
            <p:nvPr/>
          </p:nvSpPr>
          <p:spPr>
            <a:xfrm>
              <a:off x="238125" y="22460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1" name="Google Shape;1021;p16"/>
            <p:cNvSpPr/>
            <p:nvPr/>
          </p:nvSpPr>
          <p:spPr>
            <a:xfrm>
              <a:off x="238125" y="1971075"/>
              <a:ext cx="7136850" cy="0"/>
            </a:xfrm>
            <a:custGeom>
              <a:avLst/>
              <a:gdLst/>
              <a:ahLst/>
              <a:cxnLst/>
              <a:rect l="l" t="t" r="r" b="b"/>
              <a:pathLst>
                <a:path w="285474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2" name="Google Shape;1022;p16"/>
            <p:cNvSpPr/>
            <p:nvPr/>
          </p:nvSpPr>
          <p:spPr>
            <a:xfrm>
              <a:off x="238125" y="169607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3" name="Google Shape;1023;p16"/>
            <p:cNvSpPr/>
            <p:nvPr/>
          </p:nvSpPr>
          <p:spPr>
            <a:xfrm>
              <a:off x="238125" y="1420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4" name="Google Shape;1024;p16"/>
            <p:cNvSpPr/>
            <p:nvPr/>
          </p:nvSpPr>
          <p:spPr>
            <a:xfrm>
              <a:off x="238125" y="33092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5" name="Google Shape;1025;p16"/>
            <p:cNvSpPr/>
            <p:nvPr/>
          </p:nvSpPr>
          <p:spPr>
            <a:xfrm>
              <a:off x="238125" y="30155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6" name="Google Shape;1026;p16"/>
            <p:cNvSpPr/>
            <p:nvPr/>
          </p:nvSpPr>
          <p:spPr>
            <a:xfrm>
              <a:off x="238125" y="47439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7" name="Google Shape;1027;p16"/>
            <p:cNvSpPr/>
            <p:nvPr/>
          </p:nvSpPr>
          <p:spPr>
            <a:xfrm>
              <a:off x="238125" y="44549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8" name="Google Shape;1028;p16"/>
            <p:cNvSpPr/>
            <p:nvPr/>
          </p:nvSpPr>
          <p:spPr>
            <a:xfrm>
              <a:off x="238125" y="4167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9" name="Google Shape;1029;p16"/>
            <p:cNvSpPr/>
            <p:nvPr/>
          </p:nvSpPr>
          <p:spPr>
            <a:xfrm>
              <a:off x="238125" y="38817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0" name="Google Shape;1030;p16"/>
            <p:cNvSpPr/>
            <p:nvPr/>
          </p:nvSpPr>
          <p:spPr>
            <a:xfrm>
              <a:off x="238125" y="35953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1" name="Google Shape;1031;p16"/>
            <p:cNvSpPr/>
            <p:nvPr/>
          </p:nvSpPr>
          <p:spPr>
            <a:xfrm>
              <a:off x="5075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2" name="Google Shape;1032;p16"/>
            <p:cNvSpPr/>
            <p:nvPr/>
          </p:nvSpPr>
          <p:spPr>
            <a:xfrm>
              <a:off x="3244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3" name="Google Shape;1033;p16"/>
            <p:cNvSpPr/>
            <p:nvPr/>
          </p:nvSpPr>
          <p:spPr>
            <a:xfrm>
              <a:off x="29400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4" name="Google Shape;1034;p16"/>
            <p:cNvSpPr/>
            <p:nvPr/>
          </p:nvSpPr>
          <p:spPr>
            <a:xfrm>
              <a:off x="2635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5" name="Google Shape;1035;p16"/>
            <p:cNvSpPr/>
            <p:nvPr/>
          </p:nvSpPr>
          <p:spPr>
            <a:xfrm>
              <a:off x="2331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6" name="Google Shape;1036;p16"/>
            <p:cNvSpPr/>
            <p:nvPr/>
          </p:nvSpPr>
          <p:spPr>
            <a:xfrm>
              <a:off x="20279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7" name="Google Shape;1037;p16"/>
            <p:cNvSpPr/>
            <p:nvPr/>
          </p:nvSpPr>
          <p:spPr>
            <a:xfrm>
              <a:off x="17239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8" name="Google Shape;1038;p16"/>
            <p:cNvSpPr/>
            <p:nvPr/>
          </p:nvSpPr>
          <p:spPr>
            <a:xfrm>
              <a:off x="14197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9" name="Google Shape;1039;p16"/>
            <p:cNvSpPr/>
            <p:nvPr/>
          </p:nvSpPr>
          <p:spPr>
            <a:xfrm>
              <a:off x="1115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0" name="Google Shape;1040;p16"/>
            <p:cNvSpPr/>
            <p:nvPr/>
          </p:nvSpPr>
          <p:spPr>
            <a:xfrm>
              <a:off x="811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1" name="Google Shape;1041;p16"/>
            <p:cNvSpPr/>
            <p:nvPr/>
          </p:nvSpPr>
          <p:spPr>
            <a:xfrm>
              <a:off x="3548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2" name="Google Shape;1042;p16"/>
            <p:cNvSpPr/>
            <p:nvPr/>
          </p:nvSpPr>
          <p:spPr>
            <a:xfrm>
              <a:off x="62845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3" name="Google Shape;1043;p16"/>
            <p:cNvSpPr/>
            <p:nvPr/>
          </p:nvSpPr>
          <p:spPr>
            <a:xfrm>
              <a:off x="5980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4" name="Google Shape;1044;p16"/>
            <p:cNvSpPr/>
            <p:nvPr/>
          </p:nvSpPr>
          <p:spPr>
            <a:xfrm>
              <a:off x="5676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5" name="Google Shape;1045;p16"/>
            <p:cNvSpPr/>
            <p:nvPr/>
          </p:nvSpPr>
          <p:spPr>
            <a:xfrm>
              <a:off x="53724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6" name="Google Shape;1046;p16"/>
            <p:cNvSpPr/>
            <p:nvPr/>
          </p:nvSpPr>
          <p:spPr>
            <a:xfrm>
              <a:off x="50684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7" name="Google Shape;1047;p16"/>
            <p:cNvSpPr/>
            <p:nvPr/>
          </p:nvSpPr>
          <p:spPr>
            <a:xfrm>
              <a:off x="47644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8" name="Google Shape;1048;p16"/>
            <p:cNvSpPr/>
            <p:nvPr/>
          </p:nvSpPr>
          <p:spPr>
            <a:xfrm>
              <a:off x="4460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9" name="Google Shape;1049;p16"/>
            <p:cNvSpPr/>
            <p:nvPr/>
          </p:nvSpPr>
          <p:spPr>
            <a:xfrm>
              <a:off x="4156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0" name="Google Shape;1050;p16"/>
            <p:cNvSpPr/>
            <p:nvPr/>
          </p:nvSpPr>
          <p:spPr>
            <a:xfrm>
              <a:off x="38522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1" name="Google Shape;1051;p16"/>
            <p:cNvSpPr/>
            <p:nvPr/>
          </p:nvSpPr>
          <p:spPr>
            <a:xfrm>
              <a:off x="65885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2" name="Google Shape;1052;p16"/>
            <p:cNvSpPr/>
            <p:nvPr/>
          </p:nvSpPr>
          <p:spPr>
            <a:xfrm>
              <a:off x="71967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3" name="Google Shape;1053;p16"/>
            <p:cNvSpPr/>
            <p:nvPr/>
          </p:nvSpPr>
          <p:spPr>
            <a:xfrm>
              <a:off x="68927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054" name="Google Shape;1054;p16"/>
          <p:cNvSpPr txBox="1">
            <a:spLocks noGrp="1"/>
          </p:cNvSpPr>
          <p:nvPr>
            <p:ph type="title"/>
          </p:nvPr>
        </p:nvSpPr>
        <p:spPr>
          <a:xfrm>
            <a:off x="1014933" y="3029067"/>
            <a:ext cx="7366000" cy="166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200"/>
              <a:buNone/>
              <a:defRPr sz="7333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9pPr>
          </a:lstStyle>
          <a:p>
            <a:endParaRPr/>
          </a:p>
        </p:txBody>
      </p:sp>
      <p:sp>
        <p:nvSpPr>
          <p:cNvPr id="1055" name="Google Shape;1055;p16"/>
          <p:cNvSpPr txBox="1">
            <a:spLocks noGrp="1"/>
          </p:cNvSpPr>
          <p:nvPr>
            <p:ph type="subTitle" idx="1"/>
          </p:nvPr>
        </p:nvSpPr>
        <p:spPr>
          <a:xfrm>
            <a:off x="1014933" y="5379133"/>
            <a:ext cx="7366000" cy="59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1056" name="Google Shape;1056;p16"/>
          <p:cNvSpPr txBox="1">
            <a:spLocks noGrp="1"/>
          </p:cNvSpPr>
          <p:nvPr>
            <p:ph type="title" idx="2" hasCustomPrompt="1"/>
          </p:nvPr>
        </p:nvSpPr>
        <p:spPr>
          <a:xfrm>
            <a:off x="1083967" y="998433"/>
            <a:ext cx="1715200" cy="166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3333" b="1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grpSp>
        <p:nvGrpSpPr>
          <p:cNvPr id="1057" name="Google Shape;1057;p16"/>
          <p:cNvGrpSpPr/>
          <p:nvPr/>
        </p:nvGrpSpPr>
        <p:grpSpPr>
          <a:xfrm>
            <a:off x="8937103" y="3438280"/>
            <a:ext cx="2087215" cy="2626781"/>
            <a:chOff x="7667575" y="2133515"/>
            <a:chExt cx="359600" cy="452550"/>
          </a:xfrm>
        </p:grpSpPr>
        <p:sp>
          <p:nvSpPr>
            <p:cNvPr id="1058" name="Google Shape;1058;p16"/>
            <p:cNvSpPr/>
            <p:nvPr/>
          </p:nvSpPr>
          <p:spPr>
            <a:xfrm>
              <a:off x="7667950" y="2133515"/>
              <a:ext cx="359225" cy="452550"/>
            </a:xfrm>
            <a:custGeom>
              <a:avLst/>
              <a:gdLst/>
              <a:ahLst/>
              <a:cxnLst/>
              <a:rect l="l" t="t" r="r" b="b"/>
              <a:pathLst>
                <a:path w="14369" h="18102" extrusionOk="0">
                  <a:moveTo>
                    <a:pt x="7214" y="0"/>
                  </a:moveTo>
                  <a:cubicBezTo>
                    <a:pt x="7095" y="0"/>
                    <a:pt x="7005" y="90"/>
                    <a:pt x="6990" y="194"/>
                  </a:cubicBezTo>
                  <a:lnTo>
                    <a:pt x="1420" y="194"/>
                  </a:lnTo>
                  <a:lnTo>
                    <a:pt x="1420" y="7423"/>
                  </a:lnTo>
                  <a:lnTo>
                    <a:pt x="6990" y="7423"/>
                  </a:lnTo>
                  <a:lnTo>
                    <a:pt x="6990" y="7438"/>
                  </a:lnTo>
                  <a:lnTo>
                    <a:pt x="449" y="7438"/>
                  </a:lnTo>
                  <a:lnTo>
                    <a:pt x="449" y="9962"/>
                  </a:lnTo>
                  <a:lnTo>
                    <a:pt x="285" y="9962"/>
                  </a:lnTo>
                  <a:cubicBezTo>
                    <a:pt x="135" y="9962"/>
                    <a:pt x="1" y="10081"/>
                    <a:pt x="1" y="10245"/>
                  </a:cubicBezTo>
                  <a:cubicBezTo>
                    <a:pt x="1" y="10395"/>
                    <a:pt x="135" y="10514"/>
                    <a:pt x="285" y="10514"/>
                  </a:cubicBezTo>
                  <a:lnTo>
                    <a:pt x="449" y="10514"/>
                  </a:lnTo>
                  <a:lnTo>
                    <a:pt x="449" y="17549"/>
                  </a:lnTo>
                  <a:lnTo>
                    <a:pt x="6990" y="17549"/>
                  </a:lnTo>
                  <a:lnTo>
                    <a:pt x="6990" y="17892"/>
                  </a:lnTo>
                  <a:cubicBezTo>
                    <a:pt x="6990" y="17997"/>
                    <a:pt x="7095" y="18101"/>
                    <a:pt x="7214" y="18101"/>
                  </a:cubicBezTo>
                  <a:cubicBezTo>
                    <a:pt x="7334" y="18101"/>
                    <a:pt x="7424" y="17997"/>
                    <a:pt x="7424" y="17892"/>
                  </a:cubicBezTo>
                  <a:lnTo>
                    <a:pt x="7424" y="17549"/>
                  </a:lnTo>
                  <a:lnTo>
                    <a:pt x="13905" y="17549"/>
                  </a:lnTo>
                  <a:lnTo>
                    <a:pt x="13905" y="10514"/>
                  </a:lnTo>
                  <a:lnTo>
                    <a:pt x="14085" y="10514"/>
                  </a:lnTo>
                  <a:cubicBezTo>
                    <a:pt x="14249" y="10514"/>
                    <a:pt x="14368" y="10395"/>
                    <a:pt x="14368" y="10245"/>
                  </a:cubicBezTo>
                  <a:cubicBezTo>
                    <a:pt x="14368" y="10081"/>
                    <a:pt x="14249" y="9962"/>
                    <a:pt x="14085" y="9962"/>
                  </a:cubicBezTo>
                  <a:lnTo>
                    <a:pt x="13905" y="9962"/>
                  </a:lnTo>
                  <a:lnTo>
                    <a:pt x="13905" y="7438"/>
                  </a:lnTo>
                  <a:lnTo>
                    <a:pt x="7424" y="7438"/>
                  </a:lnTo>
                  <a:lnTo>
                    <a:pt x="7424" y="7423"/>
                  </a:lnTo>
                  <a:lnTo>
                    <a:pt x="12307" y="7423"/>
                  </a:lnTo>
                  <a:lnTo>
                    <a:pt x="12307" y="194"/>
                  </a:lnTo>
                  <a:lnTo>
                    <a:pt x="7424" y="194"/>
                  </a:lnTo>
                  <a:cubicBezTo>
                    <a:pt x="7409" y="90"/>
                    <a:pt x="7319" y="0"/>
                    <a:pt x="7214" y="0"/>
                  </a:cubicBezTo>
                  <a:close/>
                </a:path>
              </a:pathLst>
            </a:custGeom>
            <a:solidFill>
              <a:srgbClr val="FFFFFF"/>
            </a:solidFill>
            <a:ln w="2286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9" name="Google Shape;1059;p16"/>
            <p:cNvSpPr/>
            <p:nvPr/>
          </p:nvSpPr>
          <p:spPr>
            <a:xfrm>
              <a:off x="7678775" y="2319625"/>
              <a:ext cx="336075" cy="252425"/>
            </a:xfrm>
            <a:custGeom>
              <a:avLst/>
              <a:gdLst/>
              <a:ahLst/>
              <a:cxnLst/>
              <a:rect l="l" t="t" r="r" b="b"/>
              <a:pathLst>
                <a:path w="13443" h="10097" extrusionOk="0">
                  <a:moveTo>
                    <a:pt x="1" y="1"/>
                  </a:moveTo>
                  <a:lnTo>
                    <a:pt x="1" y="10097"/>
                  </a:lnTo>
                  <a:lnTo>
                    <a:pt x="13442" y="10097"/>
                  </a:lnTo>
                  <a:lnTo>
                    <a:pt x="13442" y="1"/>
                  </a:lnTo>
                  <a:close/>
                </a:path>
              </a:pathLst>
            </a:custGeom>
            <a:solidFill>
              <a:srgbClr val="FAA0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0" name="Google Shape;1060;p16"/>
            <p:cNvSpPr/>
            <p:nvPr/>
          </p:nvSpPr>
          <p:spPr>
            <a:xfrm>
              <a:off x="7716875" y="2354350"/>
              <a:ext cx="72825" cy="72850"/>
            </a:xfrm>
            <a:custGeom>
              <a:avLst/>
              <a:gdLst/>
              <a:ahLst/>
              <a:cxnLst/>
              <a:rect l="l" t="t" r="r" b="b"/>
              <a:pathLst>
                <a:path w="2913" h="2914" extrusionOk="0">
                  <a:moveTo>
                    <a:pt x="0" y="1"/>
                  </a:moveTo>
                  <a:lnTo>
                    <a:pt x="0" y="2913"/>
                  </a:lnTo>
                  <a:lnTo>
                    <a:pt x="2912" y="2913"/>
                  </a:lnTo>
                  <a:lnTo>
                    <a:pt x="2912" y="1"/>
                  </a:lnTo>
                  <a:close/>
                </a:path>
              </a:pathLst>
            </a:custGeom>
            <a:solidFill>
              <a:srgbClr val="6146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1" name="Google Shape;1061;p16"/>
            <p:cNvSpPr/>
            <p:nvPr/>
          </p:nvSpPr>
          <p:spPr>
            <a:xfrm>
              <a:off x="7829250" y="2478700"/>
              <a:ext cx="147875" cy="19050"/>
            </a:xfrm>
            <a:custGeom>
              <a:avLst/>
              <a:gdLst/>
              <a:ahLst/>
              <a:cxnLst/>
              <a:rect l="l" t="t" r="r" b="b"/>
              <a:pathLst>
                <a:path w="5915" h="762" extrusionOk="0">
                  <a:moveTo>
                    <a:pt x="1" y="0"/>
                  </a:moveTo>
                  <a:lnTo>
                    <a:pt x="1" y="762"/>
                  </a:lnTo>
                  <a:lnTo>
                    <a:pt x="5915" y="762"/>
                  </a:lnTo>
                  <a:lnTo>
                    <a:pt x="5915" y="0"/>
                  </a:lnTo>
                  <a:close/>
                </a:path>
              </a:pathLst>
            </a:custGeom>
            <a:solidFill>
              <a:srgbClr val="FFC0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2" name="Google Shape;1062;p16"/>
            <p:cNvSpPr/>
            <p:nvPr/>
          </p:nvSpPr>
          <p:spPr>
            <a:xfrm>
              <a:off x="7829250" y="2516400"/>
              <a:ext cx="147875" cy="18700"/>
            </a:xfrm>
            <a:custGeom>
              <a:avLst/>
              <a:gdLst/>
              <a:ahLst/>
              <a:cxnLst/>
              <a:rect l="l" t="t" r="r" b="b"/>
              <a:pathLst>
                <a:path w="5915" h="748" extrusionOk="0">
                  <a:moveTo>
                    <a:pt x="1" y="1"/>
                  </a:moveTo>
                  <a:lnTo>
                    <a:pt x="1" y="747"/>
                  </a:lnTo>
                  <a:lnTo>
                    <a:pt x="5915" y="747"/>
                  </a:lnTo>
                  <a:lnTo>
                    <a:pt x="5915" y="1"/>
                  </a:lnTo>
                  <a:close/>
                </a:path>
              </a:pathLst>
            </a:custGeom>
            <a:solidFill>
              <a:srgbClr val="FFC0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3" name="Google Shape;1063;p16"/>
            <p:cNvSpPr/>
            <p:nvPr/>
          </p:nvSpPr>
          <p:spPr>
            <a:xfrm>
              <a:off x="7702675" y="2138550"/>
              <a:ext cx="272225" cy="180750"/>
            </a:xfrm>
            <a:custGeom>
              <a:avLst/>
              <a:gdLst/>
              <a:ahLst/>
              <a:cxnLst/>
              <a:rect l="l" t="t" r="r" b="b"/>
              <a:pathLst>
                <a:path w="10889" h="7230" extrusionOk="0">
                  <a:moveTo>
                    <a:pt x="1" y="1"/>
                  </a:moveTo>
                  <a:lnTo>
                    <a:pt x="1" y="7229"/>
                  </a:lnTo>
                  <a:lnTo>
                    <a:pt x="10888" y="7229"/>
                  </a:lnTo>
                  <a:lnTo>
                    <a:pt x="10888" y="1"/>
                  </a:lnTo>
                  <a:close/>
                </a:path>
              </a:pathLst>
            </a:custGeom>
            <a:solidFill>
              <a:srgbClr val="F28B0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4" name="Google Shape;1064;p16"/>
            <p:cNvSpPr/>
            <p:nvPr/>
          </p:nvSpPr>
          <p:spPr>
            <a:xfrm>
              <a:off x="7726200" y="2185225"/>
              <a:ext cx="98600" cy="14200"/>
            </a:xfrm>
            <a:custGeom>
              <a:avLst/>
              <a:gdLst/>
              <a:ahLst/>
              <a:cxnLst/>
              <a:rect l="l" t="t" r="r" b="b"/>
              <a:pathLst>
                <a:path w="3944" h="568" extrusionOk="0">
                  <a:moveTo>
                    <a:pt x="1" y="0"/>
                  </a:moveTo>
                  <a:lnTo>
                    <a:pt x="1" y="568"/>
                  </a:lnTo>
                  <a:lnTo>
                    <a:pt x="3943" y="568"/>
                  </a:lnTo>
                  <a:lnTo>
                    <a:pt x="3943" y="0"/>
                  </a:lnTo>
                  <a:close/>
                </a:path>
              </a:pathLst>
            </a:custGeom>
            <a:solidFill>
              <a:srgbClr val="FFC0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5" name="Google Shape;1065;p16"/>
            <p:cNvSpPr/>
            <p:nvPr/>
          </p:nvSpPr>
          <p:spPr>
            <a:xfrm>
              <a:off x="7723575" y="2218075"/>
              <a:ext cx="98975" cy="14225"/>
            </a:xfrm>
            <a:custGeom>
              <a:avLst/>
              <a:gdLst/>
              <a:ahLst/>
              <a:cxnLst/>
              <a:rect l="l" t="t" r="r" b="b"/>
              <a:pathLst>
                <a:path w="3959" h="569" extrusionOk="0">
                  <a:moveTo>
                    <a:pt x="1" y="1"/>
                  </a:moveTo>
                  <a:lnTo>
                    <a:pt x="1" y="568"/>
                  </a:lnTo>
                  <a:lnTo>
                    <a:pt x="3959" y="568"/>
                  </a:lnTo>
                  <a:lnTo>
                    <a:pt x="3959" y="1"/>
                  </a:lnTo>
                  <a:close/>
                </a:path>
              </a:pathLst>
            </a:custGeom>
            <a:solidFill>
              <a:srgbClr val="FFC0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6" name="Google Shape;1066;p16"/>
            <p:cNvSpPr/>
            <p:nvPr/>
          </p:nvSpPr>
          <p:spPr>
            <a:xfrm>
              <a:off x="7871825" y="2178500"/>
              <a:ext cx="82150" cy="121750"/>
            </a:xfrm>
            <a:custGeom>
              <a:avLst/>
              <a:gdLst/>
              <a:ahLst/>
              <a:cxnLst/>
              <a:rect l="l" t="t" r="r" b="b"/>
              <a:pathLst>
                <a:path w="3286" h="4870" extrusionOk="0">
                  <a:moveTo>
                    <a:pt x="0" y="1"/>
                  </a:moveTo>
                  <a:lnTo>
                    <a:pt x="0" y="4869"/>
                  </a:lnTo>
                  <a:lnTo>
                    <a:pt x="3286" y="4869"/>
                  </a:lnTo>
                  <a:lnTo>
                    <a:pt x="3286" y="1"/>
                  </a:lnTo>
                  <a:close/>
                </a:path>
              </a:pathLst>
            </a:custGeom>
            <a:solidFill>
              <a:srgbClr val="FFC0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7" name="Google Shape;1067;p16"/>
            <p:cNvSpPr/>
            <p:nvPr/>
          </p:nvSpPr>
          <p:spPr>
            <a:xfrm>
              <a:off x="7842325" y="2133700"/>
              <a:ext cx="10475" cy="452175"/>
            </a:xfrm>
            <a:custGeom>
              <a:avLst/>
              <a:gdLst/>
              <a:ahLst/>
              <a:cxnLst/>
              <a:rect l="l" t="t" r="r" b="b"/>
              <a:pathLst>
                <a:path w="419" h="18087" extrusionOk="0">
                  <a:moveTo>
                    <a:pt x="209" y="0"/>
                  </a:moveTo>
                  <a:cubicBezTo>
                    <a:pt x="90" y="0"/>
                    <a:pt x="0" y="90"/>
                    <a:pt x="0" y="209"/>
                  </a:cubicBezTo>
                  <a:lnTo>
                    <a:pt x="0" y="17892"/>
                  </a:lnTo>
                  <a:cubicBezTo>
                    <a:pt x="0" y="17997"/>
                    <a:pt x="90" y="18087"/>
                    <a:pt x="209" y="18087"/>
                  </a:cubicBezTo>
                  <a:cubicBezTo>
                    <a:pt x="329" y="18087"/>
                    <a:pt x="418" y="17997"/>
                    <a:pt x="418" y="17892"/>
                  </a:cubicBezTo>
                  <a:lnTo>
                    <a:pt x="418" y="209"/>
                  </a:lnTo>
                  <a:cubicBezTo>
                    <a:pt x="418" y="90"/>
                    <a:pt x="329" y="0"/>
                    <a:pt x="209" y="0"/>
                  </a:cubicBezTo>
                  <a:close/>
                </a:path>
              </a:pathLst>
            </a:custGeom>
            <a:solidFill>
              <a:srgbClr val="FCD1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8" name="Google Shape;1068;p16"/>
            <p:cNvSpPr/>
            <p:nvPr/>
          </p:nvSpPr>
          <p:spPr>
            <a:xfrm>
              <a:off x="7667575" y="2382375"/>
              <a:ext cx="358850" cy="14200"/>
            </a:xfrm>
            <a:custGeom>
              <a:avLst/>
              <a:gdLst/>
              <a:ahLst/>
              <a:cxnLst/>
              <a:rect l="l" t="t" r="r" b="b"/>
              <a:pathLst>
                <a:path w="14354" h="568" extrusionOk="0">
                  <a:moveTo>
                    <a:pt x="270" y="0"/>
                  </a:moveTo>
                  <a:cubicBezTo>
                    <a:pt x="120" y="0"/>
                    <a:pt x="1" y="134"/>
                    <a:pt x="1" y="284"/>
                  </a:cubicBezTo>
                  <a:cubicBezTo>
                    <a:pt x="1" y="448"/>
                    <a:pt x="120" y="568"/>
                    <a:pt x="270" y="568"/>
                  </a:cubicBezTo>
                  <a:lnTo>
                    <a:pt x="14084" y="568"/>
                  </a:lnTo>
                  <a:cubicBezTo>
                    <a:pt x="14234" y="568"/>
                    <a:pt x="14353" y="448"/>
                    <a:pt x="14353" y="284"/>
                  </a:cubicBezTo>
                  <a:cubicBezTo>
                    <a:pt x="14353" y="134"/>
                    <a:pt x="14234" y="0"/>
                    <a:pt x="14084" y="0"/>
                  </a:cubicBezTo>
                  <a:close/>
                </a:path>
              </a:pathLst>
            </a:custGeom>
            <a:solidFill>
              <a:srgbClr val="FFC0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69" name="Google Shape;1069;p16"/>
          <p:cNvGrpSpPr/>
          <p:nvPr/>
        </p:nvGrpSpPr>
        <p:grpSpPr>
          <a:xfrm>
            <a:off x="9171199" y="1568962"/>
            <a:ext cx="863885" cy="863903"/>
            <a:chOff x="3312800" y="1179225"/>
            <a:chExt cx="473725" cy="473700"/>
          </a:xfrm>
        </p:grpSpPr>
        <p:sp>
          <p:nvSpPr>
            <p:cNvPr id="1070" name="Google Shape;1070;p16"/>
            <p:cNvSpPr/>
            <p:nvPr/>
          </p:nvSpPr>
          <p:spPr>
            <a:xfrm>
              <a:off x="3312800" y="1179225"/>
              <a:ext cx="473725" cy="473700"/>
            </a:xfrm>
            <a:custGeom>
              <a:avLst/>
              <a:gdLst/>
              <a:ahLst/>
              <a:cxnLst/>
              <a:rect l="l" t="t" r="r" b="b"/>
              <a:pathLst>
                <a:path w="18949" h="18948" extrusionOk="0">
                  <a:moveTo>
                    <a:pt x="9474" y="0"/>
                  </a:moveTo>
                  <a:cubicBezTo>
                    <a:pt x="4236" y="0"/>
                    <a:pt x="1" y="4236"/>
                    <a:pt x="1" y="9474"/>
                  </a:cubicBezTo>
                  <a:cubicBezTo>
                    <a:pt x="1" y="14712"/>
                    <a:pt x="4236" y="18948"/>
                    <a:pt x="9474" y="18948"/>
                  </a:cubicBezTo>
                  <a:cubicBezTo>
                    <a:pt x="14713" y="18948"/>
                    <a:pt x="18948" y="14712"/>
                    <a:pt x="18948" y="9474"/>
                  </a:cubicBezTo>
                  <a:cubicBezTo>
                    <a:pt x="18948" y="4236"/>
                    <a:pt x="14713" y="0"/>
                    <a:pt x="9474" y="0"/>
                  </a:cubicBezTo>
                  <a:close/>
                </a:path>
              </a:pathLst>
            </a:custGeom>
            <a:solidFill>
              <a:schemeClr val="lt2"/>
            </a:solidFill>
            <a:ln w="762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1" name="Google Shape;1071;p16"/>
            <p:cNvSpPr/>
            <p:nvPr/>
          </p:nvSpPr>
          <p:spPr>
            <a:xfrm>
              <a:off x="3366075" y="1255250"/>
              <a:ext cx="367175" cy="321750"/>
            </a:xfrm>
            <a:custGeom>
              <a:avLst/>
              <a:gdLst/>
              <a:ahLst/>
              <a:cxnLst/>
              <a:rect l="l" t="t" r="r" b="b"/>
              <a:pathLst>
                <a:path w="14687" h="12870" extrusionOk="0">
                  <a:moveTo>
                    <a:pt x="7320" y="1"/>
                  </a:moveTo>
                  <a:cubicBezTo>
                    <a:pt x="6348" y="1"/>
                    <a:pt x="5362" y="223"/>
                    <a:pt x="4436" y="694"/>
                  </a:cubicBezTo>
                  <a:cubicBezTo>
                    <a:pt x="1253" y="2323"/>
                    <a:pt x="0" y="6182"/>
                    <a:pt x="1604" y="9340"/>
                  </a:cubicBezTo>
                  <a:cubicBezTo>
                    <a:pt x="2753" y="11585"/>
                    <a:pt x="5011" y="12870"/>
                    <a:pt x="7350" y="12870"/>
                  </a:cubicBezTo>
                  <a:cubicBezTo>
                    <a:pt x="8328" y="12870"/>
                    <a:pt x="9320" y="12645"/>
                    <a:pt x="10251" y="12172"/>
                  </a:cubicBezTo>
                  <a:cubicBezTo>
                    <a:pt x="13409" y="10543"/>
                    <a:pt x="14687" y="6684"/>
                    <a:pt x="13058" y="3526"/>
                  </a:cubicBezTo>
                  <a:cubicBezTo>
                    <a:pt x="11924" y="1294"/>
                    <a:pt x="9664" y="1"/>
                    <a:pt x="732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2" name="Google Shape;1072;p16"/>
            <p:cNvSpPr/>
            <p:nvPr/>
          </p:nvSpPr>
          <p:spPr>
            <a:xfrm>
              <a:off x="3424950" y="1327400"/>
              <a:ext cx="249400" cy="180100"/>
            </a:xfrm>
            <a:custGeom>
              <a:avLst/>
              <a:gdLst/>
              <a:ahLst/>
              <a:cxnLst/>
              <a:rect l="l" t="t" r="r" b="b"/>
              <a:pathLst>
                <a:path w="9976" h="7204" extrusionOk="0">
                  <a:moveTo>
                    <a:pt x="6917" y="1"/>
                  </a:moveTo>
                  <a:cubicBezTo>
                    <a:pt x="6507" y="1"/>
                    <a:pt x="6115" y="101"/>
                    <a:pt x="5740" y="289"/>
                  </a:cubicBezTo>
                  <a:cubicBezTo>
                    <a:pt x="5289" y="514"/>
                    <a:pt x="4913" y="865"/>
                    <a:pt x="4663" y="1316"/>
                  </a:cubicBezTo>
                  <a:cubicBezTo>
                    <a:pt x="4462" y="1667"/>
                    <a:pt x="4287" y="2118"/>
                    <a:pt x="4161" y="2695"/>
                  </a:cubicBezTo>
                  <a:cubicBezTo>
                    <a:pt x="3986" y="3397"/>
                    <a:pt x="3886" y="3923"/>
                    <a:pt x="3810" y="4224"/>
                  </a:cubicBezTo>
                  <a:cubicBezTo>
                    <a:pt x="3710" y="4575"/>
                    <a:pt x="3560" y="4800"/>
                    <a:pt x="3359" y="4900"/>
                  </a:cubicBezTo>
                  <a:cubicBezTo>
                    <a:pt x="3184" y="4976"/>
                    <a:pt x="3109" y="4976"/>
                    <a:pt x="3084" y="4976"/>
                  </a:cubicBezTo>
                  <a:cubicBezTo>
                    <a:pt x="2908" y="4951"/>
                    <a:pt x="2783" y="4875"/>
                    <a:pt x="2708" y="4725"/>
                  </a:cubicBezTo>
                  <a:cubicBezTo>
                    <a:pt x="2658" y="4625"/>
                    <a:pt x="2658" y="4550"/>
                    <a:pt x="2683" y="4424"/>
                  </a:cubicBezTo>
                  <a:cubicBezTo>
                    <a:pt x="2733" y="4249"/>
                    <a:pt x="2933" y="4048"/>
                    <a:pt x="3234" y="3848"/>
                  </a:cubicBezTo>
                  <a:lnTo>
                    <a:pt x="3585" y="3622"/>
                  </a:lnTo>
                  <a:lnTo>
                    <a:pt x="2482" y="1743"/>
                  </a:lnTo>
                  <a:lnTo>
                    <a:pt x="2106" y="1968"/>
                  </a:lnTo>
                  <a:cubicBezTo>
                    <a:pt x="1605" y="2269"/>
                    <a:pt x="1204" y="2670"/>
                    <a:pt x="953" y="3121"/>
                  </a:cubicBezTo>
                  <a:cubicBezTo>
                    <a:pt x="678" y="3597"/>
                    <a:pt x="577" y="4098"/>
                    <a:pt x="627" y="4625"/>
                  </a:cubicBezTo>
                  <a:lnTo>
                    <a:pt x="1" y="4951"/>
                  </a:lnTo>
                  <a:lnTo>
                    <a:pt x="928" y="6755"/>
                  </a:lnTo>
                  <a:lnTo>
                    <a:pt x="1505" y="6454"/>
                  </a:lnTo>
                  <a:cubicBezTo>
                    <a:pt x="1755" y="6705"/>
                    <a:pt x="2006" y="6905"/>
                    <a:pt x="2307" y="7031"/>
                  </a:cubicBezTo>
                  <a:cubicBezTo>
                    <a:pt x="2588" y="7146"/>
                    <a:pt x="2879" y="7204"/>
                    <a:pt x="3174" y="7204"/>
                  </a:cubicBezTo>
                  <a:cubicBezTo>
                    <a:pt x="3589" y="7204"/>
                    <a:pt x="4013" y="7089"/>
                    <a:pt x="4437" y="6855"/>
                  </a:cubicBezTo>
                  <a:cubicBezTo>
                    <a:pt x="4813" y="6655"/>
                    <a:pt x="5164" y="6304"/>
                    <a:pt x="5440" y="5803"/>
                  </a:cubicBezTo>
                  <a:cubicBezTo>
                    <a:pt x="5640" y="5502"/>
                    <a:pt x="5790" y="5076"/>
                    <a:pt x="5916" y="4600"/>
                  </a:cubicBezTo>
                  <a:cubicBezTo>
                    <a:pt x="5966" y="4474"/>
                    <a:pt x="6016" y="4174"/>
                    <a:pt x="6091" y="3773"/>
                  </a:cubicBezTo>
                  <a:cubicBezTo>
                    <a:pt x="6141" y="3447"/>
                    <a:pt x="6191" y="3221"/>
                    <a:pt x="6242" y="3071"/>
                  </a:cubicBezTo>
                  <a:cubicBezTo>
                    <a:pt x="6392" y="2695"/>
                    <a:pt x="6592" y="2419"/>
                    <a:pt x="6818" y="2319"/>
                  </a:cubicBezTo>
                  <a:cubicBezTo>
                    <a:pt x="6943" y="2244"/>
                    <a:pt x="7069" y="2219"/>
                    <a:pt x="7169" y="2219"/>
                  </a:cubicBezTo>
                  <a:cubicBezTo>
                    <a:pt x="7244" y="2244"/>
                    <a:pt x="7294" y="2269"/>
                    <a:pt x="7369" y="2369"/>
                  </a:cubicBezTo>
                  <a:cubicBezTo>
                    <a:pt x="7420" y="2469"/>
                    <a:pt x="7420" y="2545"/>
                    <a:pt x="7420" y="2595"/>
                  </a:cubicBezTo>
                  <a:cubicBezTo>
                    <a:pt x="7344" y="2745"/>
                    <a:pt x="7219" y="2895"/>
                    <a:pt x="7019" y="3046"/>
                  </a:cubicBezTo>
                  <a:lnTo>
                    <a:pt x="6668" y="3271"/>
                  </a:lnTo>
                  <a:lnTo>
                    <a:pt x="7946" y="5051"/>
                  </a:lnTo>
                  <a:lnTo>
                    <a:pt x="8272" y="4850"/>
                  </a:lnTo>
                  <a:cubicBezTo>
                    <a:pt x="8873" y="4474"/>
                    <a:pt x="9249" y="3973"/>
                    <a:pt x="9399" y="3296"/>
                  </a:cubicBezTo>
                  <a:cubicBezTo>
                    <a:pt x="9450" y="3021"/>
                    <a:pt x="9450" y="2745"/>
                    <a:pt x="9399" y="2444"/>
                  </a:cubicBezTo>
                  <a:lnTo>
                    <a:pt x="9976" y="2144"/>
                  </a:lnTo>
                  <a:lnTo>
                    <a:pt x="9049" y="339"/>
                  </a:lnTo>
                  <a:lnTo>
                    <a:pt x="8497" y="640"/>
                  </a:lnTo>
                  <a:cubicBezTo>
                    <a:pt x="8121" y="289"/>
                    <a:pt x="7670" y="63"/>
                    <a:pt x="7169" y="13"/>
                  </a:cubicBezTo>
                  <a:cubicBezTo>
                    <a:pt x="7084" y="5"/>
                    <a:pt x="7000" y="1"/>
                    <a:pt x="69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73" name="Google Shape;1073;p16"/>
          <p:cNvGrpSpPr/>
          <p:nvPr/>
        </p:nvGrpSpPr>
        <p:grpSpPr>
          <a:xfrm rot="-2700000">
            <a:off x="10410610" y="2366297"/>
            <a:ext cx="404381" cy="404449"/>
            <a:chOff x="3312800" y="1179225"/>
            <a:chExt cx="473725" cy="473700"/>
          </a:xfrm>
        </p:grpSpPr>
        <p:sp>
          <p:nvSpPr>
            <p:cNvPr id="1074" name="Google Shape;1074;p16"/>
            <p:cNvSpPr/>
            <p:nvPr/>
          </p:nvSpPr>
          <p:spPr>
            <a:xfrm>
              <a:off x="3312800" y="1179225"/>
              <a:ext cx="473725" cy="473700"/>
            </a:xfrm>
            <a:custGeom>
              <a:avLst/>
              <a:gdLst/>
              <a:ahLst/>
              <a:cxnLst/>
              <a:rect l="l" t="t" r="r" b="b"/>
              <a:pathLst>
                <a:path w="18949" h="18948" extrusionOk="0">
                  <a:moveTo>
                    <a:pt x="9474" y="0"/>
                  </a:moveTo>
                  <a:cubicBezTo>
                    <a:pt x="4236" y="0"/>
                    <a:pt x="1" y="4236"/>
                    <a:pt x="1" y="9474"/>
                  </a:cubicBezTo>
                  <a:cubicBezTo>
                    <a:pt x="1" y="14712"/>
                    <a:pt x="4236" y="18948"/>
                    <a:pt x="9474" y="18948"/>
                  </a:cubicBezTo>
                  <a:cubicBezTo>
                    <a:pt x="14713" y="18948"/>
                    <a:pt x="18948" y="14712"/>
                    <a:pt x="18948" y="9474"/>
                  </a:cubicBezTo>
                  <a:cubicBezTo>
                    <a:pt x="18948" y="4236"/>
                    <a:pt x="14713" y="0"/>
                    <a:pt x="9474" y="0"/>
                  </a:cubicBezTo>
                  <a:close/>
                </a:path>
              </a:pathLst>
            </a:custGeom>
            <a:solidFill>
              <a:schemeClr val="lt2"/>
            </a:solidFill>
            <a:ln w="381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5" name="Google Shape;1075;p16"/>
            <p:cNvSpPr/>
            <p:nvPr/>
          </p:nvSpPr>
          <p:spPr>
            <a:xfrm>
              <a:off x="3394319" y="1278762"/>
              <a:ext cx="312099" cy="273488"/>
            </a:xfrm>
            <a:custGeom>
              <a:avLst/>
              <a:gdLst/>
              <a:ahLst/>
              <a:cxnLst/>
              <a:rect l="l" t="t" r="r" b="b"/>
              <a:pathLst>
                <a:path w="14687" h="12870" extrusionOk="0">
                  <a:moveTo>
                    <a:pt x="7320" y="1"/>
                  </a:moveTo>
                  <a:cubicBezTo>
                    <a:pt x="6348" y="1"/>
                    <a:pt x="5362" y="223"/>
                    <a:pt x="4436" y="694"/>
                  </a:cubicBezTo>
                  <a:cubicBezTo>
                    <a:pt x="1253" y="2323"/>
                    <a:pt x="0" y="6182"/>
                    <a:pt x="1604" y="9340"/>
                  </a:cubicBezTo>
                  <a:cubicBezTo>
                    <a:pt x="2753" y="11585"/>
                    <a:pt x="5011" y="12870"/>
                    <a:pt x="7350" y="12870"/>
                  </a:cubicBezTo>
                  <a:cubicBezTo>
                    <a:pt x="8328" y="12870"/>
                    <a:pt x="9320" y="12645"/>
                    <a:pt x="10251" y="12172"/>
                  </a:cubicBezTo>
                  <a:cubicBezTo>
                    <a:pt x="13409" y="10543"/>
                    <a:pt x="14687" y="6684"/>
                    <a:pt x="13058" y="3526"/>
                  </a:cubicBezTo>
                  <a:cubicBezTo>
                    <a:pt x="11924" y="1294"/>
                    <a:pt x="9664" y="1"/>
                    <a:pt x="732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6" name="Google Shape;1076;p16"/>
            <p:cNvSpPr/>
            <p:nvPr/>
          </p:nvSpPr>
          <p:spPr>
            <a:xfrm>
              <a:off x="3439806" y="1335618"/>
              <a:ext cx="220794" cy="159443"/>
            </a:xfrm>
            <a:custGeom>
              <a:avLst/>
              <a:gdLst/>
              <a:ahLst/>
              <a:cxnLst/>
              <a:rect l="l" t="t" r="r" b="b"/>
              <a:pathLst>
                <a:path w="9976" h="7204" extrusionOk="0">
                  <a:moveTo>
                    <a:pt x="6917" y="1"/>
                  </a:moveTo>
                  <a:cubicBezTo>
                    <a:pt x="6507" y="1"/>
                    <a:pt x="6115" y="101"/>
                    <a:pt x="5740" y="289"/>
                  </a:cubicBezTo>
                  <a:cubicBezTo>
                    <a:pt x="5289" y="514"/>
                    <a:pt x="4913" y="865"/>
                    <a:pt x="4663" y="1316"/>
                  </a:cubicBezTo>
                  <a:cubicBezTo>
                    <a:pt x="4462" y="1667"/>
                    <a:pt x="4287" y="2118"/>
                    <a:pt x="4161" y="2695"/>
                  </a:cubicBezTo>
                  <a:cubicBezTo>
                    <a:pt x="3986" y="3397"/>
                    <a:pt x="3886" y="3923"/>
                    <a:pt x="3810" y="4224"/>
                  </a:cubicBezTo>
                  <a:cubicBezTo>
                    <a:pt x="3710" y="4575"/>
                    <a:pt x="3560" y="4800"/>
                    <a:pt x="3359" y="4900"/>
                  </a:cubicBezTo>
                  <a:cubicBezTo>
                    <a:pt x="3184" y="4976"/>
                    <a:pt x="3109" y="4976"/>
                    <a:pt x="3084" y="4976"/>
                  </a:cubicBezTo>
                  <a:cubicBezTo>
                    <a:pt x="2908" y="4951"/>
                    <a:pt x="2783" y="4875"/>
                    <a:pt x="2708" y="4725"/>
                  </a:cubicBezTo>
                  <a:cubicBezTo>
                    <a:pt x="2658" y="4625"/>
                    <a:pt x="2658" y="4550"/>
                    <a:pt x="2683" y="4424"/>
                  </a:cubicBezTo>
                  <a:cubicBezTo>
                    <a:pt x="2733" y="4249"/>
                    <a:pt x="2933" y="4048"/>
                    <a:pt x="3234" y="3848"/>
                  </a:cubicBezTo>
                  <a:lnTo>
                    <a:pt x="3585" y="3622"/>
                  </a:lnTo>
                  <a:lnTo>
                    <a:pt x="2482" y="1743"/>
                  </a:lnTo>
                  <a:lnTo>
                    <a:pt x="2106" y="1968"/>
                  </a:lnTo>
                  <a:cubicBezTo>
                    <a:pt x="1605" y="2269"/>
                    <a:pt x="1204" y="2670"/>
                    <a:pt x="953" y="3121"/>
                  </a:cubicBezTo>
                  <a:cubicBezTo>
                    <a:pt x="678" y="3597"/>
                    <a:pt x="577" y="4098"/>
                    <a:pt x="627" y="4625"/>
                  </a:cubicBezTo>
                  <a:lnTo>
                    <a:pt x="1" y="4951"/>
                  </a:lnTo>
                  <a:lnTo>
                    <a:pt x="928" y="6755"/>
                  </a:lnTo>
                  <a:lnTo>
                    <a:pt x="1505" y="6454"/>
                  </a:lnTo>
                  <a:cubicBezTo>
                    <a:pt x="1755" y="6705"/>
                    <a:pt x="2006" y="6905"/>
                    <a:pt x="2307" y="7031"/>
                  </a:cubicBezTo>
                  <a:cubicBezTo>
                    <a:pt x="2588" y="7146"/>
                    <a:pt x="2879" y="7204"/>
                    <a:pt x="3174" y="7204"/>
                  </a:cubicBezTo>
                  <a:cubicBezTo>
                    <a:pt x="3589" y="7204"/>
                    <a:pt x="4013" y="7089"/>
                    <a:pt x="4437" y="6855"/>
                  </a:cubicBezTo>
                  <a:cubicBezTo>
                    <a:pt x="4813" y="6655"/>
                    <a:pt x="5164" y="6304"/>
                    <a:pt x="5440" y="5803"/>
                  </a:cubicBezTo>
                  <a:cubicBezTo>
                    <a:pt x="5640" y="5502"/>
                    <a:pt x="5790" y="5076"/>
                    <a:pt x="5916" y="4600"/>
                  </a:cubicBezTo>
                  <a:cubicBezTo>
                    <a:pt x="5966" y="4474"/>
                    <a:pt x="6016" y="4174"/>
                    <a:pt x="6091" y="3773"/>
                  </a:cubicBezTo>
                  <a:cubicBezTo>
                    <a:pt x="6141" y="3447"/>
                    <a:pt x="6191" y="3221"/>
                    <a:pt x="6242" y="3071"/>
                  </a:cubicBezTo>
                  <a:cubicBezTo>
                    <a:pt x="6392" y="2695"/>
                    <a:pt x="6592" y="2419"/>
                    <a:pt x="6818" y="2319"/>
                  </a:cubicBezTo>
                  <a:cubicBezTo>
                    <a:pt x="6943" y="2244"/>
                    <a:pt x="7069" y="2219"/>
                    <a:pt x="7169" y="2219"/>
                  </a:cubicBezTo>
                  <a:cubicBezTo>
                    <a:pt x="7244" y="2244"/>
                    <a:pt x="7294" y="2269"/>
                    <a:pt x="7369" y="2369"/>
                  </a:cubicBezTo>
                  <a:cubicBezTo>
                    <a:pt x="7420" y="2469"/>
                    <a:pt x="7420" y="2545"/>
                    <a:pt x="7420" y="2595"/>
                  </a:cubicBezTo>
                  <a:cubicBezTo>
                    <a:pt x="7344" y="2745"/>
                    <a:pt x="7219" y="2895"/>
                    <a:pt x="7019" y="3046"/>
                  </a:cubicBezTo>
                  <a:lnTo>
                    <a:pt x="6668" y="3271"/>
                  </a:lnTo>
                  <a:lnTo>
                    <a:pt x="7946" y="5051"/>
                  </a:lnTo>
                  <a:lnTo>
                    <a:pt x="8272" y="4850"/>
                  </a:lnTo>
                  <a:cubicBezTo>
                    <a:pt x="8873" y="4474"/>
                    <a:pt x="9249" y="3973"/>
                    <a:pt x="9399" y="3296"/>
                  </a:cubicBezTo>
                  <a:cubicBezTo>
                    <a:pt x="9450" y="3021"/>
                    <a:pt x="9450" y="2745"/>
                    <a:pt x="9399" y="2444"/>
                  </a:cubicBezTo>
                  <a:lnTo>
                    <a:pt x="9976" y="2144"/>
                  </a:lnTo>
                  <a:lnTo>
                    <a:pt x="9049" y="339"/>
                  </a:lnTo>
                  <a:lnTo>
                    <a:pt x="8497" y="640"/>
                  </a:lnTo>
                  <a:cubicBezTo>
                    <a:pt x="8121" y="289"/>
                    <a:pt x="7670" y="63"/>
                    <a:pt x="7169" y="13"/>
                  </a:cubicBezTo>
                  <a:cubicBezTo>
                    <a:pt x="7084" y="5"/>
                    <a:pt x="7000" y="1"/>
                    <a:pt x="69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77" name="Google Shape;1077;p16"/>
          <p:cNvGrpSpPr/>
          <p:nvPr/>
        </p:nvGrpSpPr>
        <p:grpSpPr>
          <a:xfrm rot="-4500389">
            <a:off x="10533296" y="5452727"/>
            <a:ext cx="675800" cy="675843"/>
            <a:chOff x="3312800" y="1179225"/>
            <a:chExt cx="473725" cy="473700"/>
          </a:xfrm>
        </p:grpSpPr>
        <p:sp>
          <p:nvSpPr>
            <p:cNvPr id="1078" name="Google Shape;1078;p16"/>
            <p:cNvSpPr/>
            <p:nvPr/>
          </p:nvSpPr>
          <p:spPr>
            <a:xfrm>
              <a:off x="3312800" y="1179225"/>
              <a:ext cx="473725" cy="473700"/>
            </a:xfrm>
            <a:custGeom>
              <a:avLst/>
              <a:gdLst/>
              <a:ahLst/>
              <a:cxnLst/>
              <a:rect l="l" t="t" r="r" b="b"/>
              <a:pathLst>
                <a:path w="18949" h="18948" extrusionOk="0">
                  <a:moveTo>
                    <a:pt x="9474" y="0"/>
                  </a:moveTo>
                  <a:cubicBezTo>
                    <a:pt x="4236" y="0"/>
                    <a:pt x="1" y="4236"/>
                    <a:pt x="1" y="9474"/>
                  </a:cubicBezTo>
                  <a:cubicBezTo>
                    <a:pt x="1" y="14712"/>
                    <a:pt x="4236" y="18948"/>
                    <a:pt x="9474" y="18948"/>
                  </a:cubicBezTo>
                  <a:cubicBezTo>
                    <a:pt x="14713" y="18948"/>
                    <a:pt x="18948" y="14712"/>
                    <a:pt x="18948" y="9474"/>
                  </a:cubicBezTo>
                  <a:cubicBezTo>
                    <a:pt x="18948" y="4236"/>
                    <a:pt x="14713" y="0"/>
                    <a:pt x="9474" y="0"/>
                  </a:cubicBezTo>
                  <a:close/>
                </a:path>
              </a:pathLst>
            </a:custGeom>
            <a:solidFill>
              <a:schemeClr val="lt2"/>
            </a:solidFill>
            <a:ln w="762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9" name="Google Shape;1079;p16"/>
            <p:cNvSpPr/>
            <p:nvPr/>
          </p:nvSpPr>
          <p:spPr>
            <a:xfrm>
              <a:off x="3366075" y="1255250"/>
              <a:ext cx="367175" cy="321750"/>
            </a:xfrm>
            <a:custGeom>
              <a:avLst/>
              <a:gdLst/>
              <a:ahLst/>
              <a:cxnLst/>
              <a:rect l="l" t="t" r="r" b="b"/>
              <a:pathLst>
                <a:path w="14687" h="12870" extrusionOk="0">
                  <a:moveTo>
                    <a:pt x="7320" y="1"/>
                  </a:moveTo>
                  <a:cubicBezTo>
                    <a:pt x="6348" y="1"/>
                    <a:pt x="5362" y="223"/>
                    <a:pt x="4436" y="694"/>
                  </a:cubicBezTo>
                  <a:cubicBezTo>
                    <a:pt x="1253" y="2323"/>
                    <a:pt x="0" y="6182"/>
                    <a:pt x="1604" y="9340"/>
                  </a:cubicBezTo>
                  <a:cubicBezTo>
                    <a:pt x="2753" y="11585"/>
                    <a:pt x="5011" y="12870"/>
                    <a:pt x="7350" y="12870"/>
                  </a:cubicBezTo>
                  <a:cubicBezTo>
                    <a:pt x="8328" y="12870"/>
                    <a:pt x="9320" y="12645"/>
                    <a:pt x="10251" y="12172"/>
                  </a:cubicBezTo>
                  <a:cubicBezTo>
                    <a:pt x="13409" y="10543"/>
                    <a:pt x="14687" y="6684"/>
                    <a:pt x="13058" y="3526"/>
                  </a:cubicBezTo>
                  <a:cubicBezTo>
                    <a:pt x="11924" y="1294"/>
                    <a:pt x="9664" y="1"/>
                    <a:pt x="732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0" name="Google Shape;1080;p16"/>
            <p:cNvSpPr/>
            <p:nvPr/>
          </p:nvSpPr>
          <p:spPr>
            <a:xfrm>
              <a:off x="3424950" y="1327400"/>
              <a:ext cx="249400" cy="180100"/>
            </a:xfrm>
            <a:custGeom>
              <a:avLst/>
              <a:gdLst/>
              <a:ahLst/>
              <a:cxnLst/>
              <a:rect l="l" t="t" r="r" b="b"/>
              <a:pathLst>
                <a:path w="9976" h="7204" extrusionOk="0">
                  <a:moveTo>
                    <a:pt x="6917" y="1"/>
                  </a:moveTo>
                  <a:cubicBezTo>
                    <a:pt x="6507" y="1"/>
                    <a:pt x="6115" y="101"/>
                    <a:pt x="5740" y="289"/>
                  </a:cubicBezTo>
                  <a:cubicBezTo>
                    <a:pt x="5289" y="514"/>
                    <a:pt x="4913" y="865"/>
                    <a:pt x="4663" y="1316"/>
                  </a:cubicBezTo>
                  <a:cubicBezTo>
                    <a:pt x="4462" y="1667"/>
                    <a:pt x="4287" y="2118"/>
                    <a:pt x="4161" y="2695"/>
                  </a:cubicBezTo>
                  <a:cubicBezTo>
                    <a:pt x="3986" y="3397"/>
                    <a:pt x="3886" y="3923"/>
                    <a:pt x="3810" y="4224"/>
                  </a:cubicBezTo>
                  <a:cubicBezTo>
                    <a:pt x="3710" y="4575"/>
                    <a:pt x="3560" y="4800"/>
                    <a:pt x="3359" y="4900"/>
                  </a:cubicBezTo>
                  <a:cubicBezTo>
                    <a:pt x="3184" y="4976"/>
                    <a:pt x="3109" y="4976"/>
                    <a:pt x="3084" y="4976"/>
                  </a:cubicBezTo>
                  <a:cubicBezTo>
                    <a:pt x="2908" y="4951"/>
                    <a:pt x="2783" y="4875"/>
                    <a:pt x="2708" y="4725"/>
                  </a:cubicBezTo>
                  <a:cubicBezTo>
                    <a:pt x="2658" y="4625"/>
                    <a:pt x="2658" y="4550"/>
                    <a:pt x="2683" y="4424"/>
                  </a:cubicBezTo>
                  <a:cubicBezTo>
                    <a:pt x="2733" y="4249"/>
                    <a:pt x="2933" y="4048"/>
                    <a:pt x="3234" y="3848"/>
                  </a:cubicBezTo>
                  <a:lnTo>
                    <a:pt x="3585" y="3622"/>
                  </a:lnTo>
                  <a:lnTo>
                    <a:pt x="2482" y="1743"/>
                  </a:lnTo>
                  <a:lnTo>
                    <a:pt x="2106" y="1968"/>
                  </a:lnTo>
                  <a:cubicBezTo>
                    <a:pt x="1605" y="2269"/>
                    <a:pt x="1204" y="2670"/>
                    <a:pt x="953" y="3121"/>
                  </a:cubicBezTo>
                  <a:cubicBezTo>
                    <a:pt x="678" y="3597"/>
                    <a:pt x="577" y="4098"/>
                    <a:pt x="627" y="4625"/>
                  </a:cubicBezTo>
                  <a:lnTo>
                    <a:pt x="1" y="4951"/>
                  </a:lnTo>
                  <a:lnTo>
                    <a:pt x="928" y="6755"/>
                  </a:lnTo>
                  <a:lnTo>
                    <a:pt x="1505" y="6454"/>
                  </a:lnTo>
                  <a:cubicBezTo>
                    <a:pt x="1755" y="6705"/>
                    <a:pt x="2006" y="6905"/>
                    <a:pt x="2307" y="7031"/>
                  </a:cubicBezTo>
                  <a:cubicBezTo>
                    <a:pt x="2588" y="7146"/>
                    <a:pt x="2879" y="7204"/>
                    <a:pt x="3174" y="7204"/>
                  </a:cubicBezTo>
                  <a:cubicBezTo>
                    <a:pt x="3589" y="7204"/>
                    <a:pt x="4013" y="7089"/>
                    <a:pt x="4437" y="6855"/>
                  </a:cubicBezTo>
                  <a:cubicBezTo>
                    <a:pt x="4813" y="6655"/>
                    <a:pt x="5164" y="6304"/>
                    <a:pt x="5440" y="5803"/>
                  </a:cubicBezTo>
                  <a:cubicBezTo>
                    <a:pt x="5640" y="5502"/>
                    <a:pt x="5790" y="5076"/>
                    <a:pt x="5916" y="4600"/>
                  </a:cubicBezTo>
                  <a:cubicBezTo>
                    <a:pt x="5966" y="4474"/>
                    <a:pt x="6016" y="4174"/>
                    <a:pt x="6091" y="3773"/>
                  </a:cubicBezTo>
                  <a:cubicBezTo>
                    <a:pt x="6141" y="3447"/>
                    <a:pt x="6191" y="3221"/>
                    <a:pt x="6242" y="3071"/>
                  </a:cubicBezTo>
                  <a:cubicBezTo>
                    <a:pt x="6392" y="2695"/>
                    <a:pt x="6592" y="2419"/>
                    <a:pt x="6818" y="2319"/>
                  </a:cubicBezTo>
                  <a:cubicBezTo>
                    <a:pt x="6943" y="2244"/>
                    <a:pt x="7069" y="2219"/>
                    <a:pt x="7169" y="2219"/>
                  </a:cubicBezTo>
                  <a:cubicBezTo>
                    <a:pt x="7244" y="2244"/>
                    <a:pt x="7294" y="2269"/>
                    <a:pt x="7369" y="2369"/>
                  </a:cubicBezTo>
                  <a:cubicBezTo>
                    <a:pt x="7420" y="2469"/>
                    <a:pt x="7420" y="2545"/>
                    <a:pt x="7420" y="2595"/>
                  </a:cubicBezTo>
                  <a:cubicBezTo>
                    <a:pt x="7344" y="2745"/>
                    <a:pt x="7219" y="2895"/>
                    <a:pt x="7019" y="3046"/>
                  </a:cubicBezTo>
                  <a:lnTo>
                    <a:pt x="6668" y="3271"/>
                  </a:lnTo>
                  <a:lnTo>
                    <a:pt x="7946" y="5051"/>
                  </a:lnTo>
                  <a:lnTo>
                    <a:pt x="8272" y="4850"/>
                  </a:lnTo>
                  <a:cubicBezTo>
                    <a:pt x="8873" y="4474"/>
                    <a:pt x="9249" y="3973"/>
                    <a:pt x="9399" y="3296"/>
                  </a:cubicBezTo>
                  <a:cubicBezTo>
                    <a:pt x="9450" y="3021"/>
                    <a:pt x="9450" y="2745"/>
                    <a:pt x="9399" y="2444"/>
                  </a:cubicBezTo>
                  <a:lnTo>
                    <a:pt x="9976" y="2144"/>
                  </a:lnTo>
                  <a:lnTo>
                    <a:pt x="9049" y="339"/>
                  </a:lnTo>
                  <a:lnTo>
                    <a:pt x="8497" y="640"/>
                  </a:lnTo>
                  <a:cubicBezTo>
                    <a:pt x="8121" y="289"/>
                    <a:pt x="7670" y="63"/>
                    <a:pt x="7169" y="13"/>
                  </a:cubicBezTo>
                  <a:cubicBezTo>
                    <a:pt x="7084" y="5"/>
                    <a:pt x="7000" y="1"/>
                    <a:pt x="69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081" name="Google Shape;1081;p16"/>
          <p:cNvSpPr/>
          <p:nvPr/>
        </p:nvSpPr>
        <p:spPr>
          <a:xfrm>
            <a:off x="8444930" y="719331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82" name="Google Shape;1082;p16"/>
          <p:cNvSpPr/>
          <p:nvPr/>
        </p:nvSpPr>
        <p:spPr>
          <a:xfrm>
            <a:off x="10404963" y="891031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83" name="Google Shape;1083;p16"/>
          <p:cNvSpPr/>
          <p:nvPr/>
        </p:nvSpPr>
        <p:spPr>
          <a:xfrm>
            <a:off x="950933" y="2657233"/>
            <a:ext cx="7494000" cy="2458400"/>
          </a:xfrm>
          <a:prstGeom prst="roundRect">
            <a:avLst>
              <a:gd name="adj" fmla="val 16667"/>
            </a:avLst>
          </a:prstGeom>
          <a:solidFill>
            <a:schemeClr val="lt1"/>
          </a:solidFill>
          <a:ln w="76200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84" name="Google Shape;1084;p16"/>
          <p:cNvSpPr/>
          <p:nvPr/>
        </p:nvSpPr>
        <p:spPr>
          <a:xfrm>
            <a:off x="950933" y="5333967"/>
            <a:ext cx="7494000" cy="760000"/>
          </a:xfrm>
          <a:prstGeom prst="roundRect">
            <a:avLst>
              <a:gd name="adj" fmla="val 16667"/>
            </a:avLst>
          </a:prstGeom>
          <a:solidFill>
            <a:schemeClr val="accent1"/>
          </a:solidFill>
          <a:ln w="762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85" name="Google Shape;1085;p16"/>
          <p:cNvSpPr/>
          <p:nvPr/>
        </p:nvSpPr>
        <p:spPr>
          <a:xfrm>
            <a:off x="950967" y="745084"/>
            <a:ext cx="1981200" cy="1981200"/>
          </a:xfrm>
          <a:prstGeom prst="ellipse">
            <a:avLst/>
          </a:prstGeom>
          <a:solidFill>
            <a:schemeClr val="accent2"/>
          </a:solidFill>
          <a:ln w="762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07523735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8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 1">
  <p:cSld name="Title and three columns 1">
    <p:spTree>
      <p:nvGrpSpPr>
        <p:cNvPr id="1" name="Shape 13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43" name="Google Shape;1343;p20"/>
          <p:cNvGrpSpPr/>
          <p:nvPr/>
        </p:nvGrpSpPr>
        <p:grpSpPr>
          <a:xfrm>
            <a:off x="-184227" y="-399294"/>
            <a:ext cx="13152739" cy="7397993"/>
            <a:chOff x="238125" y="822050"/>
            <a:chExt cx="7136850" cy="4051475"/>
          </a:xfrm>
        </p:grpSpPr>
        <p:sp>
          <p:nvSpPr>
            <p:cNvPr id="1344" name="Google Shape;1344;p20"/>
            <p:cNvSpPr/>
            <p:nvPr/>
          </p:nvSpPr>
          <p:spPr>
            <a:xfrm>
              <a:off x="238125" y="114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5" name="Google Shape;1345;p20"/>
            <p:cNvSpPr/>
            <p:nvPr/>
          </p:nvSpPr>
          <p:spPr>
            <a:xfrm>
              <a:off x="238125" y="27590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6" name="Google Shape;1346;p20"/>
            <p:cNvSpPr/>
            <p:nvPr/>
          </p:nvSpPr>
          <p:spPr>
            <a:xfrm>
              <a:off x="238125" y="250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7" name="Google Shape;1347;p20"/>
            <p:cNvSpPr/>
            <p:nvPr/>
          </p:nvSpPr>
          <p:spPr>
            <a:xfrm>
              <a:off x="238125" y="22460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8" name="Google Shape;1348;p20"/>
            <p:cNvSpPr/>
            <p:nvPr/>
          </p:nvSpPr>
          <p:spPr>
            <a:xfrm>
              <a:off x="238125" y="1971075"/>
              <a:ext cx="7136850" cy="0"/>
            </a:xfrm>
            <a:custGeom>
              <a:avLst/>
              <a:gdLst/>
              <a:ahLst/>
              <a:cxnLst/>
              <a:rect l="l" t="t" r="r" b="b"/>
              <a:pathLst>
                <a:path w="285474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9" name="Google Shape;1349;p20"/>
            <p:cNvSpPr/>
            <p:nvPr/>
          </p:nvSpPr>
          <p:spPr>
            <a:xfrm>
              <a:off x="238125" y="169607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0" name="Google Shape;1350;p20"/>
            <p:cNvSpPr/>
            <p:nvPr/>
          </p:nvSpPr>
          <p:spPr>
            <a:xfrm>
              <a:off x="238125" y="1420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1" name="Google Shape;1351;p20"/>
            <p:cNvSpPr/>
            <p:nvPr/>
          </p:nvSpPr>
          <p:spPr>
            <a:xfrm>
              <a:off x="238125" y="33092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2" name="Google Shape;1352;p20"/>
            <p:cNvSpPr/>
            <p:nvPr/>
          </p:nvSpPr>
          <p:spPr>
            <a:xfrm>
              <a:off x="238125" y="30155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3" name="Google Shape;1353;p20"/>
            <p:cNvSpPr/>
            <p:nvPr/>
          </p:nvSpPr>
          <p:spPr>
            <a:xfrm>
              <a:off x="238125" y="47439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4" name="Google Shape;1354;p20"/>
            <p:cNvSpPr/>
            <p:nvPr/>
          </p:nvSpPr>
          <p:spPr>
            <a:xfrm>
              <a:off x="238125" y="44549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5" name="Google Shape;1355;p20"/>
            <p:cNvSpPr/>
            <p:nvPr/>
          </p:nvSpPr>
          <p:spPr>
            <a:xfrm>
              <a:off x="238125" y="4167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6" name="Google Shape;1356;p20"/>
            <p:cNvSpPr/>
            <p:nvPr/>
          </p:nvSpPr>
          <p:spPr>
            <a:xfrm>
              <a:off x="238125" y="38817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7" name="Google Shape;1357;p20"/>
            <p:cNvSpPr/>
            <p:nvPr/>
          </p:nvSpPr>
          <p:spPr>
            <a:xfrm>
              <a:off x="238125" y="35953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8" name="Google Shape;1358;p20"/>
            <p:cNvSpPr/>
            <p:nvPr/>
          </p:nvSpPr>
          <p:spPr>
            <a:xfrm>
              <a:off x="5075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9" name="Google Shape;1359;p20"/>
            <p:cNvSpPr/>
            <p:nvPr/>
          </p:nvSpPr>
          <p:spPr>
            <a:xfrm>
              <a:off x="3244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0" name="Google Shape;1360;p20"/>
            <p:cNvSpPr/>
            <p:nvPr/>
          </p:nvSpPr>
          <p:spPr>
            <a:xfrm>
              <a:off x="29400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1" name="Google Shape;1361;p20"/>
            <p:cNvSpPr/>
            <p:nvPr/>
          </p:nvSpPr>
          <p:spPr>
            <a:xfrm>
              <a:off x="2635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2" name="Google Shape;1362;p20"/>
            <p:cNvSpPr/>
            <p:nvPr/>
          </p:nvSpPr>
          <p:spPr>
            <a:xfrm>
              <a:off x="2331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3" name="Google Shape;1363;p20"/>
            <p:cNvSpPr/>
            <p:nvPr/>
          </p:nvSpPr>
          <p:spPr>
            <a:xfrm>
              <a:off x="20279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4" name="Google Shape;1364;p20"/>
            <p:cNvSpPr/>
            <p:nvPr/>
          </p:nvSpPr>
          <p:spPr>
            <a:xfrm>
              <a:off x="17239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5" name="Google Shape;1365;p20"/>
            <p:cNvSpPr/>
            <p:nvPr/>
          </p:nvSpPr>
          <p:spPr>
            <a:xfrm>
              <a:off x="14197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6" name="Google Shape;1366;p20"/>
            <p:cNvSpPr/>
            <p:nvPr/>
          </p:nvSpPr>
          <p:spPr>
            <a:xfrm>
              <a:off x="1115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7" name="Google Shape;1367;p20"/>
            <p:cNvSpPr/>
            <p:nvPr/>
          </p:nvSpPr>
          <p:spPr>
            <a:xfrm>
              <a:off x="811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8" name="Google Shape;1368;p20"/>
            <p:cNvSpPr/>
            <p:nvPr/>
          </p:nvSpPr>
          <p:spPr>
            <a:xfrm>
              <a:off x="3548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9" name="Google Shape;1369;p20"/>
            <p:cNvSpPr/>
            <p:nvPr/>
          </p:nvSpPr>
          <p:spPr>
            <a:xfrm>
              <a:off x="62845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0" name="Google Shape;1370;p20"/>
            <p:cNvSpPr/>
            <p:nvPr/>
          </p:nvSpPr>
          <p:spPr>
            <a:xfrm>
              <a:off x="5980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1" name="Google Shape;1371;p20"/>
            <p:cNvSpPr/>
            <p:nvPr/>
          </p:nvSpPr>
          <p:spPr>
            <a:xfrm>
              <a:off x="5676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2" name="Google Shape;1372;p20"/>
            <p:cNvSpPr/>
            <p:nvPr/>
          </p:nvSpPr>
          <p:spPr>
            <a:xfrm>
              <a:off x="53724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3" name="Google Shape;1373;p20"/>
            <p:cNvSpPr/>
            <p:nvPr/>
          </p:nvSpPr>
          <p:spPr>
            <a:xfrm>
              <a:off x="50684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4" name="Google Shape;1374;p20"/>
            <p:cNvSpPr/>
            <p:nvPr/>
          </p:nvSpPr>
          <p:spPr>
            <a:xfrm>
              <a:off x="47644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5" name="Google Shape;1375;p20"/>
            <p:cNvSpPr/>
            <p:nvPr/>
          </p:nvSpPr>
          <p:spPr>
            <a:xfrm>
              <a:off x="4460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6" name="Google Shape;1376;p20"/>
            <p:cNvSpPr/>
            <p:nvPr/>
          </p:nvSpPr>
          <p:spPr>
            <a:xfrm>
              <a:off x="4156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7" name="Google Shape;1377;p20"/>
            <p:cNvSpPr/>
            <p:nvPr/>
          </p:nvSpPr>
          <p:spPr>
            <a:xfrm>
              <a:off x="38522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8" name="Google Shape;1378;p20"/>
            <p:cNvSpPr/>
            <p:nvPr/>
          </p:nvSpPr>
          <p:spPr>
            <a:xfrm>
              <a:off x="65885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9" name="Google Shape;1379;p20"/>
            <p:cNvSpPr/>
            <p:nvPr/>
          </p:nvSpPr>
          <p:spPr>
            <a:xfrm>
              <a:off x="71967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0" name="Google Shape;1380;p20"/>
            <p:cNvSpPr/>
            <p:nvPr/>
          </p:nvSpPr>
          <p:spPr>
            <a:xfrm>
              <a:off x="68927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381" name="Google Shape;1381;p20"/>
          <p:cNvSpPr/>
          <p:nvPr/>
        </p:nvSpPr>
        <p:spPr>
          <a:xfrm>
            <a:off x="950967" y="641533"/>
            <a:ext cx="10290000" cy="919200"/>
          </a:xfrm>
          <a:prstGeom prst="roundRect">
            <a:avLst>
              <a:gd name="adj" fmla="val 16667"/>
            </a:avLst>
          </a:prstGeom>
          <a:solidFill>
            <a:srgbClr val="FFBE00"/>
          </a:solidFill>
          <a:ln w="762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82" name="Google Shape;1382;p20"/>
          <p:cNvSpPr txBox="1">
            <a:spLocks noGrp="1"/>
          </p:cNvSpPr>
          <p:nvPr>
            <p:ph type="title"/>
          </p:nvPr>
        </p:nvSpPr>
        <p:spPr>
          <a:xfrm>
            <a:off x="960000" y="4139335"/>
            <a:ext cx="3115200" cy="8744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383" name="Google Shape;1383;p20"/>
          <p:cNvSpPr txBox="1">
            <a:spLocks noGrp="1"/>
          </p:cNvSpPr>
          <p:nvPr>
            <p:ph type="subTitle" idx="1"/>
          </p:nvPr>
        </p:nvSpPr>
        <p:spPr>
          <a:xfrm>
            <a:off x="959967" y="4973133"/>
            <a:ext cx="3115200" cy="94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84" name="Google Shape;1384;p20"/>
          <p:cNvSpPr txBox="1">
            <a:spLocks noGrp="1"/>
          </p:cNvSpPr>
          <p:nvPr>
            <p:ph type="title" idx="2"/>
          </p:nvPr>
        </p:nvSpPr>
        <p:spPr>
          <a:xfrm>
            <a:off x="4538400" y="4139649"/>
            <a:ext cx="3115200" cy="8744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385" name="Google Shape;1385;p20"/>
          <p:cNvSpPr txBox="1">
            <a:spLocks noGrp="1"/>
          </p:cNvSpPr>
          <p:nvPr>
            <p:ph type="subTitle" idx="3"/>
          </p:nvPr>
        </p:nvSpPr>
        <p:spPr>
          <a:xfrm>
            <a:off x="4538367" y="4973133"/>
            <a:ext cx="3115200" cy="94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86" name="Google Shape;1386;p20"/>
          <p:cNvSpPr txBox="1">
            <a:spLocks noGrp="1"/>
          </p:cNvSpPr>
          <p:nvPr>
            <p:ph type="title" idx="4"/>
          </p:nvPr>
        </p:nvSpPr>
        <p:spPr>
          <a:xfrm>
            <a:off x="8116800" y="4139653"/>
            <a:ext cx="3115200" cy="8744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387" name="Google Shape;1387;p20"/>
          <p:cNvSpPr txBox="1">
            <a:spLocks noGrp="1"/>
          </p:cNvSpPr>
          <p:nvPr>
            <p:ph type="subTitle" idx="5"/>
          </p:nvPr>
        </p:nvSpPr>
        <p:spPr>
          <a:xfrm>
            <a:off x="8116767" y="4973133"/>
            <a:ext cx="3115200" cy="94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88" name="Google Shape;1388;p20"/>
          <p:cNvSpPr txBox="1">
            <a:spLocks noGrp="1"/>
          </p:cNvSpPr>
          <p:nvPr>
            <p:ph type="title" idx="6" hasCustomPrompt="1"/>
          </p:nvPr>
        </p:nvSpPr>
        <p:spPr>
          <a:xfrm>
            <a:off x="959633" y="3500059"/>
            <a:ext cx="3115200" cy="702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9pPr>
          </a:lstStyle>
          <a:p>
            <a:r>
              <a:t>xx%</a:t>
            </a:r>
          </a:p>
        </p:txBody>
      </p:sp>
      <p:sp>
        <p:nvSpPr>
          <p:cNvPr id="1389" name="Google Shape;1389;p20"/>
          <p:cNvSpPr txBox="1">
            <a:spLocks noGrp="1"/>
          </p:cNvSpPr>
          <p:nvPr>
            <p:ph type="title" idx="7" hasCustomPrompt="1"/>
          </p:nvPr>
        </p:nvSpPr>
        <p:spPr>
          <a:xfrm>
            <a:off x="8116767" y="3500059"/>
            <a:ext cx="3115200" cy="702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9pPr>
          </a:lstStyle>
          <a:p>
            <a:r>
              <a:t>xx%</a:t>
            </a:r>
          </a:p>
        </p:txBody>
      </p:sp>
      <p:sp>
        <p:nvSpPr>
          <p:cNvPr id="1390" name="Google Shape;1390;p20"/>
          <p:cNvSpPr txBox="1">
            <a:spLocks noGrp="1"/>
          </p:cNvSpPr>
          <p:nvPr>
            <p:ph type="title" idx="8" hasCustomPrompt="1"/>
          </p:nvPr>
        </p:nvSpPr>
        <p:spPr>
          <a:xfrm>
            <a:off x="4538200" y="3500059"/>
            <a:ext cx="3115200" cy="702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9pPr>
          </a:lstStyle>
          <a:p>
            <a:r>
              <a:t>xx%</a:t>
            </a:r>
          </a:p>
        </p:txBody>
      </p:sp>
      <p:sp>
        <p:nvSpPr>
          <p:cNvPr id="1391" name="Google Shape;1391;p20"/>
          <p:cNvSpPr txBox="1">
            <a:spLocks noGrp="1"/>
          </p:cNvSpPr>
          <p:nvPr>
            <p:ph type="title" idx="9"/>
          </p:nvPr>
        </p:nvSpPr>
        <p:spPr>
          <a:xfrm>
            <a:off x="950967" y="719333"/>
            <a:ext cx="10290000" cy="75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392" name="Google Shape;1392;p20"/>
          <p:cNvSpPr/>
          <p:nvPr/>
        </p:nvSpPr>
        <p:spPr>
          <a:xfrm>
            <a:off x="4538200" y="1887867"/>
            <a:ext cx="3115200" cy="4199600"/>
          </a:xfrm>
          <a:prstGeom prst="roundRect">
            <a:avLst>
              <a:gd name="adj" fmla="val 11561"/>
            </a:avLst>
          </a:prstGeom>
          <a:solidFill>
            <a:schemeClr val="lt1"/>
          </a:solidFill>
          <a:ln w="76200" cap="flat" cmpd="sng">
            <a:solidFill>
              <a:srgbClr val="FFBE00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93" name="Google Shape;1393;p20"/>
          <p:cNvSpPr/>
          <p:nvPr/>
        </p:nvSpPr>
        <p:spPr>
          <a:xfrm>
            <a:off x="959633" y="1887867"/>
            <a:ext cx="3115200" cy="4199600"/>
          </a:xfrm>
          <a:prstGeom prst="roundRect">
            <a:avLst>
              <a:gd name="adj" fmla="val 11561"/>
            </a:avLst>
          </a:prstGeom>
          <a:solidFill>
            <a:schemeClr val="lt1"/>
          </a:solidFill>
          <a:ln w="76200" cap="flat" cmpd="sng">
            <a:solidFill>
              <a:srgbClr val="FFBE00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94" name="Google Shape;1394;p20"/>
          <p:cNvSpPr/>
          <p:nvPr/>
        </p:nvSpPr>
        <p:spPr>
          <a:xfrm>
            <a:off x="8116800" y="1887867"/>
            <a:ext cx="3115200" cy="4199600"/>
          </a:xfrm>
          <a:prstGeom prst="roundRect">
            <a:avLst>
              <a:gd name="adj" fmla="val 11561"/>
            </a:avLst>
          </a:prstGeom>
          <a:solidFill>
            <a:schemeClr val="lt1"/>
          </a:solidFill>
          <a:ln w="76200" cap="flat" cmpd="sng">
            <a:solidFill>
              <a:srgbClr val="FFBE00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395" name="Google Shape;1395;p20"/>
          <p:cNvGrpSpPr/>
          <p:nvPr/>
        </p:nvGrpSpPr>
        <p:grpSpPr>
          <a:xfrm>
            <a:off x="1995333" y="2379393"/>
            <a:ext cx="1044547" cy="1045251"/>
            <a:chOff x="1300400" y="1688700"/>
            <a:chExt cx="481950" cy="482275"/>
          </a:xfrm>
        </p:grpSpPr>
        <p:sp>
          <p:nvSpPr>
            <p:cNvPr id="1396" name="Google Shape;1396;p20"/>
            <p:cNvSpPr/>
            <p:nvPr/>
          </p:nvSpPr>
          <p:spPr>
            <a:xfrm>
              <a:off x="1300400" y="1688700"/>
              <a:ext cx="481950" cy="482275"/>
            </a:xfrm>
            <a:custGeom>
              <a:avLst/>
              <a:gdLst/>
              <a:ahLst/>
              <a:cxnLst/>
              <a:rect l="l" t="t" r="r" b="b"/>
              <a:pathLst>
                <a:path w="19278" h="19291" extrusionOk="0">
                  <a:moveTo>
                    <a:pt x="9645" y="19290"/>
                  </a:moveTo>
                  <a:cubicBezTo>
                    <a:pt x="14952" y="19290"/>
                    <a:pt x="19277" y="14952"/>
                    <a:pt x="19277" y="9645"/>
                  </a:cubicBezTo>
                  <a:cubicBezTo>
                    <a:pt x="19277" y="4339"/>
                    <a:pt x="14952" y="1"/>
                    <a:pt x="9645" y="1"/>
                  </a:cubicBezTo>
                  <a:cubicBezTo>
                    <a:pt x="4326" y="1"/>
                    <a:pt x="0" y="4339"/>
                    <a:pt x="0" y="9645"/>
                  </a:cubicBezTo>
                  <a:cubicBezTo>
                    <a:pt x="0" y="14952"/>
                    <a:pt x="4326" y="19290"/>
                    <a:pt x="9645" y="19290"/>
                  </a:cubicBezTo>
                  <a:close/>
                </a:path>
              </a:pathLst>
            </a:custGeom>
            <a:solidFill>
              <a:srgbClr val="A54D05"/>
            </a:solidFill>
            <a:ln w="762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A54D05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7" name="Google Shape;1397;p20"/>
            <p:cNvSpPr/>
            <p:nvPr/>
          </p:nvSpPr>
          <p:spPr>
            <a:xfrm>
              <a:off x="1347225" y="1735550"/>
              <a:ext cx="388275" cy="388575"/>
            </a:xfrm>
            <a:custGeom>
              <a:avLst/>
              <a:gdLst/>
              <a:ahLst/>
              <a:cxnLst/>
              <a:rect l="l" t="t" r="r" b="b"/>
              <a:pathLst>
                <a:path w="15531" h="15543" extrusionOk="0">
                  <a:moveTo>
                    <a:pt x="7772" y="15543"/>
                  </a:moveTo>
                  <a:cubicBezTo>
                    <a:pt x="12048" y="15543"/>
                    <a:pt x="15531" y="12047"/>
                    <a:pt x="15531" y="7771"/>
                  </a:cubicBezTo>
                  <a:cubicBezTo>
                    <a:pt x="15531" y="3496"/>
                    <a:pt x="12048" y="0"/>
                    <a:pt x="7772" y="0"/>
                  </a:cubicBezTo>
                  <a:cubicBezTo>
                    <a:pt x="3484" y="0"/>
                    <a:pt x="1" y="3496"/>
                    <a:pt x="1" y="7771"/>
                  </a:cubicBezTo>
                  <a:cubicBezTo>
                    <a:pt x="1" y="12047"/>
                    <a:pt x="3484" y="15543"/>
                    <a:pt x="7772" y="15543"/>
                  </a:cubicBezTo>
                  <a:close/>
                </a:path>
              </a:pathLst>
            </a:custGeom>
            <a:solidFill>
              <a:srgbClr val="E69138"/>
            </a:solidFill>
            <a:ln w="76200" cap="flat" cmpd="sng">
              <a:solidFill>
                <a:srgbClr val="A54D0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ct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r>
                <a:rPr kumimoji="0" lang="en" sz="5333" b="1" i="0" u="none" strike="noStrike" kern="0" cap="none" spc="0" normalizeH="0" baseline="0" noProof="0">
                  <a:ln>
                    <a:noFill/>
                  </a:ln>
                  <a:solidFill>
                    <a:srgbClr val="A54D05"/>
                  </a:solidFill>
                  <a:effectLst/>
                  <a:uLnTx/>
                  <a:uFillTx/>
                  <a:latin typeface="Dosis"/>
                  <a:ea typeface="Dosis"/>
                  <a:cs typeface="Dosis"/>
                  <a:sym typeface="Dosis"/>
                </a:rPr>
                <a:t>1¢</a:t>
              </a:r>
              <a:endParaRPr kumimoji="0" sz="5333" b="1" i="0" u="none" strike="noStrike" kern="0" cap="none" spc="0" normalizeH="0" baseline="0" noProof="0">
                <a:ln>
                  <a:noFill/>
                </a:ln>
                <a:solidFill>
                  <a:srgbClr val="A54D05"/>
                </a:solidFill>
                <a:effectLst/>
                <a:uLnTx/>
                <a:uFillTx/>
                <a:latin typeface="Dosis"/>
                <a:ea typeface="Dosis"/>
                <a:cs typeface="Dosis"/>
                <a:sym typeface="Dosis"/>
              </a:endParaRPr>
            </a:p>
          </p:txBody>
        </p:sp>
      </p:grpSp>
      <p:grpSp>
        <p:nvGrpSpPr>
          <p:cNvPr id="1398" name="Google Shape;1398;p20"/>
          <p:cNvGrpSpPr/>
          <p:nvPr/>
        </p:nvGrpSpPr>
        <p:grpSpPr>
          <a:xfrm>
            <a:off x="5487013" y="2206288"/>
            <a:ext cx="1217599" cy="1218355"/>
            <a:chOff x="1300400" y="1688700"/>
            <a:chExt cx="481950" cy="482275"/>
          </a:xfrm>
        </p:grpSpPr>
        <p:sp>
          <p:nvSpPr>
            <p:cNvPr id="1399" name="Google Shape;1399;p20"/>
            <p:cNvSpPr/>
            <p:nvPr/>
          </p:nvSpPr>
          <p:spPr>
            <a:xfrm>
              <a:off x="1300400" y="1688700"/>
              <a:ext cx="481950" cy="482275"/>
            </a:xfrm>
            <a:custGeom>
              <a:avLst/>
              <a:gdLst/>
              <a:ahLst/>
              <a:cxnLst/>
              <a:rect l="l" t="t" r="r" b="b"/>
              <a:pathLst>
                <a:path w="19278" h="19291" extrusionOk="0">
                  <a:moveTo>
                    <a:pt x="9645" y="19290"/>
                  </a:moveTo>
                  <a:cubicBezTo>
                    <a:pt x="14952" y="19290"/>
                    <a:pt x="19277" y="14952"/>
                    <a:pt x="19277" y="9645"/>
                  </a:cubicBezTo>
                  <a:cubicBezTo>
                    <a:pt x="19277" y="4339"/>
                    <a:pt x="14952" y="1"/>
                    <a:pt x="9645" y="1"/>
                  </a:cubicBezTo>
                  <a:cubicBezTo>
                    <a:pt x="4326" y="1"/>
                    <a:pt x="0" y="4339"/>
                    <a:pt x="0" y="9645"/>
                  </a:cubicBezTo>
                  <a:cubicBezTo>
                    <a:pt x="0" y="14952"/>
                    <a:pt x="4326" y="19290"/>
                    <a:pt x="9645" y="19290"/>
                  </a:cubicBezTo>
                  <a:close/>
                </a:path>
              </a:pathLst>
            </a:custGeom>
            <a:solidFill>
              <a:srgbClr val="999999"/>
            </a:solidFill>
            <a:ln w="762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A54D05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0" name="Google Shape;1400;p20"/>
            <p:cNvSpPr/>
            <p:nvPr/>
          </p:nvSpPr>
          <p:spPr>
            <a:xfrm>
              <a:off x="1347225" y="1735550"/>
              <a:ext cx="388275" cy="388575"/>
            </a:xfrm>
            <a:custGeom>
              <a:avLst/>
              <a:gdLst/>
              <a:ahLst/>
              <a:cxnLst/>
              <a:rect l="l" t="t" r="r" b="b"/>
              <a:pathLst>
                <a:path w="15531" h="15543" extrusionOk="0">
                  <a:moveTo>
                    <a:pt x="7772" y="15543"/>
                  </a:moveTo>
                  <a:cubicBezTo>
                    <a:pt x="12048" y="15543"/>
                    <a:pt x="15531" y="12047"/>
                    <a:pt x="15531" y="7771"/>
                  </a:cubicBezTo>
                  <a:cubicBezTo>
                    <a:pt x="15531" y="3496"/>
                    <a:pt x="12048" y="0"/>
                    <a:pt x="7772" y="0"/>
                  </a:cubicBezTo>
                  <a:cubicBezTo>
                    <a:pt x="3484" y="0"/>
                    <a:pt x="1" y="3496"/>
                    <a:pt x="1" y="7771"/>
                  </a:cubicBezTo>
                  <a:cubicBezTo>
                    <a:pt x="1" y="12047"/>
                    <a:pt x="3484" y="15543"/>
                    <a:pt x="7772" y="15543"/>
                  </a:cubicBezTo>
                  <a:close/>
                </a:path>
              </a:pathLst>
            </a:custGeom>
            <a:solidFill>
              <a:srgbClr val="CCCCCC"/>
            </a:solidFill>
            <a:ln w="76200" cap="flat" cmpd="sng">
              <a:solidFill>
                <a:srgbClr val="99999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ct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r>
                <a:rPr kumimoji="0" lang="en" sz="5333" b="1" i="0" u="none" strike="noStrike" kern="0" cap="none" spc="0" normalizeH="0" baseline="0" noProof="0">
                  <a:ln>
                    <a:noFill/>
                  </a:ln>
                  <a:solidFill>
                    <a:srgbClr val="999999"/>
                  </a:solidFill>
                  <a:effectLst/>
                  <a:uLnTx/>
                  <a:uFillTx/>
                  <a:latin typeface="Dosis"/>
                  <a:ea typeface="Dosis"/>
                  <a:cs typeface="Dosis"/>
                  <a:sym typeface="Dosis"/>
                </a:rPr>
                <a:t>5¢</a:t>
              </a:r>
              <a:endParaRPr kumimoji="0" sz="5333" b="1" i="0" u="none" strike="noStrike" kern="0" cap="none" spc="0" normalizeH="0" baseline="0" noProof="0">
                <a:ln>
                  <a:noFill/>
                </a:ln>
                <a:solidFill>
                  <a:srgbClr val="999999"/>
                </a:solidFill>
                <a:effectLst/>
                <a:uLnTx/>
                <a:uFillTx/>
                <a:latin typeface="Dosis"/>
                <a:ea typeface="Dosis"/>
                <a:cs typeface="Dosis"/>
                <a:sym typeface="Dosis"/>
              </a:endParaRPr>
            </a:p>
          </p:txBody>
        </p:sp>
      </p:grpSp>
      <p:grpSp>
        <p:nvGrpSpPr>
          <p:cNvPr id="1401" name="Google Shape;1401;p20"/>
          <p:cNvGrpSpPr/>
          <p:nvPr/>
        </p:nvGrpSpPr>
        <p:grpSpPr>
          <a:xfrm>
            <a:off x="9264306" y="2532049"/>
            <a:ext cx="891993" cy="892595"/>
            <a:chOff x="1300400" y="1688700"/>
            <a:chExt cx="481950" cy="482275"/>
          </a:xfrm>
        </p:grpSpPr>
        <p:sp>
          <p:nvSpPr>
            <p:cNvPr id="1402" name="Google Shape;1402;p20"/>
            <p:cNvSpPr/>
            <p:nvPr/>
          </p:nvSpPr>
          <p:spPr>
            <a:xfrm>
              <a:off x="1300400" y="1688700"/>
              <a:ext cx="481950" cy="482275"/>
            </a:xfrm>
            <a:custGeom>
              <a:avLst/>
              <a:gdLst/>
              <a:ahLst/>
              <a:cxnLst/>
              <a:rect l="l" t="t" r="r" b="b"/>
              <a:pathLst>
                <a:path w="19278" h="19291" extrusionOk="0">
                  <a:moveTo>
                    <a:pt x="9645" y="19290"/>
                  </a:moveTo>
                  <a:cubicBezTo>
                    <a:pt x="14952" y="19290"/>
                    <a:pt x="19277" y="14952"/>
                    <a:pt x="19277" y="9645"/>
                  </a:cubicBezTo>
                  <a:cubicBezTo>
                    <a:pt x="19277" y="4339"/>
                    <a:pt x="14952" y="1"/>
                    <a:pt x="9645" y="1"/>
                  </a:cubicBezTo>
                  <a:cubicBezTo>
                    <a:pt x="4326" y="1"/>
                    <a:pt x="0" y="4339"/>
                    <a:pt x="0" y="9645"/>
                  </a:cubicBezTo>
                  <a:cubicBezTo>
                    <a:pt x="0" y="14952"/>
                    <a:pt x="4326" y="19290"/>
                    <a:pt x="9645" y="19290"/>
                  </a:cubicBezTo>
                  <a:close/>
                </a:path>
              </a:pathLst>
            </a:custGeom>
            <a:solidFill>
              <a:srgbClr val="A54D05"/>
            </a:solidFill>
            <a:ln w="762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A54D05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3" name="Google Shape;1403;p20"/>
            <p:cNvSpPr/>
            <p:nvPr/>
          </p:nvSpPr>
          <p:spPr>
            <a:xfrm>
              <a:off x="1347225" y="1735550"/>
              <a:ext cx="388275" cy="388575"/>
            </a:xfrm>
            <a:custGeom>
              <a:avLst/>
              <a:gdLst/>
              <a:ahLst/>
              <a:cxnLst/>
              <a:rect l="l" t="t" r="r" b="b"/>
              <a:pathLst>
                <a:path w="15531" h="15543" extrusionOk="0">
                  <a:moveTo>
                    <a:pt x="7772" y="15543"/>
                  </a:moveTo>
                  <a:cubicBezTo>
                    <a:pt x="12048" y="15543"/>
                    <a:pt x="15531" y="12047"/>
                    <a:pt x="15531" y="7771"/>
                  </a:cubicBezTo>
                  <a:cubicBezTo>
                    <a:pt x="15531" y="3496"/>
                    <a:pt x="12048" y="0"/>
                    <a:pt x="7772" y="0"/>
                  </a:cubicBezTo>
                  <a:cubicBezTo>
                    <a:pt x="3484" y="0"/>
                    <a:pt x="1" y="3496"/>
                    <a:pt x="1" y="7771"/>
                  </a:cubicBezTo>
                  <a:cubicBezTo>
                    <a:pt x="1" y="12047"/>
                    <a:pt x="3484" y="15543"/>
                    <a:pt x="7772" y="15543"/>
                  </a:cubicBezTo>
                  <a:close/>
                </a:path>
              </a:pathLst>
            </a:custGeom>
            <a:solidFill>
              <a:srgbClr val="CCCCCC"/>
            </a:solidFill>
            <a:ln w="76200" cap="flat" cmpd="sng">
              <a:solidFill>
                <a:srgbClr val="66666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ct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r>
                <a:rPr kumimoji="0" lang="en" sz="2800" b="1" i="0" u="none" strike="noStrike" kern="0" cap="none" spc="0" normalizeH="0" baseline="0" noProof="0">
                  <a:ln>
                    <a:noFill/>
                  </a:ln>
                  <a:solidFill>
                    <a:srgbClr val="666666"/>
                  </a:solidFill>
                  <a:effectLst/>
                  <a:uLnTx/>
                  <a:uFillTx/>
                  <a:latin typeface="Dosis"/>
                  <a:ea typeface="Dosis"/>
                  <a:cs typeface="Dosis"/>
                  <a:sym typeface="Dosis"/>
                </a:rPr>
                <a:t>10¢</a:t>
              </a:r>
              <a:endParaRPr kumimoji="0" sz="2800" b="1" i="0" u="none" strike="noStrike" kern="0" cap="none" spc="0" normalizeH="0" baseline="0" noProof="0">
                <a:ln>
                  <a:noFill/>
                </a:ln>
                <a:solidFill>
                  <a:srgbClr val="666666"/>
                </a:solidFill>
                <a:effectLst/>
                <a:uLnTx/>
                <a:uFillTx/>
                <a:latin typeface="Dosis"/>
                <a:ea typeface="Dosis"/>
                <a:cs typeface="Dosis"/>
                <a:sym typeface="Dosis"/>
              </a:endParaRPr>
            </a:p>
          </p:txBody>
        </p:sp>
      </p:grpSp>
      <p:sp>
        <p:nvSpPr>
          <p:cNvPr id="1404" name="Google Shape;1404;p20"/>
          <p:cNvSpPr/>
          <p:nvPr/>
        </p:nvSpPr>
        <p:spPr>
          <a:xfrm flipH="1">
            <a:off x="2728763" y="2265531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BE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05" name="Google Shape;1405;p20"/>
          <p:cNvSpPr/>
          <p:nvPr/>
        </p:nvSpPr>
        <p:spPr>
          <a:xfrm flipH="1">
            <a:off x="5370497" y="2811898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BE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06" name="Google Shape;1406;p20"/>
          <p:cNvSpPr/>
          <p:nvPr/>
        </p:nvSpPr>
        <p:spPr>
          <a:xfrm flipH="1">
            <a:off x="9911797" y="2896631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BE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26146089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8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spTree>
      <p:nvGrpSpPr>
        <p:cNvPr id="1" name="Shape 1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8" name="Google Shape;178;p4"/>
          <p:cNvGrpSpPr/>
          <p:nvPr/>
        </p:nvGrpSpPr>
        <p:grpSpPr>
          <a:xfrm>
            <a:off x="-184227" y="-399294"/>
            <a:ext cx="13152739" cy="7397993"/>
            <a:chOff x="238125" y="822050"/>
            <a:chExt cx="7136850" cy="4051475"/>
          </a:xfrm>
        </p:grpSpPr>
        <p:sp>
          <p:nvSpPr>
            <p:cNvPr id="179" name="Google Shape;179;p4"/>
            <p:cNvSpPr/>
            <p:nvPr/>
          </p:nvSpPr>
          <p:spPr>
            <a:xfrm>
              <a:off x="238125" y="114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0" name="Google Shape;180;p4"/>
            <p:cNvSpPr/>
            <p:nvPr/>
          </p:nvSpPr>
          <p:spPr>
            <a:xfrm>
              <a:off x="238125" y="27590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1" name="Google Shape;181;p4"/>
            <p:cNvSpPr/>
            <p:nvPr/>
          </p:nvSpPr>
          <p:spPr>
            <a:xfrm>
              <a:off x="238125" y="250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2" name="Google Shape;182;p4"/>
            <p:cNvSpPr/>
            <p:nvPr/>
          </p:nvSpPr>
          <p:spPr>
            <a:xfrm>
              <a:off x="238125" y="22460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3" name="Google Shape;183;p4"/>
            <p:cNvSpPr/>
            <p:nvPr/>
          </p:nvSpPr>
          <p:spPr>
            <a:xfrm>
              <a:off x="238125" y="1971075"/>
              <a:ext cx="7136850" cy="0"/>
            </a:xfrm>
            <a:custGeom>
              <a:avLst/>
              <a:gdLst/>
              <a:ahLst/>
              <a:cxnLst/>
              <a:rect l="l" t="t" r="r" b="b"/>
              <a:pathLst>
                <a:path w="285474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4" name="Google Shape;184;p4"/>
            <p:cNvSpPr/>
            <p:nvPr/>
          </p:nvSpPr>
          <p:spPr>
            <a:xfrm>
              <a:off x="238125" y="169607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5" name="Google Shape;185;p4"/>
            <p:cNvSpPr/>
            <p:nvPr/>
          </p:nvSpPr>
          <p:spPr>
            <a:xfrm>
              <a:off x="238125" y="1420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6" name="Google Shape;186;p4"/>
            <p:cNvSpPr/>
            <p:nvPr/>
          </p:nvSpPr>
          <p:spPr>
            <a:xfrm>
              <a:off x="238125" y="33092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7" name="Google Shape;187;p4"/>
            <p:cNvSpPr/>
            <p:nvPr/>
          </p:nvSpPr>
          <p:spPr>
            <a:xfrm>
              <a:off x="238125" y="30155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8" name="Google Shape;188;p4"/>
            <p:cNvSpPr/>
            <p:nvPr/>
          </p:nvSpPr>
          <p:spPr>
            <a:xfrm>
              <a:off x="238125" y="47439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" name="Google Shape;189;p4"/>
            <p:cNvSpPr/>
            <p:nvPr/>
          </p:nvSpPr>
          <p:spPr>
            <a:xfrm>
              <a:off x="238125" y="44549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" name="Google Shape;190;p4"/>
            <p:cNvSpPr/>
            <p:nvPr/>
          </p:nvSpPr>
          <p:spPr>
            <a:xfrm>
              <a:off x="238125" y="4167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" name="Google Shape;191;p4"/>
            <p:cNvSpPr/>
            <p:nvPr/>
          </p:nvSpPr>
          <p:spPr>
            <a:xfrm>
              <a:off x="238125" y="38817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" name="Google Shape;192;p4"/>
            <p:cNvSpPr/>
            <p:nvPr/>
          </p:nvSpPr>
          <p:spPr>
            <a:xfrm>
              <a:off x="238125" y="35953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" name="Google Shape;193;p4"/>
            <p:cNvSpPr/>
            <p:nvPr/>
          </p:nvSpPr>
          <p:spPr>
            <a:xfrm>
              <a:off x="5075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" name="Google Shape;194;p4"/>
            <p:cNvSpPr/>
            <p:nvPr/>
          </p:nvSpPr>
          <p:spPr>
            <a:xfrm>
              <a:off x="3244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" name="Google Shape;195;p4"/>
            <p:cNvSpPr/>
            <p:nvPr/>
          </p:nvSpPr>
          <p:spPr>
            <a:xfrm>
              <a:off x="29400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" name="Google Shape;196;p4"/>
            <p:cNvSpPr/>
            <p:nvPr/>
          </p:nvSpPr>
          <p:spPr>
            <a:xfrm>
              <a:off x="2635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" name="Google Shape;197;p4"/>
            <p:cNvSpPr/>
            <p:nvPr/>
          </p:nvSpPr>
          <p:spPr>
            <a:xfrm>
              <a:off x="2331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" name="Google Shape;198;p4"/>
            <p:cNvSpPr/>
            <p:nvPr/>
          </p:nvSpPr>
          <p:spPr>
            <a:xfrm>
              <a:off x="20279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" name="Google Shape;199;p4"/>
            <p:cNvSpPr/>
            <p:nvPr/>
          </p:nvSpPr>
          <p:spPr>
            <a:xfrm>
              <a:off x="17239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" name="Google Shape;200;p4"/>
            <p:cNvSpPr/>
            <p:nvPr/>
          </p:nvSpPr>
          <p:spPr>
            <a:xfrm>
              <a:off x="14197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" name="Google Shape;201;p4"/>
            <p:cNvSpPr/>
            <p:nvPr/>
          </p:nvSpPr>
          <p:spPr>
            <a:xfrm>
              <a:off x="1115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" name="Google Shape;202;p4"/>
            <p:cNvSpPr/>
            <p:nvPr/>
          </p:nvSpPr>
          <p:spPr>
            <a:xfrm>
              <a:off x="811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" name="Google Shape;203;p4"/>
            <p:cNvSpPr/>
            <p:nvPr/>
          </p:nvSpPr>
          <p:spPr>
            <a:xfrm>
              <a:off x="3548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" name="Google Shape;204;p4"/>
            <p:cNvSpPr/>
            <p:nvPr/>
          </p:nvSpPr>
          <p:spPr>
            <a:xfrm>
              <a:off x="62845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" name="Google Shape;205;p4"/>
            <p:cNvSpPr/>
            <p:nvPr/>
          </p:nvSpPr>
          <p:spPr>
            <a:xfrm>
              <a:off x="5980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" name="Google Shape;206;p4"/>
            <p:cNvSpPr/>
            <p:nvPr/>
          </p:nvSpPr>
          <p:spPr>
            <a:xfrm>
              <a:off x="5676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" name="Google Shape;207;p4"/>
            <p:cNvSpPr/>
            <p:nvPr/>
          </p:nvSpPr>
          <p:spPr>
            <a:xfrm>
              <a:off x="53724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" name="Google Shape;208;p4"/>
            <p:cNvSpPr/>
            <p:nvPr/>
          </p:nvSpPr>
          <p:spPr>
            <a:xfrm>
              <a:off x="50684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" name="Google Shape;209;p4"/>
            <p:cNvSpPr/>
            <p:nvPr/>
          </p:nvSpPr>
          <p:spPr>
            <a:xfrm>
              <a:off x="47644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" name="Google Shape;210;p4"/>
            <p:cNvSpPr/>
            <p:nvPr/>
          </p:nvSpPr>
          <p:spPr>
            <a:xfrm>
              <a:off x="4460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" name="Google Shape;211;p4"/>
            <p:cNvSpPr/>
            <p:nvPr/>
          </p:nvSpPr>
          <p:spPr>
            <a:xfrm>
              <a:off x="4156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" name="Google Shape;212;p4"/>
            <p:cNvSpPr/>
            <p:nvPr/>
          </p:nvSpPr>
          <p:spPr>
            <a:xfrm>
              <a:off x="38522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" name="Google Shape;213;p4"/>
            <p:cNvSpPr/>
            <p:nvPr/>
          </p:nvSpPr>
          <p:spPr>
            <a:xfrm>
              <a:off x="65885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" name="Google Shape;214;p4"/>
            <p:cNvSpPr/>
            <p:nvPr/>
          </p:nvSpPr>
          <p:spPr>
            <a:xfrm>
              <a:off x="71967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" name="Google Shape;215;p4"/>
            <p:cNvSpPr/>
            <p:nvPr/>
          </p:nvSpPr>
          <p:spPr>
            <a:xfrm>
              <a:off x="68927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216" name="Google Shape;216;p4"/>
          <p:cNvSpPr/>
          <p:nvPr/>
        </p:nvSpPr>
        <p:spPr>
          <a:xfrm>
            <a:off x="950933" y="1764600"/>
            <a:ext cx="10290000" cy="4329600"/>
          </a:xfrm>
          <a:prstGeom prst="roundRect">
            <a:avLst>
              <a:gd name="adj" fmla="val 5150"/>
            </a:avLst>
          </a:prstGeom>
          <a:solidFill>
            <a:schemeClr val="lt1"/>
          </a:solidFill>
          <a:ln w="76200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6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17" name="Google Shape;217;p4"/>
          <p:cNvSpPr/>
          <p:nvPr/>
        </p:nvSpPr>
        <p:spPr>
          <a:xfrm>
            <a:off x="950967" y="641533"/>
            <a:ext cx="10290000" cy="919200"/>
          </a:xfrm>
          <a:prstGeom prst="roundRect">
            <a:avLst>
              <a:gd name="adj" fmla="val 16667"/>
            </a:avLst>
          </a:prstGeom>
          <a:solidFill>
            <a:schemeClr val="accent1"/>
          </a:solidFill>
          <a:ln w="762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18" name="Google Shape;218;p4"/>
          <p:cNvSpPr txBox="1">
            <a:spLocks noGrp="1"/>
          </p:cNvSpPr>
          <p:nvPr>
            <p:ph type="title"/>
          </p:nvPr>
        </p:nvSpPr>
        <p:spPr>
          <a:xfrm>
            <a:off x="950967" y="719333"/>
            <a:ext cx="10290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19" name="Google Shape;219;p4"/>
          <p:cNvSpPr txBox="1">
            <a:spLocks noGrp="1"/>
          </p:cNvSpPr>
          <p:nvPr>
            <p:ph type="body" idx="1"/>
          </p:nvPr>
        </p:nvSpPr>
        <p:spPr>
          <a:xfrm>
            <a:off x="950967" y="1764600"/>
            <a:ext cx="10290000" cy="427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57189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AutoNum type="arabicPeriod"/>
              <a:defRPr sz="1600"/>
            </a:lvl1pPr>
            <a:lvl2pPr marL="1219170" lvl="1" indent="-423323">
              <a:spcBef>
                <a:spcPts val="0"/>
              </a:spcBef>
              <a:spcAft>
                <a:spcPts val="0"/>
              </a:spcAft>
              <a:buSzPts val="1400"/>
              <a:buAutoNum type="alphaLcPeriod"/>
              <a:defRPr/>
            </a:lvl2pPr>
            <a:lvl3pPr marL="1828754" lvl="2" indent="-423323">
              <a:spcBef>
                <a:spcPts val="0"/>
              </a:spcBef>
              <a:spcAft>
                <a:spcPts val="0"/>
              </a:spcAft>
              <a:buSzPts val="1400"/>
              <a:buAutoNum type="romanLcPeriod"/>
              <a:defRPr/>
            </a:lvl3pPr>
            <a:lvl4pPr marL="2438339" lvl="3" indent="-423323">
              <a:spcBef>
                <a:spcPts val="0"/>
              </a:spcBef>
              <a:spcAft>
                <a:spcPts val="0"/>
              </a:spcAft>
              <a:buSzPts val="1400"/>
              <a:buAutoNum type="arabicPeriod"/>
              <a:defRPr/>
            </a:lvl4pPr>
            <a:lvl5pPr marL="3047924" lvl="4" indent="-423323">
              <a:spcBef>
                <a:spcPts val="0"/>
              </a:spcBef>
              <a:spcAft>
                <a:spcPts val="0"/>
              </a:spcAft>
              <a:buSzPts val="1400"/>
              <a:buAutoNum type="alphaLcPeriod"/>
              <a:defRPr/>
            </a:lvl5pPr>
            <a:lvl6pPr marL="3657509" lvl="5" indent="-423323">
              <a:spcBef>
                <a:spcPts val="0"/>
              </a:spcBef>
              <a:spcAft>
                <a:spcPts val="0"/>
              </a:spcAft>
              <a:buSzPts val="1400"/>
              <a:buAutoNum type="romanLcPeriod"/>
              <a:defRPr/>
            </a:lvl6pPr>
            <a:lvl7pPr marL="4267093" lvl="6" indent="-423323">
              <a:spcBef>
                <a:spcPts val="0"/>
              </a:spcBef>
              <a:spcAft>
                <a:spcPts val="0"/>
              </a:spcAft>
              <a:buSzPts val="1400"/>
              <a:buAutoNum type="arabicPeriod"/>
              <a:defRPr/>
            </a:lvl7pPr>
            <a:lvl8pPr marL="4876678" lvl="7" indent="-423323">
              <a:spcBef>
                <a:spcPts val="0"/>
              </a:spcBef>
              <a:spcAft>
                <a:spcPts val="0"/>
              </a:spcAft>
              <a:buSzPts val="1400"/>
              <a:buAutoNum type="alphaLcPeriod"/>
              <a:defRPr/>
            </a:lvl8pPr>
            <a:lvl9pPr marL="5486263" lvl="8" indent="-423323">
              <a:spcBef>
                <a:spcPts val="0"/>
              </a:spcBef>
              <a:spcAft>
                <a:spcPts val="0"/>
              </a:spcAft>
              <a:buSzPts val="1400"/>
              <a:buAutoNum type="romanLcPeriod"/>
              <a:defRPr/>
            </a:lvl9pPr>
          </a:lstStyle>
          <a:p>
            <a:endParaRPr/>
          </a:p>
        </p:txBody>
      </p:sp>
      <p:sp>
        <p:nvSpPr>
          <p:cNvPr id="220" name="Google Shape;220;p4"/>
          <p:cNvSpPr/>
          <p:nvPr/>
        </p:nvSpPr>
        <p:spPr>
          <a:xfrm>
            <a:off x="11511297" y="323164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BE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221" name="Google Shape;221;p4"/>
          <p:cNvGrpSpPr/>
          <p:nvPr/>
        </p:nvGrpSpPr>
        <p:grpSpPr>
          <a:xfrm>
            <a:off x="10170785" y="592808"/>
            <a:ext cx="1155783" cy="1243739"/>
            <a:chOff x="7627750" y="181828"/>
            <a:chExt cx="1196793" cy="1288048"/>
          </a:xfrm>
        </p:grpSpPr>
        <p:sp>
          <p:nvSpPr>
            <p:cNvPr id="222" name="Google Shape;222;p4"/>
            <p:cNvSpPr/>
            <p:nvPr/>
          </p:nvSpPr>
          <p:spPr>
            <a:xfrm>
              <a:off x="7627750" y="183417"/>
              <a:ext cx="1196793" cy="1286458"/>
            </a:xfrm>
            <a:custGeom>
              <a:avLst/>
              <a:gdLst/>
              <a:ahLst/>
              <a:cxnLst/>
              <a:rect l="l" t="t" r="r" b="b"/>
              <a:pathLst>
                <a:path w="40916" h="43989" extrusionOk="0">
                  <a:moveTo>
                    <a:pt x="16330" y="1"/>
                  </a:moveTo>
                  <a:cubicBezTo>
                    <a:pt x="10854" y="1"/>
                    <a:pt x="6328" y="1956"/>
                    <a:pt x="5700" y="4471"/>
                  </a:cubicBezTo>
                  <a:cubicBezTo>
                    <a:pt x="2738" y="5379"/>
                    <a:pt x="769" y="6943"/>
                    <a:pt x="769" y="8731"/>
                  </a:cubicBezTo>
                  <a:lnTo>
                    <a:pt x="769" y="10813"/>
                  </a:lnTo>
                  <a:cubicBezTo>
                    <a:pt x="769" y="12112"/>
                    <a:pt x="1816" y="13285"/>
                    <a:pt x="3507" y="14193"/>
                  </a:cubicBezTo>
                  <a:cubicBezTo>
                    <a:pt x="3674" y="14864"/>
                    <a:pt x="4121" y="15506"/>
                    <a:pt x="4792" y="16079"/>
                  </a:cubicBezTo>
                  <a:cubicBezTo>
                    <a:pt x="4526" y="16526"/>
                    <a:pt x="4387" y="17001"/>
                    <a:pt x="4387" y="17476"/>
                  </a:cubicBezTo>
                  <a:lnTo>
                    <a:pt x="4387" y="19557"/>
                  </a:lnTo>
                  <a:cubicBezTo>
                    <a:pt x="4387" y="19948"/>
                    <a:pt x="4470" y="20311"/>
                    <a:pt x="4638" y="20675"/>
                  </a:cubicBezTo>
                  <a:cubicBezTo>
                    <a:pt x="1844" y="21583"/>
                    <a:pt x="0" y="23105"/>
                    <a:pt x="0" y="24837"/>
                  </a:cubicBezTo>
                  <a:lnTo>
                    <a:pt x="0" y="26919"/>
                  </a:lnTo>
                  <a:cubicBezTo>
                    <a:pt x="0" y="28078"/>
                    <a:pt x="838" y="29140"/>
                    <a:pt x="2221" y="30006"/>
                  </a:cubicBezTo>
                  <a:cubicBezTo>
                    <a:pt x="1718" y="30593"/>
                    <a:pt x="1439" y="31235"/>
                    <a:pt x="1439" y="31906"/>
                  </a:cubicBezTo>
                  <a:lnTo>
                    <a:pt x="1439" y="33987"/>
                  </a:lnTo>
                  <a:cubicBezTo>
                    <a:pt x="1439" y="36767"/>
                    <a:pt x="6258" y="39044"/>
                    <a:pt x="12153" y="39044"/>
                  </a:cubicBezTo>
                  <a:cubicBezTo>
                    <a:pt x="15394" y="39044"/>
                    <a:pt x="18300" y="38359"/>
                    <a:pt x="20269" y="37284"/>
                  </a:cubicBezTo>
                  <a:cubicBezTo>
                    <a:pt x="21862" y="41209"/>
                    <a:pt x="25717" y="43989"/>
                    <a:pt x="30201" y="43989"/>
                  </a:cubicBezTo>
                  <a:cubicBezTo>
                    <a:pt x="36096" y="43989"/>
                    <a:pt x="40916" y="39183"/>
                    <a:pt x="40916" y="33289"/>
                  </a:cubicBezTo>
                  <a:cubicBezTo>
                    <a:pt x="40916" y="27380"/>
                    <a:pt x="36096" y="22574"/>
                    <a:pt x="30201" y="22574"/>
                  </a:cubicBezTo>
                  <a:cubicBezTo>
                    <a:pt x="29824" y="22574"/>
                    <a:pt x="29461" y="22588"/>
                    <a:pt x="29098" y="22630"/>
                  </a:cubicBezTo>
                  <a:lnTo>
                    <a:pt x="29098" y="21164"/>
                  </a:lnTo>
                  <a:cubicBezTo>
                    <a:pt x="29098" y="20242"/>
                    <a:pt x="28581" y="19389"/>
                    <a:pt x="27687" y="18649"/>
                  </a:cubicBezTo>
                  <a:cubicBezTo>
                    <a:pt x="28232" y="18034"/>
                    <a:pt x="28539" y="17364"/>
                    <a:pt x="28539" y="16666"/>
                  </a:cubicBezTo>
                  <a:lnTo>
                    <a:pt x="28539" y="14584"/>
                  </a:lnTo>
                  <a:cubicBezTo>
                    <a:pt x="28539" y="13034"/>
                    <a:pt x="27058" y="11637"/>
                    <a:pt x="24711" y="10701"/>
                  </a:cubicBezTo>
                  <a:cubicBezTo>
                    <a:pt x="24684" y="10589"/>
                    <a:pt x="24628" y="10491"/>
                    <a:pt x="24572" y="10379"/>
                  </a:cubicBezTo>
                  <a:cubicBezTo>
                    <a:pt x="26108" y="9499"/>
                    <a:pt x="27044" y="8382"/>
                    <a:pt x="27044" y="7153"/>
                  </a:cubicBezTo>
                  <a:lnTo>
                    <a:pt x="27044" y="5071"/>
                  </a:lnTo>
                  <a:cubicBezTo>
                    <a:pt x="27044" y="2277"/>
                    <a:pt x="22225" y="1"/>
                    <a:pt x="16330" y="1"/>
                  </a:cubicBezTo>
                  <a:close/>
                </a:path>
              </a:pathLst>
            </a:custGeom>
            <a:solidFill>
              <a:srgbClr val="FFFFFF"/>
            </a:solidFill>
            <a:ln w="1143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223" name="Google Shape;223;p4"/>
            <p:cNvGrpSpPr/>
            <p:nvPr/>
          </p:nvGrpSpPr>
          <p:grpSpPr>
            <a:xfrm>
              <a:off x="7627838" y="181828"/>
              <a:ext cx="1196383" cy="1286458"/>
              <a:chOff x="-1780025" y="3601513"/>
              <a:chExt cx="1022550" cy="1099725"/>
            </a:xfrm>
          </p:grpSpPr>
          <p:sp>
            <p:nvSpPr>
              <p:cNvPr id="224" name="Google Shape;224;p4"/>
              <p:cNvSpPr/>
              <p:nvPr/>
            </p:nvSpPr>
            <p:spPr>
              <a:xfrm>
                <a:off x="-1744050" y="4324388"/>
                <a:ext cx="535375" cy="253225"/>
              </a:xfrm>
              <a:custGeom>
                <a:avLst/>
                <a:gdLst/>
                <a:ahLst/>
                <a:cxnLst/>
                <a:rect l="l" t="t" r="r" b="b"/>
                <a:pathLst>
                  <a:path w="21415" h="10129" extrusionOk="0">
                    <a:moveTo>
                      <a:pt x="10700" y="10128"/>
                    </a:moveTo>
                    <a:cubicBezTo>
                      <a:pt x="16609" y="10128"/>
                      <a:pt x="21415" y="7865"/>
                      <a:pt x="21415" y="5072"/>
                    </a:cubicBezTo>
                    <a:cubicBezTo>
                      <a:pt x="21415" y="2278"/>
                      <a:pt x="16609" y="1"/>
                      <a:pt x="10700" y="1"/>
                    </a:cubicBezTo>
                    <a:cubicBezTo>
                      <a:pt x="4806" y="1"/>
                      <a:pt x="0" y="2278"/>
                      <a:pt x="0" y="5072"/>
                    </a:cubicBezTo>
                    <a:cubicBezTo>
                      <a:pt x="0" y="7865"/>
                      <a:pt x="4806" y="10128"/>
                      <a:pt x="10700" y="10128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5" name="Google Shape;225;p4"/>
              <p:cNvSpPr/>
              <p:nvPr/>
            </p:nvSpPr>
            <p:spPr>
              <a:xfrm>
                <a:off x="-1744050" y="4399138"/>
                <a:ext cx="535375" cy="52050"/>
              </a:xfrm>
              <a:custGeom>
                <a:avLst/>
                <a:gdLst/>
                <a:ahLst/>
                <a:cxnLst/>
                <a:rect l="l" t="t" r="r" b="b"/>
                <a:pathLst>
                  <a:path w="21415" h="2082" extrusionOk="0">
                    <a:moveTo>
                      <a:pt x="0" y="2082"/>
                    </a:moveTo>
                    <a:lnTo>
                      <a:pt x="21415" y="2082"/>
                    </a:lnTo>
                    <a:lnTo>
                      <a:pt x="21415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6" name="Google Shape;226;p4"/>
              <p:cNvSpPr/>
              <p:nvPr/>
            </p:nvSpPr>
            <p:spPr>
              <a:xfrm>
                <a:off x="-1744050" y="4272363"/>
                <a:ext cx="535375" cy="253200"/>
              </a:xfrm>
              <a:custGeom>
                <a:avLst/>
                <a:gdLst/>
                <a:ahLst/>
                <a:cxnLst/>
                <a:rect l="l" t="t" r="r" b="b"/>
                <a:pathLst>
                  <a:path w="21415" h="10128" extrusionOk="0">
                    <a:moveTo>
                      <a:pt x="10700" y="10128"/>
                    </a:moveTo>
                    <a:cubicBezTo>
                      <a:pt x="16609" y="10128"/>
                      <a:pt x="21415" y="7851"/>
                      <a:pt x="21415" y="5071"/>
                    </a:cubicBezTo>
                    <a:cubicBezTo>
                      <a:pt x="21415" y="2277"/>
                      <a:pt x="16609" y="0"/>
                      <a:pt x="10700" y="0"/>
                    </a:cubicBezTo>
                    <a:cubicBezTo>
                      <a:pt x="4806" y="0"/>
                      <a:pt x="0" y="2277"/>
                      <a:pt x="0" y="5071"/>
                    </a:cubicBezTo>
                    <a:cubicBezTo>
                      <a:pt x="0" y="7851"/>
                      <a:pt x="4806" y="10128"/>
                      <a:pt x="10700" y="10128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7" name="Google Shape;227;p4"/>
              <p:cNvSpPr/>
              <p:nvPr/>
            </p:nvSpPr>
            <p:spPr>
              <a:xfrm>
                <a:off x="-1709125" y="4296813"/>
                <a:ext cx="465525" cy="204325"/>
              </a:xfrm>
              <a:custGeom>
                <a:avLst/>
                <a:gdLst/>
                <a:ahLst/>
                <a:cxnLst/>
                <a:rect l="l" t="t" r="r" b="b"/>
                <a:pathLst>
                  <a:path w="18621" h="8173" extrusionOk="0">
                    <a:moveTo>
                      <a:pt x="9303" y="8172"/>
                    </a:moveTo>
                    <a:cubicBezTo>
                      <a:pt x="14430" y="8172"/>
                      <a:pt x="18621" y="6342"/>
                      <a:pt x="18621" y="4093"/>
                    </a:cubicBezTo>
                    <a:cubicBezTo>
                      <a:pt x="18621" y="1844"/>
                      <a:pt x="14430" y="0"/>
                      <a:pt x="9303" y="0"/>
                    </a:cubicBezTo>
                    <a:cubicBezTo>
                      <a:pt x="4177" y="0"/>
                      <a:pt x="0" y="1844"/>
                      <a:pt x="0" y="4093"/>
                    </a:cubicBezTo>
                    <a:cubicBezTo>
                      <a:pt x="0" y="6342"/>
                      <a:pt x="4177" y="8172"/>
                      <a:pt x="9303" y="8172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8" name="Google Shape;228;p4"/>
              <p:cNvSpPr/>
              <p:nvPr/>
            </p:nvSpPr>
            <p:spPr>
              <a:xfrm>
                <a:off x="-1556175" y="4329988"/>
                <a:ext cx="159275" cy="137975"/>
              </a:xfrm>
              <a:custGeom>
                <a:avLst/>
                <a:gdLst/>
                <a:ahLst/>
                <a:cxnLst/>
                <a:rect l="l" t="t" r="r" b="b"/>
                <a:pathLst>
                  <a:path w="6371" h="5519" extrusionOk="0">
                    <a:moveTo>
                      <a:pt x="2738" y="978"/>
                    </a:moveTo>
                    <a:lnTo>
                      <a:pt x="2738" y="2054"/>
                    </a:lnTo>
                    <a:cubicBezTo>
                      <a:pt x="2571" y="2012"/>
                      <a:pt x="2431" y="1970"/>
                      <a:pt x="2319" y="1928"/>
                    </a:cubicBezTo>
                    <a:cubicBezTo>
                      <a:pt x="2236" y="1900"/>
                      <a:pt x="2166" y="1858"/>
                      <a:pt x="2096" y="1816"/>
                    </a:cubicBezTo>
                    <a:cubicBezTo>
                      <a:pt x="1970" y="1732"/>
                      <a:pt x="1900" y="1621"/>
                      <a:pt x="1900" y="1523"/>
                    </a:cubicBezTo>
                    <a:cubicBezTo>
                      <a:pt x="1900" y="1397"/>
                      <a:pt x="1970" y="1285"/>
                      <a:pt x="2124" y="1188"/>
                    </a:cubicBezTo>
                    <a:cubicBezTo>
                      <a:pt x="2180" y="1160"/>
                      <a:pt x="2250" y="1118"/>
                      <a:pt x="2319" y="1090"/>
                    </a:cubicBezTo>
                    <a:cubicBezTo>
                      <a:pt x="2431" y="1048"/>
                      <a:pt x="2571" y="1006"/>
                      <a:pt x="2738" y="978"/>
                    </a:cubicBezTo>
                    <a:close/>
                    <a:moveTo>
                      <a:pt x="3674" y="3060"/>
                    </a:moveTo>
                    <a:cubicBezTo>
                      <a:pt x="3898" y="3087"/>
                      <a:pt x="4079" y="3129"/>
                      <a:pt x="4233" y="3171"/>
                    </a:cubicBezTo>
                    <a:cubicBezTo>
                      <a:pt x="4345" y="3199"/>
                      <a:pt x="4443" y="3241"/>
                      <a:pt x="4526" y="3283"/>
                    </a:cubicBezTo>
                    <a:cubicBezTo>
                      <a:pt x="4694" y="3381"/>
                      <a:pt x="4778" y="3507"/>
                      <a:pt x="4778" y="3646"/>
                    </a:cubicBezTo>
                    <a:cubicBezTo>
                      <a:pt x="4778" y="3800"/>
                      <a:pt x="4680" y="3926"/>
                      <a:pt x="4471" y="4051"/>
                    </a:cubicBezTo>
                    <a:cubicBezTo>
                      <a:pt x="4401" y="4079"/>
                      <a:pt x="4317" y="4121"/>
                      <a:pt x="4233" y="4149"/>
                    </a:cubicBezTo>
                    <a:cubicBezTo>
                      <a:pt x="4065" y="4205"/>
                      <a:pt x="3884" y="4247"/>
                      <a:pt x="3674" y="4261"/>
                    </a:cubicBezTo>
                    <a:lnTo>
                      <a:pt x="3674" y="3060"/>
                    </a:lnTo>
                    <a:close/>
                    <a:moveTo>
                      <a:pt x="2738" y="0"/>
                    </a:moveTo>
                    <a:lnTo>
                      <a:pt x="2738" y="308"/>
                    </a:lnTo>
                    <a:cubicBezTo>
                      <a:pt x="2585" y="322"/>
                      <a:pt x="2445" y="322"/>
                      <a:pt x="2319" y="336"/>
                    </a:cubicBezTo>
                    <a:cubicBezTo>
                      <a:pt x="1761" y="405"/>
                      <a:pt x="1300" y="517"/>
                      <a:pt x="936" y="713"/>
                    </a:cubicBezTo>
                    <a:cubicBezTo>
                      <a:pt x="489" y="936"/>
                      <a:pt x="266" y="1216"/>
                      <a:pt x="266" y="1551"/>
                    </a:cubicBezTo>
                    <a:cubicBezTo>
                      <a:pt x="266" y="1886"/>
                      <a:pt x="461" y="2166"/>
                      <a:pt x="867" y="2403"/>
                    </a:cubicBezTo>
                    <a:cubicBezTo>
                      <a:pt x="1188" y="2599"/>
                      <a:pt x="1677" y="2752"/>
                      <a:pt x="2319" y="2864"/>
                    </a:cubicBezTo>
                    <a:cubicBezTo>
                      <a:pt x="2445" y="2878"/>
                      <a:pt x="2585" y="2906"/>
                      <a:pt x="2738" y="2920"/>
                    </a:cubicBezTo>
                    <a:lnTo>
                      <a:pt x="2738" y="4219"/>
                    </a:lnTo>
                    <a:cubicBezTo>
                      <a:pt x="2585" y="4177"/>
                      <a:pt x="2445" y="4135"/>
                      <a:pt x="2319" y="4079"/>
                    </a:cubicBezTo>
                    <a:cubicBezTo>
                      <a:pt x="2236" y="4037"/>
                      <a:pt x="2166" y="3995"/>
                      <a:pt x="2096" y="3954"/>
                    </a:cubicBezTo>
                    <a:cubicBezTo>
                      <a:pt x="1900" y="3842"/>
                      <a:pt x="1775" y="3702"/>
                      <a:pt x="1705" y="3534"/>
                    </a:cubicBezTo>
                    <a:lnTo>
                      <a:pt x="0" y="3618"/>
                    </a:lnTo>
                    <a:cubicBezTo>
                      <a:pt x="140" y="4023"/>
                      <a:pt x="434" y="4331"/>
                      <a:pt x="908" y="4554"/>
                    </a:cubicBezTo>
                    <a:cubicBezTo>
                      <a:pt x="1286" y="4736"/>
                      <a:pt x="1747" y="4862"/>
                      <a:pt x="2319" y="4917"/>
                    </a:cubicBezTo>
                    <a:cubicBezTo>
                      <a:pt x="2445" y="4931"/>
                      <a:pt x="2585" y="4945"/>
                      <a:pt x="2738" y="4959"/>
                    </a:cubicBezTo>
                    <a:lnTo>
                      <a:pt x="2738" y="5518"/>
                    </a:lnTo>
                    <a:lnTo>
                      <a:pt x="3674" y="5518"/>
                    </a:lnTo>
                    <a:lnTo>
                      <a:pt x="3674" y="4945"/>
                    </a:lnTo>
                    <a:cubicBezTo>
                      <a:pt x="3870" y="4931"/>
                      <a:pt x="4052" y="4903"/>
                      <a:pt x="4233" y="4889"/>
                    </a:cubicBezTo>
                    <a:cubicBezTo>
                      <a:pt x="4820" y="4806"/>
                      <a:pt x="5295" y="4666"/>
                      <a:pt x="5658" y="4470"/>
                    </a:cubicBezTo>
                    <a:cubicBezTo>
                      <a:pt x="6133" y="4219"/>
                      <a:pt x="6370" y="3898"/>
                      <a:pt x="6370" y="3534"/>
                    </a:cubicBezTo>
                    <a:cubicBezTo>
                      <a:pt x="6370" y="3199"/>
                      <a:pt x="6189" y="2920"/>
                      <a:pt x="5798" y="2710"/>
                    </a:cubicBezTo>
                    <a:cubicBezTo>
                      <a:pt x="5504" y="2543"/>
                      <a:pt x="4973" y="2389"/>
                      <a:pt x="4233" y="2277"/>
                    </a:cubicBezTo>
                    <a:cubicBezTo>
                      <a:pt x="4052" y="2249"/>
                      <a:pt x="3870" y="2221"/>
                      <a:pt x="3674" y="2193"/>
                    </a:cubicBezTo>
                    <a:lnTo>
                      <a:pt x="3674" y="992"/>
                    </a:lnTo>
                    <a:cubicBezTo>
                      <a:pt x="3912" y="1034"/>
                      <a:pt x="4093" y="1104"/>
                      <a:pt x="4233" y="1202"/>
                    </a:cubicBezTo>
                    <a:cubicBezTo>
                      <a:pt x="4331" y="1285"/>
                      <a:pt x="4415" y="1369"/>
                      <a:pt x="4457" y="1481"/>
                    </a:cubicBezTo>
                    <a:lnTo>
                      <a:pt x="6105" y="1383"/>
                    </a:lnTo>
                    <a:cubicBezTo>
                      <a:pt x="5993" y="1076"/>
                      <a:pt x="5728" y="824"/>
                      <a:pt x="5323" y="643"/>
                    </a:cubicBezTo>
                    <a:cubicBezTo>
                      <a:pt x="5029" y="517"/>
                      <a:pt x="4666" y="419"/>
                      <a:pt x="4233" y="364"/>
                    </a:cubicBezTo>
                    <a:cubicBezTo>
                      <a:pt x="4052" y="336"/>
                      <a:pt x="3870" y="322"/>
                      <a:pt x="3674" y="308"/>
                    </a:cubicBezTo>
                    <a:lnTo>
                      <a:pt x="3674" y="0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9" name="Google Shape;229;p4"/>
              <p:cNvSpPr/>
              <p:nvPr/>
            </p:nvSpPr>
            <p:spPr>
              <a:xfrm>
                <a:off x="-1563850" y="4256988"/>
                <a:ext cx="535725" cy="253225"/>
              </a:xfrm>
              <a:custGeom>
                <a:avLst/>
                <a:gdLst/>
                <a:ahLst/>
                <a:cxnLst/>
                <a:rect l="l" t="t" r="r" b="b"/>
                <a:pathLst>
                  <a:path w="21429" h="10129" extrusionOk="0">
                    <a:moveTo>
                      <a:pt x="10714" y="10128"/>
                    </a:moveTo>
                    <a:cubicBezTo>
                      <a:pt x="16609" y="10128"/>
                      <a:pt x="21429" y="7851"/>
                      <a:pt x="21429" y="5072"/>
                    </a:cubicBezTo>
                    <a:cubicBezTo>
                      <a:pt x="21429" y="2278"/>
                      <a:pt x="16609" y="1"/>
                      <a:pt x="10714" y="1"/>
                    </a:cubicBezTo>
                    <a:cubicBezTo>
                      <a:pt x="4819" y="1"/>
                      <a:pt x="0" y="2278"/>
                      <a:pt x="0" y="5072"/>
                    </a:cubicBezTo>
                    <a:cubicBezTo>
                      <a:pt x="0" y="7851"/>
                      <a:pt x="4819" y="10128"/>
                      <a:pt x="10714" y="10128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0" name="Google Shape;230;p4"/>
              <p:cNvSpPr/>
              <p:nvPr/>
            </p:nvSpPr>
            <p:spPr>
              <a:xfrm>
                <a:off x="-1563850" y="4331738"/>
                <a:ext cx="535725" cy="52050"/>
              </a:xfrm>
              <a:custGeom>
                <a:avLst/>
                <a:gdLst/>
                <a:ahLst/>
                <a:cxnLst/>
                <a:rect l="l" t="t" r="r" b="b"/>
                <a:pathLst>
                  <a:path w="21429" h="2082" extrusionOk="0">
                    <a:moveTo>
                      <a:pt x="0" y="2082"/>
                    </a:moveTo>
                    <a:lnTo>
                      <a:pt x="21429" y="2082"/>
                    </a:lnTo>
                    <a:lnTo>
                      <a:pt x="2142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1" name="Google Shape;231;p4"/>
              <p:cNvSpPr/>
              <p:nvPr/>
            </p:nvSpPr>
            <p:spPr>
              <a:xfrm>
                <a:off x="-1563850" y="4204963"/>
                <a:ext cx="535725" cy="253200"/>
              </a:xfrm>
              <a:custGeom>
                <a:avLst/>
                <a:gdLst/>
                <a:ahLst/>
                <a:cxnLst/>
                <a:rect l="l" t="t" r="r" b="b"/>
                <a:pathLst>
                  <a:path w="21429" h="10128" extrusionOk="0">
                    <a:moveTo>
                      <a:pt x="10714" y="10128"/>
                    </a:moveTo>
                    <a:cubicBezTo>
                      <a:pt x="16609" y="10128"/>
                      <a:pt x="21429" y="7851"/>
                      <a:pt x="21429" y="5071"/>
                    </a:cubicBezTo>
                    <a:cubicBezTo>
                      <a:pt x="21429" y="2277"/>
                      <a:pt x="16609" y="0"/>
                      <a:pt x="10714" y="0"/>
                    </a:cubicBezTo>
                    <a:cubicBezTo>
                      <a:pt x="4819" y="0"/>
                      <a:pt x="0" y="2277"/>
                      <a:pt x="0" y="5071"/>
                    </a:cubicBezTo>
                    <a:cubicBezTo>
                      <a:pt x="0" y="7851"/>
                      <a:pt x="4819" y="10128"/>
                      <a:pt x="10714" y="10128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2" name="Google Shape;232;p4"/>
              <p:cNvSpPr/>
              <p:nvPr/>
            </p:nvSpPr>
            <p:spPr>
              <a:xfrm>
                <a:off x="-1528575" y="4229413"/>
                <a:ext cx="465525" cy="204325"/>
              </a:xfrm>
              <a:custGeom>
                <a:avLst/>
                <a:gdLst/>
                <a:ahLst/>
                <a:cxnLst/>
                <a:rect l="l" t="t" r="r" b="b"/>
                <a:pathLst>
                  <a:path w="18621" h="8173" extrusionOk="0">
                    <a:moveTo>
                      <a:pt x="9303" y="8172"/>
                    </a:moveTo>
                    <a:cubicBezTo>
                      <a:pt x="14430" y="8172"/>
                      <a:pt x="18621" y="6328"/>
                      <a:pt x="18621" y="4093"/>
                    </a:cubicBezTo>
                    <a:cubicBezTo>
                      <a:pt x="18621" y="1844"/>
                      <a:pt x="14430" y="0"/>
                      <a:pt x="9303" y="0"/>
                    </a:cubicBezTo>
                    <a:cubicBezTo>
                      <a:pt x="4177" y="0"/>
                      <a:pt x="0" y="1844"/>
                      <a:pt x="0" y="4093"/>
                    </a:cubicBezTo>
                    <a:cubicBezTo>
                      <a:pt x="0" y="6328"/>
                      <a:pt x="4177" y="8172"/>
                      <a:pt x="9303" y="8172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3" name="Google Shape;233;p4"/>
              <p:cNvSpPr/>
              <p:nvPr/>
            </p:nvSpPr>
            <p:spPr>
              <a:xfrm>
                <a:off x="-1375625" y="4262588"/>
                <a:ext cx="159275" cy="137975"/>
              </a:xfrm>
              <a:custGeom>
                <a:avLst/>
                <a:gdLst/>
                <a:ahLst/>
                <a:cxnLst/>
                <a:rect l="l" t="t" r="r" b="b"/>
                <a:pathLst>
                  <a:path w="6371" h="5519" extrusionOk="0">
                    <a:moveTo>
                      <a:pt x="2738" y="978"/>
                    </a:moveTo>
                    <a:lnTo>
                      <a:pt x="2738" y="2054"/>
                    </a:lnTo>
                    <a:cubicBezTo>
                      <a:pt x="2571" y="2012"/>
                      <a:pt x="2431" y="1970"/>
                      <a:pt x="2319" y="1928"/>
                    </a:cubicBezTo>
                    <a:cubicBezTo>
                      <a:pt x="2236" y="1900"/>
                      <a:pt x="2166" y="1858"/>
                      <a:pt x="2096" y="1816"/>
                    </a:cubicBezTo>
                    <a:cubicBezTo>
                      <a:pt x="1956" y="1732"/>
                      <a:pt x="1886" y="1621"/>
                      <a:pt x="1886" y="1523"/>
                    </a:cubicBezTo>
                    <a:cubicBezTo>
                      <a:pt x="1886" y="1397"/>
                      <a:pt x="1970" y="1285"/>
                      <a:pt x="2124" y="1188"/>
                    </a:cubicBezTo>
                    <a:cubicBezTo>
                      <a:pt x="2180" y="1160"/>
                      <a:pt x="2236" y="1118"/>
                      <a:pt x="2319" y="1090"/>
                    </a:cubicBezTo>
                    <a:cubicBezTo>
                      <a:pt x="2431" y="1048"/>
                      <a:pt x="2571" y="1006"/>
                      <a:pt x="2738" y="978"/>
                    </a:cubicBezTo>
                    <a:close/>
                    <a:moveTo>
                      <a:pt x="3674" y="3060"/>
                    </a:moveTo>
                    <a:cubicBezTo>
                      <a:pt x="3898" y="3087"/>
                      <a:pt x="4079" y="3129"/>
                      <a:pt x="4219" y="3171"/>
                    </a:cubicBezTo>
                    <a:cubicBezTo>
                      <a:pt x="4345" y="3199"/>
                      <a:pt x="4443" y="3241"/>
                      <a:pt x="4512" y="3283"/>
                    </a:cubicBezTo>
                    <a:cubicBezTo>
                      <a:pt x="4694" y="3381"/>
                      <a:pt x="4778" y="3507"/>
                      <a:pt x="4778" y="3646"/>
                    </a:cubicBezTo>
                    <a:cubicBezTo>
                      <a:pt x="4778" y="3800"/>
                      <a:pt x="4680" y="3926"/>
                      <a:pt x="4471" y="4037"/>
                    </a:cubicBezTo>
                    <a:cubicBezTo>
                      <a:pt x="4401" y="4079"/>
                      <a:pt x="4317" y="4121"/>
                      <a:pt x="4219" y="4149"/>
                    </a:cubicBezTo>
                    <a:cubicBezTo>
                      <a:pt x="4065" y="4205"/>
                      <a:pt x="3884" y="4233"/>
                      <a:pt x="3674" y="4261"/>
                    </a:cubicBezTo>
                    <a:lnTo>
                      <a:pt x="3674" y="3060"/>
                    </a:lnTo>
                    <a:close/>
                    <a:moveTo>
                      <a:pt x="2738" y="0"/>
                    </a:moveTo>
                    <a:lnTo>
                      <a:pt x="2738" y="308"/>
                    </a:lnTo>
                    <a:cubicBezTo>
                      <a:pt x="2585" y="322"/>
                      <a:pt x="2445" y="322"/>
                      <a:pt x="2319" y="336"/>
                    </a:cubicBezTo>
                    <a:cubicBezTo>
                      <a:pt x="1761" y="405"/>
                      <a:pt x="1300" y="517"/>
                      <a:pt x="936" y="699"/>
                    </a:cubicBezTo>
                    <a:cubicBezTo>
                      <a:pt x="489" y="936"/>
                      <a:pt x="266" y="1216"/>
                      <a:pt x="266" y="1551"/>
                    </a:cubicBezTo>
                    <a:cubicBezTo>
                      <a:pt x="266" y="1886"/>
                      <a:pt x="461" y="2165"/>
                      <a:pt x="867" y="2403"/>
                    </a:cubicBezTo>
                    <a:cubicBezTo>
                      <a:pt x="1188" y="2599"/>
                      <a:pt x="1677" y="2752"/>
                      <a:pt x="2319" y="2864"/>
                    </a:cubicBezTo>
                    <a:cubicBezTo>
                      <a:pt x="2445" y="2878"/>
                      <a:pt x="2585" y="2906"/>
                      <a:pt x="2738" y="2920"/>
                    </a:cubicBezTo>
                    <a:lnTo>
                      <a:pt x="2738" y="4219"/>
                    </a:lnTo>
                    <a:cubicBezTo>
                      <a:pt x="2585" y="4177"/>
                      <a:pt x="2445" y="4135"/>
                      <a:pt x="2319" y="4079"/>
                    </a:cubicBezTo>
                    <a:cubicBezTo>
                      <a:pt x="2236" y="4037"/>
                      <a:pt x="2166" y="3995"/>
                      <a:pt x="2096" y="3954"/>
                    </a:cubicBezTo>
                    <a:cubicBezTo>
                      <a:pt x="1900" y="3842"/>
                      <a:pt x="1775" y="3688"/>
                      <a:pt x="1705" y="3534"/>
                    </a:cubicBezTo>
                    <a:lnTo>
                      <a:pt x="0" y="3618"/>
                    </a:lnTo>
                    <a:cubicBezTo>
                      <a:pt x="140" y="4023"/>
                      <a:pt x="434" y="4331"/>
                      <a:pt x="908" y="4554"/>
                    </a:cubicBezTo>
                    <a:cubicBezTo>
                      <a:pt x="1286" y="4736"/>
                      <a:pt x="1747" y="4862"/>
                      <a:pt x="2319" y="4917"/>
                    </a:cubicBezTo>
                    <a:cubicBezTo>
                      <a:pt x="2445" y="4931"/>
                      <a:pt x="2585" y="4945"/>
                      <a:pt x="2738" y="4959"/>
                    </a:cubicBezTo>
                    <a:lnTo>
                      <a:pt x="2738" y="5518"/>
                    </a:lnTo>
                    <a:lnTo>
                      <a:pt x="3674" y="5518"/>
                    </a:lnTo>
                    <a:lnTo>
                      <a:pt x="3674" y="4931"/>
                    </a:lnTo>
                    <a:cubicBezTo>
                      <a:pt x="3870" y="4931"/>
                      <a:pt x="4051" y="4903"/>
                      <a:pt x="4219" y="4889"/>
                    </a:cubicBezTo>
                    <a:cubicBezTo>
                      <a:pt x="4820" y="4806"/>
                      <a:pt x="5295" y="4666"/>
                      <a:pt x="5658" y="4470"/>
                    </a:cubicBezTo>
                    <a:cubicBezTo>
                      <a:pt x="6133" y="4219"/>
                      <a:pt x="6370" y="3898"/>
                      <a:pt x="6370" y="3534"/>
                    </a:cubicBezTo>
                    <a:cubicBezTo>
                      <a:pt x="6370" y="3199"/>
                      <a:pt x="6175" y="2920"/>
                      <a:pt x="5798" y="2710"/>
                    </a:cubicBezTo>
                    <a:cubicBezTo>
                      <a:pt x="5504" y="2543"/>
                      <a:pt x="4973" y="2389"/>
                      <a:pt x="4219" y="2277"/>
                    </a:cubicBezTo>
                    <a:cubicBezTo>
                      <a:pt x="4051" y="2249"/>
                      <a:pt x="3870" y="2221"/>
                      <a:pt x="3674" y="2193"/>
                    </a:cubicBezTo>
                    <a:lnTo>
                      <a:pt x="3674" y="992"/>
                    </a:lnTo>
                    <a:cubicBezTo>
                      <a:pt x="3912" y="1034"/>
                      <a:pt x="4093" y="1104"/>
                      <a:pt x="4219" y="1202"/>
                    </a:cubicBezTo>
                    <a:cubicBezTo>
                      <a:pt x="4331" y="1285"/>
                      <a:pt x="4415" y="1369"/>
                      <a:pt x="4457" y="1481"/>
                    </a:cubicBezTo>
                    <a:lnTo>
                      <a:pt x="6105" y="1383"/>
                    </a:lnTo>
                    <a:cubicBezTo>
                      <a:pt x="5993" y="1076"/>
                      <a:pt x="5728" y="824"/>
                      <a:pt x="5323" y="643"/>
                    </a:cubicBezTo>
                    <a:cubicBezTo>
                      <a:pt x="5029" y="517"/>
                      <a:pt x="4666" y="419"/>
                      <a:pt x="4219" y="363"/>
                    </a:cubicBezTo>
                    <a:cubicBezTo>
                      <a:pt x="4051" y="336"/>
                      <a:pt x="3870" y="322"/>
                      <a:pt x="3674" y="308"/>
                    </a:cubicBezTo>
                    <a:lnTo>
                      <a:pt x="3674" y="0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4" name="Google Shape;234;p4"/>
              <p:cNvSpPr/>
              <p:nvPr/>
            </p:nvSpPr>
            <p:spPr>
              <a:xfrm>
                <a:off x="-1780025" y="4147688"/>
                <a:ext cx="535375" cy="253550"/>
              </a:xfrm>
              <a:custGeom>
                <a:avLst/>
                <a:gdLst/>
                <a:ahLst/>
                <a:cxnLst/>
                <a:rect l="l" t="t" r="r" b="b"/>
                <a:pathLst>
                  <a:path w="21415" h="10142" extrusionOk="0">
                    <a:moveTo>
                      <a:pt x="10701" y="10142"/>
                    </a:moveTo>
                    <a:cubicBezTo>
                      <a:pt x="16610" y="10142"/>
                      <a:pt x="21415" y="7865"/>
                      <a:pt x="21415" y="5071"/>
                    </a:cubicBezTo>
                    <a:cubicBezTo>
                      <a:pt x="21415" y="2277"/>
                      <a:pt x="16610" y="1"/>
                      <a:pt x="10701" y="1"/>
                    </a:cubicBezTo>
                    <a:cubicBezTo>
                      <a:pt x="4806" y="1"/>
                      <a:pt x="0" y="2277"/>
                      <a:pt x="0" y="5071"/>
                    </a:cubicBezTo>
                    <a:cubicBezTo>
                      <a:pt x="0" y="7865"/>
                      <a:pt x="4806" y="10142"/>
                      <a:pt x="10701" y="10142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5" name="Google Shape;235;p4"/>
              <p:cNvSpPr/>
              <p:nvPr/>
            </p:nvSpPr>
            <p:spPr>
              <a:xfrm>
                <a:off x="-1780025" y="4222413"/>
                <a:ext cx="535375" cy="52075"/>
              </a:xfrm>
              <a:custGeom>
                <a:avLst/>
                <a:gdLst/>
                <a:ahLst/>
                <a:cxnLst/>
                <a:rect l="l" t="t" r="r" b="b"/>
                <a:pathLst>
                  <a:path w="21415" h="2083" extrusionOk="0">
                    <a:moveTo>
                      <a:pt x="0" y="2082"/>
                    </a:moveTo>
                    <a:lnTo>
                      <a:pt x="21415" y="2082"/>
                    </a:lnTo>
                    <a:lnTo>
                      <a:pt x="21415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6" name="Google Shape;236;p4"/>
              <p:cNvSpPr/>
              <p:nvPr/>
            </p:nvSpPr>
            <p:spPr>
              <a:xfrm>
                <a:off x="-1780025" y="4095663"/>
                <a:ext cx="535375" cy="253550"/>
              </a:xfrm>
              <a:custGeom>
                <a:avLst/>
                <a:gdLst/>
                <a:ahLst/>
                <a:cxnLst/>
                <a:rect l="l" t="t" r="r" b="b"/>
                <a:pathLst>
                  <a:path w="21415" h="10142" extrusionOk="0">
                    <a:moveTo>
                      <a:pt x="10701" y="10142"/>
                    </a:moveTo>
                    <a:cubicBezTo>
                      <a:pt x="16610" y="10142"/>
                      <a:pt x="21415" y="7865"/>
                      <a:pt x="21415" y="5071"/>
                    </a:cubicBezTo>
                    <a:cubicBezTo>
                      <a:pt x="21415" y="2277"/>
                      <a:pt x="16610" y="0"/>
                      <a:pt x="10701" y="0"/>
                    </a:cubicBezTo>
                    <a:cubicBezTo>
                      <a:pt x="4806" y="0"/>
                      <a:pt x="0" y="2277"/>
                      <a:pt x="0" y="5071"/>
                    </a:cubicBezTo>
                    <a:cubicBezTo>
                      <a:pt x="0" y="7865"/>
                      <a:pt x="4806" y="10142"/>
                      <a:pt x="10701" y="10142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7" name="Google Shape;237;p4"/>
              <p:cNvSpPr/>
              <p:nvPr/>
            </p:nvSpPr>
            <p:spPr>
              <a:xfrm>
                <a:off x="-1745100" y="4120438"/>
                <a:ext cx="465525" cy="203975"/>
              </a:xfrm>
              <a:custGeom>
                <a:avLst/>
                <a:gdLst/>
                <a:ahLst/>
                <a:cxnLst/>
                <a:rect l="l" t="t" r="r" b="b"/>
                <a:pathLst>
                  <a:path w="18621" h="8159" extrusionOk="0">
                    <a:moveTo>
                      <a:pt x="9304" y="8159"/>
                    </a:moveTo>
                    <a:cubicBezTo>
                      <a:pt x="14430" y="8159"/>
                      <a:pt x="18621" y="6329"/>
                      <a:pt x="18621" y="4080"/>
                    </a:cubicBezTo>
                    <a:cubicBezTo>
                      <a:pt x="18621" y="1831"/>
                      <a:pt x="14430" y="1"/>
                      <a:pt x="9304" y="1"/>
                    </a:cubicBezTo>
                    <a:cubicBezTo>
                      <a:pt x="4177" y="1"/>
                      <a:pt x="0" y="1831"/>
                      <a:pt x="0" y="4080"/>
                    </a:cubicBezTo>
                    <a:cubicBezTo>
                      <a:pt x="0" y="6329"/>
                      <a:pt x="4177" y="8159"/>
                      <a:pt x="9304" y="8159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8" name="Google Shape;238;p4"/>
              <p:cNvSpPr/>
              <p:nvPr/>
            </p:nvSpPr>
            <p:spPr>
              <a:xfrm>
                <a:off x="-1591800" y="4153613"/>
                <a:ext cx="158925" cy="137625"/>
              </a:xfrm>
              <a:custGeom>
                <a:avLst/>
                <a:gdLst/>
                <a:ahLst/>
                <a:cxnLst/>
                <a:rect l="l" t="t" r="r" b="b"/>
                <a:pathLst>
                  <a:path w="6357" h="5505" extrusionOk="0">
                    <a:moveTo>
                      <a:pt x="2725" y="979"/>
                    </a:moveTo>
                    <a:lnTo>
                      <a:pt x="2725" y="2040"/>
                    </a:lnTo>
                    <a:cubicBezTo>
                      <a:pt x="2557" y="1999"/>
                      <a:pt x="2417" y="1971"/>
                      <a:pt x="2306" y="1915"/>
                    </a:cubicBezTo>
                    <a:cubicBezTo>
                      <a:pt x="2222" y="1887"/>
                      <a:pt x="2152" y="1845"/>
                      <a:pt x="2082" y="1817"/>
                    </a:cubicBezTo>
                    <a:cubicBezTo>
                      <a:pt x="1956" y="1719"/>
                      <a:pt x="1886" y="1621"/>
                      <a:pt x="1886" y="1510"/>
                    </a:cubicBezTo>
                    <a:cubicBezTo>
                      <a:pt x="1886" y="1384"/>
                      <a:pt x="1956" y="1286"/>
                      <a:pt x="2110" y="1188"/>
                    </a:cubicBezTo>
                    <a:cubicBezTo>
                      <a:pt x="2166" y="1146"/>
                      <a:pt x="2236" y="1119"/>
                      <a:pt x="2306" y="1091"/>
                    </a:cubicBezTo>
                    <a:cubicBezTo>
                      <a:pt x="2417" y="1035"/>
                      <a:pt x="2557" y="993"/>
                      <a:pt x="2725" y="979"/>
                    </a:cubicBezTo>
                    <a:close/>
                    <a:moveTo>
                      <a:pt x="3661" y="3046"/>
                    </a:moveTo>
                    <a:cubicBezTo>
                      <a:pt x="3884" y="3074"/>
                      <a:pt x="4066" y="3116"/>
                      <a:pt x="4219" y="3158"/>
                    </a:cubicBezTo>
                    <a:cubicBezTo>
                      <a:pt x="4331" y="3200"/>
                      <a:pt x="4429" y="3228"/>
                      <a:pt x="4513" y="3284"/>
                    </a:cubicBezTo>
                    <a:cubicBezTo>
                      <a:pt x="4680" y="3381"/>
                      <a:pt x="4764" y="3493"/>
                      <a:pt x="4764" y="3633"/>
                    </a:cubicBezTo>
                    <a:cubicBezTo>
                      <a:pt x="4764" y="3787"/>
                      <a:pt x="4666" y="3926"/>
                      <a:pt x="4457" y="4038"/>
                    </a:cubicBezTo>
                    <a:cubicBezTo>
                      <a:pt x="4387" y="4080"/>
                      <a:pt x="4303" y="4108"/>
                      <a:pt x="4219" y="4136"/>
                    </a:cubicBezTo>
                    <a:cubicBezTo>
                      <a:pt x="4052" y="4192"/>
                      <a:pt x="3870" y="4234"/>
                      <a:pt x="3661" y="4248"/>
                    </a:cubicBezTo>
                    <a:lnTo>
                      <a:pt x="3661" y="3046"/>
                    </a:lnTo>
                    <a:close/>
                    <a:moveTo>
                      <a:pt x="2725" y="1"/>
                    </a:moveTo>
                    <a:lnTo>
                      <a:pt x="2725" y="308"/>
                    </a:lnTo>
                    <a:cubicBezTo>
                      <a:pt x="2571" y="308"/>
                      <a:pt x="2431" y="322"/>
                      <a:pt x="2306" y="336"/>
                    </a:cubicBezTo>
                    <a:cubicBezTo>
                      <a:pt x="1747" y="392"/>
                      <a:pt x="1286" y="518"/>
                      <a:pt x="923" y="699"/>
                    </a:cubicBezTo>
                    <a:cubicBezTo>
                      <a:pt x="476" y="923"/>
                      <a:pt x="252" y="1216"/>
                      <a:pt x="252" y="1552"/>
                    </a:cubicBezTo>
                    <a:cubicBezTo>
                      <a:pt x="252" y="1873"/>
                      <a:pt x="448" y="2166"/>
                      <a:pt x="853" y="2390"/>
                    </a:cubicBezTo>
                    <a:cubicBezTo>
                      <a:pt x="1174" y="2585"/>
                      <a:pt x="1663" y="2739"/>
                      <a:pt x="2306" y="2851"/>
                    </a:cubicBezTo>
                    <a:cubicBezTo>
                      <a:pt x="2431" y="2879"/>
                      <a:pt x="2571" y="2893"/>
                      <a:pt x="2725" y="2921"/>
                    </a:cubicBezTo>
                    <a:lnTo>
                      <a:pt x="2725" y="4206"/>
                    </a:lnTo>
                    <a:cubicBezTo>
                      <a:pt x="2571" y="4178"/>
                      <a:pt x="2431" y="4122"/>
                      <a:pt x="2306" y="4066"/>
                    </a:cubicBezTo>
                    <a:cubicBezTo>
                      <a:pt x="2222" y="4024"/>
                      <a:pt x="2152" y="3996"/>
                      <a:pt x="2082" y="3954"/>
                    </a:cubicBezTo>
                    <a:cubicBezTo>
                      <a:pt x="1886" y="3828"/>
                      <a:pt x="1761" y="3689"/>
                      <a:pt x="1691" y="3521"/>
                    </a:cubicBezTo>
                    <a:lnTo>
                      <a:pt x="1" y="3605"/>
                    </a:lnTo>
                    <a:cubicBezTo>
                      <a:pt x="126" y="4010"/>
                      <a:pt x="420" y="4331"/>
                      <a:pt x="895" y="4541"/>
                    </a:cubicBezTo>
                    <a:cubicBezTo>
                      <a:pt x="1272" y="4722"/>
                      <a:pt x="1747" y="4848"/>
                      <a:pt x="2306" y="4904"/>
                    </a:cubicBezTo>
                    <a:cubicBezTo>
                      <a:pt x="2431" y="4918"/>
                      <a:pt x="2571" y="4932"/>
                      <a:pt x="2725" y="4946"/>
                    </a:cubicBezTo>
                    <a:lnTo>
                      <a:pt x="2725" y="5505"/>
                    </a:lnTo>
                    <a:lnTo>
                      <a:pt x="3661" y="5505"/>
                    </a:lnTo>
                    <a:lnTo>
                      <a:pt x="3661" y="4932"/>
                    </a:lnTo>
                    <a:cubicBezTo>
                      <a:pt x="3856" y="4918"/>
                      <a:pt x="4038" y="4904"/>
                      <a:pt x="4219" y="4876"/>
                    </a:cubicBezTo>
                    <a:cubicBezTo>
                      <a:pt x="4806" y="4792"/>
                      <a:pt x="5281" y="4653"/>
                      <a:pt x="5644" y="4457"/>
                    </a:cubicBezTo>
                    <a:cubicBezTo>
                      <a:pt x="6119" y="4206"/>
                      <a:pt x="6357" y="3898"/>
                      <a:pt x="6357" y="3521"/>
                    </a:cubicBezTo>
                    <a:cubicBezTo>
                      <a:pt x="6357" y="3186"/>
                      <a:pt x="6175" y="2921"/>
                      <a:pt x="5798" y="2711"/>
                    </a:cubicBezTo>
                    <a:cubicBezTo>
                      <a:pt x="5490" y="2529"/>
                      <a:pt x="4960" y="2390"/>
                      <a:pt x="4219" y="2264"/>
                    </a:cubicBezTo>
                    <a:cubicBezTo>
                      <a:pt x="4038" y="2236"/>
                      <a:pt x="3856" y="2208"/>
                      <a:pt x="3661" y="2180"/>
                    </a:cubicBezTo>
                    <a:lnTo>
                      <a:pt x="3661" y="979"/>
                    </a:lnTo>
                    <a:cubicBezTo>
                      <a:pt x="3898" y="1035"/>
                      <a:pt x="4080" y="1105"/>
                      <a:pt x="4219" y="1202"/>
                    </a:cubicBezTo>
                    <a:cubicBezTo>
                      <a:pt x="4331" y="1272"/>
                      <a:pt x="4401" y="1370"/>
                      <a:pt x="4443" y="1482"/>
                    </a:cubicBezTo>
                    <a:lnTo>
                      <a:pt x="6091" y="1370"/>
                    </a:lnTo>
                    <a:cubicBezTo>
                      <a:pt x="5979" y="1063"/>
                      <a:pt x="5714" y="825"/>
                      <a:pt x="5309" y="630"/>
                    </a:cubicBezTo>
                    <a:cubicBezTo>
                      <a:pt x="5016" y="504"/>
                      <a:pt x="4652" y="406"/>
                      <a:pt x="4219" y="350"/>
                    </a:cubicBezTo>
                    <a:cubicBezTo>
                      <a:pt x="4038" y="336"/>
                      <a:pt x="3856" y="308"/>
                      <a:pt x="3661" y="308"/>
                    </a:cubicBezTo>
                    <a:lnTo>
                      <a:pt x="3661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9" name="Google Shape;239;p4"/>
              <p:cNvSpPr/>
              <p:nvPr/>
            </p:nvSpPr>
            <p:spPr>
              <a:xfrm>
                <a:off x="-1588650" y="4055838"/>
                <a:ext cx="535725" cy="253575"/>
              </a:xfrm>
              <a:custGeom>
                <a:avLst/>
                <a:gdLst/>
                <a:ahLst/>
                <a:cxnLst/>
                <a:rect l="l" t="t" r="r" b="b"/>
                <a:pathLst>
                  <a:path w="21429" h="10143" extrusionOk="0">
                    <a:moveTo>
                      <a:pt x="10715" y="10142"/>
                    </a:moveTo>
                    <a:cubicBezTo>
                      <a:pt x="16610" y="10142"/>
                      <a:pt x="21429" y="7865"/>
                      <a:pt x="21429" y="5071"/>
                    </a:cubicBezTo>
                    <a:cubicBezTo>
                      <a:pt x="21429" y="2278"/>
                      <a:pt x="16610" y="1"/>
                      <a:pt x="10715" y="1"/>
                    </a:cubicBezTo>
                    <a:cubicBezTo>
                      <a:pt x="4820" y="1"/>
                      <a:pt x="0" y="2278"/>
                      <a:pt x="0" y="5071"/>
                    </a:cubicBezTo>
                    <a:cubicBezTo>
                      <a:pt x="0" y="7865"/>
                      <a:pt x="4820" y="10142"/>
                      <a:pt x="10715" y="10142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0" name="Google Shape;240;p4"/>
              <p:cNvSpPr/>
              <p:nvPr/>
            </p:nvSpPr>
            <p:spPr>
              <a:xfrm>
                <a:off x="-1588650" y="4130588"/>
                <a:ext cx="535725" cy="52050"/>
              </a:xfrm>
              <a:custGeom>
                <a:avLst/>
                <a:gdLst/>
                <a:ahLst/>
                <a:cxnLst/>
                <a:rect l="l" t="t" r="r" b="b"/>
                <a:pathLst>
                  <a:path w="21429" h="2082" extrusionOk="0">
                    <a:moveTo>
                      <a:pt x="0" y="2081"/>
                    </a:moveTo>
                    <a:lnTo>
                      <a:pt x="21429" y="2081"/>
                    </a:lnTo>
                    <a:lnTo>
                      <a:pt x="2142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1" name="Google Shape;241;p4"/>
              <p:cNvSpPr/>
              <p:nvPr/>
            </p:nvSpPr>
            <p:spPr>
              <a:xfrm>
                <a:off x="-1588650" y="4003813"/>
                <a:ext cx="535725" cy="253200"/>
              </a:xfrm>
              <a:custGeom>
                <a:avLst/>
                <a:gdLst/>
                <a:ahLst/>
                <a:cxnLst/>
                <a:rect l="l" t="t" r="r" b="b"/>
                <a:pathLst>
                  <a:path w="21429" h="10128" extrusionOk="0">
                    <a:moveTo>
                      <a:pt x="10715" y="10128"/>
                    </a:moveTo>
                    <a:cubicBezTo>
                      <a:pt x="16610" y="10128"/>
                      <a:pt x="21429" y="7865"/>
                      <a:pt x="21429" y="5071"/>
                    </a:cubicBezTo>
                    <a:cubicBezTo>
                      <a:pt x="21429" y="2277"/>
                      <a:pt x="16610" y="0"/>
                      <a:pt x="10715" y="0"/>
                    </a:cubicBezTo>
                    <a:cubicBezTo>
                      <a:pt x="4820" y="0"/>
                      <a:pt x="0" y="2277"/>
                      <a:pt x="0" y="5071"/>
                    </a:cubicBezTo>
                    <a:cubicBezTo>
                      <a:pt x="0" y="7865"/>
                      <a:pt x="4820" y="10128"/>
                      <a:pt x="10715" y="10128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2" name="Google Shape;242;p4"/>
              <p:cNvSpPr/>
              <p:nvPr/>
            </p:nvSpPr>
            <p:spPr>
              <a:xfrm>
                <a:off x="-1553375" y="4028263"/>
                <a:ext cx="465175" cy="204300"/>
              </a:xfrm>
              <a:custGeom>
                <a:avLst/>
                <a:gdLst/>
                <a:ahLst/>
                <a:cxnLst/>
                <a:rect l="l" t="t" r="r" b="b"/>
                <a:pathLst>
                  <a:path w="18607" h="8172" extrusionOk="0">
                    <a:moveTo>
                      <a:pt x="9304" y="8172"/>
                    </a:moveTo>
                    <a:cubicBezTo>
                      <a:pt x="14430" y="8172"/>
                      <a:pt x="18607" y="6342"/>
                      <a:pt x="18607" y="4093"/>
                    </a:cubicBezTo>
                    <a:cubicBezTo>
                      <a:pt x="18607" y="1844"/>
                      <a:pt x="14430" y="0"/>
                      <a:pt x="9304" y="0"/>
                    </a:cubicBezTo>
                    <a:cubicBezTo>
                      <a:pt x="4177" y="0"/>
                      <a:pt x="0" y="1844"/>
                      <a:pt x="0" y="4093"/>
                    </a:cubicBezTo>
                    <a:cubicBezTo>
                      <a:pt x="0" y="6342"/>
                      <a:pt x="4177" y="8172"/>
                      <a:pt x="9304" y="8172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3" name="Google Shape;243;p4"/>
              <p:cNvSpPr/>
              <p:nvPr/>
            </p:nvSpPr>
            <p:spPr>
              <a:xfrm>
                <a:off x="-1400425" y="4061788"/>
                <a:ext cx="159275" cy="137600"/>
              </a:xfrm>
              <a:custGeom>
                <a:avLst/>
                <a:gdLst/>
                <a:ahLst/>
                <a:cxnLst/>
                <a:rect l="l" t="t" r="r" b="b"/>
                <a:pathLst>
                  <a:path w="6371" h="5504" extrusionOk="0">
                    <a:moveTo>
                      <a:pt x="2725" y="964"/>
                    </a:moveTo>
                    <a:lnTo>
                      <a:pt x="2725" y="2040"/>
                    </a:lnTo>
                    <a:cubicBezTo>
                      <a:pt x="2571" y="1998"/>
                      <a:pt x="2431" y="1956"/>
                      <a:pt x="2306" y="1914"/>
                    </a:cubicBezTo>
                    <a:cubicBezTo>
                      <a:pt x="2222" y="1886"/>
                      <a:pt x="2152" y="1844"/>
                      <a:pt x="2096" y="1802"/>
                    </a:cubicBezTo>
                    <a:cubicBezTo>
                      <a:pt x="1956" y="1718"/>
                      <a:pt x="1886" y="1621"/>
                      <a:pt x="1886" y="1509"/>
                    </a:cubicBezTo>
                    <a:cubicBezTo>
                      <a:pt x="1886" y="1383"/>
                      <a:pt x="1970" y="1271"/>
                      <a:pt x="2124" y="1174"/>
                    </a:cubicBezTo>
                    <a:cubicBezTo>
                      <a:pt x="2180" y="1146"/>
                      <a:pt x="2236" y="1104"/>
                      <a:pt x="2306" y="1076"/>
                    </a:cubicBezTo>
                    <a:cubicBezTo>
                      <a:pt x="2431" y="1034"/>
                      <a:pt x="2571" y="992"/>
                      <a:pt x="2725" y="964"/>
                    </a:cubicBezTo>
                    <a:close/>
                    <a:moveTo>
                      <a:pt x="3675" y="3045"/>
                    </a:moveTo>
                    <a:cubicBezTo>
                      <a:pt x="3898" y="3073"/>
                      <a:pt x="4080" y="3115"/>
                      <a:pt x="4219" y="3157"/>
                    </a:cubicBezTo>
                    <a:cubicBezTo>
                      <a:pt x="4345" y="3185"/>
                      <a:pt x="4443" y="3227"/>
                      <a:pt x="4513" y="3269"/>
                    </a:cubicBezTo>
                    <a:cubicBezTo>
                      <a:pt x="4694" y="3381"/>
                      <a:pt x="4778" y="3492"/>
                      <a:pt x="4778" y="3632"/>
                    </a:cubicBezTo>
                    <a:cubicBezTo>
                      <a:pt x="4778" y="3786"/>
                      <a:pt x="4666" y="3911"/>
                      <a:pt x="4471" y="4037"/>
                    </a:cubicBezTo>
                    <a:cubicBezTo>
                      <a:pt x="4401" y="4079"/>
                      <a:pt x="4317" y="4107"/>
                      <a:pt x="4219" y="4135"/>
                    </a:cubicBezTo>
                    <a:cubicBezTo>
                      <a:pt x="4066" y="4191"/>
                      <a:pt x="3884" y="4233"/>
                      <a:pt x="3675" y="4247"/>
                    </a:cubicBezTo>
                    <a:lnTo>
                      <a:pt x="3675" y="3045"/>
                    </a:lnTo>
                    <a:close/>
                    <a:moveTo>
                      <a:pt x="2725" y="0"/>
                    </a:moveTo>
                    <a:lnTo>
                      <a:pt x="2725" y="294"/>
                    </a:lnTo>
                    <a:cubicBezTo>
                      <a:pt x="2585" y="307"/>
                      <a:pt x="2445" y="321"/>
                      <a:pt x="2306" y="335"/>
                    </a:cubicBezTo>
                    <a:cubicBezTo>
                      <a:pt x="1761" y="391"/>
                      <a:pt x="1300" y="503"/>
                      <a:pt x="937" y="699"/>
                    </a:cubicBezTo>
                    <a:cubicBezTo>
                      <a:pt x="490" y="922"/>
                      <a:pt x="266" y="1201"/>
                      <a:pt x="266" y="1537"/>
                    </a:cubicBezTo>
                    <a:cubicBezTo>
                      <a:pt x="266" y="1872"/>
                      <a:pt x="462" y="2151"/>
                      <a:pt x="853" y="2389"/>
                    </a:cubicBezTo>
                    <a:cubicBezTo>
                      <a:pt x="1188" y="2584"/>
                      <a:pt x="1677" y="2738"/>
                      <a:pt x="2306" y="2850"/>
                    </a:cubicBezTo>
                    <a:cubicBezTo>
                      <a:pt x="2445" y="2878"/>
                      <a:pt x="2585" y="2892"/>
                      <a:pt x="2725" y="2920"/>
                    </a:cubicBezTo>
                    <a:lnTo>
                      <a:pt x="2725" y="4205"/>
                    </a:lnTo>
                    <a:cubicBezTo>
                      <a:pt x="2585" y="4163"/>
                      <a:pt x="2445" y="4121"/>
                      <a:pt x="2306" y="4065"/>
                    </a:cubicBezTo>
                    <a:cubicBezTo>
                      <a:pt x="2236" y="4023"/>
                      <a:pt x="2166" y="3981"/>
                      <a:pt x="2096" y="3939"/>
                    </a:cubicBezTo>
                    <a:cubicBezTo>
                      <a:pt x="1900" y="3828"/>
                      <a:pt x="1775" y="3688"/>
                      <a:pt x="1705" y="3520"/>
                    </a:cubicBezTo>
                    <a:lnTo>
                      <a:pt x="1" y="3604"/>
                    </a:lnTo>
                    <a:cubicBezTo>
                      <a:pt x="140" y="4009"/>
                      <a:pt x="434" y="4331"/>
                      <a:pt x="895" y="4540"/>
                    </a:cubicBezTo>
                    <a:cubicBezTo>
                      <a:pt x="1286" y="4722"/>
                      <a:pt x="1747" y="4847"/>
                      <a:pt x="2306" y="4903"/>
                    </a:cubicBezTo>
                    <a:cubicBezTo>
                      <a:pt x="2445" y="4917"/>
                      <a:pt x="2585" y="4931"/>
                      <a:pt x="2725" y="4945"/>
                    </a:cubicBezTo>
                    <a:lnTo>
                      <a:pt x="2725" y="5504"/>
                    </a:lnTo>
                    <a:lnTo>
                      <a:pt x="3675" y="5504"/>
                    </a:lnTo>
                    <a:lnTo>
                      <a:pt x="3675" y="4931"/>
                    </a:lnTo>
                    <a:cubicBezTo>
                      <a:pt x="3870" y="4917"/>
                      <a:pt x="4052" y="4889"/>
                      <a:pt x="4219" y="4875"/>
                    </a:cubicBezTo>
                    <a:cubicBezTo>
                      <a:pt x="4806" y="4792"/>
                      <a:pt x="5295" y="4652"/>
                      <a:pt x="5658" y="4456"/>
                    </a:cubicBezTo>
                    <a:cubicBezTo>
                      <a:pt x="6133" y="4205"/>
                      <a:pt x="6371" y="3897"/>
                      <a:pt x="6371" y="3520"/>
                    </a:cubicBezTo>
                    <a:cubicBezTo>
                      <a:pt x="6371" y="3185"/>
                      <a:pt x="6175" y="2920"/>
                      <a:pt x="5798" y="2696"/>
                    </a:cubicBezTo>
                    <a:cubicBezTo>
                      <a:pt x="5490" y="2529"/>
                      <a:pt x="4974" y="2389"/>
                      <a:pt x="4219" y="2263"/>
                    </a:cubicBezTo>
                    <a:cubicBezTo>
                      <a:pt x="4052" y="2235"/>
                      <a:pt x="3870" y="2207"/>
                      <a:pt x="3675" y="2179"/>
                    </a:cubicBezTo>
                    <a:lnTo>
                      <a:pt x="3675" y="978"/>
                    </a:lnTo>
                    <a:cubicBezTo>
                      <a:pt x="3912" y="1020"/>
                      <a:pt x="4094" y="1104"/>
                      <a:pt x="4219" y="1188"/>
                    </a:cubicBezTo>
                    <a:cubicBezTo>
                      <a:pt x="4331" y="1271"/>
                      <a:pt x="4415" y="1369"/>
                      <a:pt x="4457" y="1467"/>
                    </a:cubicBezTo>
                    <a:lnTo>
                      <a:pt x="6105" y="1369"/>
                    </a:lnTo>
                    <a:cubicBezTo>
                      <a:pt x="5993" y="1062"/>
                      <a:pt x="5728" y="810"/>
                      <a:pt x="5323" y="629"/>
                    </a:cubicBezTo>
                    <a:cubicBezTo>
                      <a:pt x="5030" y="503"/>
                      <a:pt x="4666" y="405"/>
                      <a:pt x="4219" y="349"/>
                    </a:cubicBezTo>
                    <a:cubicBezTo>
                      <a:pt x="4052" y="321"/>
                      <a:pt x="3870" y="307"/>
                      <a:pt x="3675" y="294"/>
                    </a:cubicBezTo>
                    <a:lnTo>
                      <a:pt x="3675" y="0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4" name="Google Shape;244;p4"/>
              <p:cNvSpPr/>
              <p:nvPr/>
            </p:nvSpPr>
            <p:spPr>
              <a:xfrm>
                <a:off x="-1670725" y="3963988"/>
                <a:ext cx="535400" cy="253225"/>
              </a:xfrm>
              <a:custGeom>
                <a:avLst/>
                <a:gdLst/>
                <a:ahLst/>
                <a:cxnLst/>
                <a:rect l="l" t="t" r="r" b="b"/>
                <a:pathLst>
                  <a:path w="21416" h="10129" extrusionOk="0">
                    <a:moveTo>
                      <a:pt x="10715" y="10128"/>
                    </a:moveTo>
                    <a:cubicBezTo>
                      <a:pt x="16610" y="10128"/>
                      <a:pt x="21415" y="7851"/>
                      <a:pt x="21415" y="5058"/>
                    </a:cubicBezTo>
                    <a:cubicBezTo>
                      <a:pt x="21415" y="2278"/>
                      <a:pt x="16610" y="1"/>
                      <a:pt x="10715" y="1"/>
                    </a:cubicBezTo>
                    <a:cubicBezTo>
                      <a:pt x="4806" y="1"/>
                      <a:pt x="1" y="2278"/>
                      <a:pt x="1" y="5058"/>
                    </a:cubicBezTo>
                    <a:cubicBezTo>
                      <a:pt x="1" y="7851"/>
                      <a:pt x="4806" y="10128"/>
                      <a:pt x="10715" y="10128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5" name="Google Shape;245;p4"/>
              <p:cNvSpPr/>
              <p:nvPr/>
            </p:nvSpPr>
            <p:spPr>
              <a:xfrm>
                <a:off x="-1670725" y="4038388"/>
                <a:ext cx="535400" cy="52050"/>
              </a:xfrm>
              <a:custGeom>
                <a:avLst/>
                <a:gdLst/>
                <a:ahLst/>
                <a:cxnLst/>
                <a:rect l="l" t="t" r="r" b="b"/>
                <a:pathLst>
                  <a:path w="21416" h="2082" extrusionOk="0">
                    <a:moveTo>
                      <a:pt x="1" y="2082"/>
                    </a:moveTo>
                    <a:lnTo>
                      <a:pt x="21415" y="2082"/>
                    </a:lnTo>
                    <a:lnTo>
                      <a:pt x="21415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6" name="Google Shape;246;p4"/>
              <p:cNvSpPr/>
              <p:nvPr/>
            </p:nvSpPr>
            <p:spPr>
              <a:xfrm>
                <a:off x="-1670725" y="3911963"/>
                <a:ext cx="535400" cy="253200"/>
              </a:xfrm>
              <a:custGeom>
                <a:avLst/>
                <a:gdLst/>
                <a:ahLst/>
                <a:cxnLst/>
                <a:rect l="l" t="t" r="r" b="b"/>
                <a:pathLst>
                  <a:path w="21416" h="10128" extrusionOk="0">
                    <a:moveTo>
                      <a:pt x="10715" y="10128"/>
                    </a:moveTo>
                    <a:cubicBezTo>
                      <a:pt x="16610" y="10128"/>
                      <a:pt x="21415" y="7851"/>
                      <a:pt x="21415" y="5057"/>
                    </a:cubicBezTo>
                    <a:cubicBezTo>
                      <a:pt x="21415" y="2277"/>
                      <a:pt x="16610" y="0"/>
                      <a:pt x="10715" y="0"/>
                    </a:cubicBezTo>
                    <a:cubicBezTo>
                      <a:pt x="4806" y="0"/>
                      <a:pt x="1" y="2277"/>
                      <a:pt x="1" y="5057"/>
                    </a:cubicBezTo>
                    <a:cubicBezTo>
                      <a:pt x="1" y="7851"/>
                      <a:pt x="4806" y="10128"/>
                      <a:pt x="10715" y="10128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7" name="Google Shape;247;p4"/>
              <p:cNvSpPr/>
              <p:nvPr/>
            </p:nvSpPr>
            <p:spPr>
              <a:xfrm>
                <a:off x="-1635800" y="3936413"/>
                <a:ext cx="465550" cy="204325"/>
              </a:xfrm>
              <a:custGeom>
                <a:avLst/>
                <a:gdLst/>
                <a:ahLst/>
                <a:cxnLst/>
                <a:rect l="l" t="t" r="r" b="b"/>
                <a:pathLst>
                  <a:path w="18622" h="8173" extrusionOk="0">
                    <a:moveTo>
                      <a:pt x="9318" y="8172"/>
                    </a:moveTo>
                    <a:cubicBezTo>
                      <a:pt x="14445" y="8172"/>
                      <a:pt x="18621" y="6328"/>
                      <a:pt x="18621" y="4079"/>
                    </a:cubicBezTo>
                    <a:cubicBezTo>
                      <a:pt x="18621" y="1830"/>
                      <a:pt x="14445" y="0"/>
                      <a:pt x="9318" y="0"/>
                    </a:cubicBezTo>
                    <a:cubicBezTo>
                      <a:pt x="4191" y="0"/>
                      <a:pt x="1" y="1830"/>
                      <a:pt x="1" y="4079"/>
                    </a:cubicBezTo>
                    <a:cubicBezTo>
                      <a:pt x="1" y="6328"/>
                      <a:pt x="4191" y="8172"/>
                      <a:pt x="9318" y="8172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8" name="Google Shape;248;p4"/>
              <p:cNvSpPr/>
              <p:nvPr/>
            </p:nvSpPr>
            <p:spPr>
              <a:xfrm>
                <a:off x="-1482500" y="3969588"/>
                <a:ext cx="158925" cy="137975"/>
              </a:xfrm>
              <a:custGeom>
                <a:avLst/>
                <a:gdLst/>
                <a:ahLst/>
                <a:cxnLst/>
                <a:rect l="l" t="t" r="r" b="b"/>
                <a:pathLst>
                  <a:path w="6357" h="5519" extrusionOk="0">
                    <a:moveTo>
                      <a:pt x="2725" y="978"/>
                    </a:moveTo>
                    <a:lnTo>
                      <a:pt x="2725" y="2040"/>
                    </a:lnTo>
                    <a:cubicBezTo>
                      <a:pt x="2557" y="2012"/>
                      <a:pt x="2418" y="1970"/>
                      <a:pt x="2306" y="1928"/>
                    </a:cubicBezTo>
                    <a:cubicBezTo>
                      <a:pt x="2222" y="1886"/>
                      <a:pt x="2152" y="1858"/>
                      <a:pt x="2096" y="1816"/>
                    </a:cubicBezTo>
                    <a:cubicBezTo>
                      <a:pt x="1957" y="1719"/>
                      <a:pt x="1887" y="1621"/>
                      <a:pt x="1887" y="1509"/>
                    </a:cubicBezTo>
                    <a:cubicBezTo>
                      <a:pt x="1887" y="1397"/>
                      <a:pt x="1957" y="1285"/>
                      <a:pt x="2110" y="1188"/>
                    </a:cubicBezTo>
                    <a:cubicBezTo>
                      <a:pt x="2166" y="1146"/>
                      <a:pt x="2236" y="1118"/>
                      <a:pt x="2306" y="1090"/>
                    </a:cubicBezTo>
                    <a:cubicBezTo>
                      <a:pt x="2432" y="1048"/>
                      <a:pt x="2571" y="1006"/>
                      <a:pt x="2725" y="978"/>
                    </a:cubicBezTo>
                    <a:close/>
                    <a:moveTo>
                      <a:pt x="3675" y="3060"/>
                    </a:moveTo>
                    <a:cubicBezTo>
                      <a:pt x="3884" y="3087"/>
                      <a:pt x="4066" y="3115"/>
                      <a:pt x="4220" y="3171"/>
                    </a:cubicBezTo>
                    <a:cubicBezTo>
                      <a:pt x="4345" y="3199"/>
                      <a:pt x="4443" y="3241"/>
                      <a:pt x="4513" y="3283"/>
                    </a:cubicBezTo>
                    <a:cubicBezTo>
                      <a:pt x="4681" y="3381"/>
                      <a:pt x="4764" y="3507"/>
                      <a:pt x="4764" y="3646"/>
                    </a:cubicBezTo>
                    <a:cubicBezTo>
                      <a:pt x="4764" y="3800"/>
                      <a:pt x="4667" y="3926"/>
                      <a:pt x="4457" y="4037"/>
                    </a:cubicBezTo>
                    <a:cubicBezTo>
                      <a:pt x="4387" y="4079"/>
                      <a:pt x="4303" y="4121"/>
                      <a:pt x="4220" y="4149"/>
                    </a:cubicBezTo>
                    <a:cubicBezTo>
                      <a:pt x="4066" y="4205"/>
                      <a:pt x="3884" y="4233"/>
                      <a:pt x="3675" y="4261"/>
                    </a:cubicBezTo>
                    <a:lnTo>
                      <a:pt x="3675" y="3060"/>
                    </a:lnTo>
                    <a:close/>
                    <a:moveTo>
                      <a:pt x="2725" y="0"/>
                    </a:moveTo>
                    <a:lnTo>
                      <a:pt x="2725" y="308"/>
                    </a:lnTo>
                    <a:cubicBezTo>
                      <a:pt x="2585" y="308"/>
                      <a:pt x="2446" y="322"/>
                      <a:pt x="2306" y="336"/>
                    </a:cubicBezTo>
                    <a:cubicBezTo>
                      <a:pt x="1747" y="391"/>
                      <a:pt x="1300" y="517"/>
                      <a:pt x="937" y="699"/>
                    </a:cubicBezTo>
                    <a:cubicBezTo>
                      <a:pt x="476" y="936"/>
                      <a:pt x="252" y="1216"/>
                      <a:pt x="252" y="1551"/>
                    </a:cubicBezTo>
                    <a:cubicBezTo>
                      <a:pt x="252" y="1886"/>
                      <a:pt x="462" y="2166"/>
                      <a:pt x="853" y="2403"/>
                    </a:cubicBezTo>
                    <a:cubicBezTo>
                      <a:pt x="1188" y="2599"/>
                      <a:pt x="1663" y="2738"/>
                      <a:pt x="2306" y="2864"/>
                    </a:cubicBezTo>
                    <a:cubicBezTo>
                      <a:pt x="2446" y="2878"/>
                      <a:pt x="2585" y="2906"/>
                      <a:pt x="2725" y="2920"/>
                    </a:cubicBezTo>
                    <a:lnTo>
                      <a:pt x="2725" y="4219"/>
                    </a:lnTo>
                    <a:cubicBezTo>
                      <a:pt x="2571" y="4177"/>
                      <a:pt x="2432" y="4135"/>
                      <a:pt x="2306" y="4065"/>
                    </a:cubicBezTo>
                    <a:cubicBezTo>
                      <a:pt x="2236" y="4037"/>
                      <a:pt x="2152" y="3995"/>
                      <a:pt x="2082" y="3954"/>
                    </a:cubicBezTo>
                    <a:cubicBezTo>
                      <a:pt x="1901" y="3828"/>
                      <a:pt x="1761" y="3688"/>
                      <a:pt x="1691" y="3534"/>
                    </a:cubicBezTo>
                    <a:lnTo>
                      <a:pt x="1" y="3618"/>
                    </a:lnTo>
                    <a:cubicBezTo>
                      <a:pt x="127" y="4023"/>
                      <a:pt x="434" y="4331"/>
                      <a:pt x="895" y="4554"/>
                    </a:cubicBezTo>
                    <a:cubicBezTo>
                      <a:pt x="1272" y="4736"/>
                      <a:pt x="1747" y="4848"/>
                      <a:pt x="2306" y="4917"/>
                    </a:cubicBezTo>
                    <a:cubicBezTo>
                      <a:pt x="2446" y="4931"/>
                      <a:pt x="2585" y="4945"/>
                      <a:pt x="2725" y="4945"/>
                    </a:cubicBezTo>
                    <a:lnTo>
                      <a:pt x="2725" y="5518"/>
                    </a:lnTo>
                    <a:lnTo>
                      <a:pt x="3675" y="5518"/>
                    </a:lnTo>
                    <a:lnTo>
                      <a:pt x="3675" y="4931"/>
                    </a:lnTo>
                    <a:cubicBezTo>
                      <a:pt x="3856" y="4917"/>
                      <a:pt x="4052" y="4903"/>
                      <a:pt x="4220" y="4876"/>
                    </a:cubicBezTo>
                    <a:cubicBezTo>
                      <a:pt x="4806" y="4806"/>
                      <a:pt x="5281" y="4666"/>
                      <a:pt x="5658" y="4470"/>
                    </a:cubicBezTo>
                    <a:cubicBezTo>
                      <a:pt x="6119" y="4219"/>
                      <a:pt x="6357" y="3898"/>
                      <a:pt x="6357" y="3534"/>
                    </a:cubicBezTo>
                    <a:cubicBezTo>
                      <a:pt x="6357" y="3199"/>
                      <a:pt x="6175" y="2920"/>
                      <a:pt x="5798" y="2710"/>
                    </a:cubicBezTo>
                    <a:cubicBezTo>
                      <a:pt x="5491" y="2543"/>
                      <a:pt x="4960" y="2389"/>
                      <a:pt x="4220" y="2277"/>
                    </a:cubicBezTo>
                    <a:cubicBezTo>
                      <a:pt x="4052" y="2249"/>
                      <a:pt x="3870" y="2221"/>
                      <a:pt x="3675" y="2193"/>
                    </a:cubicBezTo>
                    <a:lnTo>
                      <a:pt x="3675" y="992"/>
                    </a:lnTo>
                    <a:cubicBezTo>
                      <a:pt x="3898" y="1034"/>
                      <a:pt x="4080" y="1104"/>
                      <a:pt x="4220" y="1202"/>
                    </a:cubicBezTo>
                    <a:cubicBezTo>
                      <a:pt x="4331" y="1285"/>
                      <a:pt x="4401" y="1369"/>
                      <a:pt x="4457" y="1481"/>
                    </a:cubicBezTo>
                    <a:lnTo>
                      <a:pt x="6091" y="1383"/>
                    </a:lnTo>
                    <a:cubicBezTo>
                      <a:pt x="5980" y="1076"/>
                      <a:pt x="5728" y="825"/>
                      <a:pt x="5323" y="643"/>
                    </a:cubicBezTo>
                    <a:cubicBezTo>
                      <a:pt x="5030" y="503"/>
                      <a:pt x="4653" y="419"/>
                      <a:pt x="4220" y="364"/>
                    </a:cubicBezTo>
                    <a:cubicBezTo>
                      <a:pt x="4052" y="336"/>
                      <a:pt x="3870" y="322"/>
                      <a:pt x="3675" y="308"/>
                    </a:cubicBezTo>
                    <a:lnTo>
                      <a:pt x="3675" y="0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9" name="Google Shape;249;p4"/>
              <p:cNvSpPr/>
              <p:nvPr/>
            </p:nvSpPr>
            <p:spPr>
              <a:xfrm>
                <a:off x="-1602275" y="3891363"/>
                <a:ext cx="535400" cy="253550"/>
              </a:xfrm>
              <a:custGeom>
                <a:avLst/>
                <a:gdLst/>
                <a:ahLst/>
                <a:cxnLst/>
                <a:rect l="l" t="t" r="r" b="b"/>
                <a:pathLst>
                  <a:path w="21416" h="10142" extrusionOk="0">
                    <a:moveTo>
                      <a:pt x="10715" y="10142"/>
                    </a:moveTo>
                    <a:cubicBezTo>
                      <a:pt x="16610" y="10142"/>
                      <a:pt x="21415" y="7865"/>
                      <a:pt x="21415" y="5071"/>
                    </a:cubicBezTo>
                    <a:cubicBezTo>
                      <a:pt x="21415" y="2277"/>
                      <a:pt x="16610" y="0"/>
                      <a:pt x="10715" y="0"/>
                    </a:cubicBezTo>
                    <a:cubicBezTo>
                      <a:pt x="4806" y="0"/>
                      <a:pt x="1" y="2277"/>
                      <a:pt x="1" y="5071"/>
                    </a:cubicBezTo>
                    <a:cubicBezTo>
                      <a:pt x="1" y="7865"/>
                      <a:pt x="4806" y="10142"/>
                      <a:pt x="10715" y="10142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0" name="Google Shape;250;p4"/>
              <p:cNvSpPr/>
              <p:nvPr/>
            </p:nvSpPr>
            <p:spPr>
              <a:xfrm>
                <a:off x="-1602275" y="3966088"/>
                <a:ext cx="535400" cy="52075"/>
              </a:xfrm>
              <a:custGeom>
                <a:avLst/>
                <a:gdLst/>
                <a:ahLst/>
                <a:cxnLst/>
                <a:rect l="l" t="t" r="r" b="b"/>
                <a:pathLst>
                  <a:path w="21416" h="2083" extrusionOk="0">
                    <a:moveTo>
                      <a:pt x="1" y="2082"/>
                    </a:moveTo>
                    <a:lnTo>
                      <a:pt x="21415" y="2082"/>
                    </a:lnTo>
                    <a:lnTo>
                      <a:pt x="21415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1" name="Google Shape;251;p4"/>
              <p:cNvSpPr/>
              <p:nvPr/>
            </p:nvSpPr>
            <p:spPr>
              <a:xfrm>
                <a:off x="-1602275" y="3839313"/>
                <a:ext cx="535400" cy="253575"/>
              </a:xfrm>
              <a:custGeom>
                <a:avLst/>
                <a:gdLst/>
                <a:ahLst/>
                <a:cxnLst/>
                <a:rect l="l" t="t" r="r" b="b"/>
                <a:pathLst>
                  <a:path w="21416" h="10143" extrusionOk="0">
                    <a:moveTo>
                      <a:pt x="10715" y="10142"/>
                    </a:moveTo>
                    <a:cubicBezTo>
                      <a:pt x="16610" y="10142"/>
                      <a:pt x="21415" y="7865"/>
                      <a:pt x="21415" y="5072"/>
                    </a:cubicBezTo>
                    <a:cubicBezTo>
                      <a:pt x="21415" y="2278"/>
                      <a:pt x="16610" y="1"/>
                      <a:pt x="10715" y="1"/>
                    </a:cubicBezTo>
                    <a:cubicBezTo>
                      <a:pt x="4806" y="1"/>
                      <a:pt x="1" y="2278"/>
                      <a:pt x="1" y="5072"/>
                    </a:cubicBezTo>
                    <a:cubicBezTo>
                      <a:pt x="1" y="7865"/>
                      <a:pt x="4806" y="10142"/>
                      <a:pt x="10715" y="10142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2" name="Google Shape;252;p4"/>
              <p:cNvSpPr/>
              <p:nvPr/>
            </p:nvSpPr>
            <p:spPr>
              <a:xfrm>
                <a:off x="-1567350" y="3863763"/>
                <a:ext cx="465550" cy="204325"/>
              </a:xfrm>
              <a:custGeom>
                <a:avLst/>
                <a:gdLst/>
                <a:ahLst/>
                <a:cxnLst/>
                <a:rect l="l" t="t" r="r" b="b"/>
                <a:pathLst>
                  <a:path w="18622" h="8173" extrusionOk="0">
                    <a:moveTo>
                      <a:pt x="9318" y="8173"/>
                    </a:moveTo>
                    <a:cubicBezTo>
                      <a:pt x="14444" y="8173"/>
                      <a:pt x="18621" y="6343"/>
                      <a:pt x="18621" y="4094"/>
                    </a:cubicBezTo>
                    <a:cubicBezTo>
                      <a:pt x="18621" y="1845"/>
                      <a:pt x="14444" y="1"/>
                      <a:pt x="9318" y="1"/>
                    </a:cubicBezTo>
                    <a:cubicBezTo>
                      <a:pt x="4191" y="1"/>
                      <a:pt x="0" y="1845"/>
                      <a:pt x="0" y="4094"/>
                    </a:cubicBezTo>
                    <a:cubicBezTo>
                      <a:pt x="0" y="6343"/>
                      <a:pt x="4191" y="8173"/>
                      <a:pt x="9318" y="8173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3" name="Google Shape;253;p4"/>
              <p:cNvSpPr/>
              <p:nvPr/>
            </p:nvSpPr>
            <p:spPr>
              <a:xfrm>
                <a:off x="-1414050" y="3897288"/>
                <a:ext cx="158925" cy="137625"/>
              </a:xfrm>
              <a:custGeom>
                <a:avLst/>
                <a:gdLst/>
                <a:ahLst/>
                <a:cxnLst/>
                <a:rect l="l" t="t" r="r" b="b"/>
                <a:pathLst>
                  <a:path w="6357" h="5505" extrusionOk="0">
                    <a:moveTo>
                      <a:pt x="2725" y="965"/>
                    </a:moveTo>
                    <a:lnTo>
                      <a:pt x="2725" y="2040"/>
                    </a:lnTo>
                    <a:cubicBezTo>
                      <a:pt x="2557" y="1998"/>
                      <a:pt x="2418" y="1970"/>
                      <a:pt x="2306" y="1915"/>
                    </a:cubicBezTo>
                    <a:cubicBezTo>
                      <a:pt x="2222" y="1887"/>
                      <a:pt x="2152" y="1845"/>
                      <a:pt x="2096" y="1817"/>
                    </a:cubicBezTo>
                    <a:cubicBezTo>
                      <a:pt x="1957" y="1719"/>
                      <a:pt x="1887" y="1621"/>
                      <a:pt x="1887" y="1509"/>
                    </a:cubicBezTo>
                    <a:cubicBezTo>
                      <a:pt x="1887" y="1384"/>
                      <a:pt x="1957" y="1286"/>
                      <a:pt x="2110" y="1174"/>
                    </a:cubicBezTo>
                    <a:cubicBezTo>
                      <a:pt x="2166" y="1146"/>
                      <a:pt x="2236" y="1104"/>
                      <a:pt x="2306" y="1076"/>
                    </a:cubicBezTo>
                    <a:cubicBezTo>
                      <a:pt x="2431" y="1034"/>
                      <a:pt x="2571" y="993"/>
                      <a:pt x="2725" y="965"/>
                    </a:cubicBezTo>
                    <a:close/>
                    <a:moveTo>
                      <a:pt x="3675" y="3046"/>
                    </a:moveTo>
                    <a:cubicBezTo>
                      <a:pt x="3884" y="3074"/>
                      <a:pt x="4066" y="3116"/>
                      <a:pt x="4220" y="3158"/>
                    </a:cubicBezTo>
                    <a:cubicBezTo>
                      <a:pt x="4345" y="3186"/>
                      <a:pt x="4443" y="3228"/>
                      <a:pt x="4513" y="3270"/>
                    </a:cubicBezTo>
                    <a:cubicBezTo>
                      <a:pt x="4681" y="3381"/>
                      <a:pt x="4764" y="3493"/>
                      <a:pt x="4764" y="3633"/>
                    </a:cubicBezTo>
                    <a:cubicBezTo>
                      <a:pt x="4764" y="3786"/>
                      <a:pt x="4667" y="3926"/>
                      <a:pt x="4457" y="4038"/>
                    </a:cubicBezTo>
                    <a:cubicBezTo>
                      <a:pt x="4387" y="4080"/>
                      <a:pt x="4303" y="4108"/>
                      <a:pt x="4220" y="4136"/>
                    </a:cubicBezTo>
                    <a:cubicBezTo>
                      <a:pt x="4066" y="4191"/>
                      <a:pt x="3884" y="4233"/>
                      <a:pt x="3675" y="4247"/>
                    </a:cubicBezTo>
                    <a:lnTo>
                      <a:pt x="3675" y="3046"/>
                    </a:lnTo>
                    <a:close/>
                    <a:moveTo>
                      <a:pt x="2725" y="1"/>
                    </a:moveTo>
                    <a:lnTo>
                      <a:pt x="2725" y="294"/>
                    </a:lnTo>
                    <a:cubicBezTo>
                      <a:pt x="2585" y="308"/>
                      <a:pt x="2445" y="322"/>
                      <a:pt x="2306" y="336"/>
                    </a:cubicBezTo>
                    <a:cubicBezTo>
                      <a:pt x="1747" y="392"/>
                      <a:pt x="1300" y="518"/>
                      <a:pt x="937" y="699"/>
                    </a:cubicBezTo>
                    <a:cubicBezTo>
                      <a:pt x="490" y="923"/>
                      <a:pt x="252" y="1202"/>
                      <a:pt x="252" y="1537"/>
                    </a:cubicBezTo>
                    <a:cubicBezTo>
                      <a:pt x="252" y="1873"/>
                      <a:pt x="462" y="2152"/>
                      <a:pt x="853" y="2389"/>
                    </a:cubicBezTo>
                    <a:cubicBezTo>
                      <a:pt x="1188" y="2585"/>
                      <a:pt x="1663" y="2739"/>
                      <a:pt x="2306" y="2850"/>
                    </a:cubicBezTo>
                    <a:cubicBezTo>
                      <a:pt x="2445" y="2878"/>
                      <a:pt x="2585" y="2892"/>
                      <a:pt x="2725" y="2920"/>
                    </a:cubicBezTo>
                    <a:lnTo>
                      <a:pt x="2725" y="4205"/>
                    </a:lnTo>
                    <a:cubicBezTo>
                      <a:pt x="2571" y="4164"/>
                      <a:pt x="2431" y="4122"/>
                      <a:pt x="2306" y="4066"/>
                    </a:cubicBezTo>
                    <a:cubicBezTo>
                      <a:pt x="2236" y="4024"/>
                      <a:pt x="2152" y="3996"/>
                      <a:pt x="2082" y="3940"/>
                    </a:cubicBezTo>
                    <a:cubicBezTo>
                      <a:pt x="1901" y="3828"/>
                      <a:pt x="1761" y="3689"/>
                      <a:pt x="1691" y="3521"/>
                    </a:cubicBezTo>
                    <a:lnTo>
                      <a:pt x="1" y="3605"/>
                    </a:lnTo>
                    <a:cubicBezTo>
                      <a:pt x="127" y="4010"/>
                      <a:pt x="434" y="4331"/>
                      <a:pt x="895" y="4541"/>
                    </a:cubicBezTo>
                    <a:cubicBezTo>
                      <a:pt x="1272" y="4722"/>
                      <a:pt x="1747" y="4848"/>
                      <a:pt x="2306" y="4904"/>
                    </a:cubicBezTo>
                    <a:cubicBezTo>
                      <a:pt x="2445" y="4918"/>
                      <a:pt x="2585" y="4932"/>
                      <a:pt x="2725" y="4946"/>
                    </a:cubicBezTo>
                    <a:lnTo>
                      <a:pt x="2725" y="5505"/>
                    </a:lnTo>
                    <a:lnTo>
                      <a:pt x="3675" y="5505"/>
                    </a:lnTo>
                    <a:lnTo>
                      <a:pt x="3675" y="4932"/>
                    </a:lnTo>
                    <a:cubicBezTo>
                      <a:pt x="3856" y="4918"/>
                      <a:pt x="4052" y="4904"/>
                      <a:pt x="4220" y="4876"/>
                    </a:cubicBezTo>
                    <a:cubicBezTo>
                      <a:pt x="4806" y="4792"/>
                      <a:pt x="5281" y="4652"/>
                      <a:pt x="5658" y="4457"/>
                    </a:cubicBezTo>
                    <a:cubicBezTo>
                      <a:pt x="6119" y="4205"/>
                      <a:pt x="6357" y="3898"/>
                      <a:pt x="6357" y="3521"/>
                    </a:cubicBezTo>
                    <a:cubicBezTo>
                      <a:pt x="6357" y="3186"/>
                      <a:pt x="6175" y="2920"/>
                      <a:pt x="5798" y="2697"/>
                    </a:cubicBezTo>
                    <a:cubicBezTo>
                      <a:pt x="5491" y="2529"/>
                      <a:pt x="4960" y="2389"/>
                      <a:pt x="4220" y="2264"/>
                    </a:cubicBezTo>
                    <a:cubicBezTo>
                      <a:pt x="4052" y="2236"/>
                      <a:pt x="3870" y="2208"/>
                      <a:pt x="3675" y="2180"/>
                    </a:cubicBezTo>
                    <a:lnTo>
                      <a:pt x="3675" y="979"/>
                    </a:lnTo>
                    <a:cubicBezTo>
                      <a:pt x="3898" y="1034"/>
                      <a:pt x="4080" y="1104"/>
                      <a:pt x="4220" y="1188"/>
                    </a:cubicBezTo>
                    <a:cubicBezTo>
                      <a:pt x="4331" y="1272"/>
                      <a:pt x="4401" y="1370"/>
                      <a:pt x="4457" y="1468"/>
                    </a:cubicBezTo>
                    <a:lnTo>
                      <a:pt x="6091" y="1370"/>
                    </a:lnTo>
                    <a:cubicBezTo>
                      <a:pt x="5980" y="1062"/>
                      <a:pt x="5728" y="811"/>
                      <a:pt x="5323" y="629"/>
                    </a:cubicBezTo>
                    <a:cubicBezTo>
                      <a:pt x="5030" y="504"/>
                      <a:pt x="4653" y="406"/>
                      <a:pt x="4220" y="350"/>
                    </a:cubicBezTo>
                    <a:cubicBezTo>
                      <a:pt x="4052" y="322"/>
                      <a:pt x="3870" y="308"/>
                      <a:pt x="3675" y="294"/>
                    </a:cubicBezTo>
                    <a:lnTo>
                      <a:pt x="3675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4" name="Google Shape;254;p4"/>
              <p:cNvSpPr/>
              <p:nvPr/>
            </p:nvSpPr>
            <p:spPr>
              <a:xfrm>
                <a:off x="-1694125" y="3815238"/>
                <a:ext cx="535400" cy="253550"/>
              </a:xfrm>
              <a:custGeom>
                <a:avLst/>
                <a:gdLst/>
                <a:ahLst/>
                <a:cxnLst/>
                <a:rect l="l" t="t" r="r" b="b"/>
                <a:pathLst>
                  <a:path w="21416" h="10142" extrusionOk="0">
                    <a:moveTo>
                      <a:pt x="10701" y="10142"/>
                    </a:moveTo>
                    <a:cubicBezTo>
                      <a:pt x="16610" y="10142"/>
                      <a:pt x="21415" y="7865"/>
                      <a:pt x="21415" y="5071"/>
                    </a:cubicBezTo>
                    <a:cubicBezTo>
                      <a:pt x="21415" y="2277"/>
                      <a:pt x="16610" y="0"/>
                      <a:pt x="10701" y="0"/>
                    </a:cubicBezTo>
                    <a:cubicBezTo>
                      <a:pt x="4806" y="0"/>
                      <a:pt x="1" y="2277"/>
                      <a:pt x="1" y="5071"/>
                    </a:cubicBezTo>
                    <a:cubicBezTo>
                      <a:pt x="1" y="7865"/>
                      <a:pt x="4806" y="10142"/>
                      <a:pt x="10701" y="10142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5" name="Google Shape;255;p4"/>
              <p:cNvSpPr/>
              <p:nvPr/>
            </p:nvSpPr>
            <p:spPr>
              <a:xfrm>
                <a:off x="-1694125" y="3889963"/>
                <a:ext cx="535400" cy="52050"/>
              </a:xfrm>
              <a:custGeom>
                <a:avLst/>
                <a:gdLst/>
                <a:ahLst/>
                <a:cxnLst/>
                <a:rect l="l" t="t" r="r" b="b"/>
                <a:pathLst>
                  <a:path w="21416" h="2082" extrusionOk="0">
                    <a:moveTo>
                      <a:pt x="1" y="2082"/>
                    </a:moveTo>
                    <a:lnTo>
                      <a:pt x="21415" y="2082"/>
                    </a:lnTo>
                    <a:lnTo>
                      <a:pt x="21415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6" name="Google Shape;256;p4"/>
              <p:cNvSpPr/>
              <p:nvPr/>
            </p:nvSpPr>
            <p:spPr>
              <a:xfrm>
                <a:off x="-1694125" y="3763188"/>
                <a:ext cx="535400" cy="253575"/>
              </a:xfrm>
              <a:custGeom>
                <a:avLst/>
                <a:gdLst/>
                <a:ahLst/>
                <a:cxnLst/>
                <a:rect l="l" t="t" r="r" b="b"/>
                <a:pathLst>
                  <a:path w="21416" h="10143" extrusionOk="0">
                    <a:moveTo>
                      <a:pt x="10701" y="10142"/>
                    </a:moveTo>
                    <a:cubicBezTo>
                      <a:pt x="16610" y="10142"/>
                      <a:pt x="21415" y="7865"/>
                      <a:pt x="21415" y="5071"/>
                    </a:cubicBezTo>
                    <a:cubicBezTo>
                      <a:pt x="21415" y="2278"/>
                      <a:pt x="16610" y="1"/>
                      <a:pt x="10701" y="1"/>
                    </a:cubicBezTo>
                    <a:cubicBezTo>
                      <a:pt x="4806" y="1"/>
                      <a:pt x="1" y="2278"/>
                      <a:pt x="1" y="5071"/>
                    </a:cubicBezTo>
                    <a:cubicBezTo>
                      <a:pt x="1" y="7865"/>
                      <a:pt x="4806" y="10142"/>
                      <a:pt x="10701" y="10142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7" name="Google Shape;257;p4"/>
              <p:cNvSpPr/>
              <p:nvPr/>
            </p:nvSpPr>
            <p:spPr>
              <a:xfrm>
                <a:off x="-1659200" y="3787988"/>
                <a:ext cx="465550" cy="203975"/>
              </a:xfrm>
              <a:custGeom>
                <a:avLst/>
                <a:gdLst/>
                <a:ahLst/>
                <a:cxnLst/>
                <a:rect l="l" t="t" r="r" b="b"/>
                <a:pathLst>
                  <a:path w="18622" h="8159" extrusionOk="0">
                    <a:moveTo>
                      <a:pt x="9304" y="8158"/>
                    </a:moveTo>
                    <a:cubicBezTo>
                      <a:pt x="14431" y="8158"/>
                      <a:pt x="18621" y="6328"/>
                      <a:pt x="18621" y="4079"/>
                    </a:cubicBezTo>
                    <a:cubicBezTo>
                      <a:pt x="18621" y="1830"/>
                      <a:pt x="14431" y="0"/>
                      <a:pt x="9304" y="0"/>
                    </a:cubicBezTo>
                    <a:cubicBezTo>
                      <a:pt x="4177" y="0"/>
                      <a:pt x="1" y="1830"/>
                      <a:pt x="1" y="4079"/>
                    </a:cubicBezTo>
                    <a:cubicBezTo>
                      <a:pt x="1" y="6328"/>
                      <a:pt x="4177" y="8158"/>
                      <a:pt x="9304" y="8158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8" name="Google Shape;258;p4"/>
              <p:cNvSpPr/>
              <p:nvPr/>
            </p:nvSpPr>
            <p:spPr>
              <a:xfrm>
                <a:off x="-1506225" y="3821163"/>
                <a:ext cx="159250" cy="137625"/>
              </a:xfrm>
              <a:custGeom>
                <a:avLst/>
                <a:gdLst/>
                <a:ahLst/>
                <a:cxnLst/>
                <a:rect l="l" t="t" r="r" b="b"/>
                <a:pathLst>
                  <a:path w="6370" h="5505" extrusionOk="0">
                    <a:moveTo>
                      <a:pt x="2738" y="978"/>
                    </a:moveTo>
                    <a:lnTo>
                      <a:pt x="2738" y="2040"/>
                    </a:lnTo>
                    <a:cubicBezTo>
                      <a:pt x="2570" y="2012"/>
                      <a:pt x="2431" y="1970"/>
                      <a:pt x="2319" y="1928"/>
                    </a:cubicBezTo>
                    <a:cubicBezTo>
                      <a:pt x="2235" y="1886"/>
                      <a:pt x="2165" y="1858"/>
                      <a:pt x="2095" y="1817"/>
                    </a:cubicBezTo>
                    <a:cubicBezTo>
                      <a:pt x="1970" y="1719"/>
                      <a:pt x="1900" y="1621"/>
                      <a:pt x="1900" y="1509"/>
                    </a:cubicBezTo>
                    <a:cubicBezTo>
                      <a:pt x="1900" y="1397"/>
                      <a:pt x="1970" y="1286"/>
                      <a:pt x="2123" y="1188"/>
                    </a:cubicBezTo>
                    <a:cubicBezTo>
                      <a:pt x="2179" y="1146"/>
                      <a:pt x="2249" y="1118"/>
                      <a:pt x="2319" y="1090"/>
                    </a:cubicBezTo>
                    <a:cubicBezTo>
                      <a:pt x="2431" y="1034"/>
                      <a:pt x="2570" y="1006"/>
                      <a:pt x="2738" y="978"/>
                    </a:cubicBezTo>
                    <a:close/>
                    <a:moveTo>
                      <a:pt x="3674" y="3046"/>
                    </a:moveTo>
                    <a:cubicBezTo>
                      <a:pt x="3897" y="3074"/>
                      <a:pt x="4079" y="3116"/>
                      <a:pt x="4233" y="3158"/>
                    </a:cubicBezTo>
                    <a:cubicBezTo>
                      <a:pt x="4344" y="3199"/>
                      <a:pt x="4442" y="3241"/>
                      <a:pt x="4526" y="3283"/>
                    </a:cubicBezTo>
                    <a:cubicBezTo>
                      <a:pt x="4694" y="3381"/>
                      <a:pt x="4777" y="3493"/>
                      <a:pt x="4777" y="3632"/>
                    </a:cubicBezTo>
                    <a:cubicBezTo>
                      <a:pt x="4777" y="3786"/>
                      <a:pt x="4680" y="3926"/>
                      <a:pt x="4470" y="4038"/>
                    </a:cubicBezTo>
                    <a:cubicBezTo>
                      <a:pt x="4400" y="4079"/>
                      <a:pt x="4316" y="4107"/>
                      <a:pt x="4233" y="4149"/>
                    </a:cubicBezTo>
                    <a:cubicBezTo>
                      <a:pt x="4065" y="4191"/>
                      <a:pt x="3883" y="4233"/>
                      <a:pt x="3674" y="4247"/>
                    </a:cubicBezTo>
                    <a:lnTo>
                      <a:pt x="3674" y="3046"/>
                    </a:lnTo>
                    <a:close/>
                    <a:moveTo>
                      <a:pt x="2738" y="1"/>
                    </a:moveTo>
                    <a:lnTo>
                      <a:pt x="2738" y="308"/>
                    </a:lnTo>
                    <a:cubicBezTo>
                      <a:pt x="2584" y="308"/>
                      <a:pt x="2445" y="322"/>
                      <a:pt x="2319" y="336"/>
                    </a:cubicBezTo>
                    <a:cubicBezTo>
                      <a:pt x="1760" y="392"/>
                      <a:pt x="1299" y="517"/>
                      <a:pt x="936" y="699"/>
                    </a:cubicBezTo>
                    <a:cubicBezTo>
                      <a:pt x="489" y="922"/>
                      <a:pt x="265" y="1216"/>
                      <a:pt x="265" y="1551"/>
                    </a:cubicBezTo>
                    <a:cubicBezTo>
                      <a:pt x="265" y="1886"/>
                      <a:pt x="461" y="2166"/>
                      <a:pt x="866" y="2389"/>
                    </a:cubicBezTo>
                    <a:cubicBezTo>
                      <a:pt x="1187" y="2585"/>
                      <a:pt x="1676" y="2738"/>
                      <a:pt x="2319" y="2850"/>
                    </a:cubicBezTo>
                    <a:cubicBezTo>
                      <a:pt x="2445" y="2878"/>
                      <a:pt x="2584" y="2892"/>
                      <a:pt x="2738" y="2920"/>
                    </a:cubicBezTo>
                    <a:lnTo>
                      <a:pt x="2738" y="4205"/>
                    </a:lnTo>
                    <a:cubicBezTo>
                      <a:pt x="2584" y="4177"/>
                      <a:pt x="2445" y="4121"/>
                      <a:pt x="2319" y="4066"/>
                    </a:cubicBezTo>
                    <a:cubicBezTo>
                      <a:pt x="2235" y="4038"/>
                      <a:pt x="2165" y="3996"/>
                      <a:pt x="2095" y="3954"/>
                    </a:cubicBezTo>
                    <a:cubicBezTo>
                      <a:pt x="1900" y="3828"/>
                      <a:pt x="1774" y="3688"/>
                      <a:pt x="1704" y="3521"/>
                    </a:cubicBezTo>
                    <a:lnTo>
                      <a:pt x="0" y="3605"/>
                    </a:lnTo>
                    <a:cubicBezTo>
                      <a:pt x="140" y="4010"/>
                      <a:pt x="433" y="4331"/>
                      <a:pt x="908" y="4554"/>
                    </a:cubicBezTo>
                    <a:cubicBezTo>
                      <a:pt x="1285" y="4722"/>
                      <a:pt x="1746" y="4848"/>
                      <a:pt x="2319" y="4918"/>
                    </a:cubicBezTo>
                    <a:cubicBezTo>
                      <a:pt x="2445" y="4932"/>
                      <a:pt x="2584" y="4946"/>
                      <a:pt x="2738" y="4946"/>
                    </a:cubicBezTo>
                    <a:lnTo>
                      <a:pt x="2738" y="5504"/>
                    </a:lnTo>
                    <a:lnTo>
                      <a:pt x="3674" y="5504"/>
                    </a:lnTo>
                    <a:lnTo>
                      <a:pt x="3674" y="4932"/>
                    </a:lnTo>
                    <a:cubicBezTo>
                      <a:pt x="3869" y="4918"/>
                      <a:pt x="4051" y="4904"/>
                      <a:pt x="4233" y="4876"/>
                    </a:cubicBezTo>
                    <a:cubicBezTo>
                      <a:pt x="4819" y="4792"/>
                      <a:pt x="5294" y="4666"/>
                      <a:pt x="5658" y="4471"/>
                    </a:cubicBezTo>
                    <a:cubicBezTo>
                      <a:pt x="6132" y="4205"/>
                      <a:pt x="6370" y="3898"/>
                      <a:pt x="6370" y="3521"/>
                    </a:cubicBezTo>
                    <a:cubicBezTo>
                      <a:pt x="6370" y="3185"/>
                      <a:pt x="6188" y="2920"/>
                      <a:pt x="5811" y="2711"/>
                    </a:cubicBezTo>
                    <a:cubicBezTo>
                      <a:pt x="5504" y="2529"/>
                      <a:pt x="4973" y="2389"/>
                      <a:pt x="4233" y="2264"/>
                    </a:cubicBezTo>
                    <a:cubicBezTo>
                      <a:pt x="4051" y="2236"/>
                      <a:pt x="3869" y="2208"/>
                      <a:pt x="3674" y="2194"/>
                    </a:cubicBezTo>
                    <a:lnTo>
                      <a:pt x="3674" y="978"/>
                    </a:lnTo>
                    <a:cubicBezTo>
                      <a:pt x="3911" y="1034"/>
                      <a:pt x="4093" y="1104"/>
                      <a:pt x="4233" y="1202"/>
                    </a:cubicBezTo>
                    <a:cubicBezTo>
                      <a:pt x="4330" y="1272"/>
                      <a:pt x="4414" y="1370"/>
                      <a:pt x="4456" y="1481"/>
                    </a:cubicBezTo>
                    <a:lnTo>
                      <a:pt x="6105" y="1370"/>
                    </a:lnTo>
                    <a:cubicBezTo>
                      <a:pt x="5993" y="1062"/>
                      <a:pt x="5727" y="825"/>
                      <a:pt x="5322" y="643"/>
                    </a:cubicBezTo>
                    <a:cubicBezTo>
                      <a:pt x="5029" y="503"/>
                      <a:pt x="4666" y="406"/>
                      <a:pt x="4233" y="350"/>
                    </a:cubicBezTo>
                    <a:cubicBezTo>
                      <a:pt x="4051" y="336"/>
                      <a:pt x="3869" y="308"/>
                      <a:pt x="3674" y="308"/>
                    </a:cubicBezTo>
                    <a:lnTo>
                      <a:pt x="3674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9" name="Google Shape;259;p4"/>
              <p:cNvSpPr/>
              <p:nvPr/>
            </p:nvSpPr>
            <p:spPr>
              <a:xfrm>
                <a:off x="-1760825" y="3745038"/>
                <a:ext cx="535400" cy="253550"/>
              </a:xfrm>
              <a:custGeom>
                <a:avLst/>
                <a:gdLst/>
                <a:ahLst/>
                <a:cxnLst/>
                <a:rect l="l" t="t" r="r" b="b"/>
                <a:pathLst>
                  <a:path w="21416" h="10142" extrusionOk="0">
                    <a:moveTo>
                      <a:pt x="10701" y="10142"/>
                    </a:moveTo>
                    <a:cubicBezTo>
                      <a:pt x="16610" y="10142"/>
                      <a:pt x="21415" y="7865"/>
                      <a:pt x="21415" y="5071"/>
                    </a:cubicBezTo>
                    <a:cubicBezTo>
                      <a:pt x="21415" y="2277"/>
                      <a:pt x="16610" y="0"/>
                      <a:pt x="10701" y="0"/>
                    </a:cubicBezTo>
                    <a:cubicBezTo>
                      <a:pt x="4806" y="0"/>
                      <a:pt x="1" y="2277"/>
                      <a:pt x="1" y="5071"/>
                    </a:cubicBezTo>
                    <a:cubicBezTo>
                      <a:pt x="1" y="7865"/>
                      <a:pt x="4806" y="10142"/>
                      <a:pt x="10701" y="10142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0" name="Google Shape;260;p4"/>
              <p:cNvSpPr/>
              <p:nvPr/>
            </p:nvSpPr>
            <p:spPr>
              <a:xfrm>
                <a:off x="-1760825" y="3819763"/>
                <a:ext cx="535400" cy="52075"/>
              </a:xfrm>
              <a:custGeom>
                <a:avLst/>
                <a:gdLst/>
                <a:ahLst/>
                <a:cxnLst/>
                <a:rect l="l" t="t" r="r" b="b"/>
                <a:pathLst>
                  <a:path w="21416" h="2083" extrusionOk="0">
                    <a:moveTo>
                      <a:pt x="1" y="2082"/>
                    </a:moveTo>
                    <a:lnTo>
                      <a:pt x="21415" y="2082"/>
                    </a:lnTo>
                    <a:lnTo>
                      <a:pt x="21415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1" name="Google Shape;261;p4"/>
              <p:cNvSpPr/>
              <p:nvPr/>
            </p:nvSpPr>
            <p:spPr>
              <a:xfrm>
                <a:off x="-1760825" y="3692988"/>
                <a:ext cx="535400" cy="253575"/>
              </a:xfrm>
              <a:custGeom>
                <a:avLst/>
                <a:gdLst/>
                <a:ahLst/>
                <a:cxnLst/>
                <a:rect l="l" t="t" r="r" b="b"/>
                <a:pathLst>
                  <a:path w="21416" h="10143" extrusionOk="0">
                    <a:moveTo>
                      <a:pt x="10701" y="10142"/>
                    </a:moveTo>
                    <a:cubicBezTo>
                      <a:pt x="16610" y="10142"/>
                      <a:pt x="21415" y="7865"/>
                      <a:pt x="21415" y="5072"/>
                    </a:cubicBezTo>
                    <a:cubicBezTo>
                      <a:pt x="21415" y="2278"/>
                      <a:pt x="16610" y="1"/>
                      <a:pt x="10701" y="1"/>
                    </a:cubicBezTo>
                    <a:cubicBezTo>
                      <a:pt x="4806" y="1"/>
                      <a:pt x="1" y="2278"/>
                      <a:pt x="1" y="5072"/>
                    </a:cubicBezTo>
                    <a:cubicBezTo>
                      <a:pt x="1" y="7865"/>
                      <a:pt x="4806" y="10142"/>
                      <a:pt x="10701" y="10142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2" name="Google Shape;262;p4"/>
              <p:cNvSpPr/>
              <p:nvPr/>
            </p:nvSpPr>
            <p:spPr>
              <a:xfrm>
                <a:off x="-1725900" y="3717788"/>
                <a:ext cx="465550" cy="203975"/>
              </a:xfrm>
              <a:custGeom>
                <a:avLst/>
                <a:gdLst/>
                <a:ahLst/>
                <a:cxnLst/>
                <a:rect l="l" t="t" r="r" b="b"/>
                <a:pathLst>
                  <a:path w="18622" h="8159" extrusionOk="0">
                    <a:moveTo>
                      <a:pt x="9304" y="8159"/>
                    </a:moveTo>
                    <a:cubicBezTo>
                      <a:pt x="14431" y="8159"/>
                      <a:pt x="18621" y="6329"/>
                      <a:pt x="18621" y="4080"/>
                    </a:cubicBezTo>
                    <a:cubicBezTo>
                      <a:pt x="18621" y="1831"/>
                      <a:pt x="14431" y="1"/>
                      <a:pt x="9304" y="1"/>
                    </a:cubicBezTo>
                    <a:cubicBezTo>
                      <a:pt x="4177" y="1"/>
                      <a:pt x="1" y="1831"/>
                      <a:pt x="1" y="4080"/>
                    </a:cubicBezTo>
                    <a:cubicBezTo>
                      <a:pt x="1" y="6329"/>
                      <a:pt x="4177" y="8159"/>
                      <a:pt x="9304" y="8159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3" name="Google Shape;263;p4"/>
              <p:cNvSpPr/>
              <p:nvPr/>
            </p:nvSpPr>
            <p:spPr>
              <a:xfrm>
                <a:off x="-1572600" y="3750963"/>
                <a:ext cx="158925" cy="137625"/>
              </a:xfrm>
              <a:custGeom>
                <a:avLst/>
                <a:gdLst/>
                <a:ahLst/>
                <a:cxnLst/>
                <a:rect l="l" t="t" r="r" b="b"/>
                <a:pathLst>
                  <a:path w="6357" h="5505" extrusionOk="0">
                    <a:moveTo>
                      <a:pt x="2725" y="979"/>
                    </a:moveTo>
                    <a:lnTo>
                      <a:pt x="2725" y="2040"/>
                    </a:lnTo>
                    <a:cubicBezTo>
                      <a:pt x="2557" y="2012"/>
                      <a:pt x="2418" y="1970"/>
                      <a:pt x="2306" y="1915"/>
                    </a:cubicBezTo>
                    <a:cubicBezTo>
                      <a:pt x="2222" y="1887"/>
                      <a:pt x="2152" y="1845"/>
                      <a:pt x="2082" y="1817"/>
                    </a:cubicBezTo>
                    <a:cubicBezTo>
                      <a:pt x="1957" y="1719"/>
                      <a:pt x="1887" y="1621"/>
                      <a:pt x="1887" y="1509"/>
                    </a:cubicBezTo>
                    <a:cubicBezTo>
                      <a:pt x="1887" y="1398"/>
                      <a:pt x="1957" y="1286"/>
                      <a:pt x="2110" y="1188"/>
                    </a:cubicBezTo>
                    <a:cubicBezTo>
                      <a:pt x="2166" y="1146"/>
                      <a:pt x="2236" y="1118"/>
                      <a:pt x="2306" y="1090"/>
                    </a:cubicBezTo>
                    <a:cubicBezTo>
                      <a:pt x="2418" y="1034"/>
                      <a:pt x="2557" y="993"/>
                      <a:pt x="2725" y="979"/>
                    </a:cubicBezTo>
                    <a:close/>
                    <a:moveTo>
                      <a:pt x="3661" y="3046"/>
                    </a:moveTo>
                    <a:cubicBezTo>
                      <a:pt x="3884" y="3074"/>
                      <a:pt x="4066" y="3116"/>
                      <a:pt x="4220" y="3158"/>
                    </a:cubicBezTo>
                    <a:cubicBezTo>
                      <a:pt x="4331" y="3200"/>
                      <a:pt x="4429" y="3228"/>
                      <a:pt x="4513" y="3283"/>
                    </a:cubicBezTo>
                    <a:cubicBezTo>
                      <a:pt x="4681" y="3381"/>
                      <a:pt x="4764" y="3493"/>
                      <a:pt x="4764" y="3633"/>
                    </a:cubicBezTo>
                    <a:cubicBezTo>
                      <a:pt x="4764" y="3786"/>
                      <a:pt x="4667" y="3926"/>
                      <a:pt x="4457" y="4038"/>
                    </a:cubicBezTo>
                    <a:cubicBezTo>
                      <a:pt x="4387" y="4080"/>
                      <a:pt x="4303" y="4108"/>
                      <a:pt x="4220" y="4150"/>
                    </a:cubicBezTo>
                    <a:cubicBezTo>
                      <a:pt x="4052" y="4191"/>
                      <a:pt x="3870" y="4233"/>
                      <a:pt x="3661" y="4247"/>
                    </a:cubicBezTo>
                    <a:lnTo>
                      <a:pt x="3661" y="3046"/>
                    </a:lnTo>
                    <a:close/>
                    <a:moveTo>
                      <a:pt x="2725" y="1"/>
                    </a:moveTo>
                    <a:lnTo>
                      <a:pt x="2725" y="308"/>
                    </a:lnTo>
                    <a:cubicBezTo>
                      <a:pt x="2571" y="308"/>
                      <a:pt x="2432" y="322"/>
                      <a:pt x="2306" y="336"/>
                    </a:cubicBezTo>
                    <a:cubicBezTo>
                      <a:pt x="1747" y="392"/>
                      <a:pt x="1286" y="518"/>
                      <a:pt x="923" y="699"/>
                    </a:cubicBezTo>
                    <a:cubicBezTo>
                      <a:pt x="476" y="923"/>
                      <a:pt x="252" y="1216"/>
                      <a:pt x="252" y="1551"/>
                    </a:cubicBezTo>
                    <a:cubicBezTo>
                      <a:pt x="252" y="1873"/>
                      <a:pt x="448" y="2166"/>
                      <a:pt x="853" y="2389"/>
                    </a:cubicBezTo>
                    <a:cubicBezTo>
                      <a:pt x="1174" y="2585"/>
                      <a:pt x="1663" y="2739"/>
                      <a:pt x="2306" y="2850"/>
                    </a:cubicBezTo>
                    <a:cubicBezTo>
                      <a:pt x="2432" y="2878"/>
                      <a:pt x="2571" y="2892"/>
                      <a:pt x="2725" y="2920"/>
                    </a:cubicBezTo>
                    <a:lnTo>
                      <a:pt x="2725" y="4205"/>
                    </a:lnTo>
                    <a:cubicBezTo>
                      <a:pt x="2571" y="4178"/>
                      <a:pt x="2432" y="4122"/>
                      <a:pt x="2306" y="4066"/>
                    </a:cubicBezTo>
                    <a:cubicBezTo>
                      <a:pt x="2222" y="4038"/>
                      <a:pt x="2152" y="3996"/>
                      <a:pt x="2082" y="3954"/>
                    </a:cubicBezTo>
                    <a:cubicBezTo>
                      <a:pt x="1887" y="3828"/>
                      <a:pt x="1761" y="3689"/>
                      <a:pt x="1691" y="3521"/>
                    </a:cubicBezTo>
                    <a:lnTo>
                      <a:pt x="1" y="3605"/>
                    </a:lnTo>
                    <a:cubicBezTo>
                      <a:pt x="127" y="4010"/>
                      <a:pt x="420" y="4331"/>
                      <a:pt x="895" y="4555"/>
                    </a:cubicBezTo>
                    <a:cubicBezTo>
                      <a:pt x="1272" y="4722"/>
                      <a:pt x="1747" y="4848"/>
                      <a:pt x="2306" y="4904"/>
                    </a:cubicBezTo>
                    <a:cubicBezTo>
                      <a:pt x="2432" y="4932"/>
                      <a:pt x="2571" y="4932"/>
                      <a:pt x="2725" y="4946"/>
                    </a:cubicBezTo>
                    <a:lnTo>
                      <a:pt x="2725" y="5505"/>
                    </a:lnTo>
                    <a:lnTo>
                      <a:pt x="3661" y="5505"/>
                    </a:lnTo>
                    <a:lnTo>
                      <a:pt x="3661" y="4932"/>
                    </a:lnTo>
                    <a:cubicBezTo>
                      <a:pt x="3856" y="4918"/>
                      <a:pt x="4038" y="4904"/>
                      <a:pt x="4220" y="4876"/>
                    </a:cubicBezTo>
                    <a:cubicBezTo>
                      <a:pt x="4806" y="4792"/>
                      <a:pt x="5281" y="4652"/>
                      <a:pt x="5644" y="4457"/>
                    </a:cubicBezTo>
                    <a:cubicBezTo>
                      <a:pt x="6119" y="4205"/>
                      <a:pt x="6357" y="3898"/>
                      <a:pt x="6357" y="3521"/>
                    </a:cubicBezTo>
                    <a:cubicBezTo>
                      <a:pt x="6357" y="3186"/>
                      <a:pt x="6175" y="2920"/>
                      <a:pt x="5798" y="2711"/>
                    </a:cubicBezTo>
                    <a:cubicBezTo>
                      <a:pt x="5491" y="2529"/>
                      <a:pt x="4960" y="2389"/>
                      <a:pt x="4220" y="2264"/>
                    </a:cubicBezTo>
                    <a:cubicBezTo>
                      <a:pt x="4038" y="2236"/>
                      <a:pt x="3856" y="2208"/>
                      <a:pt x="3661" y="2180"/>
                    </a:cubicBezTo>
                    <a:lnTo>
                      <a:pt x="3661" y="979"/>
                    </a:lnTo>
                    <a:cubicBezTo>
                      <a:pt x="3898" y="1034"/>
                      <a:pt x="4080" y="1104"/>
                      <a:pt x="4220" y="1202"/>
                    </a:cubicBezTo>
                    <a:cubicBezTo>
                      <a:pt x="4331" y="1272"/>
                      <a:pt x="4401" y="1370"/>
                      <a:pt x="4443" y="1481"/>
                    </a:cubicBezTo>
                    <a:lnTo>
                      <a:pt x="6091" y="1370"/>
                    </a:lnTo>
                    <a:cubicBezTo>
                      <a:pt x="5980" y="1062"/>
                      <a:pt x="5714" y="825"/>
                      <a:pt x="5309" y="629"/>
                    </a:cubicBezTo>
                    <a:cubicBezTo>
                      <a:pt x="5016" y="504"/>
                      <a:pt x="4653" y="406"/>
                      <a:pt x="4220" y="350"/>
                    </a:cubicBezTo>
                    <a:cubicBezTo>
                      <a:pt x="4038" y="336"/>
                      <a:pt x="3856" y="308"/>
                      <a:pt x="3661" y="308"/>
                    </a:cubicBezTo>
                    <a:lnTo>
                      <a:pt x="3661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4" name="Google Shape;264;p4"/>
              <p:cNvSpPr/>
              <p:nvPr/>
            </p:nvSpPr>
            <p:spPr>
              <a:xfrm>
                <a:off x="-1640000" y="3653538"/>
                <a:ext cx="535750" cy="253550"/>
              </a:xfrm>
              <a:custGeom>
                <a:avLst/>
                <a:gdLst/>
                <a:ahLst/>
                <a:cxnLst/>
                <a:rect l="l" t="t" r="r" b="b"/>
                <a:pathLst>
                  <a:path w="21430" h="10142" extrusionOk="0">
                    <a:moveTo>
                      <a:pt x="10715" y="10142"/>
                    </a:moveTo>
                    <a:cubicBezTo>
                      <a:pt x="16610" y="10142"/>
                      <a:pt x="21429" y="7865"/>
                      <a:pt x="21429" y="5071"/>
                    </a:cubicBezTo>
                    <a:cubicBezTo>
                      <a:pt x="21429" y="2277"/>
                      <a:pt x="16610" y="0"/>
                      <a:pt x="10715" y="0"/>
                    </a:cubicBezTo>
                    <a:cubicBezTo>
                      <a:pt x="4820" y="0"/>
                      <a:pt x="1" y="2277"/>
                      <a:pt x="1" y="5071"/>
                    </a:cubicBezTo>
                    <a:cubicBezTo>
                      <a:pt x="1" y="7865"/>
                      <a:pt x="4820" y="10142"/>
                      <a:pt x="10715" y="10142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5" name="Google Shape;265;p4"/>
              <p:cNvSpPr/>
              <p:nvPr/>
            </p:nvSpPr>
            <p:spPr>
              <a:xfrm>
                <a:off x="-1640000" y="3728263"/>
                <a:ext cx="535750" cy="52075"/>
              </a:xfrm>
              <a:custGeom>
                <a:avLst/>
                <a:gdLst/>
                <a:ahLst/>
                <a:cxnLst/>
                <a:rect l="l" t="t" r="r" b="b"/>
                <a:pathLst>
                  <a:path w="21430" h="2083" extrusionOk="0">
                    <a:moveTo>
                      <a:pt x="1" y="2082"/>
                    </a:moveTo>
                    <a:lnTo>
                      <a:pt x="21429" y="2082"/>
                    </a:lnTo>
                    <a:lnTo>
                      <a:pt x="21429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6" name="Google Shape;266;p4"/>
              <p:cNvSpPr/>
              <p:nvPr/>
            </p:nvSpPr>
            <p:spPr>
              <a:xfrm>
                <a:off x="-1640000" y="3601513"/>
                <a:ext cx="535750" cy="253550"/>
              </a:xfrm>
              <a:custGeom>
                <a:avLst/>
                <a:gdLst/>
                <a:ahLst/>
                <a:cxnLst/>
                <a:rect l="l" t="t" r="r" b="b"/>
                <a:pathLst>
                  <a:path w="21430" h="10142" extrusionOk="0">
                    <a:moveTo>
                      <a:pt x="10715" y="10142"/>
                    </a:moveTo>
                    <a:cubicBezTo>
                      <a:pt x="16610" y="10142"/>
                      <a:pt x="21429" y="7865"/>
                      <a:pt x="21429" y="5071"/>
                    </a:cubicBezTo>
                    <a:cubicBezTo>
                      <a:pt x="21429" y="2277"/>
                      <a:pt x="16610" y="0"/>
                      <a:pt x="10715" y="0"/>
                    </a:cubicBezTo>
                    <a:cubicBezTo>
                      <a:pt x="4820" y="0"/>
                      <a:pt x="1" y="2277"/>
                      <a:pt x="1" y="5071"/>
                    </a:cubicBezTo>
                    <a:cubicBezTo>
                      <a:pt x="1" y="7865"/>
                      <a:pt x="4820" y="10142"/>
                      <a:pt x="10715" y="10142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7" name="Google Shape;267;p4"/>
              <p:cNvSpPr/>
              <p:nvPr/>
            </p:nvSpPr>
            <p:spPr>
              <a:xfrm>
                <a:off x="-1604725" y="3626288"/>
                <a:ext cx="465550" cy="203975"/>
              </a:xfrm>
              <a:custGeom>
                <a:avLst/>
                <a:gdLst/>
                <a:ahLst/>
                <a:cxnLst/>
                <a:rect l="l" t="t" r="r" b="b"/>
                <a:pathLst>
                  <a:path w="18622" h="8159" extrusionOk="0">
                    <a:moveTo>
                      <a:pt x="9304" y="8159"/>
                    </a:moveTo>
                    <a:cubicBezTo>
                      <a:pt x="14431" y="8159"/>
                      <a:pt x="18621" y="6329"/>
                      <a:pt x="18621" y="4080"/>
                    </a:cubicBezTo>
                    <a:cubicBezTo>
                      <a:pt x="18621" y="1831"/>
                      <a:pt x="14431" y="1"/>
                      <a:pt x="9304" y="1"/>
                    </a:cubicBezTo>
                    <a:cubicBezTo>
                      <a:pt x="4178" y="1"/>
                      <a:pt x="1" y="1831"/>
                      <a:pt x="1" y="4080"/>
                    </a:cubicBezTo>
                    <a:cubicBezTo>
                      <a:pt x="1" y="6329"/>
                      <a:pt x="4178" y="8159"/>
                      <a:pt x="9304" y="8159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8" name="Google Shape;268;p4"/>
              <p:cNvSpPr/>
              <p:nvPr/>
            </p:nvSpPr>
            <p:spPr>
              <a:xfrm>
                <a:off x="-1451750" y="3659463"/>
                <a:ext cx="159275" cy="137625"/>
              </a:xfrm>
              <a:custGeom>
                <a:avLst/>
                <a:gdLst/>
                <a:ahLst/>
                <a:cxnLst/>
                <a:rect l="l" t="t" r="r" b="b"/>
                <a:pathLst>
                  <a:path w="6371" h="5505" extrusionOk="0">
                    <a:moveTo>
                      <a:pt x="2738" y="979"/>
                    </a:moveTo>
                    <a:lnTo>
                      <a:pt x="2738" y="2040"/>
                    </a:lnTo>
                    <a:cubicBezTo>
                      <a:pt x="2571" y="2012"/>
                      <a:pt x="2431" y="1971"/>
                      <a:pt x="2319" y="1915"/>
                    </a:cubicBezTo>
                    <a:cubicBezTo>
                      <a:pt x="2235" y="1887"/>
                      <a:pt x="2151" y="1859"/>
                      <a:pt x="2096" y="1817"/>
                    </a:cubicBezTo>
                    <a:cubicBezTo>
                      <a:pt x="1956" y="1719"/>
                      <a:pt x="1886" y="1621"/>
                      <a:pt x="1886" y="1510"/>
                    </a:cubicBezTo>
                    <a:cubicBezTo>
                      <a:pt x="1886" y="1398"/>
                      <a:pt x="1970" y="1286"/>
                      <a:pt x="2124" y="1188"/>
                    </a:cubicBezTo>
                    <a:cubicBezTo>
                      <a:pt x="2179" y="1146"/>
                      <a:pt x="2235" y="1118"/>
                      <a:pt x="2319" y="1090"/>
                    </a:cubicBezTo>
                    <a:cubicBezTo>
                      <a:pt x="2431" y="1035"/>
                      <a:pt x="2571" y="1007"/>
                      <a:pt x="2738" y="979"/>
                    </a:cubicBezTo>
                    <a:close/>
                    <a:moveTo>
                      <a:pt x="3674" y="3046"/>
                    </a:moveTo>
                    <a:cubicBezTo>
                      <a:pt x="3898" y="3074"/>
                      <a:pt x="4079" y="3116"/>
                      <a:pt x="4233" y="3158"/>
                    </a:cubicBezTo>
                    <a:cubicBezTo>
                      <a:pt x="4345" y="3200"/>
                      <a:pt x="4442" y="3242"/>
                      <a:pt x="4526" y="3284"/>
                    </a:cubicBezTo>
                    <a:cubicBezTo>
                      <a:pt x="4694" y="3381"/>
                      <a:pt x="4778" y="3493"/>
                      <a:pt x="4778" y="3633"/>
                    </a:cubicBezTo>
                    <a:cubicBezTo>
                      <a:pt x="4778" y="3787"/>
                      <a:pt x="4680" y="3926"/>
                      <a:pt x="4470" y="4038"/>
                    </a:cubicBezTo>
                    <a:cubicBezTo>
                      <a:pt x="4400" y="4080"/>
                      <a:pt x="4317" y="4108"/>
                      <a:pt x="4233" y="4150"/>
                    </a:cubicBezTo>
                    <a:cubicBezTo>
                      <a:pt x="4065" y="4192"/>
                      <a:pt x="3884" y="4234"/>
                      <a:pt x="3674" y="4247"/>
                    </a:cubicBezTo>
                    <a:lnTo>
                      <a:pt x="3674" y="3046"/>
                    </a:lnTo>
                    <a:close/>
                    <a:moveTo>
                      <a:pt x="2738" y="1"/>
                    </a:moveTo>
                    <a:lnTo>
                      <a:pt x="2738" y="308"/>
                    </a:lnTo>
                    <a:cubicBezTo>
                      <a:pt x="2584" y="308"/>
                      <a:pt x="2445" y="322"/>
                      <a:pt x="2319" y="336"/>
                    </a:cubicBezTo>
                    <a:cubicBezTo>
                      <a:pt x="1760" y="392"/>
                      <a:pt x="1299" y="518"/>
                      <a:pt x="936" y="699"/>
                    </a:cubicBezTo>
                    <a:cubicBezTo>
                      <a:pt x="489" y="923"/>
                      <a:pt x="266" y="1216"/>
                      <a:pt x="266" y="1551"/>
                    </a:cubicBezTo>
                    <a:cubicBezTo>
                      <a:pt x="266" y="1887"/>
                      <a:pt x="461" y="2166"/>
                      <a:pt x="866" y="2390"/>
                    </a:cubicBezTo>
                    <a:cubicBezTo>
                      <a:pt x="1188" y="2585"/>
                      <a:pt x="1677" y="2739"/>
                      <a:pt x="2319" y="2851"/>
                    </a:cubicBezTo>
                    <a:cubicBezTo>
                      <a:pt x="2445" y="2879"/>
                      <a:pt x="2584" y="2892"/>
                      <a:pt x="2738" y="2920"/>
                    </a:cubicBezTo>
                    <a:lnTo>
                      <a:pt x="2738" y="4206"/>
                    </a:lnTo>
                    <a:cubicBezTo>
                      <a:pt x="2584" y="4178"/>
                      <a:pt x="2445" y="4122"/>
                      <a:pt x="2319" y="4066"/>
                    </a:cubicBezTo>
                    <a:cubicBezTo>
                      <a:pt x="2235" y="4038"/>
                      <a:pt x="2165" y="3996"/>
                      <a:pt x="2096" y="3954"/>
                    </a:cubicBezTo>
                    <a:cubicBezTo>
                      <a:pt x="1900" y="3828"/>
                      <a:pt x="1774" y="3689"/>
                      <a:pt x="1704" y="3521"/>
                    </a:cubicBezTo>
                    <a:lnTo>
                      <a:pt x="0" y="3605"/>
                    </a:lnTo>
                    <a:cubicBezTo>
                      <a:pt x="140" y="4010"/>
                      <a:pt x="433" y="4331"/>
                      <a:pt x="908" y="4555"/>
                    </a:cubicBezTo>
                    <a:cubicBezTo>
                      <a:pt x="1285" y="4722"/>
                      <a:pt x="1746" y="4848"/>
                      <a:pt x="2319" y="4918"/>
                    </a:cubicBezTo>
                    <a:cubicBezTo>
                      <a:pt x="2445" y="4932"/>
                      <a:pt x="2584" y="4932"/>
                      <a:pt x="2738" y="4946"/>
                    </a:cubicBezTo>
                    <a:lnTo>
                      <a:pt x="2738" y="5505"/>
                    </a:lnTo>
                    <a:lnTo>
                      <a:pt x="3674" y="5505"/>
                    </a:lnTo>
                    <a:lnTo>
                      <a:pt x="3674" y="4932"/>
                    </a:lnTo>
                    <a:cubicBezTo>
                      <a:pt x="3870" y="4918"/>
                      <a:pt x="4051" y="4904"/>
                      <a:pt x="4233" y="4876"/>
                    </a:cubicBezTo>
                    <a:cubicBezTo>
                      <a:pt x="4820" y="4792"/>
                      <a:pt x="5294" y="4667"/>
                      <a:pt x="5658" y="4457"/>
                    </a:cubicBezTo>
                    <a:cubicBezTo>
                      <a:pt x="6133" y="4206"/>
                      <a:pt x="6370" y="3898"/>
                      <a:pt x="6370" y="3521"/>
                    </a:cubicBezTo>
                    <a:cubicBezTo>
                      <a:pt x="6370" y="3186"/>
                      <a:pt x="6175" y="2920"/>
                      <a:pt x="5797" y="2711"/>
                    </a:cubicBezTo>
                    <a:cubicBezTo>
                      <a:pt x="5504" y="2529"/>
                      <a:pt x="4973" y="2390"/>
                      <a:pt x="4233" y="2264"/>
                    </a:cubicBezTo>
                    <a:cubicBezTo>
                      <a:pt x="4051" y="2236"/>
                      <a:pt x="3870" y="2208"/>
                      <a:pt x="3674" y="2194"/>
                    </a:cubicBezTo>
                    <a:lnTo>
                      <a:pt x="3674" y="979"/>
                    </a:lnTo>
                    <a:cubicBezTo>
                      <a:pt x="3912" y="1035"/>
                      <a:pt x="4093" y="1104"/>
                      <a:pt x="4233" y="1202"/>
                    </a:cubicBezTo>
                    <a:cubicBezTo>
                      <a:pt x="4331" y="1272"/>
                      <a:pt x="4414" y="1370"/>
                      <a:pt x="4456" y="1482"/>
                    </a:cubicBezTo>
                    <a:lnTo>
                      <a:pt x="6105" y="1370"/>
                    </a:lnTo>
                    <a:cubicBezTo>
                      <a:pt x="5993" y="1063"/>
                      <a:pt x="5728" y="825"/>
                      <a:pt x="5322" y="643"/>
                    </a:cubicBezTo>
                    <a:cubicBezTo>
                      <a:pt x="5029" y="504"/>
                      <a:pt x="4666" y="406"/>
                      <a:pt x="4233" y="350"/>
                    </a:cubicBezTo>
                    <a:cubicBezTo>
                      <a:pt x="4051" y="336"/>
                      <a:pt x="3870" y="308"/>
                      <a:pt x="3674" y="308"/>
                    </a:cubicBezTo>
                    <a:lnTo>
                      <a:pt x="3674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9" name="Google Shape;269;p4"/>
              <p:cNvSpPr/>
              <p:nvPr/>
            </p:nvSpPr>
            <p:spPr>
              <a:xfrm>
                <a:off x="-1292850" y="4165838"/>
                <a:ext cx="535375" cy="535400"/>
              </a:xfrm>
              <a:custGeom>
                <a:avLst/>
                <a:gdLst/>
                <a:ahLst/>
                <a:cxnLst/>
                <a:rect l="l" t="t" r="r" b="b"/>
                <a:pathLst>
                  <a:path w="21415" h="21416" extrusionOk="0">
                    <a:moveTo>
                      <a:pt x="10700" y="21415"/>
                    </a:moveTo>
                    <a:cubicBezTo>
                      <a:pt x="16609" y="21415"/>
                      <a:pt x="21415" y="16610"/>
                      <a:pt x="21415" y="10715"/>
                    </a:cubicBezTo>
                    <a:cubicBezTo>
                      <a:pt x="21415" y="4806"/>
                      <a:pt x="16609" y="1"/>
                      <a:pt x="10700" y="1"/>
                    </a:cubicBezTo>
                    <a:cubicBezTo>
                      <a:pt x="4805" y="1"/>
                      <a:pt x="0" y="4806"/>
                      <a:pt x="0" y="10715"/>
                    </a:cubicBezTo>
                    <a:cubicBezTo>
                      <a:pt x="0" y="16610"/>
                      <a:pt x="4805" y="21415"/>
                      <a:pt x="10700" y="21415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0" name="Google Shape;270;p4"/>
              <p:cNvSpPr/>
              <p:nvPr/>
            </p:nvSpPr>
            <p:spPr>
              <a:xfrm>
                <a:off x="-1240825" y="4217888"/>
                <a:ext cx="431325" cy="431300"/>
              </a:xfrm>
              <a:custGeom>
                <a:avLst/>
                <a:gdLst/>
                <a:ahLst/>
                <a:cxnLst/>
                <a:rect l="l" t="t" r="r" b="b"/>
                <a:pathLst>
                  <a:path w="17253" h="17252" extrusionOk="0">
                    <a:moveTo>
                      <a:pt x="8619" y="17252"/>
                    </a:moveTo>
                    <a:cubicBezTo>
                      <a:pt x="13383" y="17252"/>
                      <a:pt x="17252" y="13383"/>
                      <a:pt x="17252" y="8633"/>
                    </a:cubicBezTo>
                    <a:cubicBezTo>
                      <a:pt x="17252" y="3870"/>
                      <a:pt x="13383" y="0"/>
                      <a:pt x="8619" y="0"/>
                    </a:cubicBezTo>
                    <a:cubicBezTo>
                      <a:pt x="3870" y="0"/>
                      <a:pt x="1" y="3870"/>
                      <a:pt x="1" y="8633"/>
                    </a:cubicBezTo>
                    <a:cubicBezTo>
                      <a:pt x="1" y="13383"/>
                      <a:pt x="3870" y="17252"/>
                      <a:pt x="8619" y="17252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1" name="Google Shape;271;p4"/>
              <p:cNvSpPr/>
              <p:nvPr/>
            </p:nvSpPr>
            <p:spPr>
              <a:xfrm>
                <a:off x="-1104625" y="4288088"/>
                <a:ext cx="158925" cy="290925"/>
              </a:xfrm>
              <a:custGeom>
                <a:avLst/>
                <a:gdLst/>
                <a:ahLst/>
                <a:cxnLst/>
                <a:rect l="l" t="t" r="r" b="b"/>
                <a:pathLst>
                  <a:path w="6357" h="11637" extrusionOk="0">
                    <a:moveTo>
                      <a:pt x="2724" y="2053"/>
                    </a:moveTo>
                    <a:lnTo>
                      <a:pt x="2724" y="4316"/>
                    </a:lnTo>
                    <a:cubicBezTo>
                      <a:pt x="2557" y="4247"/>
                      <a:pt x="2417" y="4163"/>
                      <a:pt x="2305" y="4065"/>
                    </a:cubicBezTo>
                    <a:cubicBezTo>
                      <a:pt x="2221" y="3995"/>
                      <a:pt x="2152" y="3911"/>
                      <a:pt x="2096" y="3828"/>
                    </a:cubicBezTo>
                    <a:cubicBezTo>
                      <a:pt x="1956" y="3632"/>
                      <a:pt x="1886" y="3422"/>
                      <a:pt x="1886" y="3199"/>
                    </a:cubicBezTo>
                    <a:cubicBezTo>
                      <a:pt x="1886" y="2947"/>
                      <a:pt x="1956" y="2710"/>
                      <a:pt x="2110" y="2500"/>
                    </a:cubicBezTo>
                    <a:cubicBezTo>
                      <a:pt x="2166" y="2431"/>
                      <a:pt x="2235" y="2361"/>
                      <a:pt x="2305" y="2291"/>
                    </a:cubicBezTo>
                    <a:cubicBezTo>
                      <a:pt x="2417" y="2193"/>
                      <a:pt x="2557" y="2109"/>
                      <a:pt x="2724" y="2053"/>
                    </a:cubicBezTo>
                    <a:close/>
                    <a:moveTo>
                      <a:pt x="3660" y="6454"/>
                    </a:moveTo>
                    <a:cubicBezTo>
                      <a:pt x="3884" y="6510"/>
                      <a:pt x="4065" y="6593"/>
                      <a:pt x="4219" y="6677"/>
                    </a:cubicBezTo>
                    <a:cubicBezTo>
                      <a:pt x="4331" y="6761"/>
                      <a:pt x="4429" y="6845"/>
                      <a:pt x="4512" y="6929"/>
                    </a:cubicBezTo>
                    <a:cubicBezTo>
                      <a:pt x="4680" y="7138"/>
                      <a:pt x="4764" y="7390"/>
                      <a:pt x="4764" y="7683"/>
                    </a:cubicBezTo>
                    <a:cubicBezTo>
                      <a:pt x="4764" y="8004"/>
                      <a:pt x="4666" y="8298"/>
                      <a:pt x="4457" y="8535"/>
                    </a:cubicBezTo>
                    <a:cubicBezTo>
                      <a:pt x="4387" y="8619"/>
                      <a:pt x="4303" y="8689"/>
                      <a:pt x="4219" y="8759"/>
                    </a:cubicBezTo>
                    <a:cubicBezTo>
                      <a:pt x="4051" y="8870"/>
                      <a:pt x="3870" y="8940"/>
                      <a:pt x="3660" y="8982"/>
                    </a:cubicBezTo>
                    <a:lnTo>
                      <a:pt x="3660" y="6454"/>
                    </a:lnTo>
                    <a:close/>
                    <a:moveTo>
                      <a:pt x="2724" y="0"/>
                    </a:moveTo>
                    <a:lnTo>
                      <a:pt x="2724" y="643"/>
                    </a:lnTo>
                    <a:cubicBezTo>
                      <a:pt x="2571" y="657"/>
                      <a:pt x="2431" y="671"/>
                      <a:pt x="2305" y="712"/>
                    </a:cubicBezTo>
                    <a:cubicBezTo>
                      <a:pt x="1747" y="838"/>
                      <a:pt x="1286" y="1090"/>
                      <a:pt x="922" y="1481"/>
                    </a:cubicBezTo>
                    <a:cubicBezTo>
                      <a:pt x="475" y="1956"/>
                      <a:pt x="252" y="2556"/>
                      <a:pt x="252" y="3269"/>
                    </a:cubicBezTo>
                    <a:cubicBezTo>
                      <a:pt x="252" y="3967"/>
                      <a:pt x="447" y="4568"/>
                      <a:pt x="853" y="5057"/>
                    </a:cubicBezTo>
                    <a:cubicBezTo>
                      <a:pt x="1174" y="5476"/>
                      <a:pt x="1663" y="5797"/>
                      <a:pt x="2305" y="6035"/>
                    </a:cubicBezTo>
                    <a:cubicBezTo>
                      <a:pt x="2431" y="6077"/>
                      <a:pt x="2571" y="6132"/>
                      <a:pt x="2724" y="6174"/>
                    </a:cubicBezTo>
                    <a:lnTo>
                      <a:pt x="2724" y="8898"/>
                    </a:lnTo>
                    <a:cubicBezTo>
                      <a:pt x="2571" y="8828"/>
                      <a:pt x="2431" y="8717"/>
                      <a:pt x="2305" y="8591"/>
                    </a:cubicBezTo>
                    <a:cubicBezTo>
                      <a:pt x="2221" y="8521"/>
                      <a:pt x="2152" y="8437"/>
                      <a:pt x="2082" y="8353"/>
                    </a:cubicBezTo>
                    <a:cubicBezTo>
                      <a:pt x="1900" y="8102"/>
                      <a:pt x="1761" y="7795"/>
                      <a:pt x="1691" y="7445"/>
                    </a:cubicBezTo>
                    <a:lnTo>
                      <a:pt x="0" y="7627"/>
                    </a:lnTo>
                    <a:cubicBezTo>
                      <a:pt x="126" y="8493"/>
                      <a:pt x="419" y="9150"/>
                      <a:pt x="894" y="9611"/>
                    </a:cubicBezTo>
                    <a:cubicBezTo>
                      <a:pt x="1272" y="9988"/>
                      <a:pt x="1747" y="10253"/>
                      <a:pt x="2305" y="10379"/>
                    </a:cubicBezTo>
                    <a:cubicBezTo>
                      <a:pt x="2431" y="10407"/>
                      <a:pt x="2571" y="10435"/>
                      <a:pt x="2724" y="10449"/>
                    </a:cubicBezTo>
                    <a:lnTo>
                      <a:pt x="2724" y="11636"/>
                    </a:lnTo>
                    <a:lnTo>
                      <a:pt x="3660" y="11636"/>
                    </a:lnTo>
                    <a:lnTo>
                      <a:pt x="3660" y="10421"/>
                    </a:lnTo>
                    <a:cubicBezTo>
                      <a:pt x="3856" y="10393"/>
                      <a:pt x="4037" y="10351"/>
                      <a:pt x="4219" y="10309"/>
                    </a:cubicBezTo>
                    <a:cubicBezTo>
                      <a:pt x="4806" y="10142"/>
                      <a:pt x="5281" y="9848"/>
                      <a:pt x="5644" y="9429"/>
                    </a:cubicBezTo>
                    <a:cubicBezTo>
                      <a:pt x="6119" y="8898"/>
                      <a:pt x="6356" y="8228"/>
                      <a:pt x="6356" y="7445"/>
                    </a:cubicBezTo>
                    <a:cubicBezTo>
                      <a:pt x="6356" y="6747"/>
                      <a:pt x="6175" y="6174"/>
                      <a:pt x="5798" y="5727"/>
                    </a:cubicBezTo>
                    <a:cubicBezTo>
                      <a:pt x="5490" y="5350"/>
                      <a:pt x="4959" y="5043"/>
                      <a:pt x="4219" y="4791"/>
                    </a:cubicBezTo>
                    <a:cubicBezTo>
                      <a:pt x="4037" y="4736"/>
                      <a:pt x="3856" y="4680"/>
                      <a:pt x="3660" y="4624"/>
                    </a:cubicBezTo>
                    <a:lnTo>
                      <a:pt x="3660" y="2081"/>
                    </a:lnTo>
                    <a:cubicBezTo>
                      <a:pt x="3898" y="2179"/>
                      <a:pt x="4079" y="2333"/>
                      <a:pt x="4219" y="2528"/>
                    </a:cubicBezTo>
                    <a:cubicBezTo>
                      <a:pt x="4331" y="2696"/>
                      <a:pt x="4401" y="2892"/>
                      <a:pt x="4443" y="3115"/>
                    </a:cubicBezTo>
                    <a:lnTo>
                      <a:pt x="6091" y="2906"/>
                    </a:lnTo>
                    <a:cubicBezTo>
                      <a:pt x="5979" y="2249"/>
                      <a:pt x="5714" y="1732"/>
                      <a:pt x="5309" y="1341"/>
                    </a:cubicBezTo>
                    <a:cubicBezTo>
                      <a:pt x="5015" y="1062"/>
                      <a:pt x="4652" y="866"/>
                      <a:pt x="4219" y="754"/>
                    </a:cubicBezTo>
                    <a:cubicBezTo>
                      <a:pt x="4037" y="698"/>
                      <a:pt x="3856" y="671"/>
                      <a:pt x="3660" y="643"/>
                    </a:cubicBezTo>
                    <a:lnTo>
                      <a:pt x="3660" y="0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99214311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8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3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18" name="Google Shape;318;p6"/>
          <p:cNvGrpSpPr/>
          <p:nvPr/>
        </p:nvGrpSpPr>
        <p:grpSpPr>
          <a:xfrm>
            <a:off x="-184227" y="-399294"/>
            <a:ext cx="13152739" cy="7397993"/>
            <a:chOff x="238125" y="822050"/>
            <a:chExt cx="7136850" cy="4051475"/>
          </a:xfrm>
        </p:grpSpPr>
        <p:sp>
          <p:nvSpPr>
            <p:cNvPr id="319" name="Google Shape;319;p6"/>
            <p:cNvSpPr/>
            <p:nvPr/>
          </p:nvSpPr>
          <p:spPr>
            <a:xfrm>
              <a:off x="238125" y="114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0" name="Google Shape;320;p6"/>
            <p:cNvSpPr/>
            <p:nvPr/>
          </p:nvSpPr>
          <p:spPr>
            <a:xfrm>
              <a:off x="238125" y="27590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1" name="Google Shape;321;p6"/>
            <p:cNvSpPr/>
            <p:nvPr/>
          </p:nvSpPr>
          <p:spPr>
            <a:xfrm>
              <a:off x="238125" y="250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2" name="Google Shape;322;p6"/>
            <p:cNvSpPr/>
            <p:nvPr/>
          </p:nvSpPr>
          <p:spPr>
            <a:xfrm>
              <a:off x="238125" y="22460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3" name="Google Shape;323;p6"/>
            <p:cNvSpPr/>
            <p:nvPr/>
          </p:nvSpPr>
          <p:spPr>
            <a:xfrm>
              <a:off x="238125" y="1971075"/>
              <a:ext cx="7136850" cy="0"/>
            </a:xfrm>
            <a:custGeom>
              <a:avLst/>
              <a:gdLst/>
              <a:ahLst/>
              <a:cxnLst/>
              <a:rect l="l" t="t" r="r" b="b"/>
              <a:pathLst>
                <a:path w="285474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4" name="Google Shape;324;p6"/>
            <p:cNvSpPr/>
            <p:nvPr/>
          </p:nvSpPr>
          <p:spPr>
            <a:xfrm>
              <a:off x="238125" y="169607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5" name="Google Shape;325;p6"/>
            <p:cNvSpPr/>
            <p:nvPr/>
          </p:nvSpPr>
          <p:spPr>
            <a:xfrm>
              <a:off x="238125" y="1420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6" name="Google Shape;326;p6"/>
            <p:cNvSpPr/>
            <p:nvPr/>
          </p:nvSpPr>
          <p:spPr>
            <a:xfrm>
              <a:off x="238125" y="33092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7" name="Google Shape;327;p6"/>
            <p:cNvSpPr/>
            <p:nvPr/>
          </p:nvSpPr>
          <p:spPr>
            <a:xfrm>
              <a:off x="238125" y="30155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8" name="Google Shape;328;p6"/>
            <p:cNvSpPr/>
            <p:nvPr/>
          </p:nvSpPr>
          <p:spPr>
            <a:xfrm>
              <a:off x="238125" y="47439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9" name="Google Shape;329;p6"/>
            <p:cNvSpPr/>
            <p:nvPr/>
          </p:nvSpPr>
          <p:spPr>
            <a:xfrm>
              <a:off x="238125" y="44549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0" name="Google Shape;330;p6"/>
            <p:cNvSpPr/>
            <p:nvPr/>
          </p:nvSpPr>
          <p:spPr>
            <a:xfrm>
              <a:off x="238125" y="4167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1" name="Google Shape;331;p6"/>
            <p:cNvSpPr/>
            <p:nvPr/>
          </p:nvSpPr>
          <p:spPr>
            <a:xfrm>
              <a:off x="238125" y="38817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2" name="Google Shape;332;p6"/>
            <p:cNvSpPr/>
            <p:nvPr/>
          </p:nvSpPr>
          <p:spPr>
            <a:xfrm>
              <a:off x="238125" y="35953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3" name="Google Shape;333;p6"/>
            <p:cNvSpPr/>
            <p:nvPr/>
          </p:nvSpPr>
          <p:spPr>
            <a:xfrm>
              <a:off x="5075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4" name="Google Shape;334;p6"/>
            <p:cNvSpPr/>
            <p:nvPr/>
          </p:nvSpPr>
          <p:spPr>
            <a:xfrm>
              <a:off x="3244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5" name="Google Shape;335;p6"/>
            <p:cNvSpPr/>
            <p:nvPr/>
          </p:nvSpPr>
          <p:spPr>
            <a:xfrm>
              <a:off x="29400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6" name="Google Shape;336;p6"/>
            <p:cNvSpPr/>
            <p:nvPr/>
          </p:nvSpPr>
          <p:spPr>
            <a:xfrm>
              <a:off x="2635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7" name="Google Shape;337;p6"/>
            <p:cNvSpPr/>
            <p:nvPr/>
          </p:nvSpPr>
          <p:spPr>
            <a:xfrm>
              <a:off x="2331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8" name="Google Shape;338;p6"/>
            <p:cNvSpPr/>
            <p:nvPr/>
          </p:nvSpPr>
          <p:spPr>
            <a:xfrm>
              <a:off x="20279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9" name="Google Shape;339;p6"/>
            <p:cNvSpPr/>
            <p:nvPr/>
          </p:nvSpPr>
          <p:spPr>
            <a:xfrm>
              <a:off x="17239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0" name="Google Shape;340;p6"/>
            <p:cNvSpPr/>
            <p:nvPr/>
          </p:nvSpPr>
          <p:spPr>
            <a:xfrm>
              <a:off x="14197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1" name="Google Shape;341;p6"/>
            <p:cNvSpPr/>
            <p:nvPr/>
          </p:nvSpPr>
          <p:spPr>
            <a:xfrm>
              <a:off x="1115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2" name="Google Shape;342;p6"/>
            <p:cNvSpPr/>
            <p:nvPr/>
          </p:nvSpPr>
          <p:spPr>
            <a:xfrm>
              <a:off x="811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3" name="Google Shape;343;p6"/>
            <p:cNvSpPr/>
            <p:nvPr/>
          </p:nvSpPr>
          <p:spPr>
            <a:xfrm>
              <a:off x="3548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4" name="Google Shape;344;p6"/>
            <p:cNvSpPr/>
            <p:nvPr/>
          </p:nvSpPr>
          <p:spPr>
            <a:xfrm>
              <a:off x="62845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5" name="Google Shape;345;p6"/>
            <p:cNvSpPr/>
            <p:nvPr/>
          </p:nvSpPr>
          <p:spPr>
            <a:xfrm>
              <a:off x="5980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6" name="Google Shape;346;p6"/>
            <p:cNvSpPr/>
            <p:nvPr/>
          </p:nvSpPr>
          <p:spPr>
            <a:xfrm>
              <a:off x="5676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7" name="Google Shape;347;p6"/>
            <p:cNvSpPr/>
            <p:nvPr/>
          </p:nvSpPr>
          <p:spPr>
            <a:xfrm>
              <a:off x="53724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8" name="Google Shape;348;p6"/>
            <p:cNvSpPr/>
            <p:nvPr/>
          </p:nvSpPr>
          <p:spPr>
            <a:xfrm>
              <a:off x="50684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9" name="Google Shape;349;p6"/>
            <p:cNvSpPr/>
            <p:nvPr/>
          </p:nvSpPr>
          <p:spPr>
            <a:xfrm>
              <a:off x="47644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0" name="Google Shape;350;p6"/>
            <p:cNvSpPr/>
            <p:nvPr/>
          </p:nvSpPr>
          <p:spPr>
            <a:xfrm>
              <a:off x="4460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1" name="Google Shape;351;p6"/>
            <p:cNvSpPr/>
            <p:nvPr/>
          </p:nvSpPr>
          <p:spPr>
            <a:xfrm>
              <a:off x="4156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2" name="Google Shape;352;p6"/>
            <p:cNvSpPr/>
            <p:nvPr/>
          </p:nvSpPr>
          <p:spPr>
            <a:xfrm>
              <a:off x="38522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3" name="Google Shape;353;p6"/>
            <p:cNvSpPr/>
            <p:nvPr/>
          </p:nvSpPr>
          <p:spPr>
            <a:xfrm>
              <a:off x="65885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4" name="Google Shape;354;p6"/>
            <p:cNvSpPr/>
            <p:nvPr/>
          </p:nvSpPr>
          <p:spPr>
            <a:xfrm>
              <a:off x="71967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5" name="Google Shape;355;p6"/>
            <p:cNvSpPr/>
            <p:nvPr/>
          </p:nvSpPr>
          <p:spPr>
            <a:xfrm>
              <a:off x="68927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356" name="Google Shape;356;p6"/>
          <p:cNvSpPr/>
          <p:nvPr/>
        </p:nvSpPr>
        <p:spPr>
          <a:xfrm>
            <a:off x="950967" y="641533"/>
            <a:ext cx="10290000" cy="919200"/>
          </a:xfrm>
          <a:prstGeom prst="roundRect">
            <a:avLst>
              <a:gd name="adj" fmla="val 16667"/>
            </a:avLst>
          </a:prstGeom>
          <a:solidFill>
            <a:schemeClr val="accent1"/>
          </a:solidFill>
          <a:ln w="762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57" name="Google Shape;357;p6"/>
          <p:cNvSpPr txBox="1">
            <a:spLocks noGrp="1"/>
          </p:cNvSpPr>
          <p:nvPr>
            <p:ph type="title"/>
          </p:nvPr>
        </p:nvSpPr>
        <p:spPr>
          <a:xfrm>
            <a:off x="950967" y="719333"/>
            <a:ext cx="10290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30245697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ED0E99-C51D-4E04-AA44-5410D8C718A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3F0FA9D7-92C5-4932-8BD7-C9983459F31F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F25A2976-D5BB-4A41-9312-155E4E5378D7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B9815652-DFC4-444D-879B-2A6372F464C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5914D2AB-DD58-4746-B875-8D90D23E26D2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1/8/2025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DCE3DCA6-62AA-4911-9858-06FA49089ED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5F147248-5AEE-47AB-9F7F-FAB2F396AC5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C5C8A20-F7A3-41F1-BDEB-FDFA73989A6D}" type="slidenum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850720477"/>
      </p:ext>
    </p:extLst>
  </p:cSld>
  <p:clrMapOvr>
    <a:masterClrMapping/>
  </p:clrMapOvr>
</p:sldLayout>
</file>

<file path=ppt/slideLayouts/slideLayout9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bg>
      <p:bgPr>
        <a:solidFill>
          <a:schemeClr val="dk1"/>
        </a:solidFill>
        <a:effectLst/>
      </p:bgPr>
    </p:bg>
    <p:spTree>
      <p:nvGrpSpPr>
        <p:cNvPr id="1" name="Shape 4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40" name="Google Shape;440;p8"/>
          <p:cNvGrpSpPr/>
          <p:nvPr/>
        </p:nvGrpSpPr>
        <p:grpSpPr>
          <a:xfrm>
            <a:off x="-184227" y="-399294"/>
            <a:ext cx="13152739" cy="7397993"/>
            <a:chOff x="238125" y="822050"/>
            <a:chExt cx="7136850" cy="4051475"/>
          </a:xfrm>
        </p:grpSpPr>
        <p:sp>
          <p:nvSpPr>
            <p:cNvPr id="441" name="Google Shape;441;p8"/>
            <p:cNvSpPr/>
            <p:nvPr/>
          </p:nvSpPr>
          <p:spPr>
            <a:xfrm>
              <a:off x="238125" y="114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2" name="Google Shape;442;p8"/>
            <p:cNvSpPr/>
            <p:nvPr/>
          </p:nvSpPr>
          <p:spPr>
            <a:xfrm>
              <a:off x="238125" y="27590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3" name="Google Shape;443;p8"/>
            <p:cNvSpPr/>
            <p:nvPr/>
          </p:nvSpPr>
          <p:spPr>
            <a:xfrm>
              <a:off x="238125" y="250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4" name="Google Shape;444;p8"/>
            <p:cNvSpPr/>
            <p:nvPr/>
          </p:nvSpPr>
          <p:spPr>
            <a:xfrm>
              <a:off x="238125" y="22460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5" name="Google Shape;445;p8"/>
            <p:cNvSpPr/>
            <p:nvPr/>
          </p:nvSpPr>
          <p:spPr>
            <a:xfrm>
              <a:off x="238125" y="1971075"/>
              <a:ext cx="7136850" cy="0"/>
            </a:xfrm>
            <a:custGeom>
              <a:avLst/>
              <a:gdLst/>
              <a:ahLst/>
              <a:cxnLst/>
              <a:rect l="l" t="t" r="r" b="b"/>
              <a:pathLst>
                <a:path w="285474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6" name="Google Shape;446;p8"/>
            <p:cNvSpPr/>
            <p:nvPr/>
          </p:nvSpPr>
          <p:spPr>
            <a:xfrm>
              <a:off x="238125" y="169607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7" name="Google Shape;447;p8"/>
            <p:cNvSpPr/>
            <p:nvPr/>
          </p:nvSpPr>
          <p:spPr>
            <a:xfrm>
              <a:off x="238125" y="1420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8" name="Google Shape;448;p8"/>
            <p:cNvSpPr/>
            <p:nvPr/>
          </p:nvSpPr>
          <p:spPr>
            <a:xfrm>
              <a:off x="238125" y="33092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9" name="Google Shape;449;p8"/>
            <p:cNvSpPr/>
            <p:nvPr/>
          </p:nvSpPr>
          <p:spPr>
            <a:xfrm>
              <a:off x="238125" y="30155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0" name="Google Shape;450;p8"/>
            <p:cNvSpPr/>
            <p:nvPr/>
          </p:nvSpPr>
          <p:spPr>
            <a:xfrm>
              <a:off x="238125" y="47439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1" name="Google Shape;451;p8"/>
            <p:cNvSpPr/>
            <p:nvPr/>
          </p:nvSpPr>
          <p:spPr>
            <a:xfrm>
              <a:off x="238125" y="44549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2" name="Google Shape;452;p8"/>
            <p:cNvSpPr/>
            <p:nvPr/>
          </p:nvSpPr>
          <p:spPr>
            <a:xfrm>
              <a:off x="238125" y="4167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3" name="Google Shape;453;p8"/>
            <p:cNvSpPr/>
            <p:nvPr/>
          </p:nvSpPr>
          <p:spPr>
            <a:xfrm>
              <a:off x="238125" y="38817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4" name="Google Shape;454;p8"/>
            <p:cNvSpPr/>
            <p:nvPr/>
          </p:nvSpPr>
          <p:spPr>
            <a:xfrm>
              <a:off x="238125" y="35953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" name="Google Shape;455;p8"/>
            <p:cNvSpPr/>
            <p:nvPr/>
          </p:nvSpPr>
          <p:spPr>
            <a:xfrm>
              <a:off x="5075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" name="Google Shape;456;p8"/>
            <p:cNvSpPr/>
            <p:nvPr/>
          </p:nvSpPr>
          <p:spPr>
            <a:xfrm>
              <a:off x="3244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" name="Google Shape;457;p8"/>
            <p:cNvSpPr/>
            <p:nvPr/>
          </p:nvSpPr>
          <p:spPr>
            <a:xfrm>
              <a:off x="29400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" name="Google Shape;458;p8"/>
            <p:cNvSpPr/>
            <p:nvPr/>
          </p:nvSpPr>
          <p:spPr>
            <a:xfrm>
              <a:off x="2635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" name="Google Shape;459;p8"/>
            <p:cNvSpPr/>
            <p:nvPr/>
          </p:nvSpPr>
          <p:spPr>
            <a:xfrm>
              <a:off x="2331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" name="Google Shape;460;p8"/>
            <p:cNvSpPr/>
            <p:nvPr/>
          </p:nvSpPr>
          <p:spPr>
            <a:xfrm>
              <a:off x="20279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" name="Google Shape;461;p8"/>
            <p:cNvSpPr/>
            <p:nvPr/>
          </p:nvSpPr>
          <p:spPr>
            <a:xfrm>
              <a:off x="17239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" name="Google Shape;462;p8"/>
            <p:cNvSpPr/>
            <p:nvPr/>
          </p:nvSpPr>
          <p:spPr>
            <a:xfrm>
              <a:off x="14197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" name="Google Shape;463;p8"/>
            <p:cNvSpPr/>
            <p:nvPr/>
          </p:nvSpPr>
          <p:spPr>
            <a:xfrm>
              <a:off x="1115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" name="Google Shape;464;p8"/>
            <p:cNvSpPr/>
            <p:nvPr/>
          </p:nvSpPr>
          <p:spPr>
            <a:xfrm>
              <a:off x="811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" name="Google Shape;465;p8"/>
            <p:cNvSpPr/>
            <p:nvPr/>
          </p:nvSpPr>
          <p:spPr>
            <a:xfrm>
              <a:off x="3548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" name="Google Shape;466;p8"/>
            <p:cNvSpPr/>
            <p:nvPr/>
          </p:nvSpPr>
          <p:spPr>
            <a:xfrm>
              <a:off x="62845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" name="Google Shape;467;p8"/>
            <p:cNvSpPr/>
            <p:nvPr/>
          </p:nvSpPr>
          <p:spPr>
            <a:xfrm>
              <a:off x="5980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8" name="Google Shape;468;p8"/>
            <p:cNvSpPr/>
            <p:nvPr/>
          </p:nvSpPr>
          <p:spPr>
            <a:xfrm>
              <a:off x="5676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9" name="Google Shape;469;p8"/>
            <p:cNvSpPr/>
            <p:nvPr/>
          </p:nvSpPr>
          <p:spPr>
            <a:xfrm>
              <a:off x="53724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0" name="Google Shape;470;p8"/>
            <p:cNvSpPr/>
            <p:nvPr/>
          </p:nvSpPr>
          <p:spPr>
            <a:xfrm>
              <a:off x="50684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1" name="Google Shape;471;p8"/>
            <p:cNvSpPr/>
            <p:nvPr/>
          </p:nvSpPr>
          <p:spPr>
            <a:xfrm>
              <a:off x="47644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2" name="Google Shape;472;p8"/>
            <p:cNvSpPr/>
            <p:nvPr/>
          </p:nvSpPr>
          <p:spPr>
            <a:xfrm>
              <a:off x="4460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3" name="Google Shape;473;p8"/>
            <p:cNvSpPr/>
            <p:nvPr/>
          </p:nvSpPr>
          <p:spPr>
            <a:xfrm>
              <a:off x="4156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4" name="Google Shape;474;p8"/>
            <p:cNvSpPr/>
            <p:nvPr/>
          </p:nvSpPr>
          <p:spPr>
            <a:xfrm>
              <a:off x="38522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5" name="Google Shape;475;p8"/>
            <p:cNvSpPr/>
            <p:nvPr/>
          </p:nvSpPr>
          <p:spPr>
            <a:xfrm>
              <a:off x="65885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6" name="Google Shape;476;p8"/>
            <p:cNvSpPr/>
            <p:nvPr/>
          </p:nvSpPr>
          <p:spPr>
            <a:xfrm>
              <a:off x="71967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7" name="Google Shape;477;p8"/>
            <p:cNvSpPr/>
            <p:nvPr/>
          </p:nvSpPr>
          <p:spPr>
            <a:xfrm>
              <a:off x="68927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478" name="Google Shape;478;p8"/>
          <p:cNvSpPr/>
          <p:nvPr/>
        </p:nvSpPr>
        <p:spPr>
          <a:xfrm>
            <a:off x="1693533" y="1056467"/>
            <a:ext cx="8887200" cy="4527200"/>
          </a:xfrm>
          <a:prstGeom prst="roundRect">
            <a:avLst>
              <a:gd name="adj" fmla="val 4928"/>
            </a:avLst>
          </a:prstGeom>
          <a:solidFill>
            <a:schemeClr val="lt1"/>
          </a:solidFill>
          <a:ln w="76200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79" name="Google Shape;479;p8"/>
          <p:cNvSpPr txBox="1">
            <a:spLocks noGrp="1"/>
          </p:cNvSpPr>
          <p:nvPr>
            <p:ph type="title"/>
          </p:nvPr>
        </p:nvSpPr>
        <p:spPr>
          <a:xfrm>
            <a:off x="1999400" y="1056600"/>
            <a:ext cx="8193200" cy="452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13333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endParaRPr/>
          </a:p>
        </p:txBody>
      </p:sp>
      <p:grpSp>
        <p:nvGrpSpPr>
          <p:cNvPr id="480" name="Google Shape;480;p8"/>
          <p:cNvGrpSpPr/>
          <p:nvPr/>
        </p:nvGrpSpPr>
        <p:grpSpPr>
          <a:xfrm flipH="1">
            <a:off x="1012087" y="4413213"/>
            <a:ext cx="1623928" cy="1170579"/>
            <a:chOff x="7783413" y="3715033"/>
            <a:chExt cx="1091839" cy="786961"/>
          </a:xfrm>
        </p:grpSpPr>
        <p:sp>
          <p:nvSpPr>
            <p:cNvPr id="481" name="Google Shape;481;p8"/>
            <p:cNvSpPr/>
            <p:nvPr/>
          </p:nvSpPr>
          <p:spPr>
            <a:xfrm>
              <a:off x="7897928" y="3729311"/>
              <a:ext cx="977324" cy="385808"/>
            </a:xfrm>
            <a:custGeom>
              <a:avLst/>
              <a:gdLst/>
              <a:ahLst/>
              <a:cxnLst/>
              <a:rect l="l" t="t" r="r" b="b"/>
              <a:pathLst>
                <a:path w="21046" h="8309" extrusionOk="0">
                  <a:moveTo>
                    <a:pt x="21045" y="0"/>
                  </a:moveTo>
                  <a:lnTo>
                    <a:pt x="21045" y="4155"/>
                  </a:lnTo>
                  <a:lnTo>
                    <a:pt x="17781" y="4155"/>
                  </a:lnTo>
                  <a:lnTo>
                    <a:pt x="17781" y="8309"/>
                  </a:lnTo>
                  <a:lnTo>
                    <a:pt x="0" y="8309"/>
                  </a:lnTo>
                  <a:lnTo>
                    <a:pt x="0" y="4155"/>
                  </a:lnTo>
                  <a:lnTo>
                    <a:pt x="3264" y="4155"/>
                  </a:lnTo>
                  <a:lnTo>
                    <a:pt x="3264" y="0"/>
                  </a:lnTo>
                  <a:close/>
                </a:path>
              </a:pathLst>
            </a:custGeom>
            <a:solidFill>
              <a:srgbClr val="FFFFFF"/>
            </a:solidFill>
            <a:ln w="1143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2" name="Google Shape;482;p8"/>
            <p:cNvSpPr/>
            <p:nvPr/>
          </p:nvSpPr>
          <p:spPr>
            <a:xfrm>
              <a:off x="7783459" y="4115073"/>
              <a:ext cx="976256" cy="386922"/>
            </a:xfrm>
            <a:custGeom>
              <a:avLst/>
              <a:gdLst/>
              <a:ahLst/>
              <a:cxnLst/>
              <a:rect l="l" t="t" r="r" b="b"/>
              <a:pathLst>
                <a:path w="21023" h="8333" extrusionOk="0">
                  <a:moveTo>
                    <a:pt x="21022" y="1"/>
                  </a:moveTo>
                  <a:lnTo>
                    <a:pt x="21022" y="4178"/>
                  </a:lnTo>
                  <a:lnTo>
                    <a:pt x="17758" y="4178"/>
                  </a:lnTo>
                  <a:lnTo>
                    <a:pt x="17758" y="8332"/>
                  </a:lnTo>
                  <a:lnTo>
                    <a:pt x="0" y="8332"/>
                  </a:lnTo>
                  <a:lnTo>
                    <a:pt x="0" y="4178"/>
                  </a:lnTo>
                  <a:lnTo>
                    <a:pt x="3264" y="4178"/>
                  </a:lnTo>
                  <a:lnTo>
                    <a:pt x="3264" y="1"/>
                  </a:lnTo>
                  <a:close/>
                </a:path>
              </a:pathLst>
            </a:custGeom>
            <a:solidFill>
              <a:srgbClr val="FFFFFF"/>
            </a:solidFill>
            <a:ln w="1143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3" name="Google Shape;483;p8"/>
            <p:cNvSpPr/>
            <p:nvPr/>
          </p:nvSpPr>
          <p:spPr>
            <a:xfrm>
              <a:off x="7783413" y="4294743"/>
              <a:ext cx="825752" cy="192927"/>
            </a:xfrm>
            <a:custGeom>
              <a:avLst/>
              <a:gdLst/>
              <a:ahLst/>
              <a:cxnLst/>
              <a:rect l="l" t="t" r="r" b="b"/>
              <a:pathLst>
                <a:path w="17782" h="4155" extrusionOk="0">
                  <a:moveTo>
                    <a:pt x="17782" y="4155"/>
                  </a:moveTo>
                  <a:lnTo>
                    <a:pt x="1" y="4155"/>
                  </a:lnTo>
                  <a:lnTo>
                    <a:pt x="1" y="1"/>
                  </a:lnTo>
                  <a:lnTo>
                    <a:pt x="17782" y="1"/>
                  </a:lnTo>
                  <a:close/>
                </a:path>
              </a:pathLst>
            </a:custGeom>
            <a:solidFill>
              <a:srgbClr val="FEAE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4" name="Google Shape;484;p8"/>
            <p:cNvSpPr/>
            <p:nvPr/>
          </p:nvSpPr>
          <p:spPr>
            <a:xfrm>
              <a:off x="7783413" y="4294743"/>
              <a:ext cx="825752" cy="27627"/>
            </a:xfrm>
            <a:custGeom>
              <a:avLst/>
              <a:gdLst/>
              <a:ahLst/>
              <a:cxnLst/>
              <a:rect l="l" t="t" r="r" b="b"/>
              <a:pathLst>
                <a:path w="17782" h="595" extrusionOk="0">
                  <a:moveTo>
                    <a:pt x="1" y="1"/>
                  </a:moveTo>
                  <a:lnTo>
                    <a:pt x="1" y="594"/>
                  </a:lnTo>
                  <a:lnTo>
                    <a:pt x="17782" y="594"/>
                  </a:lnTo>
                  <a:lnTo>
                    <a:pt x="17782" y="1"/>
                  </a:lnTo>
                  <a:close/>
                </a:path>
              </a:pathLst>
            </a:custGeom>
            <a:solidFill>
              <a:srgbClr val="FCCC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5" name="Google Shape;485;p8"/>
            <p:cNvSpPr/>
            <p:nvPr/>
          </p:nvSpPr>
          <p:spPr>
            <a:xfrm>
              <a:off x="7853394" y="429474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0" y="1"/>
                  </a:moveTo>
                  <a:lnTo>
                    <a:pt x="0" y="4155"/>
                  </a:lnTo>
                  <a:lnTo>
                    <a:pt x="776" y="4155"/>
                  </a:lnTo>
                  <a:lnTo>
                    <a:pt x="776" y="1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6" name="Google Shape;486;p8"/>
            <p:cNvSpPr/>
            <p:nvPr/>
          </p:nvSpPr>
          <p:spPr>
            <a:xfrm>
              <a:off x="7961500" y="429474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0" y="1"/>
                  </a:moveTo>
                  <a:lnTo>
                    <a:pt x="0" y="4155"/>
                  </a:lnTo>
                  <a:lnTo>
                    <a:pt x="776" y="4155"/>
                  </a:lnTo>
                  <a:lnTo>
                    <a:pt x="776" y="1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7" name="Google Shape;487;p8"/>
            <p:cNvSpPr/>
            <p:nvPr/>
          </p:nvSpPr>
          <p:spPr>
            <a:xfrm>
              <a:off x="8070675" y="4294743"/>
              <a:ext cx="35014" cy="192927"/>
            </a:xfrm>
            <a:custGeom>
              <a:avLst/>
              <a:gdLst/>
              <a:ahLst/>
              <a:cxnLst/>
              <a:rect l="l" t="t" r="r" b="b"/>
              <a:pathLst>
                <a:path w="754" h="4155" extrusionOk="0">
                  <a:moveTo>
                    <a:pt x="0" y="1"/>
                  </a:moveTo>
                  <a:lnTo>
                    <a:pt x="0" y="4155"/>
                  </a:lnTo>
                  <a:lnTo>
                    <a:pt x="754" y="4155"/>
                  </a:lnTo>
                  <a:lnTo>
                    <a:pt x="754" y="1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8" name="Google Shape;488;p8"/>
            <p:cNvSpPr/>
            <p:nvPr/>
          </p:nvSpPr>
          <p:spPr>
            <a:xfrm>
              <a:off x="8178782" y="429474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0" y="1"/>
                  </a:moveTo>
                  <a:lnTo>
                    <a:pt x="0" y="4155"/>
                  </a:lnTo>
                  <a:lnTo>
                    <a:pt x="777" y="4155"/>
                  </a:lnTo>
                  <a:lnTo>
                    <a:pt x="777" y="1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9" name="Google Shape;489;p8"/>
            <p:cNvSpPr/>
            <p:nvPr/>
          </p:nvSpPr>
          <p:spPr>
            <a:xfrm>
              <a:off x="8286888" y="429474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1" y="1"/>
                  </a:moveTo>
                  <a:lnTo>
                    <a:pt x="1" y="4155"/>
                  </a:lnTo>
                  <a:lnTo>
                    <a:pt x="777" y="4155"/>
                  </a:lnTo>
                  <a:lnTo>
                    <a:pt x="777" y="1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0" name="Google Shape;490;p8"/>
            <p:cNvSpPr/>
            <p:nvPr/>
          </p:nvSpPr>
          <p:spPr>
            <a:xfrm>
              <a:off x="8394995" y="429474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1" y="1"/>
                  </a:moveTo>
                  <a:lnTo>
                    <a:pt x="1" y="4155"/>
                  </a:lnTo>
                  <a:lnTo>
                    <a:pt x="777" y="4155"/>
                  </a:lnTo>
                  <a:lnTo>
                    <a:pt x="777" y="1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1" name="Google Shape;491;p8"/>
            <p:cNvSpPr/>
            <p:nvPr/>
          </p:nvSpPr>
          <p:spPr>
            <a:xfrm>
              <a:off x="8503147" y="429474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0" y="1"/>
                  </a:moveTo>
                  <a:lnTo>
                    <a:pt x="0" y="4155"/>
                  </a:lnTo>
                  <a:lnTo>
                    <a:pt x="776" y="4155"/>
                  </a:lnTo>
                  <a:lnTo>
                    <a:pt x="776" y="1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2" name="Google Shape;492;p8"/>
            <p:cNvSpPr/>
            <p:nvPr/>
          </p:nvSpPr>
          <p:spPr>
            <a:xfrm>
              <a:off x="8101417" y="4294743"/>
              <a:ext cx="451558" cy="192927"/>
            </a:xfrm>
            <a:custGeom>
              <a:avLst/>
              <a:gdLst/>
              <a:ahLst/>
              <a:cxnLst/>
              <a:rect l="l" t="t" r="r" b="b"/>
              <a:pathLst>
                <a:path w="9724" h="4155" extrusionOk="0">
                  <a:moveTo>
                    <a:pt x="0" y="1"/>
                  </a:moveTo>
                  <a:lnTo>
                    <a:pt x="0" y="4155"/>
                  </a:lnTo>
                  <a:lnTo>
                    <a:pt x="9724" y="4155"/>
                  </a:lnTo>
                  <a:lnTo>
                    <a:pt x="9724" y="1"/>
                  </a:lnTo>
                  <a:close/>
                </a:path>
              </a:pathLst>
            </a:custGeom>
            <a:solidFill>
              <a:srgbClr val="FFE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3" name="Google Shape;493;p8"/>
            <p:cNvSpPr/>
            <p:nvPr/>
          </p:nvSpPr>
          <p:spPr>
            <a:xfrm>
              <a:off x="8438460" y="4294743"/>
              <a:ext cx="114515" cy="192927"/>
            </a:xfrm>
            <a:custGeom>
              <a:avLst/>
              <a:gdLst/>
              <a:ahLst/>
              <a:cxnLst/>
              <a:rect l="l" t="t" r="r" b="b"/>
              <a:pathLst>
                <a:path w="2466" h="4155" extrusionOk="0">
                  <a:moveTo>
                    <a:pt x="1" y="1"/>
                  </a:moveTo>
                  <a:lnTo>
                    <a:pt x="1" y="4155"/>
                  </a:lnTo>
                  <a:lnTo>
                    <a:pt x="2466" y="4155"/>
                  </a:lnTo>
                  <a:lnTo>
                    <a:pt x="2466" y="1"/>
                  </a:lnTo>
                  <a:close/>
                </a:path>
              </a:pathLst>
            </a:custGeom>
            <a:solidFill>
              <a:srgbClr val="FCE8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4" name="Google Shape;494;p8"/>
            <p:cNvSpPr/>
            <p:nvPr/>
          </p:nvSpPr>
          <p:spPr>
            <a:xfrm>
              <a:off x="7934985" y="4101862"/>
              <a:ext cx="825752" cy="192927"/>
            </a:xfrm>
            <a:custGeom>
              <a:avLst/>
              <a:gdLst/>
              <a:ahLst/>
              <a:cxnLst/>
              <a:rect l="l" t="t" r="r" b="b"/>
              <a:pathLst>
                <a:path w="17782" h="4155" extrusionOk="0">
                  <a:moveTo>
                    <a:pt x="1" y="4155"/>
                  </a:moveTo>
                  <a:lnTo>
                    <a:pt x="17782" y="4155"/>
                  </a:lnTo>
                  <a:lnTo>
                    <a:pt x="17782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EAE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5" name="Google Shape;495;p8"/>
            <p:cNvSpPr/>
            <p:nvPr/>
          </p:nvSpPr>
          <p:spPr>
            <a:xfrm>
              <a:off x="7934985" y="4101862"/>
              <a:ext cx="825752" cy="27581"/>
            </a:xfrm>
            <a:custGeom>
              <a:avLst/>
              <a:gdLst/>
              <a:ahLst/>
              <a:cxnLst/>
              <a:rect l="l" t="t" r="r" b="b"/>
              <a:pathLst>
                <a:path w="17782" h="594" extrusionOk="0">
                  <a:moveTo>
                    <a:pt x="1" y="0"/>
                  </a:moveTo>
                  <a:lnTo>
                    <a:pt x="1" y="594"/>
                  </a:lnTo>
                  <a:lnTo>
                    <a:pt x="17782" y="594"/>
                  </a:lnTo>
                  <a:lnTo>
                    <a:pt x="17782" y="0"/>
                  </a:lnTo>
                  <a:close/>
                </a:path>
              </a:pathLst>
            </a:custGeom>
            <a:solidFill>
              <a:srgbClr val="FCCC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6" name="Google Shape;496;p8"/>
            <p:cNvSpPr/>
            <p:nvPr/>
          </p:nvSpPr>
          <p:spPr>
            <a:xfrm>
              <a:off x="8004966" y="4101862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6" y="4155"/>
                  </a:moveTo>
                  <a:lnTo>
                    <a:pt x="0" y="4155"/>
                  </a:lnTo>
                  <a:lnTo>
                    <a:pt x="0" y="0"/>
                  </a:lnTo>
                  <a:lnTo>
                    <a:pt x="776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7" name="Google Shape;497;p8"/>
            <p:cNvSpPr/>
            <p:nvPr/>
          </p:nvSpPr>
          <p:spPr>
            <a:xfrm>
              <a:off x="8113072" y="4101862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6" y="4155"/>
                  </a:moveTo>
                  <a:lnTo>
                    <a:pt x="0" y="4155"/>
                  </a:lnTo>
                  <a:lnTo>
                    <a:pt x="0" y="0"/>
                  </a:lnTo>
                  <a:lnTo>
                    <a:pt x="776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8" name="Google Shape;498;p8"/>
            <p:cNvSpPr/>
            <p:nvPr/>
          </p:nvSpPr>
          <p:spPr>
            <a:xfrm>
              <a:off x="8221179" y="4101862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5"/>
                  </a:moveTo>
                  <a:lnTo>
                    <a:pt x="0" y="4155"/>
                  </a:lnTo>
                  <a:lnTo>
                    <a:pt x="0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9" name="Google Shape;499;p8"/>
            <p:cNvSpPr/>
            <p:nvPr/>
          </p:nvSpPr>
          <p:spPr>
            <a:xfrm>
              <a:off x="8330354" y="4101862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5"/>
                  </a:moveTo>
                  <a:lnTo>
                    <a:pt x="0" y="4155"/>
                  </a:lnTo>
                  <a:lnTo>
                    <a:pt x="0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0" name="Google Shape;500;p8"/>
            <p:cNvSpPr/>
            <p:nvPr/>
          </p:nvSpPr>
          <p:spPr>
            <a:xfrm>
              <a:off x="8438460" y="4101862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5"/>
                  </a:moveTo>
                  <a:lnTo>
                    <a:pt x="1" y="4155"/>
                  </a:lnTo>
                  <a:lnTo>
                    <a:pt x="1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1" name="Google Shape;501;p8"/>
            <p:cNvSpPr/>
            <p:nvPr/>
          </p:nvSpPr>
          <p:spPr>
            <a:xfrm>
              <a:off x="8546567" y="4101862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5"/>
                  </a:moveTo>
                  <a:lnTo>
                    <a:pt x="1" y="4155"/>
                  </a:lnTo>
                  <a:lnTo>
                    <a:pt x="1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2" name="Google Shape;502;p8"/>
            <p:cNvSpPr/>
            <p:nvPr/>
          </p:nvSpPr>
          <p:spPr>
            <a:xfrm>
              <a:off x="8654719" y="4101862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6" y="4155"/>
                  </a:moveTo>
                  <a:lnTo>
                    <a:pt x="0" y="4155"/>
                  </a:lnTo>
                  <a:lnTo>
                    <a:pt x="0" y="0"/>
                  </a:lnTo>
                  <a:lnTo>
                    <a:pt x="776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3" name="Google Shape;503;p8"/>
            <p:cNvSpPr/>
            <p:nvPr/>
          </p:nvSpPr>
          <p:spPr>
            <a:xfrm>
              <a:off x="8252989" y="4101862"/>
              <a:ext cx="451558" cy="192927"/>
            </a:xfrm>
            <a:custGeom>
              <a:avLst/>
              <a:gdLst/>
              <a:ahLst/>
              <a:cxnLst/>
              <a:rect l="l" t="t" r="r" b="b"/>
              <a:pathLst>
                <a:path w="9724" h="4155" extrusionOk="0">
                  <a:moveTo>
                    <a:pt x="9724" y="4155"/>
                  </a:moveTo>
                  <a:lnTo>
                    <a:pt x="0" y="4155"/>
                  </a:lnTo>
                  <a:lnTo>
                    <a:pt x="0" y="0"/>
                  </a:lnTo>
                  <a:lnTo>
                    <a:pt x="9724" y="0"/>
                  </a:lnTo>
                  <a:close/>
                </a:path>
              </a:pathLst>
            </a:custGeom>
            <a:solidFill>
              <a:srgbClr val="FFE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4" name="Google Shape;504;p8"/>
            <p:cNvSpPr/>
            <p:nvPr/>
          </p:nvSpPr>
          <p:spPr>
            <a:xfrm>
              <a:off x="8590032" y="4101862"/>
              <a:ext cx="114515" cy="192927"/>
            </a:xfrm>
            <a:custGeom>
              <a:avLst/>
              <a:gdLst/>
              <a:ahLst/>
              <a:cxnLst/>
              <a:rect l="l" t="t" r="r" b="b"/>
              <a:pathLst>
                <a:path w="2466" h="4155" extrusionOk="0">
                  <a:moveTo>
                    <a:pt x="2466" y="4155"/>
                  </a:moveTo>
                  <a:lnTo>
                    <a:pt x="1" y="4155"/>
                  </a:lnTo>
                  <a:lnTo>
                    <a:pt x="1" y="0"/>
                  </a:lnTo>
                  <a:lnTo>
                    <a:pt x="2466" y="0"/>
                  </a:lnTo>
                  <a:close/>
                </a:path>
              </a:pathLst>
            </a:custGeom>
            <a:solidFill>
              <a:srgbClr val="FCE8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5" name="Google Shape;505;p8"/>
            <p:cNvSpPr/>
            <p:nvPr/>
          </p:nvSpPr>
          <p:spPr>
            <a:xfrm>
              <a:off x="7898949" y="3907914"/>
              <a:ext cx="825752" cy="192927"/>
            </a:xfrm>
            <a:custGeom>
              <a:avLst/>
              <a:gdLst/>
              <a:ahLst/>
              <a:cxnLst/>
              <a:rect l="l" t="t" r="r" b="b"/>
              <a:pathLst>
                <a:path w="17782" h="4155" extrusionOk="0">
                  <a:moveTo>
                    <a:pt x="1" y="4155"/>
                  </a:moveTo>
                  <a:lnTo>
                    <a:pt x="17782" y="4155"/>
                  </a:lnTo>
                  <a:lnTo>
                    <a:pt x="17782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EAE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6" name="Google Shape;506;p8"/>
            <p:cNvSpPr/>
            <p:nvPr/>
          </p:nvSpPr>
          <p:spPr>
            <a:xfrm>
              <a:off x="7898949" y="3907914"/>
              <a:ext cx="825752" cy="27581"/>
            </a:xfrm>
            <a:custGeom>
              <a:avLst/>
              <a:gdLst/>
              <a:ahLst/>
              <a:cxnLst/>
              <a:rect l="l" t="t" r="r" b="b"/>
              <a:pathLst>
                <a:path w="17782" h="594" extrusionOk="0">
                  <a:moveTo>
                    <a:pt x="1" y="0"/>
                  </a:moveTo>
                  <a:lnTo>
                    <a:pt x="1" y="594"/>
                  </a:lnTo>
                  <a:lnTo>
                    <a:pt x="17782" y="594"/>
                  </a:lnTo>
                  <a:lnTo>
                    <a:pt x="17782" y="0"/>
                  </a:lnTo>
                  <a:close/>
                </a:path>
              </a:pathLst>
            </a:custGeom>
            <a:solidFill>
              <a:srgbClr val="FCCC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7" name="Google Shape;507;p8"/>
            <p:cNvSpPr/>
            <p:nvPr/>
          </p:nvSpPr>
          <p:spPr>
            <a:xfrm>
              <a:off x="7968930" y="3907914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6" y="4155"/>
                  </a:moveTo>
                  <a:lnTo>
                    <a:pt x="0" y="4155"/>
                  </a:lnTo>
                  <a:lnTo>
                    <a:pt x="0" y="0"/>
                  </a:lnTo>
                  <a:lnTo>
                    <a:pt x="776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8" name="Google Shape;508;p8"/>
            <p:cNvSpPr/>
            <p:nvPr/>
          </p:nvSpPr>
          <p:spPr>
            <a:xfrm>
              <a:off x="8077037" y="3907914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6" y="4155"/>
                  </a:moveTo>
                  <a:lnTo>
                    <a:pt x="0" y="4155"/>
                  </a:lnTo>
                  <a:lnTo>
                    <a:pt x="0" y="0"/>
                  </a:lnTo>
                  <a:lnTo>
                    <a:pt x="776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9" name="Google Shape;509;p8"/>
            <p:cNvSpPr/>
            <p:nvPr/>
          </p:nvSpPr>
          <p:spPr>
            <a:xfrm>
              <a:off x="8185143" y="3907914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6" y="4155"/>
                  </a:moveTo>
                  <a:lnTo>
                    <a:pt x="0" y="4155"/>
                  </a:lnTo>
                  <a:lnTo>
                    <a:pt x="0" y="0"/>
                  </a:lnTo>
                  <a:lnTo>
                    <a:pt x="776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0" name="Google Shape;510;p8"/>
            <p:cNvSpPr/>
            <p:nvPr/>
          </p:nvSpPr>
          <p:spPr>
            <a:xfrm>
              <a:off x="8293250" y="3907914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5"/>
                  </a:moveTo>
                  <a:lnTo>
                    <a:pt x="1" y="4155"/>
                  </a:lnTo>
                  <a:lnTo>
                    <a:pt x="1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1" name="Google Shape;511;p8"/>
            <p:cNvSpPr/>
            <p:nvPr/>
          </p:nvSpPr>
          <p:spPr>
            <a:xfrm>
              <a:off x="8402425" y="3907914"/>
              <a:ext cx="35014" cy="192927"/>
            </a:xfrm>
            <a:custGeom>
              <a:avLst/>
              <a:gdLst/>
              <a:ahLst/>
              <a:cxnLst/>
              <a:rect l="l" t="t" r="r" b="b"/>
              <a:pathLst>
                <a:path w="754" h="4155" extrusionOk="0">
                  <a:moveTo>
                    <a:pt x="754" y="4155"/>
                  </a:moveTo>
                  <a:lnTo>
                    <a:pt x="1" y="4155"/>
                  </a:lnTo>
                  <a:lnTo>
                    <a:pt x="1" y="0"/>
                  </a:lnTo>
                  <a:lnTo>
                    <a:pt x="754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2" name="Google Shape;512;p8"/>
            <p:cNvSpPr/>
            <p:nvPr/>
          </p:nvSpPr>
          <p:spPr>
            <a:xfrm>
              <a:off x="8510531" y="3907914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5"/>
                  </a:moveTo>
                  <a:lnTo>
                    <a:pt x="1" y="4155"/>
                  </a:lnTo>
                  <a:lnTo>
                    <a:pt x="1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3" name="Google Shape;513;p8"/>
            <p:cNvSpPr/>
            <p:nvPr/>
          </p:nvSpPr>
          <p:spPr>
            <a:xfrm>
              <a:off x="8618638" y="3907914"/>
              <a:ext cx="36128" cy="192927"/>
            </a:xfrm>
            <a:custGeom>
              <a:avLst/>
              <a:gdLst/>
              <a:ahLst/>
              <a:cxnLst/>
              <a:rect l="l" t="t" r="r" b="b"/>
              <a:pathLst>
                <a:path w="778" h="4155" extrusionOk="0">
                  <a:moveTo>
                    <a:pt x="777" y="4155"/>
                  </a:moveTo>
                  <a:lnTo>
                    <a:pt x="1" y="4155"/>
                  </a:lnTo>
                  <a:lnTo>
                    <a:pt x="1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4" name="Google Shape;514;p8"/>
            <p:cNvSpPr/>
            <p:nvPr/>
          </p:nvSpPr>
          <p:spPr>
            <a:xfrm>
              <a:off x="8216953" y="3907914"/>
              <a:ext cx="451558" cy="192927"/>
            </a:xfrm>
            <a:custGeom>
              <a:avLst/>
              <a:gdLst/>
              <a:ahLst/>
              <a:cxnLst/>
              <a:rect l="l" t="t" r="r" b="b"/>
              <a:pathLst>
                <a:path w="9724" h="4155" extrusionOk="0">
                  <a:moveTo>
                    <a:pt x="9724" y="4155"/>
                  </a:moveTo>
                  <a:lnTo>
                    <a:pt x="0" y="4155"/>
                  </a:lnTo>
                  <a:lnTo>
                    <a:pt x="0" y="0"/>
                  </a:lnTo>
                  <a:lnTo>
                    <a:pt x="9724" y="0"/>
                  </a:lnTo>
                  <a:close/>
                </a:path>
              </a:pathLst>
            </a:custGeom>
            <a:solidFill>
              <a:srgbClr val="FFE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5" name="Google Shape;515;p8"/>
            <p:cNvSpPr/>
            <p:nvPr/>
          </p:nvSpPr>
          <p:spPr>
            <a:xfrm>
              <a:off x="8553997" y="3907914"/>
              <a:ext cx="114515" cy="192927"/>
            </a:xfrm>
            <a:custGeom>
              <a:avLst/>
              <a:gdLst/>
              <a:ahLst/>
              <a:cxnLst/>
              <a:rect l="l" t="t" r="r" b="b"/>
              <a:pathLst>
                <a:path w="2466" h="4155" extrusionOk="0">
                  <a:moveTo>
                    <a:pt x="2466" y="4155"/>
                  </a:moveTo>
                  <a:lnTo>
                    <a:pt x="1" y="4155"/>
                  </a:lnTo>
                  <a:lnTo>
                    <a:pt x="1" y="0"/>
                  </a:lnTo>
                  <a:lnTo>
                    <a:pt x="2466" y="0"/>
                  </a:lnTo>
                  <a:close/>
                </a:path>
              </a:pathLst>
            </a:custGeom>
            <a:solidFill>
              <a:srgbClr val="FCE8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6" name="Google Shape;516;p8"/>
            <p:cNvSpPr/>
            <p:nvPr/>
          </p:nvSpPr>
          <p:spPr>
            <a:xfrm>
              <a:off x="8050521" y="3715033"/>
              <a:ext cx="824684" cy="192927"/>
            </a:xfrm>
            <a:custGeom>
              <a:avLst/>
              <a:gdLst/>
              <a:ahLst/>
              <a:cxnLst/>
              <a:rect l="l" t="t" r="r" b="b"/>
              <a:pathLst>
                <a:path w="17759" h="4155" extrusionOk="0">
                  <a:moveTo>
                    <a:pt x="1" y="4154"/>
                  </a:moveTo>
                  <a:lnTo>
                    <a:pt x="17759" y="4154"/>
                  </a:lnTo>
                  <a:lnTo>
                    <a:pt x="17759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EAE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7" name="Google Shape;517;p8"/>
            <p:cNvSpPr/>
            <p:nvPr/>
          </p:nvSpPr>
          <p:spPr>
            <a:xfrm>
              <a:off x="8050521" y="3715033"/>
              <a:ext cx="824684" cy="27581"/>
            </a:xfrm>
            <a:custGeom>
              <a:avLst/>
              <a:gdLst/>
              <a:ahLst/>
              <a:cxnLst/>
              <a:rect l="l" t="t" r="r" b="b"/>
              <a:pathLst>
                <a:path w="17759" h="594" extrusionOk="0">
                  <a:moveTo>
                    <a:pt x="1" y="0"/>
                  </a:moveTo>
                  <a:lnTo>
                    <a:pt x="1" y="594"/>
                  </a:lnTo>
                  <a:lnTo>
                    <a:pt x="17759" y="594"/>
                  </a:lnTo>
                  <a:lnTo>
                    <a:pt x="17759" y="0"/>
                  </a:lnTo>
                  <a:close/>
                </a:path>
              </a:pathLst>
            </a:custGeom>
            <a:solidFill>
              <a:srgbClr val="FCCC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8" name="Google Shape;518;p8"/>
            <p:cNvSpPr/>
            <p:nvPr/>
          </p:nvSpPr>
          <p:spPr>
            <a:xfrm>
              <a:off x="8120502" y="371503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6" y="4154"/>
                  </a:moveTo>
                  <a:lnTo>
                    <a:pt x="0" y="4154"/>
                  </a:lnTo>
                  <a:lnTo>
                    <a:pt x="0" y="0"/>
                  </a:lnTo>
                  <a:lnTo>
                    <a:pt x="776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9" name="Google Shape;519;p8"/>
            <p:cNvSpPr/>
            <p:nvPr/>
          </p:nvSpPr>
          <p:spPr>
            <a:xfrm>
              <a:off x="8228609" y="371503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6" y="4154"/>
                  </a:moveTo>
                  <a:lnTo>
                    <a:pt x="0" y="4154"/>
                  </a:lnTo>
                  <a:lnTo>
                    <a:pt x="0" y="0"/>
                  </a:lnTo>
                  <a:lnTo>
                    <a:pt x="776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0" name="Google Shape;520;p8"/>
            <p:cNvSpPr/>
            <p:nvPr/>
          </p:nvSpPr>
          <p:spPr>
            <a:xfrm>
              <a:off x="8336715" y="371503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4"/>
                  </a:moveTo>
                  <a:lnTo>
                    <a:pt x="0" y="4154"/>
                  </a:lnTo>
                  <a:lnTo>
                    <a:pt x="0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1" name="Google Shape;521;p8"/>
            <p:cNvSpPr/>
            <p:nvPr/>
          </p:nvSpPr>
          <p:spPr>
            <a:xfrm>
              <a:off x="8444822" y="371503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4"/>
                  </a:moveTo>
                  <a:lnTo>
                    <a:pt x="1" y="4154"/>
                  </a:lnTo>
                  <a:lnTo>
                    <a:pt x="1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2" name="Google Shape;522;p8"/>
            <p:cNvSpPr/>
            <p:nvPr/>
          </p:nvSpPr>
          <p:spPr>
            <a:xfrm>
              <a:off x="8552928" y="371503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4"/>
                  </a:moveTo>
                  <a:lnTo>
                    <a:pt x="1" y="4154"/>
                  </a:lnTo>
                  <a:lnTo>
                    <a:pt x="1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3" name="Google Shape;523;p8"/>
            <p:cNvSpPr/>
            <p:nvPr/>
          </p:nvSpPr>
          <p:spPr>
            <a:xfrm>
              <a:off x="8662103" y="371503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4"/>
                  </a:moveTo>
                  <a:lnTo>
                    <a:pt x="1" y="4154"/>
                  </a:lnTo>
                  <a:lnTo>
                    <a:pt x="1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4" name="Google Shape;524;p8"/>
            <p:cNvSpPr/>
            <p:nvPr/>
          </p:nvSpPr>
          <p:spPr>
            <a:xfrm>
              <a:off x="8770210" y="3715033"/>
              <a:ext cx="36128" cy="192927"/>
            </a:xfrm>
            <a:custGeom>
              <a:avLst/>
              <a:gdLst/>
              <a:ahLst/>
              <a:cxnLst/>
              <a:rect l="l" t="t" r="r" b="b"/>
              <a:pathLst>
                <a:path w="778" h="4155" extrusionOk="0">
                  <a:moveTo>
                    <a:pt x="777" y="4154"/>
                  </a:moveTo>
                  <a:lnTo>
                    <a:pt x="1" y="4154"/>
                  </a:lnTo>
                  <a:lnTo>
                    <a:pt x="1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5" name="Google Shape;525;p8"/>
            <p:cNvSpPr/>
            <p:nvPr/>
          </p:nvSpPr>
          <p:spPr>
            <a:xfrm>
              <a:off x="8368525" y="3715033"/>
              <a:ext cx="451558" cy="192927"/>
            </a:xfrm>
            <a:custGeom>
              <a:avLst/>
              <a:gdLst/>
              <a:ahLst/>
              <a:cxnLst/>
              <a:rect l="l" t="t" r="r" b="b"/>
              <a:pathLst>
                <a:path w="9724" h="4155" extrusionOk="0">
                  <a:moveTo>
                    <a:pt x="9724" y="4154"/>
                  </a:moveTo>
                  <a:lnTo>
                    <a:pt x="0" y="4154"/>
                  </a:lnTo>
                  <a:lnTo>
                    <a:pt x="0" y="0"/>
                  </a:lnTo>
                  <a:lnTo>
                    <a:pt x="9724" y="0"/>
                  </a:lnTo>
                  <a:close/>
                </a:path>
              </a:pathLst>
            </a:custGeom>
            <a:solidFill>
              <a:srgbClr val="FFE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6" name="Google Shape;526;p8"/>
            <p:cNvSpPr/>
            <p:nvPr/>
          </p:nvSpPr>
          <p:spPr>
            <a:xfrm>
              <a:off x="8705569" y="3715033"/>
              <a:ext cx="114515" cy="192927"/>
            </a:xfrm>
            <a:custGeom>
              <a:avLst/>
              <a:gdLst/>
              <a:ahLst/>
              <a:cxnLst/>
              <a:rect l="l" t="t" r="r" b="b"/>
              <a:pathLst>
                <a:path w="2466" h="4155" extrusionOk="0">
                  <a:moveTo>
                    <a:pt x="2466" y="4154"/>
                  </a:moveTo>
                  <a:lnTo>
                    <a:pt x="1" y="4154"/>
                  </a:lnTo>
                  <a:lnTo>
                    <a:pt x="1" y="0"/>
                  </a:lnTo>
                  <a:lnTo>
                    <a:pt x="2466" y="0"/>
                  </a:lnTo>
                  <a:close/>
                </a:path>
              </a:pathLst>
            </a:custGeom>
            <a:solidFill>
              <a:srgbClr val="FCE8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527" name="Google Shape;527;p8"/>
          <p:cNvSpPr/>
          <p:nvPr/>
        </p:nvSpPr>
        <p:spPr>
          <a:xfrm>
            <a:off x="869030" y="2337764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28" name="Google Shape;528;p8"/>
          <p:cNvSpPr/>
          <p:nvPr/>
        </p:nvSpPr>
        <p:spPr>
          <a:xfrm>
            <a:off x="1023630" y="3446431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529" name="Google Shape;529;p8"/>
          <p:cNvGrpSpPr/>
          <p:nvPr/>
        </p:nvGrpSpPr>
        <p:grpSpPr>
          <a:xfrm>
            <a:off x="9799365" y="3446429"/>
            <a:ext cx="1169808" cy="1170627"/>
            <a:chOff x="6076688" y="1982663"/>
            <a:chExt cx="564797" cy="565193"/>
          </a:xfrm>
        </p:grpSpPr>
        <p:sp>
          <p:nvSpPr>
            <p:cNvPr id="530" name="Google Shape;530;p8"/>
            <p:cNvSpPr/>
            <p:nvPr/>
          </p:nvSpPr>
          <p:spPr>
            <a:xfrm>
              <a:off x="6076688" y="1982677"/>
              <a:ext cx="564797" cy="565178"/>
            </a:xfrm>
            <a:custGeom>
              <a:avLst/>
              <a:gdLst/>
              <a:ahLst/>
              <a:cxnLst/>
              <a:rect l="l" t="t" r="r" b="b"/>
              <a:pathLst>
                <a:path w="19278" h="19291" extrusionOk="0">
                  <a:moveTo>
                    <a:pt x="9645" y="19290"/>
                  </a:moveTo>
                  <a:cubicBezTo>
                    <a:pt x="14952" y="19290"/>
                    <a:pt x="19277" y="14952"/>
                    <a:pt x="19277" y="9645"/>
                  </a:cubicBezTo>
                  <a:cubicBezTo>
                    <a:pt x="19277" y="4339"/>
                    <a:pt x="14952" y="1"/>
                    <a:pt x="9645" y="1"/>
                  </a:cubicBezTo>
                  <a:cubicBezTo>
                    <a:pt x="4326" y="1"/>
                    <a:pt x="0" y="4339"/>
                    <a:pt x="0" y="9645"/>
                  </a:cubicBezTo>
                  <a:cubicBezTo>
                    <a:pt x="0" y="14952"/>
                    <a:pt x="4326" y="19290"/>
                    <a:pt x="9645" y="19290"/>
                  </a:cubicBezTo>
                  <a:close/>
                </a:path>
              </a:pathLst>
            </a:custGeom>
            <a:solidFill>
              <a:srgbClr val="F2A900"/>
            </a:solidFill>
            <a:ln w="1143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1" name="Google Shape;531;p8"/>
            <p:cNvSpPr/>
            <p:nvPr/>
          </p:nvSpPr>
          <p:spPr>
            <a:xfrm>
              <a:off x="6076688" y="1982663"/>
              <a:ext cx="564797" cy="565178"/>
            </a:xfrm>
            <a:custGeom>
              <a:avLst/>
              <a:gdLst/>
              <a:ahLst/>
              <a:cxnLst/>
              <a:rect l="l" t="t" r="r" b="b"/>
              <a:pathLst>
                <a:path w="19278" h="19291" extrusionOk="0">
                  <a:moveTo>
                    <a:pt x="9645" y="19290"/>
                  </a:moveTo>
                  <a:cubicBezTo>
                    <a:pt x="14952" y="19290"/>
                    <a:pt x="19277" y="14952"/>
                    <a:pt x="19277" y="9645"/>
                  </a:cubicBezTo>
                  <a:cubicBezTo>
                    <a:pt x="19277" y="4339"/>
                    <a:pt x="14952" y="1"/>
                    <a:pt x="9645" y="1"/>
                  </a:cubicBezTo>
                  <a:cubicBezTo>
                    <a:pt x="4326" y="1"/>
                    <a:pt x="0" y="4339"/>
                    <a:pt x="0" y="9645"/>
                  </a:cubicBezTo>
                  <a:cubicBezTo>
                    <a:pt x="0" y="14952"/>
                    <a:pt x="4326" y="19290"/>
                    <a:pt x="9645" y="19290"/>
                  </a:cubicBezTo>
                  <a:close/>
                </a:path>
              </a:pathLst>
            </a:custGeom>
            <a:solidFill>
              <a:srgbClr val="F2A9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2" name="Google Shape;532;p8"/>
            <p:cNvSpPr/>
            <p:nvPr/>
          </p:nvSpPr>
          <p:spPr>
            <a:xfrm>
              <a:off x="6131561" y="2037567"/>
              <a:ext cx="455019" cy="455371"/>
            </a:xfrm>
            <a:custGeom>
              <a:avLst/>
              <a:gdLst/>
              <a:ahLst/>
              <a:cxnLst/>
              <a:rect l="l" t="t" r="r" b="b"/>
              <a:pathLst>
                <a:path w="15531" h="15543" extrusionOk="0">
                  <a:moveTo>
                    <a:pt x="7772" y="15543"/>
                  </a:moveTo>
                  <a:cubicBezTo>
                    <a:pt x="12048" y="15543"/>
                    <a:pt x="15531" y="12047"/>
                    <a:pt x="15531" y="7771"/>
                  </a:cubicBezTo>
                  <a:cubicBezTo>
                    <a:pt x="15531" y="3496"/>
                    <a:pt x="12048" y="0"/>
                    <a:pt x="7772" y="0"/>
                  </a:cubicBezTo>
                  <a:cubicBezTo>
                    <a:pt x="3484" y="0"/>
                    <a:pt x="1" y="3496"/>
                    <a:pt x="1" y="7771"/>
                  </a:cubicBezTo>
                  <a:cubicBezTo>
                    <a:pt x="1" y="12047"/>
                    <a:pt x="3484" y="15543"/>
                    <a:pt x="7772" y="15543"/>
                  </a:cubicBezTo>
                  <a:close/>
                </a:path>
              </a:pathLst>
            </a:custGeom>
            <a:solidFill>
              <a:srgbClr val="FFD5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3" name="Google Shape;533;p8"/>
            <p:cNvSpPr/>
            <p:nvPr/>
          </p:nvSpPr>
          <p:spPr>
            <a:xfrm>
              <a:off x="6275263" y="2111602"/>
              <a:ext cx="167640" cy="307301"/>
            </a:xfrm>
            <a:custGeom>
              <a:avLst/>
              <a:gdLst/>
              <a:ahLst/>
              <a:cxnLst/>
              <a:rect l="l" t="t" r="r" b="b"/>
              <a:pathLst>
                <a:path w="5722" h="10489" extrusionOk="0">
                  <a:moveTo>
                    <a:pt x="2452" y="1862"/>
                  </a:moveTo>
                  <a:lnTo>
                    <a:pt x="2452" y="3886"/>
                  </a:lnTo>
                  <a:cubicBezTo>
                    <a:pt x="2301" y="3824"/>
                    <a:pt x="2176" y="3748"/>
                    <a:pt x="2075" y="3660"/>
                  </a:cubicBezTo>
                  <a:cubicBezTo>
                    <a:pt x="1999" y="3597"/>
                    <a:pt x="1937" y="3534"/>
                    <a:pt x="1886" y="3459"/>
                  </a:cubicBezTo>
                  <a:cubicBezTo>
                    <a:pt x="1761" y="3283"/>
                    <a:pt x="1698" y="3082"/>
                    <a:pt x="1698" y="2880"/>
                  </a:cubicBezTo>
                  <a:cubicBezTo>
                    <a:pt x="1698" y="2654"/>
                    <a:pt x="1761" y="2440"/>
                    <a:pt x="1899" y="2252"/>
                  </a:cubicBezTo>
                  <a:cubicBezTo>
                    <a:pt x="1949" y="2189"/>
                    <a:pt x="2012" y="2126"/>
                    <a:pt x="2075" y="2076"/>
                  </a:cubicBezTo>
                  <a:cubicBezTo>
                    <a:pt x="2188" y="1975"/>
                    <a:pt x="2301" y="1912"/>
                    <a:pt x="2452" y="1862"/>
                  </a:cubicBezTo>
                  <a:close/>
                  <a:moveTo>
                    <a:pt x="3295" y="5810"/>
                  </a:moveTo>
                  <a:cubicBezTo>
                    <a:pt x="3496" y="5861"/>
                    <a:pt x="3659" y="5936"/>
                    <a:pt x="3798" y="6024"/>
                  </a:cubicBezTo>
                  <a:cubicBezTo>
                    <a:pt x="3898" y="6087"/>
                    <a:pt x="3986" y="6162"/>
                    <a:pt x="4062" y="6250"/>
                  </a:cubicBezTo>
                  <a:cubicBezTo>
                    <a:pt x="4213" y="6439"/>
                    <a:pt x="4288" y="6653"/>
                    <a:pt x="4288" y="6917"/>
                  </a:cubicBezTo>
                  <a:cubicBezTo>
                    <a:pt x="4288" y="7219"/>
                    <a:pt x="4200" y="7470"/>
                    <a:pt x="4011" y="7684"/>
                  </a:cubicBezTo>
                  <a:cubicBezTo>
                    <a:pt x="3949" y="7759"/>
                    <a:pt x="3873" y="7835"/>
                    <a:pt x="3798" y="7885"/>
                  </a:cubicBezTo>
                  <a:cubicBezTo>
                    <a:pt x="3659" y="7986"/>
                    <a:pt x="3483" y="8061"/>
                    <a:pt x="3295" y="8086"/>
                  </a:cubicBezTo>
                  <a:lnTo>
                    <a:pt x="3295" y="5810"/>
                  </a:lnTo>
                  <a:close/>
                  <a:moveTo>
                    <a:pt x="2452" y="1"/>
                  </a:moveTo>
                  <a:lnTo>
                    <a:pt x="2452" y="579"/>
                  </a:lnTo>
                  <a:cubicBezTo>
                    <a:pt x="2326" y="592"/>
                    <a:pt x="2201" y="617"/>
                    <a:pt x="2075" y="642"/>
                  </a:cubicBezTo>
                  <a:cubicBezTo>
                    <a:pt x="1572" y="755"/>
                    <a:pt x="1157" y="982"/>
                    <a:pt x="843" y="1334"/>
                  </a:cubicBezTo>
                  <a:cubicBezTo>
                    <a:pt x="428" y="1774"/>
                    <a:pt x="226" y="2315"/>
                    <a:pt x="226" y="2943"/>
                  </a:cubicBezTo>
                  <a:cubicBezTo>
                    <a:pt x="226" y="3585"/>
                    <a:pt x="415" y="4113"/>
                    <a:pt x="767" y="4565"/>
                  </a:cubicBezTo>
                  <a:cubicBezTo>
                    <a:pt x="1069" y="4930"/>
                    <a:pt x="1496" y="5219"/>
                    <a:pt x="2075" y="5433"/>
                  </a:cubicBezTo>
                  <a:cubicBezTo>
                    <a:pt x="2188" y="5483"/>
                    <a:pt x="2326" y="5521"/>
                    <a:pt x="2452" y="5559"/>
                  </a:cubicBezTo>
                  <a:lnTo>
                    <a:pt x="2452" y="8011"/>
                  </a:lnTo>
                  <a:cubicBezTo>
                    <a:pt x="2314" y="7948"/>
                    <a:pt x="2188" y="7860"/>
                    <a:pt x="2075" y="7747"/>
                  </a:cubicBezTo>
                  <a:cubicBezTo>
                    <a:pt x="2012" y="7671"/>
                    <a:pt x="1937" y="7596"/>
                    <a:pt x="1874" y="7520"/>
                  </a:cubicBezTo>
                  <a:cubicBezTo>
                    <a:pt x="1710" y="7294"/>
                    <a:pt x="1585" y="7018"/>
                    <a:pt x="1522" y="6716"/>
                  </a:cubicBezTo>
                  <a:lnTo>
                    <a:pt x="0" y="6879"/>
                  </a:lnTo>
                  <a:cubicBezTo>
                    <a:pt x="113" y="7646"/>
                    <a:pt x="377" y="8237"/>
                    <a:pt x="805" y="8665"/>
                  </a:cubicBezTo>
                  <a:cubicBezTo>
                    <a:pt x="1144" y="9004"/>
                    <a:pt x="1572" y="9231"/>
                    <a:pt x="2075" y="9344"/>
                  </a:cubicBezTo>
                  <a:cubicBezTo>
                    <a:pt x="2201" y="9382"/>
                    <a:pt x="2326" y="9407"/>
                    <a:pt x="2452" y="9419"/>
                  </a:cubicBezTo>
                  <a:lnTo>
                    <a:pt x="2452" y="10488"/>
                  </a:lnTo>
                  <a:lnTo>
                    <a:pt x="3295" y="10488"/>
                  </a:lnTo>
                  <a:lnTo>
                    <a:pt x="3295" y="9394"/>
                  </a:lnTo>
                  <a:cubicBezTo>
                    <a:pt x="3471" y="9369"/>
                    <a:pt x="3634" y="9331"/>
                    <a:pt x="3798" y="9281"/>
                  </a:cubicBezTo>
                  <a:cubicBezTo>
                    <a:pt x="4326" y="9130"/>
                    <a:pt x="4753" y="8866"/>
                    <a:pt x="5080" y="8501"/>
                  </a:cubicBezTo>
                  <a:cubicBezTo>
                    <a:pt x="5508" y="8011"/>
                    <a:pt x="5722" y="7420"/>
                    <a:pt x="5722" y="6716"/>
                  </a:cubicBezTo>
                  <a:cubicBezTo>
                    <a:pt x="5722" y="6074"/>
                    <a:pt x="5558" y="5559"/>
                    <a:pt x="5219" y="5156"/>
                  </a:cubicBezTo>
                  <a:cubicBezTo>
                    <a:pt x="4942" y="4829"/>
                    <a:pt x="4464" y="4553"/>
                    <a:pt x="3798" y="4314"/>
                  </a:cubicBezTo>
                  <a:cubicBezTo>
                    <a:pt x="3647" y="4264"/>
                    <a:pt x="3471" y="4213"/>
                    <a:pt x="3295" y="4163"/>
                  </a:cubicBezTo>
                  <a:lnTo>
                    <a:pt x="3295" y="1874"/>
                  </a:lnTo>
                  <a:cubicBezTo>
                    <a:pt x="3508" y="1962"/>
                    <a:pt x="3672" y="2101"/>
                    <a:pt x="3798" y="2289"/>
                  </a:cubicBezTo>
                  <a:cubicBezTo>
                    <a:pt x="3898" y="2428"/>
                    <a:pt x="3961" y="2604"/>
                    <a:pt x="3999" y="2818"/>
                  </a:cubicBezTo>
                  <a:lnTo>
                    <a:pt x="5483" y="2616"/>
                  </a:lnTo>
                  <a:cubicBezTo>
                    <a:pt x="5382" y="2038"/>
                    <a:pt x="5156" y="1573"/>
                    <a:pt x="4779" y="1221"/>
                  </a:cubicBezTo>
                  <a:cubicBezTo>
                    <a:pt x="4514" y="969"/>
                    <a:pt x="4187" y="780"/>
                    <a:pt x="3798" y="680"/>
                  </a:cubicBezTo>
                  <a:cubicBezTo>
                    <a:pt x="3647" y="630"/>
                    <a:pt x="3471" y="604"/>
                    <a:pt x="3295" y="579"/>
                  </a:cubicBezTo>
                  <a:lnTo>
                    <a:pt x="3295" y="1"/>
                  </a:lnTo>
                  <a:close/>
                </a:path>
              </a:pathLst>
            </a:custGeom>
            <a:solidFill>
              <a:srgbClr val="F2A9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34" name="Google Shape;534;p8"/>
          <p:cNvGrpSpPr/>
          <p:nvPr/>
        </p:nvGrpSpPr>
        <p:grpSpPr>
          <a:xfrm>
            <a:off x="9370401" y="4743989"/>
            <a:ext cx="1870641" cy="916764"/>
            <a:chOff x="490825" y="1364150"/>
            <a:chExt cx="636850" cy="312150"/>
          </a:xfrm>
        </p:grpSpPr>
        <p:grpSp>
          <p:nvGrpSpPr>
            <p:cNvPr id="535" name="Google Shape;535;p8"/>
            <p:cNvGrpSpPr/>
            <p:nvPr/>
          </p:nvGrpSpPr>
          <p:grpSpPr>
            <a:xfrm>
              <a:off x="490825" y="1364150"/>
              <a:ext cx="636850" cy="312150"/>
              <a:chOff x="2858450" y="2652350"/>
              <a:chExt cx="636850" cy="312150"/>
            </a:xfrm>
          </p:grpSpPr>
          <p:sp>
            <p:nvSpPr>
              <p:cNvPr id="536" name="Google Shape;536;p8"/>
              <p:cNvSpPr/>
              <p:nvPr/>
            </p:nvSpPr>
            <p:spPr>
              <a:xfrm>
                <a:off x="2858450" y="2756775"/>
                <a:ext cx="636850" cy="207725"/>
              </a:xfrm>
              <a:custGeom>
                <a:avLst/>
                <a:gdLst/>
                <a:ahLst/>
                <a:cxnLst/>
                <a:rect l="l" t="t" r="r" b="b"/>
                <a:pathLst>
                  <a:path w="25474" h="8309" extrusionOk="0">
                    <a:moveTo>
                      <a:pt x="25474" y="0"/>
                    </a:moveTo>
                    <a:lnTo>
                      <a:pt x="25474" y="4155"/>
                    </a:lnTo>
                    <a:lnTo>
                      <a:pt x="17759" y="4155"/>
                    </a:lnTo>
                    <a:lnTo>
                      <a:pt x="17759" y="8309"/>
                    </a:lnTo>
                    <a:lnTo>
                      <a:pt x="1" y="8309"/>
                    </a:lnTo>
                    <a:lnTo>
                      <a:pt x="1" y="4155"/>
                    </a:lnTo>
                    <a:lnTo>
                      <a:pt x="7716" y="4155"/>
                    </a:lnTo>
                    <a:lnTo>
                      <a:pt x="7716" y="0"/>
                    </a:lnTo>
                    <a:close/>
                  </a:path>
                </a:pathLst>
              </a:custGeom>
              <a:solidFill>
                <a:srgbClr val="FFFFFF"/>
              </a:solidFill>
              <a:ln w="114300" cap="flat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blurRad="57150" dist="19050" dir="5400000" algn="bl" rotWithShape="0">
                  <a:srgbClr val="000000">
                    <a:alpha val="50000"/>
                  </a:srgb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37" name="Google Shape;537;p8"/>
              <p:cNvSpPr/>
              <p:nvPr/>
            </p:nvSpPr>
            <p:spPr>
              <a:xfrm>
                <a:off x="2983425" y="2652350"/>
                <a:ext cx="443975" cy="104450"/>
              </a:xfrm>
              <a:custGeom>
                <a:avLst/>
                <a:gdLst/>
                <a:ahLst/>
                <a:cxnLst/>
                <a:rect l="l" t="t" r="r" b="b"/>
                <a:pathLst>
                  <a:path w="17759" h="4178" extrusionOk="0">
                    <a:moveTo>
                      <a:pt x="1" y="0"/>
                    </a:moveTo>
                    <a:lnTo>
                      <a:pt x="17759" y="0"/>
                    </a:lnTo>
                    <a:lnTo>
                      <a:pt x="17759" y="4177"/>
                    </a:lnTo>
                    <a:lnTo>
                      <a:pt x="1" y="4177"/>
                    </a:lnTo>
                    <a:close/>
                  </a:path>
                </a:pathLst>
              </a:custGeom>
              <a:solidFill>
                <a:srgbClr val="FFFFFF"/>
              </a:solidFill>
              <a:ln w="114300" cap="flat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blurRad="57150" dist="19050" dir="5400000" algn="bl" rotWithShape="0">
                  <a:srgbClr val="000000">
                    <a:alpha val="50000"/>
                  </a:srgb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538" name="Google Shape;538;p8"/>
            <p:cNvGrpSpPr/>
            <p:nvPr/>
          </p:nvGrpSpPr>
          <p:grpSpPr>
            <a:xfrm>
              <a:off x="490825" y="1364425"/>
              <a:ext cx="636850" cy="311600"/>
              <a:chOff x="1721750" y="2408675"/>
              <a:chExt cx="636850" cy="311600"/>
            </a:xfrm>
          </p:grpSpPr>
          <p:sp>
            <p:nvSpPr>
              <p:cNvPr id="539" name="Google Shape;539;p8"/>
              <p:cNvSpPr/>
              <p:nvPr/>
            </p:nvSpPr>
            <p:spPr>
              <a:xfrm>
                <a:off x="1721750" y="2616400"/>
                <a:ext cx="443975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17759" h="4155" extrusionOk="0">
                    <a:moveTo>
                      <a:pt x="1" y="4155"/>
                    </a:moveTo>
                    <a:lnTo>
                      <a:pt x="17759" y="4155"/>
                    </a:lnTo>
                    <a:lnTo>
                      <a:pt x="17759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EAE0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40" name="Google Shape;540;p8"/>
              <p:cNvSpPr/>
              <p:nvPr/>
            </p:nvSpPr>
            <p:spPr>
              <a:xfrm>
                <a:off x="1721750" y="2616400"/>
                <a:ext cx="443975" cy="14850"/>
              </a:xfrm>
              <a:custGeom>
                <a:avLst/>
                <a:gdLst/>
                <a:ahLst/>
                <a:cxnLst/>
                <a:rect l="l" t="t" r="r" b="b"/>
                <a:pathLst>
                  <a:path w="17759" h="594" extrusionOk="0">
                    <a:moveTo>
                      <a:pt x="1" y="0"/>
                    </a:moveTo>
                    <a:lnTo>
                      <a:pt x="1" y="594"/>
                    </a:lnTo>
                    <a:lnTo>
                      <a:pt x="17759" y="594"/>
                    </a:lnTo>
                    <a:lnTo>
                      <a:pt x="17759" y="0"/>
                    </a:lnTo>
                    <a:close/>
                  </a:path>
                </a:pathLst>
              </a:custGeom>
              <a:solidFill>
                <a:srgbClr val="FCCC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41" name="Google Shape;541;p8"/>
              <p:cNvSpPr/>
              <p:nvPr/>
            </p:nvSpPr>
            <p:spPr>
              <a:xfrm>
                <a:off x="1758850" y="2616400"/>
                <a:ext cx="19425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5" extrusionOk="0">
                    <a:moveTo>
                      <a:pt x="777" y="4155"/>
                    </a:moveTo>
                    <a:lnTo>
                      <a:pt x="0" y="4155"/>
                    </a:lnTo>
                    <a:lnTo>
                      <a:pt x="0" y="0"/>
                    </a:lnTo>
                    <a:lnTo>
                      <a:pt x="777" y="0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42" name="Google Shape;542;p8"/>
              <p:cNvSpPr/>
              <p:nvPr/>
            </p:nvSpPr>
            <p:spPr>
              <a:xfrm>
                <a:off x="1817625" y="2616400"/>
                <a:ext cx="19425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5" extrusionOk="0">
                    <a:moveTo>
                      <a:pt x="777" y="4155"/>
                    </a:moveTo>
                    <a:lnTo>
                      <a:pt x="0" y="4155"/>
                    </a:lnTo>
                    <a:lnTo>
                      <a:pt x="0" y="0"/>
                    </a:lnTo>
                    <a:lnTo>
                      <a:pt x="777" y="0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43" name="Google Shape;543;p8"/>
              <p:cNvSpPr/>
              <p:nvPr/>
            </p:nvSpPr>
            <p:spPr>
              <a:xfrm>
                <a:off x="1875825" y="2616400"/>
                <a:ext cx="19425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5" extrusionOk="0">
                    <a:moveTo>
                      <a:pt x="777" y="4155"/>
                    </a:moveTo>
                    <a:lnTo>
                      <a:pt x="1" y="4155"/>
                    </a:lnTo>
                    <a:lnTo>
                      <a:pt x="1" y="0"/>
                    </a:lnTo>
                    <a:lnTo>
                      <a:pt x="777" y="0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44" name="Google Shape;544;p8"/>
              <p:cNvSpPr/>
              <p:nvPr/>
            </p:nvSpPr>
            <p:spPr>
              <a:xfrm>
                <a:off x="1934025" y="2616400"/>
                <a:ext cx="19425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5" extrusionOk="0">
                    <a:moveTo>
                      <a:pt x="777" y="4155"/>
                    </a:moveTo>
                    <a:lnTo>
                      <a:pt x="1" y="4155"/>
                    </a:lnTo>
                    <a:lnTo>
                      <a:pt x="1" y="0"/>
                    </a:lnTo>
                    <a:lnTo>
                      <a:pt x="777" y="0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45" name="Google Shape;545;p8"/>
              <p:cNvSpPr/>
              <p:nvPr/>
            </p:nvSpPr>
            <p:spPr>
              <a:xfrm>
                <a:off x="1992225" y="2616400"/>
                <a:ext cx="19450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778" h="4155" extrusionOk="0">
                    <a:moveTo>
                      <a:pt x="777" y="4155"/>
                    </a:moveTo>
                    <a:lnTo>
                      <a:pt x="1" y="4155"/>
                    </a:lnTo>
                    <a:lnTo>
                      <a:pt x="1" y="0"/>
                    </a:lnTo>
                    <a:lnTo>
                      <a:pt x="777" y="0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46" name="Google Shape;546;p8"/>
              <p:cNvSpPr/>
              <p:nvPr/>
            </p:nvSpPr>
            <p:spPr>
              <a:xfrm>
                <a:off x="2050450" y="2616400"/>
                <a:ext cx="19425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5" extrusionOk="0">
                    <a:moveTo>
                      <a:pt x="776" y="4155"/>
                    </a:moveTo>
                    <a:lnTo>
                      <a:pt x="0" y="4155"/>
                    </a:lnTo>
                    <a:lnTo>
                      <a:pt x="0" y="0"/>
                    </a:lnTo>
                    <a:lnTo>
                      <a:pt x="776" y="0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47" name="Google Shape;547;p8"/>
              <p:cNvSpPr/>
              <p:nvPr/>
            </p:nvSpPr>
            <p:spPr>
              <a:xfrm>
                <a:off x="2109225" y="2616400"/>
                <a:ext cx="18850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754" h="4155" extrusionOk="0">
                    <a:moveTo>
                      <a:pt x="753" y="4155"/>
                    </a:moveTo>
                    <a:lnTo>
                      <a:pt x="0" y="4155"/>
                    </a:lnTo>
                    <a:lnTo>
                      <a:pt x="0" y="0"/>
                    </a:lnTo>
                    <a:lnTo>
                      <a:pt x="753" y="0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48" name="Google Shape;548;p8"/>
              <p:cNvSpPr/>
              <p:nvPr/>
            </p:nvSpPr>
            <p:spPr>
              <a:xfrm>
                <a:off x="1892950" y="2616400"/>
                <a:ext cx="243100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9724" h="4155" extrusionOk="0">
                    <a:moveTo>
                      <a:pt x="9724" y="4155"/>
                    </a:moveTo>
                    <a:lnTo>
                      <a:pt x="0" y="4155"/>
                    </a:lnTo>
                    <a:lnTo>
                      <a:pt x="0" y="0"/>
                    </a:lnTo>
                    <a:lnTo>
                      <a:pt x="9724" y="0"/>
                    </a:lnTo>
                    <a:close/>
                  </a:path>
                </a:pathLst>
              </a:custGeom>
              <a:solidFill>
                <a:srgbClr val="FFE6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49" name="Google Shape;549;p8"/>
              <p:cNvSpPr/>
              <p:nvPr/>
            </p:nvSpPr>
            <p:spPr>
              <a:xfrm>
                <a:off x="2074400" y="2616400"/>
                <a:ext cx="61650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4155" extrusionOk="0">
                    <a:moveTo>
                      <a:pt x="2466" y="4155"/>
                    </a:moveTo>
                    <a:lnTo>
                      <a:pt x="1" y="4155"/>
                    </a:lnTo>
                    <a:lnTo>
                      <a:pt x="1" y="0"/>
                    </a:lnTo>
                    <a:lnTo>
                      <a:pt x="2466" y="0"/>
                    </a:lnTo>
                    <a:close/>
                  </a:path>
                </a:pathLst>
              </a:custGeom>
              <a:solidFill>
                <a:srgbClr val="FCE8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0" name="Google Shape;550;p8"/>
              <p:cNvSpPr/>
              <p:nvPr/>
            </p:nvSpPr>
            <p:spPr>
              <a:xfrm>
                <a:off x="1914625" y="2512550"/>
                <a:ext cx="443975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17759" h="4155" extrusionOk="0">
                    <a:moveTo>
                      <a:pt x="1" y="4154"/>
                    </a:moveTo>
                    <a:lnTo>
                      <a:pt x="17759" y="4154"/>
                    </a:lnTo>
                    <a:lnTo>
                      <a:pt x="17759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EAE0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1" name="Google Shape;551;p8"/>
              <p:cNvSpPr/>
              <p:nvPr/>
            </p:nvSpPr>
            <p:spPr>
              <a:xfrm>
                <a:off x="1914625" y="2512550"/>
                <a:ext cx="443975" cy="14850"/>
              </a:xfrm>
              <a:custGeom>
                <a:avLst/>
                <a:gdLst/>
                <a:ahLst/>
                <a:cxnLst/>
                <a:rect l="l" t="t" r="r" b="b"/>
                <a:pathLst>
                  <a:path w="17759" h="594" extrusionOk="0">
                    <a:moveTo>
                      <a:pt x="1" y="0"/>
                    </a:moveTo>
                    <a:lnTo>
                      <a:pt x="1" y="594"/>
                    </a:lnTo>
                    <a:lnTo>
                      <a:pt x="17759" y="594"/>
                    </a:lnTo>
                    <a:lnTo>
                      <a:pt x="17759" y="0"/>
                    </a:lnTo>
                    <a:close/>
                  </a:path>
                </a:pathLst>
              </a:custGeom>
              <a:solidFill>
                <a:srgbClr val="FCCC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2" name="Google Shape;552;p8"/>
              <p:cNvSpPr/>
              <p:nvPr/>
            </p:nvSpPr>
            <p:spPr>
              <a:xfrm>
                <a:off x="1951725" y="2512550"/>
                <a:ext cx="19425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5" extrusionOk="0">
                    <a:moveTo>
                      <a:pt x="776" y="4154"/>
                    </a:moveTo>
                    <a:lnTo>
                      <a:pt x="0" y="4154"/>
                    </a:lnTo>
                    <a:lnTo>
                      <a:pt x="0" y="0"/>
                    </a:lnTo>
                    <a:lnTo>
                      <a:pt x="776" y="0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3" name="Google Shape;553;p8"/>
              <p:cNvSpPr/>
              <p:nvPr/>
            </p:nvSpPr>
            <p:spPr>
              <a:xfrm>
                <a:off x="2010500" y="2512550"/>
                <a:ext cx="18850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754" h="4155" extrusionOk="0">
                    <a:moveTo>
                      <a:pt x="754" y="4154"/>
                    </a:moveTo>
                    <a:lnTo>
                      <a:pt x="0" y="4154"/>
                    </a:lnTo>
                    <a:lnTo>
                      <a:pt x="0" y="0"/>
                    </a:lnTo>
                    <a:lnTo>
                      <a:pt x="754" y="0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4" name="Google Shape;554;p8"/>
              <p:cNvSpPr/>
              <p:nvPr/>
            </p:nvSpPr>
            <p:spPr>
              <a:xfrm>
                <a:off x="2068700" y="2512550"/>
                <a:ext cx="19425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5" extrusionOk="0">
                    <a:moveTo>
                      <a:pt x="777" y="4154"/>
                    </a:moveTo>
                    <a:lnTo>
                      <a:pt x="1" y="4154"/>
                    </a:lnTo>
                    <a:lnTo>
                      <a:pt x="1" y="0"/>
                    </a:lnTo>
                    <a:lnTo>
                      <a:pt x="777" y="0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5" name="Google Shape;555;p8"/>
              <p:cNvSpPr/>
              <p:nvPr/>
            </p:nvSpPr>
            <p:spPr>
              <a:xfrm>
                <a:off x="2126900" y="2512550"/>
                <a:ext cx="19425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5" extrusionOk="0">
                    <a:moveTo>
                      <a:pt x="777" y="4154"/>
                    </a:moveTo>
                    <a:lnTo>
                      <a:pt x="1" y="4154"/>
                    </a:lnTo>
                    <a:lnTo>
                      <a:pt x="1" y="0"/>
                    </a:lnTo>
                    <a:lnTo>
                      <a:pt x="777" y="0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6" name="Google Shape;556;p8"/>
              <p:cNvSpPr/>
              <p:nvPr/>
            </p:nvSpPr>
            <p:spPr>
              <a:xfrm>
                <a:off x="2185100" y="2512550"/>
                <a:ext cx="19425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5" extrusionOk="0">
                    <a:moveTo>
                      <a:pt x="777" y="4154"/>
                    </a:moveTo>
                    <a:lnTo>
                      <a:pt x="1" y="4154"/>
                    </a:lnTo>
                    <a:lnTo>
                      <a:pt x="1" y="0"/>
                    </a:lnTo>
                    <a:lnTo>
                      <a:pt x="777" y="0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7" name="Google Shape;557;p8"/>
              <p:cNvSpPr/>
              <p:nvPr/>
            </p:nvSpPr>
            <p:spPr>
              <a:xfrm>
                <a:off x="2243325" y="2512550"/>
                <a:ext cx="19425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5" extrusionOk="0">
                    <a:moveTo>
                      <a:pt x="776" y="4154"/>
                    </a:moveTo>
                    <a:lnTo>
                      <a:pt x="0" y="4154"/>
                    </a:lnTo>
                    <a:lnTo>
                      <a:pt x="0" y="0"/>
                    </a:lnTo>
                    <a:lnTo>
                      <a:pt x="776" y="0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8" name="Google Shape;558;p8"/>
              <p:cNvSpPr/>
              <p:nvPr/>
            </p:nvSpPr>
            <p:spPr>
              <a:xfrm>
                <a:off x="2302100" y="2512550"/>
                <a:ext cx="18850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754" h="4155" extrusionOk="0">
                    <a:moveTo>
                      <a:pt x="753" y="4154"/>
                    </a:moveTo>
                    <a:lnTo>
                      <a:pt x="0" y="4154"/>
                    </a:lnTo>
                    <a:lnTo>
                      <a:pt x="0" y="0"/>
                    </a:lnTo>
                    <a:lnTo>
                      <a:pt x="753" y="0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9" name="Google Shape;559;p8"/>
              <p:cNvSpPr/>
              <p:nvPr/>
            </p:nvSpPr>
            <p:spPr>
              <a:xfrm>
                <a:off x="2085825" y="2512550"/>
                <a:ext cx="243100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9724" h="4155" extrusionOk="0">
                    <a:moveTo>
                      <a:pt x="9724" y="4154"/>
                    </a:moveTo>
                    <a:lnTo>
                      <a:pt x="0" y="4154"/>
                    </a:lnTo>
                    <a:lnTo>
                      <a:pt x="0" y="0"/>
                    </a:lnTo>
                    <a:lnTo>
                      <a:pt x="9724" y="0"/>
                    </a:lnTo>
                    <a:close/>
                  </a:path>
                </a:pathLst>
              </a:custGeom>
              <a:solidFill>
                <a:srgbClr val="FFE6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60" name="Google Shape;560;p8"/>
              <p:cNvSpPr/>
              <p:nvPr/>
            </p:nvSpPr>
            <p:spPr>
              <a:xfrm>
                <a:off x="2267275" y="2512550"/>
                <a:ext cx="61650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4155" extrusionOk="0">
                    <a:moveTo>
                      <a:pt x="2466" y="4154"/>
                    </a:moveTo>
                    <a:lnTo>
                      <a:pt x="1" y="4154"/>
                    </a:lnTo>
                    <a:lnTo>
                      <a:pt x="1" y="0"/>
                    </a:lnTo>
                    <a:lnTo>
                      <a:pt x="2466" y="0"/>
                    </a:lnTo>
                    <a:close/>
                  </a:path>
                </a:pathLst>
              </a:custGeom>
              <a:solidFill>
                <a:srgbClr val="FCE8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61" name="Google Shape;561;p8"/>
              <p:cNvSpPr/>
              <p:nvPr/>
            </p:nvSpPr>
            <p:spPr>
              <a:xfrm>
                <a:off x="1846725" y="2408675"/>
                <a:ext cx="443975" cy="103900"/>
              </a:xfrm>
              <a:custGeom>
                <a:avLst/>
                <a:gdLst/>
                <a:ahLst/>
                <a:cxnLst/>
                <a:rect l="l" t="t" r="r" b="b"/>
                <a:pathLst>
                  <a:path w="17759" h="4156" extrusionOk="0">
                    <a:moveTo>
                      <a:pt x="1" y="4155"/>
                    </a:moveTo>
                    <a:lnTo>
                      <a:pt x="17759" y="4155"/>
                    </a:lnTo>
                    <a:lnTo>
                      <a:pt x="17759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EAE0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62" name="Google Shape;562;p8"/>
              <p:cNvSpPr/>
              <p:nvPr/>
            </p:nvSpPr>
            <p:spPr>
              <a:xfrm>
                <a:off x="1846725" y="2408675"/>
                <a:ext cx="443975" cy="14875"/>
              </a:xfrm>
              <a:custGeom>
                <a:avLst/>
                <a:gdLst/>
                <a:ahLst/>
                <a:cxnLst/>
                <a:rect l="l" t="t" r="r" b="b"/>
                <a:pathLst>
                  <a:path w="17759" h="595" extrusionOk="0">
                    <a:moveTo>
                      <a:pt x="1" y="1"/>
                    </a:moveTo>
                    <a:lnTo>
                      <a:pt x="1" y="594"/>
                    </a:lnTo>
                    <a:lnTo>
                      <a:pt x="17759" y="594"/>
                    </a:lnTo>
                    <a:lnTo>
                      <a:pt x="17759" y="1"/>
                    </a:lnTo>
                    <a:close/>
                  </a:path>
                </a:pathLst>
              </a:custGeom>
              <a:solidFill>
                <a:srgbClr val="FCCC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63" name="Google Shape;563;p8"/>
              <p:cNvSpPr/>
              <p:nvPr/>
            </p:nvSpPr>
            <p:spPr>
              <a:xfrm>
                <a:off x="1883825" y="2408675"/>
                <a:ext cx="19425" cy="103900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6" extrusionOk="0">
                    <a:moveTo>
                      <a:pt x="776" y="4155"/>
                    </a:moveTo>
                    <a:lnTo>
                      <a:pt x="0" y="4155"/>
                    </a:lnTo>
                    <a:lnTo>
                      <a:pt x="0" y="1"/>
                    </a:lnTo>
                    <a:lnTo>
                      <a:pt x="776" y="1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64" name="Google Shape;564;p8"/>
              <p:cNvSpPr/>
              <p:nvPr/>
            </p:nvSpPr>
            <p:spPr>
              <a:xfrm>
                <a:off x="1942600" y="2408675"/>
                <a:ext cx="18850" cy="103900"/>
              </a:xfrm>
              <a:custGeom>
                <a:avLst/>
                <a:gdLst/>
                <a:ahLst/>
                <a:cxnLst/>
                <a:rect l="l" t="t" r="r" b="b"/>
                <a:pathLst>
                  <a:path w="754" h="4156" extrusionOk="0">
                    <a:moveTo>
                      <a:pt x="753" y="4155"/>
                    </a:moveTo>
                    <a:lnTo>
                      <a:pt x="0" y="4155"/>
                    </a:lnTo>
                    <a:lnTo>
                      <a:pt x="0" y="1"/>
                    </a:lnTo>
                    <a:lnTo>
                      <a:pt x="753" y="1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65" name="Google Shape;565;p8"/>
              <p:cNvSpPr/>
              <p:nvPr/>
            </p:nvSpPr>
            <p:spPr>
              <a:xfrm>
                <a:off x="2000800" y="2408675"/>
                <a:ext cx="19425" cy="103900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6" extrusionOk="0">
                    <a:moveTo>
                      <a:pt x="776" y="4155"/>
                    </a:moveTo>
                    <a:lnTo>
                      <a:pt x="0" y="4155"/>
                    </a:lnTo>
                    <a:lnTo>
                      <a:pt x="0" y="1"/>
                    </a:lnTo>
                    <a:lnTo>
                      <a:pt x="776" y="1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66" name="Google Shape;566;p8"/>
              <p:cNvSpPr/>
              <p:nvPr/>
            </p:nvSpPr>
            <p:spPr>
              <a:xfrm>
                <a:off x="2059000" y="2408675"/>
                <a:ext cx="19425" cy="103900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6" extrusionOk="0">
                    <a:moveTo>
                      <a:pt x="777" y="4155"/>
                    </a:moveTo>
                    <a:lnTo>
                      <a:pt x="1" y="4155"/>
                    </a:lnTo>
                    <a:lnTo>
                      <a:pt x="1" y="1"/>
                    </a:lnTo>
                    <a:lnTo>
                      <a:pt x="777" y="1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67" name="Google Shape;567;p8"/>
              <p:cNvSpPr/>
              <p:nvPr/>
            </p:nvSpPr>
            <p:spPr>
              <a:xfrm>
                <a:off x="2117200" y="2408675"/>
                <a:ext cx="19425" cy="103900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6" extrusionOk="0">
                    <a:moveTo>
                      <a:pt x="777" y="4155"/>
                    </a:moveTo>
                    <a:lnTo>
                      <a:pt x="1" y="4155"/>
                    </a:lnTo>
                    <a:lnTo>
                      <a:pt x="1" y="1"/>
                    </a:lnTo>
                    <a:lnTo>
                      <a:pt x="777" y="1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68" name="Google Shape;568;p8"/>
              <p:cNvSpPr/>
              <p:nvPr/>
            </p:nvSpPr>
            <p:spPr>
              <a:xfrm>
                <a:off x="2175400" y="2408675"/>
                <a:ext cx="19425" cy="103900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6" extrusionOk="0">
                    <a:moveTo>
                      <a:pt x="777" y="4155"/>
                    </a:moveTo>
                    <a:lnTo>
                      <a:pt x="1" y="4155"/>
                    </a:lnTo>
                    <a:lnTo>
                      <a:pt x="1" y="1"/>
                    </a:lnTo>
                    <a:lnTo>
                      <a:pt x="777" y="1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69" name="Google Shape;569;p8"/>
              <p:cNvSpPr/>
              <p:nvPr/>
            </p:nvSpPr>
            <p:spPr>
              <a:xfrm>
                <a:off x="2233625" y="2408675"/>
                <a:ext cx="19425" cy="103900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6" extrusionOk="0">
                    <a:moveTo>
                      <a:pt x="776" y="4155"/>
                    </a:moveTo>
                    <a:lnTo>
                      <a:pt x="0" y="4155"/>
                    </a:lnTo>
                    <a:lnTo>
                      <a:pt x="0" y="1"/>
                    </a:lnTo>
                    <a:lnTo>
                      <a:pt x="776" y="1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70" name="Google Shape;570;p8"/>
              <p:cNvSpPr/>
              <p:nvPr/>
            </p:nvSpPr>
            <p:spPr>
              <a:xfrm>
                <a:off x="2017925" y="2408675"/>
                <a:ext cx="243100" cy="103900"/>
              </a:xfrm>
              <a:custGeom>
                <a:avLst/>
                <a:gdLst/>
                <a:ahLst/>
                <a:cxnLst/>
                <a:rect l="l" t="t" r="r" b="b"/>
                <a:pathLst>
                  <a:path w="9724" h="4156" extrusionOk="0">
                    <a:moveTo>
                      <a:pt x="9724" y="4155"/>
                    </a:moveTo>
                    <a:lnTo>
                      <a:pt x="0" y="4155"/>
                    </a:lnTo>
                    <a:lnTo>
                      <a:pt x="0" y="1"/>
                    </a:lnTo>
                    <a:lnTo>
                      <a:pt x="9724" y="1"/>
                    </a:lnTo>
                    <a:close/>
                  </a:path>
                </a:pathLst>
              </a:custGeom>
              <a:solidFill>
                <a:srgbClr val="FFE6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71" name="Google Shape;571;p8"/>
              <p:cNvSpPr/>
              <p:nvPr/>
            </p:nvSpPr>
            <p:spPr>
              <a:xfrm>
                <a:off x="2198800" y="2408675"/>
                <a:ext cx="62225" cy="103900"/>
              </a:xfrm>
              <a:custGeom>
                <a:avLst/>
                <a:gdLst/>
                <a:ahLst/>
                <a:cxnLst/>
                <a:rect l="l" t="t" r="r" b="b"/>
                <a:pathLst>
                  <a:path w="2489" h="4156" extrusionOk="0">
                    <a:moveTo>
                      <a:pt x="2489" y="4155"/>
                    </a:moveTo>
                    <a:lnTo>
                      <a:pt x="1" y="4155"/>
                    </a:lnTo>
                    <a:lnTo>
                      <a:pt x="1" y="1"/>
                    </a:lnTo>
                    <a:lnTo>
                      <a:pt x="2489" y="1"/>
                    </a:lnTo>
                    <a:close/>
                  </a:path>
                </a:pathLst>
              </a:custGeom>
              <a:solidFill>
                <a:srgbClr val="FCE8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572" name="Google Shape;572;p8"/>
          <p:cNvSpPr/>
          <p:nvPr/>
        </p:nvSpPr>
        <p:spPr>
          <a:xfrm>
            <a:off x="10580730" y="3767748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73" name="Google Shape;573;p8"/>
          <p:cNvSpPr/>
          <p:nvPr/>
        </p:nvSpPr>
        <p:spPr>
          <a:xfrm>
            <a:off x="10825263" y="1912231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79954354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9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bg>
      <p:bgPr>
        <a:solidFill>
          <a:schemeClr val="dk1"/>
        </a:solidFill>
        <a:effectLst/>
      </p:bgPr>
    </p:bg>
    <p:spTree>
      <p:nvGrpSpPr>
        <p:cNvPr id="1" name="Shape 5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75" name="Google Shape;575;p9"/>
          <p:cNvGrpSpPr/>
          <p:nvPr/>
        </p:nvGrpSpPr>
        <p:grpSpPr>
          <a:xfrm>
            <a:off x="-184227" y="-399294"/>
            <a:ext cx="13152739" cy="7397993"/>
            <a:chOff x="238125" y="822050"/>
            <a:chExt cx="7136850" cy="4051475"/>
          </a:xfrm>
        </p:grpSpPr>
        <p:sp>
          <p:nvSpPr>
            <p:cNvPr id="576" name="Google Shape;576;p9"/>
            <p:cNvSpPr/>
            <p:nvPr/>
          </p:nvSpPr>
          <p:spPr>
            <a:xfrm>
              <a:off x="238125" y="114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7" name="Google Shape;577;p9"/>
            <p:cNvSpPr/>
            <p:nvPr/>
          </p:nvSpPr>
          <p:spPr>
            <a:xfrm>
              <a:off x="238125" y="27590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8" name="Google Shape;578;p9"/>
            <p:cNvSpPr/>
            <p:nvPr/>
          </p:nvSpPr>
          <p:spPr>
            <a:xfrm>
              <a:off x="238125" y="250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9" name="Google Shape;579;p9"/>
            <p:cNvSpPr/>
            <p:nvPr/>
          </p:nvSpPr>
          <p:spPr>
            <a:xfrm>
              <a:off x="238125" y="22460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0" name="Google Shape;580;p9"/>
            <p:cNvSpPr/>
            <p:nvPr/>
          </p:nvSpPr>
          <p:spPr>
            <a:xfrm>
              <a:off x="238125" y="1971075"/>
              <a:ext cx="7136850" cy="0"/>
            </a:xfrm>
            <a:custGeom>
              <a:avLst/>
              <a:gdLst/>
              <a:ahLst/>
              <a:cxnLst/>
              <a:rect l="l" t="t" r="r" b="b"/>
              <a:pathLst>
                <a:path w="285474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1" name="Google Shape;581;p9"/>
            <p:cNvSpPr/>
            <p:nvPr/>
          </p:nvSpPr>
          <p:spPr>
            <a:xfrm>
              <a:off x="238125" y="169607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2" name="Google Shape;582;p9"/>
            <p:cNvSpPr/>
            <p:nvPr/>
          </p:nvSpPr>
          <p:spPr>
            <a:xfrm>
              <a:off x="238125" y="1420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3" name="Google Shape;583;p9"/>
            <p:cNvSpPr/>
            <p:nvPr/>
          </p:nvSpPr>
          <p:spPr>
            <a:xfrm>
              <a:off x="238125" y="33092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4" name="Google Shape;584;p9"/>
            <p:cNvSpPr/>
            <p:nvPr/>
          </p:nvSpPr>
          <p:spPr>
            <a:xfrm>
              <a:off x="238125" y="30155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5" name="Google Shape;585;p9"/>
            <p:cNvSpPr/>
            <p:nvPr/>
          </p:nvSpPr>
          <p:spPr>
            <a:xfrm>
              <a:off x="238125" y="47439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6" name="Google Shape;586;p9"/>
            <p:cNvSpPr/>
            <p:nvPr/>
          </p:nvSpPr>
          <p:spPr>
            <a:xfrm>
              <a:off x="238125" y="44549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7" name="Google Shape;587;p9"/>
            <p:cNvSpPr/>
            <p:nvPr/>
          </p:nvSpPr>
          <p:spPr>
            <a:xfrm>
              <a:off x="238125" y="4167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8" name="Google Shape;588;p9"/>
            <p:cNvSpPr/>
            <p:nvPr/>
          </p:nvSpPr>
          <p:spPr>
            <a:xfrm>
              <a:off x="238125" y="38817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9" name="Google Shape;589;p9"/>
            <p:cNvSpPr/>
            <p:nvPr/>
          </p:nvSpPr>
          <p:spPr>
            <a:xfrm>
              <a:off x="238125" y="35953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0" name="Google Shape;590;p9"/>
            <p:cNvSpPr/>
            <p:nvPr/>
          </p:nvSpPr>
          <p:spPr>
            <a:xfrm>
              <a:off x="5075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1" name="Google Shape;591;p9"/>
            <p:cNvSpPr/>
            <p:nvPr/>
          </p:nvSpPr>
          <p:spPr>
            <a:xfrm>
              <a:off x="3244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2" name="Google Shape;592;p9"/>
            <p:cNvSpPr/>
            <p:nvPr/>
          </p:nvSpPr>
          <p:spPr>
            <a:xfrm>
              <a:off x="29400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3" name="Google Shape;593;p9"/>
            <p:cNvSpPr/>
            <p:nvPr/>
          </p:nvSpPr>
          <p:spPr>
            <a:xfrm>
              <a:off x="2635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4" name="Google Shape;594;p9"/>
            <p:cNvSpPr/>
            <p:nvPr/>
          </p:nvSpPr>
          <p:spPr>
            <a:xfrm>
              <a:off x="2331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5" name="Google Shape;595;p9"/>
            <p:cNvSpPr/>
            <p:nvPr/>
          </p:nvSpPr>
          <p:spPr>
            <a:xfrm>
              <a:off x="20279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6" name="Google Shape;596;p9"/>
            <p:cNvSpPr/>
            <p:nvPr/>
          </p:nvSpPr>
          <p:spPr>
            <a:xfrm>
              <a:off x="17239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7" name="Google Shape;597;p9"/>
            <p:cNvSpPr/>
            <p:nvPr/>
          </p:nvSpPr>
          <p:spPr>
            <a:xfrm>
              <a:off x="14197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8" name="Google Shape;598;p9"/>
            <p:cNvSpPr/>
            <p:nvPr/>
          </p:nvSpPr>
          <p:spPr>
            <a:xfrm>
              <a:off x="1115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9" name="Google Shape;599;p9"/>
            <p:cNvSpPr/>
            <p:nvPr/>
          </p:nvSpPr>
          <p:spPr>
            <a:xfrm>
              <a:off x="811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0" name="Google Shape;600;p9"/>
            <p:cNvSpPr/>
            <p:nvPr/>
          </p:nvSpPr>
          <p:spPr>
            <a:xfrm>
              <a:off x="3548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1" name="Google Shape;601;p9"/>
            <p:cNvSpPr/>
            <p:nvPr/>
          </p:nvSpPr>
          <p:spPr>
            <a:xfrm>
              <a:off x="62845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2" name="Google Shape;602;p9"/>
            <p:cNvSpPr/>
            <p:nvPr/>
          </p:nvSpPr>
          <p:spPr>
            <a:xfrm>
              <a:off x="5980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3" name="Google Shape;603;p9"/>
            <p:cNvSpPr/>
            <p:nvPr/>
          </p:nvSpPr>
          <p:spPr>
            <a:xfrm>
              <a:off x="5676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4" name="Google Shape;604;p9"/>
            <p:cNvSpPr/>
            <p:nvPr/>
          </p:nvSpPr>
          <p:spPr>
            <a:xfrm>
              <a:off x="53724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5" name="Google Shape;605;p9"/>
            <p:cNvSpPr/>
            <p:nvPr/>
          </p:nvSpPr>
          <p:spPr>
            <a:xfrm>
              <a:off x="50684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6" name="Google Shape;606;p9"/>
            <p:cNvSpPr/>
            <p:nvPr/>
          </p:nvSpPr>
          <p:spPr>
            <a:xfrm>
              <a:off x="47644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7" name="Google Shape;607;p9"/>
            <p:cNvSpPr/>
            <p:nvPr/>
          </p:nvSpPr>
          <p:spPr>
            <a:xfrm>
              <a:off x="4460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8" name="Google Shape;608;p9"/>
            <p:cNvSpPr/>
            <p:nvPr/>
          </p:nvSpPr>
          <p:spPr>
            <a:xfrm>
              <a:off x="4156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9" name="Google Shape;609;p9"/>
            <p:cNvSpPr/>
            <p:nvPr/>
          </p:nvSpPr>
          <p:spPr>
            <a:xfrm>
              <a:off x="38522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0" name="Google Shape;610;p9"/>
            <p:cNvSpPr/>
            <p:nvPr/>
          </p:nvSpPr>
          <p:spPr>
            <a:xfrm>
              <a:off x="65885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1" name="Google Shape;611;p9"/>
            <p:cNvSpPr/>
            <p:nvPr/>
          </p:nvSpPr>
          <p:spPr>
            <a:xfrm>
              <a:off x="71967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2" name="Google Shape;612;p9"/>
            <p:cNvSpPr/>
            <p:nvPr/>
          </p:nvSpPr>
          <p:spPr>
            <a:xfrm>
              <a:off x="68927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613" name="Google Shape;613;p9"/>
          <p:cNvSpPr/>
          <p:nvPr/>
        </p:nvSpPr>
        <p:spPr>
          <a:xfrm>
            <a:off x="921767" y="1644233"/>
            <a:ext cx="5145200" cy="2093200"/>
          </a:xfrm>
          <a:prstGeom prst="roundRect">
            <a:avLst>
              <a:gd name="adj" fmla="val 16667"/>
            </a:avLst>
          </a:prstGeom>
          <a:solidFill>
            <a:schemeClr val="lt1"/>
          </a:solidFill>
          <a:ln w="76200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14" name="Google Shape;614;p9"/>
          <p:cNvSpPr/>
          <p:nvPr/>
        </p:nvSpPr>
        <p:spPr>
          <a:xfrm>
            <a:off x="936367" y="4148333"/>
            <a:ext cx="5145200" cy="1146000"/>
          </a:xfrm>
          <a:prstGeom prst="roundRect">
            <a:avLst>
              <a:gd name="adj" fmla="val 16667"/>
            </a:avLst>
          </a:prstGeom>
          <a:solidFill>
            <a:schemeClr val="accent1"/>
          </a:solidFill>
          <a:ln w="762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15" name="Google Shape;615;p9"/>
          <p:cNvSpPr txBox="1">
            <a:spLocks noGrp="1"/>
          </p:cNvSpPr>
          <p:nvPr>
            <p:ph type="title"/>
          </p:nvPr>
        </p:nvSpPr>
        <p:spPr>
          <a:xfrm>
            <a:off x="950967" y="1801233"/>
            <a:ext cx="5116000" cy="177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667"/>
            </a:lvl1pPr>
            <a:lvl2pPr lvl="1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2pPr>
            <a:lvl3pPr lvl="2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3pPr>
            <a:lvl4pPr lvl="3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4pPr>
            <a:lvl5pPr lvl="4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5pPr>
            <a:lvl6pPr lvl="5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6pPr>
            <a:lvl7pPr lvl="6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7pPr>
            <a:lvl8pPr lvl="7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8pPr>
            <a:lvl9pPr lvl="8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9pPr>
          </a:lstStyle>
          <a:p>
            <a:endParaRPr/>
          </a:p>
        </p:txBody>
      </p:sp>
      <p:sp>
        <p:nvSpPr>
          <p:cNvPr id="616" name="Google Shape;616;p9"/>
          <p:cNvSpPr txBox="1">
            <a:spLocks noGrp="1"/>
          </p:cNvSpPr>
          <p:nvPr>
            <p:ph type="subTitle" idx="1"/>
          </p:nvPr>
        </p:nvSpPr>
        <p:spPr>
          <a:xfrm>
            <a:off x="950967" y="4189933"/>
            <a:ext cx="5116000" cy="1062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grpSp>
        <p:nvGrpSpPr>
          <p:cNvPr id="617" name="Google Shape;617;p9"/>
          <p:cNvGrpSpPr/>
          <p:nvPr/>
        </p:nvGrpSpPr>
        <p:grpSpPr>
          <a:xfrm rot="-4500389">
            <a:off x="5490929" y="5016493"/>
            <a:ext cx="675800" cy="675843"/>
            <a:chOff x="3312800" y="1179225"/>
            <a:chExt cx="473725" cy="473700"/>
          </a:xfrm>
        </p:grpSpPr>
        <p:sp>
          <p:nvSpPr>
            <p:cNvPr id="618" name="Google Shape;618;p9"/>
            <p:cNvSpPr/>
            <p:nvPr/>
          </p:nvSpPr>
          <p:spPr>
            <a:xfrm>
              <a:off x="3312800" y="1179225"/>
              <a:ext cx="473725" cy="473700"/>
            </a:xfrm>
            <a:custGeom>
              <a:avLst/>
              <a:gdLst/>
              <a:ahLst/>
              <a:cxnLst/>
              <a:rect l="l" t="t" r="r" b="b"/>
              <a:pathLst>
                <a:path w="18949" h="18948" extrusionOk="0">
                  <a:moveTo>
                    <a:pt x="9474" y="0"/>
                  </a:moveTo>
                  <a:cubicBezTo>
                    <a:pt x="4236" y="0"/>
                    <a:pt x="1" y="4236"/>
                    <a:pt x="1" y="9474"/>
                  </a:cubicBezTo>
                  <a:cubicBezTo>
                    <a:pt x="1" y="14712"/>
                    <a:pt x="4236" y="18948"/>
                    <a:pt x="9474" y="18948"/>
                  </a:cubicBezTo>
                  <a:cubicBezTo>
                    <a:pt x="14713" y="18948"/>
                    <a:pt x="18948" y="14712"/>
                    <a:pt x="18948" y="9474"/>
                  </a:cubicBezTo>
                  <a:cubicBezTo>
                    <a:pt x="18948" y="4236"/>
                    <a:pt x="14713" y="0"/>
                    <a:pt x="9474" y="0"/>
                  </a:cubicBezTo>
                  <a:close/>
                </a:path>
              </a:pathLst>
            </a:custGeom>
            <a:solidFill>
              <a:schemeClr val="lt2"/>
            </a:solidFill>
            <a:ln w="762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9" name="Google Shape;619;p9"/>
            <p:cNvSpPr/>
            <p:nvPr/>
          </p:nvSpPr>
          <p:spPr>
            <a:xfrm>
              <a:off x="3366075" y="1255250"/>
              <a:ext cx="367175" cy="321750"/>
            </a:xfrm>
            <a:custGeom>
              <a:avLst/>
              <a:gdLst/>
              <a:ahLst/>
              <a:cxnLst/>
              <a:rect l="l" t="t" r="r" b="b"/>
              <a:pathLst>
                <a:path w="14687" h="12870" extrusionOk="0">
                  <a:moveTo>
                    <a:pt x="7320" y="1"/>
                  </a:moveTo>
                  <a:cubicBezTo>
                    <a:pt x="6348" y="1"/>
                    <a:pt x="5362" y="223"/>
                    <a:pt x="4436" y="694"/>
                  </a:cubicBezTo>
                  <a:cubicBezTo>
                    <a:pt x="1253" y="2323"/>
                    <a:pt x="0" y="6182"/>
                    <a:pt x="1604" y="9340"/>
                  </a:cubicBezTo>
                  <a:cubicBezTo>
                    <a:pt x="2753" y="11585"/>
                    <a:pt x="5011" y="12870"/>
                    <a:pt x="7350" y="12870"/>
                  </a:cubicBezTo>
                  <a:cubicBezTo>
                    <a:pt x="8328" y="12870"/>
                    <a:pt x="9320" y="12645"/>
                    <a:pt x="10251" y="12172"/>
                  </a:cubicBezTo>
                  <a:cubicBezTo>
                    <a:pt x="13409" y="10543"/>
                    <a:pt x="14687" y="6684"/>
                    <a:pt x="13058" y="3526"/>
                  </a:cubicBezTo>
                  <a:cubicBezTo>
                    <a:pt x="11924" y="1294"/>
                    <a:pt x="9664" y="1"/>
                    <a:pt x="732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0" name="Google Shape;620;p9"/>
            <p:cNvSpPr/>
            <p:nvPr/>
          </p:nvSpPr>
          <p:spPr>
            <a:xfrm>
              <a:off x="3424950" y="1327400"/>
              <a:ext cx="249400" cy="180100"/>
            </a:xfrm>
            <a:custGeom>
              <a:avLst/>
              <a:gdLst/>
              <a:ahLst/>
              <a:cxnLst/>
              <a:rect l="l" t="t" r="r" b="b"/>
              <a:pathLst>
                <a:path w="9976" h="7204" extrusionOk="0">
                  <a:moveTo>
                    <a:pt x="6917" y="1"/>
                  </a:moveTo>
                  <a:cubicBezTo>
                    <a:pt x="6507" y="1"/>
                    <a:pt x="6115" y="101"/>
                    <a:pt x="5740" y="289"/>
                  </a:cubicBezTo>
                  <a:cubicBezTo>
                    <a:pt x="5289" y="514"/>
                    <a:pt x="4913" y="865"/>
                    <a:pt x="4663" y="1316"/>
                  </a:cubicBezTo>
                  <a:cubicBezTo>
                    <a:pt x="4462" y="1667"/>
                    <a:pt x="4287" y="2118"/>
                    <a:pt x="4161" y="2695"/>
                  </a:cubicBezTo>
                  <a:cubicBezTo>
                    <a:pt x="3986" y="3397"/>
                    <a:pt x="3886" y="3923"/>
                    <a:pt x="3810" y="4224"/>
                  </a:cubicBezTo>
                  <a:cubicBezTo>
                    <a:pt x="3710" y="4575"/>
                    <a:pt x="3560" y="4800"/>
                    <a:pt x="3359" y="4900"/>
                  </a:cubicBezTo>
                  <a:cubicBezTo>
                    <a:pt x="3184" y="4976"/>
                    <a:pt x="3109" y="4976"/>
                    <a:pt x="3084" y="4976"/>
                  </a:cubicBezTo>
                  <a:cubicBezTo>
                    <a:pt x="2908" y="4951"/>
                    <a:pt x="2783" y="4875"/>
                    <a:pt x="2708" y="4725"/>
                  </a:cubicBezTo>
                  <a:cubicBezTo>
                    <a:pt x="2658" y="4625"/>
                    <a:pt x="2658" y="4550"/>
                    <a:pt x="2683" y="4424"/>
                  </a:cubicBezTo>
                  <a:cubicBezTo>
                    <a:pt x="2733" y="4249"/>
                    <a:pt x="2933" y="4048"/>
                    <a:pt x="3234" y="3848"/>
                  </a:cubicBezTo>
                  <a:lnTo>
                    <a:pt x="3585" y="3622"/>
                  </a:lnTo>
                  <a:lnTo>
                    <a:pt x="2482" y="1743"/>
                  </a:lnTo>
                  <a:lnTo>
                    <a:pt x="2106" y="1968"/>
                  </a:lnTo>
                  <a:cubicBezTo>
                    <a:pt x="1605" y="2269"/>
                    <a:pt x="1204" y="2670"/>
                    <a:pt x="953" y="3121"/>
                  </a:cubicBezTo>
                  <a:cubicBezTo>
                    <a:pt x="678" y="3597"/>
                    <a:pt x="577" y="4098"/>
                    <a:pt x="627" y="4625"/>
                  </a:cubicBezTo>
                  <a:lnTo>
                    <a:pt x="1" y="4951"/>
                  </a:lnTo>
                  <a:lnTo>
                    <a:pt x="928" y="6755"/>
                  </a:lnTo>
                  <a:lnTo>
                    <a:pt x="1505" y="6454"/>
                  </a:lnTo>
                  <a:cubicBezTo>
                    <a:pt x="1755" y="6705"/>
                    <a:pt x="2006" y="6905"/>
                    <a:pt x="2307" y="7031"/>
                  </a:cubicBezTo>
                  <a:cubicBezTo>
                    <a:pt x="2588" y="7146"/>
                    <a:pt x="2879" y="7204"/>
                    <a:pt x="3174" y="7204"/>
                  </a:cubicBezTo>
                  <a:cubicBezTo>
                    <a:pt x="3589" y="7204"/>
                    <a:pt x="4013" y="7089"/>
                    <a:pt x="4437" y="6855"/>
                  </a:cubicBezTo>
                  <a:cubicBezTo>
                    <a:pt x="4813" y="6655"/>
                    <a:pt x="5164" y="6304"/>
                    <a:pt x="5440" y="5803"/>
                  </a:cubicBezTo>
                  <a:cubicBezTo>
                    <a:pt x="5640" y="5502"/>
                    <a:pt x="5790" y="5076"/>
                    <a:pt x="5916" y="4600"/>
                  </a:cubicBezTo>
                  <a:cubicBezTo>
                    <a:pt x="5966" y="4474"/>
                    <a:pt x="6016" y="4174"/>
                    <a:pt x="6091" y="3773"/>
                  </a:cubicBezTo>
                  <a:cubicBezTo>
                    <a:pt x="6141" y="3447"/>
                    <a:pt x="6191" y="3221"/>
                    <a:pt x="6242" y="3071"/>
                  </a:cubicBezTo>
                  <a:cubicBezTo>
                    <a:pt x="6392" y="2695"/>
                    <a:pt x="6592" y="2419"/>
                    <a:pt x="6818" y="2319"/>
                  </a:cubicBezTo>
                  <a:cubicBezTo>
                    <a:pt x="6943" y="2244"/>
                    <a:pt x="7069" y="2219"/>
                    <a:pt x="7169" y="2219"/>
                  </a:cubicBezTo>
                  <a:cubicBezTo>
                    <a:pt x="7244" y="2244"/>
                    <a:pt x="7294" y="2269"/>
                    <a:pt x="7369" y="2369"/>
                  </a:cubicBezTo>
                  <a:cubicBezTo>
                    <a:pt x="7420" y="2469"/>
                    <a:pt x="7420" y="2545"/>
                    <a:pt x="7420" y="2595"/>
                  </a:cubicBezTo>
                  <a:cubicBezTo>
                    <a:pt x="7344" y="2745"/>
                    <a:pt x="7219" y="2895"/>
                    <a:pt x="7019" y="3046"/>
                  </a:cubicBezTo>
                  <a:lnTo>
                    <a:pt x="6668" y="3271"/>
                  </a:lnTo>
                  <a:lnTo>
                    <a:pt x="7946" y="5051"/>
                  </a:lnTo>
                  <a:lnTo>
                    <a:pt x="8272" y="4850"/>
                  </a:lnTo>
                  <a:cubicBezTo>
                    <a:pt x="8873" y="4474"/>
                    <a:pt x="9249" y="3973"/>
                    <a:pt x="9399" y="3296"/>
                  </a:cubicBezTo>
                  <a:cubicBezTo>
                    <a:pt x="9450" y="3021"/>
                    <a:pt x="9450" y="2745"/>
                    <a:pt x="9399" y="2444"/>
                  </a:cubicBezTo>
                  <a:lnTo>
                    <a:pt x="9976" y="2144"/>
                  </a:lnTo>
                  <a:lnTo>
                    <a:pt x="9049" y="339"/>
                  </a:lnTo>
                  <a:lnTo>
                    <a:pt x="8497" y="640"/>
                  </a:lnTo>
                  <a:cubicBezTo>
                    <a:pt x="8121" y="289"/>
                    <a:pt x="7670" y="63"/>
                    <a:pt x="7169" y="13"/>
                  </a:cubicBezTo>
                  <a:cubicBezTo>
                    <a:pt x="7084" y="5"/>
                    <a:pt x="7000" y="1"/>
                    <a:pt x="69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621" name="Google Shape;621;p9"/>
          <p:cNvSpPr/>
          <p:nvPr/>
        </p:nvSpPr>
        <p:spPr>
          <a:xfrm>
            <a:off x="4793263" y="5484331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42761946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9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spTree>
      <p:nvGrpSpPr>
        <p:cNvPr id="1" name="Shape 21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66" name="Google Shape;2166;p34"/>
          <p:cNvGrpSpPr/>
          <p:nvPr/>
        </p:nvGrpSpPr>
        <p:grpSpPr>
          <a:xfrm>
            <a:off x="-184227" y="-399294"/>
            <a:ext cx="13152739" cy="7397993"/>
            <a:chOff x="238125" y="822050"/>
            <a:chExt cx="7136850" cy="4051475"/>
          </a:xfrm>
        </p:grpSpPr>
        <p:sp>
          <p:nvSpPr>
            <p:cNvPr id="2167" name="Google Shape;2167;p34"/>
            <p:cNvSpPr/>
            <p:nvPr/>
          </p:nvSpPr>
          <p:spPr>
            <a:xfrm>
              <a:off x="238125" y="114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8" name="Google Shape;2168;p34"/>
            <p:cNvSpPr/>
            <p:nvPr/>
          </p:nvSpPr>
          <p:spPr>
            <a:xfrm>
              <a:off x="238125" y="27590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9" name="Google Shape;2169;p34"/>
            <p:cNvSpPr/>
            <p:nvPr/>
          </p:nvSpPr>
          <p:spPr>
            <a:xfrm>
              <a:off x="238125" y="250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0" name="Google Shape;2170;p34"/>
            <p:cNvSpPr/>
            <p:nvPr/>
          </p:nvSpPr>
          <p:spPr>
            <a:xfrm>
              <a:off x="238125" y="22460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1" name="Google Shape;2171;p34"/>
            <p:cNvSpPr/>
            <p:nvPr/>
          </p:nvSpPr>
          <p:spPr>
            <a:xfrm>
              <a:off x="238125" y="1971075"/>
              <a:ext cx="7136850" cy="0"/>
            </a:xfrm>
            <a:custGeom>
              <a:avLst/>
              <a:gdLst/>
              <a:ahLst/>
              <a:cxnLst/>
              <a:rect l="l" t="t" r="r" b="b"/>
              <a:pathLst>
                <a:path w="285474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2" name="Google Shape;2172;p34"/>
            <p:cNvSpPr/>
            <p:nvPr/>
          </p:nvSpPr>
          <p:spPr>
            <a:xfrm>
              <a:off x="238125" y="169607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3" name="Google Shape;2173;p34"/>
            <p:cNvSpPr/>
            <p:nvPr/>
          </p:nvSpPr>
          <p:spPr>
            <a:xfrm>
              <a:off x="238125" y="1420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4" name="Google Shape;2174;p34"/>
            <p:cNvSpPr/>
            <p:nvPr/>
          </p:nvSpPr>
          <p:spPr>
            <a:xfrm>
              <a:off x="238125" y="33092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5" name="Google Shape;2175;p34"/>
            <p:cNvSpPr/>
            <p:nvPr/>
          </p:nvSpPr>
          <p:spPr>
            <a:xfrm>
              <a:off x="238125" y="30155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6" name="Google Shape;2176;p34"/>
            <p:cNvSpPr/>
            <p:nvPr/>
          </p:nvSpPr>
          <p:spPr>
            <a:xfrm>
              <a:off x="238125" y="47439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7" name="Google Shape;2177;p34"/>
            <p:cNvSpPr/>
            <p:nvPr/>
          </p:nvSpPr>
          <p:spPr>
            <a:xfrm>
              <a:off x="238125" y="44549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8" name="Google Shape;2178;p34"/>
            <p:cNvSpPr/>
            <p:nvPr/>
          </p:nvSpPr>
          <p:spPr>
            <a:xfrm>
              <a:off x="238125" y="4167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9" name="Google Shape;2179;p34"/>
            <p:cNvSpPr/>
            <p:nvPr/>
          </p:nvSpPr>
          <p:spPr>
            <a:xfrm>
              <a:off x="238125" y="38817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0" name="Google Shape;2180;p34"/>
            <p:cNvSpPr/>
            <p:nvPr/>
          </p:nvSpPr>
          <p:spPr>
            <a:xfrm>
              <a:off x="238125" y="35953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1" name="Google Shape;2181;p34"/>
            <p:cNvSpPr/>
            <p:nvPr/>
          </p:nvSpPr>
          <p:spPr>
            <a:xfrm>
              <a:off x="5075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2" name="Google Shape;2182;p34"/>
            <p:cNvSpPr/>
            <p:nvPr/>
          </p:nvSpPr>
          <p:spPr>
            <a:xfrm>
              <a:off x="3244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3" name="Google Shape;2183;p34"/>
            <p:cNvSpPr/>
            <p:nvPr/>
          </p:nvSpPr>
          <p:spPr>
            <a:xfrm>
              <a:off x="29400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4" name="Google Shape;2184;p34"/>
            <p:cNvSpPr/>
            <p:nvPr/>
          </p:nvSpPr>
          <p:spPr>
            <a:xfrm>
              <a:off x="2635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5" name="Google Shape;2185;p34"/>
            <p:cNvSpPr/>
            <p:nvPr/>
          </p:nvSpPr>
          <p:spPr>
            <a:xfrm>
              <a:off x="2331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6" name="Google Shape;2186;p34"/>
            <p:cNvSpPr/>
            <p:nvPr/>
          </p:nvSpPr>
          <p:spPr>
            <a:xfrm>
              <a:off x="20279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7" name="Google Shape;2187;p34"/>
            <p:cNvSpPr/>
            <p:nvPr/>
          </p:nvSpPr>
          <p:spPr>
            <a:xfrm>
              <a:off x="17239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8" name="Google Shape;2188;p34"/>
            <p:cNvSpPr/>
            <p:nvPr/>
          </p:nvSpPr>
          <p:spPr>
            <a:xfrm>
              <a:off x="14197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9" name="Google Shape;2189;p34"/>
            <p:cNvSpPr/>
            <p:nvPr/>
          </p:nvSpPr>
          <p:spPr>
            <a:xfrm>
              <a:off x="1115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0" name="Google Shape;2190;p34"/>
            <p:cNvSpPr/>
            <p:nvPr/>
          </p:nvSpPr>
          <p:spPr>
            <a:xfrm>
              <a:off x="811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1" name="Google Shape;2191;p34"/>
            <p:cNvSpPr/>
            <p:nvPr/>
          </p:nvSpPr>
          <p:spPr>
            <a:xfrm>
              <a:off x="3548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2" name="Google Shape;2192;p34"/>
            <p:cNvSpPr/>
            <p:nvPr/>
          </p:nvSpPr>
          <p:spPr>
            <a:xfrm>
              <a:off x="62845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3" name="Google Shape;2193;p34"/>
            <p:cNvSpPr/>
            <p:nvPr/>
          </p:nvSpPr>
          <p:spPr>
            <a:xfrm>
              <a:off x="5980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4" name="Google Shape;2194;p34"/>
            <p:cNvSpPr/>
            <p:nvPr/>
          </p:nvSpPr>
          <p:spPr>
            <a:xfrm>
              <a:off x="5676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5" name="Google Shape;2195;p34"/>
            <p:cNvSpPr/>
            <p:nvPr/>
          </p:nvSpPr>
          <p:spPr>
            <a:xfrm>
              <a:off x="53724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6" name="Google Shape;2196;p34"/>
            <p:cNvSpPr/>
            <p:nvPr/>
          </p:nvSpPr>
          <p:spPr>
            <a:xfrm>
              <a:off x="50684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7" name="Google Shape;2197;p34"/>
            <p:cNvSpPr/>
            <p:nvPr/>
          </p:nvSpPr>
          <p:spPr>
            <a:xfrm>
              <a:off x="47644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8" name="Google Shape;2198;p34"/>
            <p:cNvSpPr/>
            <p:nvPr/>
          </p:nvSpPr>
          <p:spPr>
            <a:xfrm>
              <a:off x="4460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9" name="Google Shape;2199;p34"/>
            <p:cNvSpPr/>
            <p:nvPr/>
          </p:nvSpPr>
          <p:spPr>
            <a:xfrm>
              <a:off x="4156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0" name="Google Shape;2200;p34"/>
            <p:cNvSpPr/>
            <p:nvPr/>
          </p:nvSpPr>
          <p:spPr>
            <a:xfrm>
              <a:off x="38522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1" name="Google Shape;2201;p34"/>
            <p:cNvSpPr/>
            <p:nvPr/>
          </p:nvSpPr>
          <p:spPr>
            <a:xfrm>
              <a:off x="65885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2" name="Google Shape;2202;p34"/>
            <p:cNvSpPr/>
            <p:nvPr/>
          </p:nvSpPr>
          <p:spPr>
            <a:xfrm>
              <a:off x="71967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3" name="Google Shape;2203;p34"/>
            <p:cNvSpPr/>
            <p:nvPr/>
          </p:nvSpPr>
          <p:spPr>
            <a:xfrm>
              <a:off x="68927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204" name="Google Shape;2204;p34"/>
          <p:cNvGrpSpPr/>
          <p:nvPr/>
        </p:nvGrpSpPr>
        <p:grpSpPr>
          <a:xfrm>
            <a:off x="9370200" y="4206167"/>
            <a:ext cx="1691933" cy="1691967"/>
            <a:chOff x="94500" y="533550"/>
            <a:chExt cx="1268950" cy="1268975"/>
          </a:xfrm>
        </p:grpSpPr>
        <p:sp>
          <p:nvSpPr>
            <p:cNvPr id="2205" name="Google Shape;2205;p34"/>
            <p:cNvSpPr/>
            <p:nvPr/>
          </p:nvSpPr>
          <p:spPr>
            <a:xfrm>
              <a:off x="94500" y="533550"/>
              <a:ext cx="1268950" cy="1268975"/>
            </a:xfrm>
            <a:custGeom>
              <a:avLst/>
              <a:gdLst/>
              <a:ahLst/>
              <a:cxnLst/>
              <a:rect l="l" t="t" r="r" b="b"/>
              <a:pathLst>
                <a:path w="50758" h="50759" extrusionOk="0">
                  <a:moveTo>
                    <a:pt x="25389" y="1"/>
                  </a:moveTo>
                  <a:cubicBezTo>
                    <a:pt x="11370" y="1"/>
                    <a:pt x="1" y="11370"/>
                    <a:pt x="1" y="25369"/>
                  </a:cubicBezTo>
                  <a:cubicBezTo>
                    <a:pt x="1" y="39389"/>
                    <a:pt x="11370" y="50758"/>
                    <a:pt x="25389" y="50758"/>
                  </a:cubicBezTo>
                  <a:cubicBezTo>
                    <a:pt x="39409" y="50758"/>
                    <a:pt x="50758" y="39389"/>
                    <a:pt x="50758" y="25369"/>
                  </a:cubicBezTo>
                  <a:cubicBezTo>
                    <a:pt x="50758" y="11370"/>
                    <a:pt x="39409" y="1"/>
                    <a:pt x="25389" y="1"/>
                  </a:cubicBezTo>
                  <a:close/>
                </a:path>
              </a:pathLst>
            </a:custGeom>
            <a:solidFill>
              <a:srgbClr val="FFFFFF"/>
            </a:solidFill>
            <a:ln w="1143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2206" name="Google Shape;2206;p34"/>
            <p:cNvGrpSpPr/>
            <p:nvPr/>
          </p:nvGrpSpPr>
          <p:grpSpPr>
            <a:xfrm>
              <a:off x="94500" y="533550"/>
              <a:ext cx="1268950" cy="1268975"/>
              <a:chOff x="756000" y="1451225"/>
              <a:chExt cx="1268950" cy="1268975"/>
            </a:xfrm>
          </p:grpSpPr>
          <p:sp>
            <p:nvSpPr>
              <p:cNvPr id="2207" name="Google Shape;2207;p34"/>
              <p:cNvSpPr/>
              <p:nvPr/>
            </p:nvSpPr>
            <p:spPr>
              <a:xfrm>
                <a:off x="756000" y="1451225"/>
                <a:ext cx="1268950" cy="1268975"/>
              </a:xfrm>
              <a:custGeom>
                <a:avLst/>
                <a:gdLst/>
                <a:ahLst/>
                <a:cxnLst/>
                <a:rect l="l" t="t" r="r" b="b"/>
                <a:pathLst>
                  <a:path w="50758" h="50759" extrusionOk="0">
                    <a:moveTo>
                      <a:pt x="25389" y="1"/>
                    </a:moveTo>
                    <a:cubicBezTo>
                      <a:pt x="11370" y="1"/>
                      <a:pt x="1" y="11370"/>
                      <a:pt x="1" y="25369"/>
                    </a:cubicBezTo>
                    <a:cubicBezTo>
                      <a:pt x="1" y="39389"/>
                      <a:pt x="11370" y="50758"/>
                      <a:pt x="25389" y="50758"/>
                    </a:cubicBezTo>
                    <a:cubicBezTo>
                      <a:pt x="39409" y="50758"/>
                      <a:pt x="50758" y="39389"/>
                      <a:pt x="50758" y="25369"/>
                    </a:cubicBezTo>
                    <a:cubicBezTo>
                      <a:pt x="50758" y="11370"/>
                      <a:pt x="39409" y="1"/>
                      <a:pt x="2538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08" name="Google Shape;2208;p34"/>
              <p:cNvSpPr/>
              <p:nvPr/>
            </p:nvSpPr>
            <p:spPr>
              <a:xfrm>
                <a:off x="773700" y="1805000"/>
                <a:ext cx="922525" cy="911650"/>
              </a:xfrm>
              <a:custGeom>
                <a:avLst/>
                <a:gdLst/>
                <a:ahLst/>
                <a:cxnLst/>
                <a:rect l="l" t="t" r="r" b="b"/>
                <a:pathLst>
                  <a:path w="36901" h="36466" extrusionOk="0">
                    <a:moveTo>
                      <a:pt x="24631" y="0"/>
                    </a:moveTo>
                    <a:cubicBezTo>
                      <a:pt x="16210" y="0"/>
                      <a:pt x="5583" y="3149"/>
                      <a:pt x="1" y="17166"/>
                    </a:cubicBezTo>
                    <a:cubicBezTo>
                      <a:pt x="2469" y="27463"/>
                      <a:pt x="11228" y="35333"/>
                      <a:pt x="22011" y="36465"/>
                    </a:cubicBezTo>
                    <a:cubicBezTo>
                      <a:pt x="27878" y="31529"/>
                      <a:pt x="36111" y="21252"/>
                      <a:pt x="36900" y="2095"/>
                    </a:cubicBezTo>
                    <a:cubicBezTo>
                      <a:pt x="36900" y="2095"/>
                      <a:pt x="31500" y="0"/>
                      <a:pt x="24631" y="0"/>
                    </a:cubicBezTo>
                    <a:close/>
                  </a:path>
                </a:pathLst>
              </a:custGeom>
              <a:solidFill>
                <a:srgbClr val="7AAF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09" name="Google Shape;2209;p34"/>
              <p:cNvSpPr/>
              <p:nvPr/>
            </p:nvSpPr>
            <p:spPr>
              <a:xfrm>
                <a:off x="969425" y="1451225"/>
                <a:ext cx="796075" cy="404625"/>
              </a:xfrm>
              <a:custGeom>
                <a:avLst/>
                <a:gdLst/>
                <a:ahLst/>
                <a:cxnLst/>
                <a:rect l="l" t="t" r="r" b="b"/>
                <a:pathLst>
                  <a:path w="31843" h="16185" extrusionOk="0">
                    <a:moveTo>
                      <a:pt x="16852" y="1"/>
                    </a:moveTo>
                    <a:cubicBezTo>
                      <a:pt x="10379" y="1"/>
                      <a:pt x="4492" y="2429"/>
                      <a:pt x="1" y="6394"/>
                    </a:cubicBezTo>
                    <a:cubicBezTo>
                      <a:pt x="2553" y="5483"/>
                      <a:pt x="5031" y="5099"/>
                      <a:pt x="7397" y="5099"/>
                    </a:cubicBezTo>
                    <a:cubicBezTo>
                      <a:pt x="20104" y="5099"/>
                      <a:pt x="29537" y="16185"/>
                      <a:pt x="29537" y="16185"/>
                    </a:cubicBezTo>
                    <a:cubicBezTo>
                      <a:pt x="31843" y="11573"/>
                      <a:pt x="31398" y="7223"/>
                      <a:pt x="30083" y="3723"/>
                    </a:cubicBezTo>
                    <a:cubicBezTo>
                      <a:pt x="26219" y="1356"/>
                      <a:pt x="21687" y="1"/>
                      <a:pt x="16852" y="1"/>
                    </a:cubicBezTo>
                    <a:close/>
                  </a:path>
                </a:pathLst>
              </a:custGeom>
              <a:solidFill>
                <a:srgbClr val="E51F2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10" name="Google Shape;2210;p34"/>
              <p:cNvSpPr/>
              <p:nvPr/>
            </p:nvSpPr>
            <p:spPr>
              <a:xfrm>
                <a:off x="1710350" y="1862325"/>
                <a:ext cx="314600" cy="548850"/>
              </a:xfrm>
              <a:custGeom>
                <a:avLst/>
                <a:gdLst/>
                <a:ahLst/>
                <a:cxnLst/>
                <a:rect l="l" t="t" r="r" b="b"/>
                <a:pathLst>
                  <a:path w="12584" h="21954" extrusionOk="0">
                    <a:moveTo>
                      <a:pt x="2088" y="1"/>
                    </a:moveTo>
                    <a:cubicBezTo>
                      <a:pt x="801" y="1"/>
                      <a:pt x="1" y="146"/>
                      <a:pt x="1" y="146"/>
                    </a:cubicBezTo>
                    <a:cubicBezTo>
                      <a:pt x="1" y="146"/>
                      <a:pt x="8477" y="10362"/>
                      <a:pt x="9003" y="21954"/>
                    </a:cubicBezTo>
                    <a:cubicBezTo>
                      <a:pt x="11269" y="18130"/>
                      <a:pt x="12584" y="13679"/>
                      <a:pt x="12584" y="8925"/>
                    </a:cubicBezTo>
                    <a:cubicBezTo>
                      <a:pt x="12584" y="6923"/>
                      <a:pt x="12341" y="4960"/>
                      <a:pt x="11896" y="3079"/>
                    </a:cubicBezTo>
                    <a:cubicBezTo>
                      <a:pt x="8272" y="468"/>
                      <a:pt x="4397" y="1"/>
                      <a:pt x="2088" y="1"/>
                    </a:cubicBezTo>
                    <a:close/>
                  </a:path>
                </a:pathLst>
              </a:custGeom>
              <a:solidFill>
                <a:srgbClr val="FFC1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11" name="Google Shape;2211;p34"/>
              <p:cNvSpPr/>
              <p:nvPr/>
            </p:nvSpPr>
            <p:spPr>
              <a:xfrm>
                <a:off x="1561150" y="1745925"/>
                <a:ext cx="239750" cy="222375"/>
              </a:xfrm>
              <a:custGeom>
                <a:avLst/>
                <a:gdLst/>
                <a:ahLst/>
                <a:cxnLst/>
                <a:rect l="l" t="t" r="r" b="b"/>
                <a:pathLst>
                  <a:path w="9590" h="8895" extrusionOk="0">
                    <a:moveTo>
                      <a:pt x="4215" y="1"/>
                    </a:moveTo>
                    <a:cubicBezTo>
                      <a:pt x="3347" y="1"/>
                      <a:pt x="2506" y="272"/>
                      <a:pt x="1822" y="837"/>
                    </a:cubicBezTo>
                    <a:cubicBezTo>
                      <a:pt x="82" y="2273"/>
                      <a:pt x="1" y="5065"/>
                      <a:pt x="1640" y="7047"/>
                    </a:cubicBezTo>
                    <a:cubicBezTo>
                      <a:pt x="2634" y="8250"/>
                      <a:pt x="4037" y="8894"/>
                      <a:pt x="5376" y="8894"/>
                    </a:cubicBezTo>
                    <a:cubicBezTo>
                      <a:pt x="6244" y="8894"/>
                      <a:pt x="7085" y="8624"/>
                      <a:pt x="7769" y="8059"/>
                    </a:cubicBezTo>
                    <a:cubicBezTo>
                      <a:pt x="9509" y="6622"/>
                      <a:pt x="9590" y="3831"/>
                      <a:pt x="7951" y="1848"/>
                    </a:cubicBezTo>
                    <a:cubicBezTo>
                      <a:pt x="6957" y="645"/>
                      <a:pt x="5553" y="1"/>
                      <a:pt x="4215" y="1"/>
                    </a:cubicBezTo>
                    <a:close/>
                  </a:path>
                </a:pathLst>
              </a:custGeom>
              <a:solidFill>
                <a:srgbClr val="DCEAF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12" name="Google Shape;2212;p34"/>
              <p:cNvSpPr/>
              <p:nvPr/>
            </p:nvSpPr>
            <p:spPr>
              <a:xfrm>
                <a:off x="1667875" y="1778000"/>
                <a:ext cx="101175" cy="79350"/>
              </a:xfrm>
              <a:custGeom>
                <a:avLst/>
                <a:gdLst/>
                <a:ahLst/>
                <a:cxnLst/>
                <a:rect l="l" t="t" r="r" b="b"/>
                <a:pathLst>
                  <a:path w="4047" h="3174" extrusionOk="0">
                    <a:moveTo>
                      <a:pt x="1255" y="0"/>
                    </a:moveTo>
                    <a:cubicBezTo>
                      <a:pt x="910" y="0"/>
                      <a:pt x="613" y="112"/>
                      <a:pt x="425" y="342"/>
                    </a:cubicBezTo>
                    <a:cubicBezTo>
                      <a:pt x="0" y="889"/>
                      <a:pt x="365" y="1880"/>
                      <a:pt x="1255" y="2568"/>
                    </a:cubicBezTo>
                    <a:cubicBezTo>
                      <a:pt x="1757" y="2965"/>
                      <a:pt x="2327" y="3173"/>
                      <a:pt x="2800" y="3173"/>
                    </a:cubicBezTo>
                    <a:cubicBezTo>
                      <a:pt x="3147" y="3173"/>
                      <a:pt x="3442" y="3062"/>
                      <a:pt x="3622" y="2831"/>
                    </a:cubicBezTo>
                    <a:cubicBezTo>
                      <a:pt x="4046" y="2305"/>
                      <a:pt x="3682" y="1293"/>
                      <a:pt x="2792" y="605"/>
                    </a:cubicBezTo>
                    <a:cubicBezTo>
                      <a:pt x="2290" y="208"/>
                      <a:pt x="1727" y="0"/>
                      <a:pt x="125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2213" name="Google Shape;2213;p34"/>
          <p:cNvGrpSpPr/>
          <p:nvPr/>
        </p:nvGrpSpPr>
        <p:grpSpPr>
          <a:xfrm>
            <a:off x="8614017" y="4653258"/>
            <a:ext cx="840907" cy="841473"/>
            <a:chOff x="1300400" y="1688700"/>
            <a:chExt cx="481950" cy="482275"/>
          </a:xfrm>
        </p:grpSpPr>
        <p:sp>
          <p:nvSpPr>
            <p:cNvPr id="2214" name="Google Shape;2214;p34"/>
            <p:cNvSpPr/>
            <p:nvPr/>
          </p:nvSpPr>
          <p:spPr>
            <a:xfrm>
              <a:off x="1300400" y="1688700"/>
              <a:ext cx="481950" cy="482275"/>
            </a:xfrm>
            <a:custGeom>
              <a:avLst/>
              <a:gdLst/>
              <a:ahLst/>
              <a:cxnLst/>
              <a:rect l="l" t="t" r="r" b="b"/>
              <a:pathLst>
                <a:path w="19278" h="19291" extrusionOk="0">
                  <a:moveTo>
                    <a:pt x="9645" y="19290"/>
                  </a:moveTo>
                  <a:cubicBezTo>
                    <a:pt x="14952" y="19290"/>
                    <a:pt x="19277" y="14952"/>
                    <a:pt x="19277" y="9645"/>
                  </a:cubicBezTo>
                  <a:cubicBezTo>
                    <a:pt x="19277" y="4339"/>
                    <a:pt x="14952" y="1"/>
                    <a:pt x="9645" y="1"/>
                  </a:cubicBezTo>
                  <a:cubicBezTo>
                    <a:pt x="4326" y="1"/>
                    <a:pt x="0" y="4339"/>
                    <a:pt x="0" y="9645"/>
                  </a:cubicBezTo>
                  <a:cubicBezTo>
                    <a:pt x="0" y="14952"/>
                    <a:pt x="4326" y="19290"/>
                    <a:pt x="9645" y="19290"/>
                  </a:cubicBezTo>
                  <a:close/>
                </a:path>
              </a:pathLst>
            </a:custGeom>
            <a:solidFill>
              <a:srgbClr val="A54D05"/>
            </a:solidFill>
            <a:ln w="762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ct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A54D05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5" name="Google Shape;2215;p34"/>
            <p:cNvSpPr/>
            <p:nvPr/>
          </p:nvSpPr>
          <p:spPr>
            <a:xfrm>
              <a:off x="1347225" y="1735550"/>
              <a:ext cx="388275" cy="388575"/>
            </a:xfrm>
            <a:custGeom>
              <a:avLst/>
              <a:gdLst/>
              <a:ahLst/>
              <a:cxnLst/>
              <a:rect l="l" t="t" r="r" b="b"/>
              <a:pathLst>
                <a:path w="15531" h="15543" extrusionOk="0">
                  <a:moveTo>
                    <a:pt x="7772" y="15543"/>
                  </a:moveTo>
                  <a:cubicBezTo>
                    <a:pt x="12048" y="15543"/>
                    <a:pt x="15531" y="12047"/>
                    <a:pt x="15531" y="7771"/>
                  </a:cubicBezTo>
                  <a:cubicBezTo>
                    <a:pt x="15531" y="3496"/>
                    <a:pt x="12048" y="0"/>
                    <a:pt x="7772" y="0"/>
                  </a:cubicBezTo>
                  <a:cubicBezTo>
                    <a:pt x="3484" y="0"/>
                    <a:pt x="1" y="3496"/>
                    <a:pt x="1" y="7771"/>
                  </a:cubicBezTo>
                  <a:cubicBezTo>
                    <a:pt x="1" y="12047"/>
                    <a:pt x="3484" y="15543"/>
                    <a:pt x="7772" y="15543"/>
                  </a:cubicBezTo>
                  <a:close/>
                </a:path>
              </a:pathLst>
            </a:custGeom>
            <a:solidFill>
              <a:srgbClr val="E69138"/>
            </a:solidFill>
            <a:ln w="76200" cap="flat" cmpd="sng">
              <a:solidFill>
                <a:srgbClr val="A54D0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ct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r>
                <a:rPr kumimoji="0" lang="en" sz="3067" b="1" i="0" u="none" strike="noStrike" kern="0" cap="none" spc="0" normalizeH="0" baseline="0" noProof="0">
                  <a:ln>
                    <a:noFill/>
                  </a:ln>
                  <a:solidFill>
                    <a:srgbClr val="A54D05"/>
                  </a:solidFill>
                  <a:effectLst/>
                  <a:uLnTx/>
                  <a:uFillTx/>
                  <a:latin typeface="Dosis"/>
                  <a:ea typeface="Dosis"/>
                  <a:cs typeface="Dosis"/>
                  <a:sym typeface="Dosis"/>
                </a:rPr>
                <a:t>1¢</a:t>
              </a:r>
              <a:endParaRPr kumimoji="0" sz="3067" b="1" i="0" u="none" strike="noStrike" kern="0" cap="none" spc="0" normalizeH="0" baseline="0" noProof="0">
                <a:ln>
                  <a:noFill/>
                </a:ln>
                <a:solidFill>
                  <a:srgbClr val="A54D05"/>
                </a:solidFill>
                <a:effectLst/>
                <a:uLnTx/>
                <a:uFillTx/>
                <a:latin typeface="Dosis"/>
                <a:ea typeface="Dosis"/>
                <a:cs typeface="Dosis"/>
                <a:sym typeface="Dosis"/>
              </a:endParaRPr>
            </a:p>
          </p:txBody>
        </p:sp>
      </p:grpSp>
      <p:grpSp>
        <p:nvGrpSpPr>
          <p:cNvPr id="2216" name="Google Shape;2216;p34"/>
          <p:cNvGrpSpPr/>
          <p:nvPr/>
        </p:nvGrpSpPr>
        <p:grpSpPr>
          <a:xfrm>
            <a:off x="8833733" y="5056658"/>
            <a:ext cx="840907" cy="841473"/>
            <a:chOff x="1300400" y="1688700"/>
            <a:chExt cx="481950" cy="482275"/>
          </a:xfrm>
        </p:grpSpPr>
        <p:sp>
          <p:nvSpPr>
            <p:cNvPr id="2217" name="Google Shape;2217;p34"/>
            <p:cNvSpPr/>
            <p:nvPr/>
          </p:nvSpPr>
          <p:spPr>
            <a:xfrm>
              <a:off x="1300400" y="1688700"/>
              <a:ext cx="481950" cy="482275"/>
            </a:xfrm>
            <a:custGeom>
              <a:avLst/>
              <a:gdLst/>
              <a:ahLst/>
              <a:cxnLst/>
              <a:rect l="l" t="t" r="r" b="b"/>
              <a:pathLst>
                <a:path w="19278" h="19291" extrusionOk="0">
                  <a:moveTo>
                    <a:pt x="9645" y="19290"/>
                  </a:moveTo>
                  <a:cubicBezTo>
                    <a:pt x="14952" y="19290"/>
                    <a:pt x="19277" y="14952"/>
                    <a:pt x="19277" y="9645"/>
                  </a:cubicBezTo>
                  <a:cubicBezTo>
                    <a:pt x="19277" y="4339"/>
                    <a:pt x="14952" y="1"/>
                    <a:pt x="9645" y="1"/>
                  </a:cubicBezTo>
                  <a:cubicBezTo>
                    <a:pt x="4326" y="1"/>
                    <a:pt x="0" y="4339"/>
                    <a:pt x="0" y="9645"/>
                  </a:cubicBezTo>
                  <a:cubicBezTo>
                    <a:pt x="0" y="14952"/>
                    <a:pt x="4326" y="19290"/>
                    <a:pt x="9645" y="19290"/>
                  </a:cubicBezTo>
                  <a:close/>
                </a:path>
              </a:pathLst>
            </a:custGeom>
            <a:solidFill>
              <a:srgbClr val="A54D05"/>
            </a:solidFill>
            <a:ln w="762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ct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A54D05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8" name="Google Shape;2218;p34"/>
            <p:cNvSpPr/>
            <p:nvPr/>
          </p:nvSpPr>
          <p:spPr>
            <a:xfrm>
              <a:off x="1347225" y="1735550"/>
              <a:ext cx="388275" cy="388575"/>
            </a:xfrm>
            <a:custGeom>
              <a:avLst/>
              <a:gdLst/>
              <a:ahLst/>
              <a:cxnLst/>
              <a:rect l="l" t="t" r="r" b="b"/>
              <a:pathLst>
                <a:path w="15531" h="15543" extrusionOk="0">
                  <a:moveTo>
                    <a:pt x="7772" y="15543"/>
                  </a:moveTo>
                  <a:cubicBezTo>
                    <a:pt x="12048" y="15543"/>
                    <a:pt x="15531" y="12047"/>
                    <a:pt x="15531" y="7771"/>
                  </a:cubicBezTo>
                  <a:cubicBezTo>
                    <a:pt x="15531" y="3496"/>
                    <a:pt x="12048" y="0"/>
                    <a:pt x="7772" y="0"/>
                  </a:cubicBezTo>
                  <a:cubicBezTo>
                    <a:pt x="3484" y="0"/>
                    <a:pt x="1" y="3496"/>
                    <a:pt x="1" y="7771"/>
                  </a:cubicBezTo>
                  <a:cubicBezTo>
                    <a:pt x="1" y="12047"/>
                    <a:pt x="3484" y="15543"/>
                    <a:pt x="7772" y="15543"/>
                  </a:cubicBezTo>
                  <a:close/>
                </a:path>
              </a:pathLst>
            </a:custGeom>
            <a:solidFill>
              <a:srgbClr val="E69138"/>
            </a:solidFill>
            <a:ln w="76200" cap="flat" cmpd="sng">
              <a:solidFill>
                <a:srgbClr val="A54D0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ct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r>
                <a:rPr kumimoji="0" lang="en" sz="3067" b="1" i="0" u="none" strike="noStrike" kern="0" cap="none" spc="0" normalizeH="0" baseline="0" noProof="0">
                  <a:ln>
                    <a:noFill/>
                  </a:ln>
                  <a:solidFill>
                    <a:srgbClr val="A54D05"/>
                  </a:solidFill>
                  <a:effectLst/>
                  <a:uLnTx/>
                  <a:uFillTx/>
                  <a:latin typeface="Dosis"/>
                  <a:ea typeface="Dosis"/>
                  <a:cs typeface="Dosis"/>
                  <a:sym typeface="Dosis"/>
                </a:rPr>
                <a:t>1¢</a:t>
              </a:r>
              <a:endParaRPr kumimoji="0" sz="3067" b="1" i="0" u="none" strike="noStrike" kern="0" cap="none" spc="0" normalizeH="0" baseline="0" noProof="0">
                <a:ln>
                  <a:noFill/>
                </a:ln>
                <a:solidFill>
                  <a:srgbClr val="A54D05"/>
                </a:solidFill>
                <a:effectLst/>
                <a:uLnTx/>
                <a:uFillTx/>
                <a:latin typeface="Dosis"/>
                <a:ea typeface="Dosis"/>
                <a:cs typeface="Dosis"/>
                <a:sym typeface="Dosis"/>
              </a:endParaRPr>
            </a:p>
          </p:txBody>
        </p:sp>
      </p:grpSp>
      <p:sp>
        <p:nvSpPr>
          <p:cNvPr id="2219" name="Google Shape;2219;p34"/>
          <p:cNvSpPr/>
          <p:nvPr/>
        </p:nvSpPr>
        <p:spPr>
          <a:xfrm>
            <a:off x="8614030" y="4358664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BE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220" name="Google Shape;2220;p34"/>
          <p:cNvSpPr/>
          <p:nvPr/>
        </p:nvSpPr>
        <p:spPr>
          <a:xfrm>
            <a:off x="9046347" y="3021164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BE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221" name="Google Shape;2221;p34"/>
          <p:cNvSpPr/>
          <p:nvPr/>
        </p:nvSpPr>
        <p:spPr>
          <a:xfrm>
            <a:off x="10747763" y="2886164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BE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1330588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93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1219170">
              <a:buClr>
                <a:srgbClr val="000000"/>
              </a:buClr>
            </a:pPr>
            <a:fld id="{D2D769DF-72D7-400B-8D46-2CA7E227B53C}" type="datetimeFigureOut">
              <a:rPr lang="en-US" sz="1867" kern="0" smtClean="0">
                <a:solidFill>
                  <a:srgbClr val="000000"/>
                </a:solidFill>
                <a:cs typeface="Arial"/>
                <a:sym typeface="Arial"/>
              </a:rPr>
              <a:pPr defTabSz="1219170">
                <a:buClr>
                  <a:srgbClr val="000000"/>
                </a:buClr>
              </a:pPr>
              <a:t>1/8/2025</a:t>
            </a:fld>
            <a:endParaRPr lang="en-US"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1219170">
              <a:buClr>
                <a:srgbClr val="000000"/>
              </a:buClr>
            </a:pPr>
            <a:endParaRPr lang="en-US"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1219170">
              <a:buClr>
                <a:srgbClr val="000000"/>
              </a:buClr>
            </a:pPr>
            <a:fld id="{69B50EDA-12E8-486B-B293-B7EEEFB6F524}" type="slidenum">
              <a:rPr lang="en-US" sz="1867" kern="0" smtClean="0">
                <a:solidFill>
                  <a:srgbClr val="000000"/>
                </a:solidFill>
                <a:cs typeface="Arial"/>
                <a:sym typeface="Arial"/>
              </a:rPr>
              <a:pPr defTabSz="1219170">
                <a:buClr>
                  <a:srgbClr val="000000"/>
                </a:buClr>
              </a:pPr>
              <a:t>‹#›</a:t>
            </a:fld>
            <a:endParaRPr lang="en-US"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53823184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9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3">
  <p:cSld name="Section header 3">
    <p:bg>
      <p:bgPr>
        <a:solidFill>
          <a:schemeClr val="dk1"/>
        </a:solidFill>
        <a:effectLst/>
      </p:bgPr>
    </p:bg>
    <p:spTree>
      <p:nvGrpSpPr>
        <p:cNvPr id="1" name="Shape 10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16" name="Google Shape;1016;p16"/>
          <p:cNvGrpSpPr/>
          <p:nvPr/>
        </p:nvGrpSpPr>
        <p:grpSpPr>
          <a:xfrm>
            <a:off x="-184227" y="-399294"/>
            <a:ext cx="13152739" cy="7397993"/>
            <a:chOff x="238125" y="822050"/>
            <a:chExt cx="7136850" cy="4051475"/>
          </a:xfrm>
        </p:grpSpPr>
        <p:sp>
          <p:nvSpPr>
            <p:cNvPr id="1017" name="Google Shape;1017;p16"/>
            <p:cNvSpPr/>
            <p:nvPr/>
          </p:nvSpPr>
          <p:spPr>
            <a:xfrm>
              <a:off x="238125" y="114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8" name="Google Shape;1018;p16"/>
            <p:cNvSpPr/>
            <p:nvPr/>
          </p:nvSpPr>
          <p:spPr>
            <a:xfrm>
              <a:off x="238125" y="27590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9" name="Google Shape;1019;p16"/>
            <p:cNvSpPr/>
            <p:nvPr/>
          </p:nvSpPr>
          <p:spPr>
            <a:xfrm>
              <a:off x="238125" y="250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0" name="Google Shape;1020;p16"/>
            <p:cNvSpPr/>
            <p:nvPr/>
          </p:nvSpPr>
          <p:spPr>
            <a:xfrm>
              <a:off x="238125" y="22460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1" name="Google Shape;1021;p16"/>
            <p:cNvSpPr/>
            <p:nvPr/>
          </p:nvSpPr>
          <p:spPr>
            <a:xfrm>
              <a:off x="238125" y="1971075"/>
              <a:ext cx="7136850" cy="0"/>
            </a:xfrm>
            <a:custGeom>
              <a:avLst/>
              <a:gdLst/>
              <a:ahLst/>
              <a:cxnLst/>
              <a:rect l="l" t="t" r="r" b="b"/>
              <a:pathLst>
                <a:path w="285474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2" name="Google Shape;1022;p16"/>
            <p:cNvSpPr/>
            <p:nvPr/>
          </p:nvSpPr>
          <p:spPr>
            <a:xfrm>
              <a:off x="238125" y="169607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3" name="Google Shape;1023;p16"/>
            <p:cNvSpPr/>
            <p:nvPr/>
          </p:nvSpPr>
          <p:spPr>
            <a:xfrm>
              <a:off x="238125" y="1420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4" name="Google Shape;1024;p16"/>
            <p:cNvSpPr/>
            <p:nvPr/>
          </p:nvSpPr>
          <p:spPr>
            <a:xfrm>
              <a:off x="238125" y="33092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5" name="Google Shape;1025;p16"/>
            <p:cNvSpPr/>
            <p:nvPr/>
          </p:nvSpPr>
          <p:spPr>
            <a:xfrm>
              <a:off x="238125" y="30155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6" name="Google Shape;1026;p16"/>
            <p:cNvSpPr/>
            <p:nvPr/>
          </p:nvSpPr>
          <p:spPr>
            <a:xfrm>
              <a:off x="238125" y="47439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7" name="Google Shape;1027;p16"/>
            <p:cNvSpPr/>
            <p:nvPr/>
          </p:nvSpPr>
          <p:spPr>
            <a:xfrm>
              <a:off x="238125" y="44549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8" name="Google Shape;1028;p16"/>
            <p:cNvSpPr/>
            <p:nvPr/>
          </p:nvSpPr>
          <p:spPr>
            <a:xfrm>
              <a:off x="238125" y="4167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9" name="Google Shape;1029;p16"/>
            <p:cNvSpPr/>
            <p:nvPr/>
          </p:nvSpPr>
          <p:spPr>
            <a:xfrm>
              <a:off x="238125" y="38817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0" name="Google Shape;1030;p16"/>
            <p:cNvSpPr/>
            <p:nvPr/>
          </p:nvSpPr>
          <p:spPr>
            <a:xfrm>
              <a:off x="238125" y="35953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1" name="Google Shape;1031;p16"/>
            <p:cNvSpPr/>
            <p:nvPr/>
          </p:nvSpPr>
          <p:spPr>
            <a:xfrm>
              <a:off x="5075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2" name="Google Shape;1032;p16"/>
            <p:cNvSpPr/>
            <p:nvPr/>
          </p:nvSpPr>
          <p:spPr>
            <a:xfrm>
              <a:off x="3244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3" name="Google Shape;1033;p16"/>
            <p:cNvSpPr/>
            <p:nvPr/>
          </p:nvSpPr>
          <p:spPr>
            <a:xfrm>
              <a:off x="29400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4" name="Google Shape;1034;p16"/>
            <p:cNvSpPr/>
            <p:nvPr/>
          </p:nvSpPr>
          <p:spPr>
            <a:xfrm>
              <a:off x="2635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5" name="Google Shape;1035;p16"/>
            <p:cNvSpPr/>
            <p:nvPr/>
          </p:nvSpPr>
          <p:spPr>
            <a:xfrm>
              <a:off x="2331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6" name="Google Shape;1036;p16"/>
            <p:cNvSpPr/>
            <p:nvPr/>
          </p:nvSpPr>
          <p:spPr>
            <a:xfrm>
              <a:off x="20279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7" name="Google Shape;1037;p16"/>
            <p:cNvSpPr/>
            <p:nvPr/>
          </p:nvSpPr>
          <p:spPr>
            <a:xfrm>
              <a:off x="17239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8" name="Google Shape;1038;p16"/>
            <p:cNvSpPr/>
            <p:nvPr/>
          </p:nvSpPr>
          <p:spPr>
            <a:xfrm>
              <a:off x="14197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9" name="Google Shape;1039;p16"/>
            <p:cNvSpPr/>
            <p:nvPr/>
          </p:nvSpPr>
          <p:spPr>
            <a:xfrm>
              <a:off x="1115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0" name="Google Shape;1040;p16"/>
            <p:cNvSpPr/>
            <p:nvPr/>
          </p:nvSpPr>
          <p:spPr>
            <a:xfrm>
              <a:off x="811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1" name="Google Shape;1041;p16"/>
            <p:cNvSpPr/>
            <p:nvPr/>
          </p:nvSpPr>
          <p:spPr>
            <a:xfrm>
              <a:off x="3548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2" name="Google Shape;1042;p16"/>
            <p:cNvSpPr/>
            <p:nvPr/>
          </p:nvSpPr>
          <p:spPr>
            <a:xfrm>
              <a:off x="62845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3" name="Google Shape;1043;p16"/>
            <p:cNvSpPr/>
            <p:nvPr/>
          </p:nvSpPr>
          <p:spPr>
            <a:xfrm>
              <a:off x="5980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4" name="Google Shape;1044;p16"/>
            <p:cNvSpPr/>
            <p:nvPr/>
          </p:nvSpPr>
          <p:spPr>
            <a:xfrm>
              <a:off x="5676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5" name="Google Shape;1045;p16"/>
            <p:cNvSpPr/>
            <p:nvPr/>
          </p:nvSpPr>
          <p:spPr>
            <a:xfrm>
              <a:off x="53724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6" name="Google Shape;1046;p16"/>
            <p:cNvSpPr/>
            <p:nvPr/>
          </p:nvSpPr>
          <p:spPr>
            <a:xfrm>
              <a:off x="50684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7" name="Google Shape;1047;p16"/>
            <p:cNvSpPr/>
            <p:nvPr/>
          </p:nvSpPr>
          <p:spPr>
            <a:xfrm>
              <a:off x="47644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8" name="Google Shape;1048;p16"/>
            <p:cNvSpPr/>
            <p:nvPr/>
          </p:nvSpPr>
          <p:spPr>
            <a:xfrm>
              <a:off x="4460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9" name="Google Shape;1049;p16"/>
            <p:cNvSpPr/>
            <p:nvPr/>
          </p:nvSpPr>
          <p:spPr>
            <a:xfrm>
              <a:off x="4156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0" name="Google Shape;1050;p16"/>
            <p:cNvSpPr/>
            <p:nvPr/>
          </p:nvSpPr>
          <p:spPr>
            <a:xfrm>
              <a:off x="38522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1" name="Google Shape;1051;p16"/>
            <p:cNvSpPr/>
            <p:nvPr/>
          </p:nvSpPr>
          <p:spPr>
            <a:xfrm>
              <a:off x="65885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2" name="Google Shape;1052;p16"/>
            <p:cNvSpPr/>
            <p:nvPr/>
          </p:nvSpPr>
          <p:spPr>
            <a:xfrm>
              <a:off x="71967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3" name="Google Shape;1053;p16"/>
            <p:cNvSpPr/>
            <p:nvPr/>
          </p:nvSpPr>
          <p:spPr>
            <a:xfrm>
              <a:off x="68927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054" name="Google Shape;1054;p16"/>
          <p:cNvSpPr txBox="1">
            <a:spLocks noGrp="1"/>
          </p:cNvSpPr>
          <p:nvPr>
            <p:ph type="title"/>
          </p:nvPr>
        </p:nvSpPr>
        <p:spPr>
          <a:xfrm>
            <a:off x="1014933" y="3029067"/>
            <a:ext cx="7366000" cy="166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200"/>
              <a:buNone/>
              <a:defRPr sz="7333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9pPr>
          </a:lstStyle>
          <a:p>
            <a:endParaRPr/>
          </a:p>
        </p:txBody>
      </p:sp>
      <p:sp>
        <p:nvSpPr>
          <p:cNvPr id="1055" name="Google Shape;1055;p16"/>
          <p:cNvSpPr txBox="1">
            <a:spLocks noGrp="1"/>
          </p:cNvSpPr>
          <p:nvPr>
            <p:ph type="subTitle" idx="1"/>
          </p:nvPr>
        </p:nvSpPr>
        <p:spPr>
          <a:xfrm>
            <a:off x="1014933" y="5379133"/>
            <a:ext cx="7366000" cy="59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1056" name="Google Shape;1056;p16"/>
          <p:cNvSpPr txBox="1">
            <a:spLocks noGrp="1"/>
          </p:cNvSpPr>
          <p:nvPr>
            <p:ph type="title" idx="2" hasCustomPrompt="1"/>
          </p:nvPr>
        </p:nvSpPr>
        <p:spPr>
          <a:xfrm>
            <a:off x="1083967" y="998433"/>
            <a:ext cx="1715200" cy="166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3333" b="1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grpSp>
        <p:nvGrpSpPr>
          <p:cNvPr id="1057" name="Google Shape;1057;p16"/>
          <p:cNvGrpSpPr/>
          <p:nvPr/>
        </p:nvGrpSpPr>
        <p:grpSpPr>
          <a:xfrm>
            <a:off x="8937103" y="3438280"/>
            <a:ext cx="2087215" cy="2626781"/>
            <a:chOff x="7667575" y="2133515"/>
            <a:chExt cx="359600" cy="452550"/>
          </a:xfrm>
        </p:grpSpPr>
        <p:sp>
          <p:nvSpPr>
            <p:cNvPr id="1058" name="Google Shape;1058;p16"/>
            <p:cNvSpPr/>
            <p:nvPr/>
          </p:nvSpPr>
          <p:spPr>
            <a:xfrm>
              <a:off x="7667950" y="2133515"/>
              <a:ext cx="359225" cy="452550"/>
            </a:xfrm>
            <a:custGeom>
              <a:avLst/>
              <a:gdLst/>
              <a:ahLst/>
              <a:cxnLst/>
              <a:rect l="l" t="t" r="r" b="b"/>
              <a:pathLst>
                <a:path w="14369" h="18102" extrusionOk="0">
                  <a:moveTo>
                    <a:pt x="7214" y="0"/>
                  </a:moveTo>
                  <a:cubicBezTo>
                    <a:pt x="7095" y="0"/>
                    <a:pt x="7005" y="90"/>
                    <a:pt x="6990" y="194"/>
                  </a:cubicBezTo>
                  <a:lnTo>
                    <a:pt x="1420" y="194"/>
                  </a:lnTo>
                  <a:lnTo>
                    <a:pt x="1420" y="7423"/>
                  </a:lnTo>
                  <a:lnTo>
                    <a:pt x="6990" y="7423"/>
                  </a:lnTo>
                  <a:lnTo>
                    <a:pt x="6990" y="7438"/>
                  </a:lnTo>
                  <a:lnTo>
                    <a:pt x="449" y="7438"/>
                  </a:lnTo>
                  <a:lnTo>
                    <a:pt x="449" y="9962"/>
                  </a:lnTo>
                  <a:lnTo>
                    <a:pt x="285" y="9962"/>
                  </a:lnTo>
                  <a:cubicBezTo>
                    <a:pt x="135" y="9962"/>
                    <a:pt x="1" y="10081"/>
                    <a:pt x="1" y="10245"/>
                  </a:cubicBezTo>
                  <a:cubicBezTo>
                    <a:pt x="1" y="10395"/>
                    <a:pt x="135" y="10514"/>
                    <a:pt x="285" y="10514"/>
                  </a:cubicBezTo>
                  <a:lnTo>
                    <a:pt x="449" y="10514"/>
                  </a:lnTo>
                  <a:lnTo>
                    <a:pt x="449" y="17549"/>
                  </a:lnTo>
                  <a:lnTo>
                    <a:pt x="6990" y="17549"/>
                  </a:lnTo>
                  <a:lnTo>
                    <a:pt x="6990" y="17892"/>
                  </a:lnTo>
                  <a:cubicBezTo>
                    <a:pt x="6990" y="17997"/>
                    <a:pt x="7095" y="18101"/>
                    <a:pt x="7214" y="18101"/>
                  </a:cubicBezTo>
                  <a:cubicBezTo>
                    <a:pt x="7334" y="18101"/>
                    <a:pt x="7424" y="17997"/>
                    <a:pt x="7424" y="17892"/>
                  </a:cubicBezTo>
                  <a:lnTo>
                    <a:pt x="7424" y="17549"/>
                  </a:lnTo>
                  <a:lnTo>
                    <a:pt x="13905" y="17549"/>
                  </a:lnTo>
                  <a:lnTo>
                    <a:pt x="13905" y="10514"/>
                  </a:lnTo>
                  <a:lnTo>
                    <a:pt x="14085" y="10514"/>
                  </a:lnTo>
                  <a:cubicBezTo>
                    <a:pt x="14249" y="10514"/>
                    <a:pt x="14368" y="10395"/>
                    <a:pt x="14368" y="10245"/>
                  </a:cubicBezTo>
                  <a:cubicBezTo>
                    <a:pt x="14368" y="10081"/>
                    <a:pt x="14249" y="9962"/>
                    <a:pt x="14085" y="9962"/>
                  </a:cubicBezTo>
                  <a:lnTo>
                    <a:pt x="13905" y="9962"/>
                  </a:lnTo>
                  <a:lnTo>
                    <a:pt x="13905" y="7438"/>
                  </a:lnTo>
                  <a:lnTo>
                    <a:pt x="7424" y="7438"/>
                  </a:lnTo>
                  <a:lnTo>
                    <a:pt x="7424" y="7423"/>
                  </a:lnTo>
                  <a:lnTo>
                    <a:pt x="12307" y="7423"/>
                  </a:lnTo>
                  <a:lnTo>
                    <a:pt x="12307" y="194"/>
                  </a:lnTo>
                  <a:lnTo>
                    <a:pt x="7424" y="194"/>
                  </a:lnTo>
                  <a:cubicBezTo>
                    <a:pt x="7409" y="90"/>
                    <a:pt x="7319" y="0"/>
                    <a:pt x="7214" y="0"/>
                  </a:cubicBezTo>
                  <a:close/>
                </a:path>
              </a:pathLst>
            </a:custGeom>
            <a:solidFill>
              <a:srgbClr val="FFFFFF"/>
            </a:solidFill>
            <a:ln w="2286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9" name="Google Shape;1059;p16"/>
            <p:cNvSpPr/>
            <p:nvPr/>
          </p:nvSpPr>
          <p:spPr>
            <a:xfrm>
              <a:off x="7678775" y="2319625"/>
              <a:ext cx="336075" cy="252425"/>
            </a:xfrm>
            <a:custGeom>
              <a:avLst/>
              <a:gdLst/>
              <a:ahLst/>
              <a:cxnLst/>
              <a:rect l="l" t="t" r="r" b="b"/>
              <a:pathLst>
                <a:path w="13443" h="10097" extrusionOk="0">
                  <a:moveTo>
                    <a:pt x="1" y="1"/>
                  </a:moveTo>
                  <a:lnTo>
                    <a:pt x="1" y="10097"/>
                  </a:lnTo>
                  <a:lnTo>
                    <a:pt x="13442" y="10097"/>
                  </a:lnTo>
                  <a:lnTo>
                    <a:pt x="13442" y="1"/>
                  </a:lnTo>
                  <a:close/>
                </a:path>
              </a:pathLst>
            </a:custGeom>
            <a:solidFill>
              <a:srgbClr val="FAA0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0" name="Google Shape;1060;p16"/>
            <p:cNvSpPr/>
            <p:nvPr/>
          </p:nvSpPr>
          <p:spPr>
            <a:xfrm>
              <a:off x="7716875" y="2354350"/>
              <a:ext cx="72825" cy="72850"/>
            </a:xfrm>
            <a:custGeom>
              <a:avLst/>
              <a:gdLst/>
              <a:ahLst/>
              <a:cxnLst/>
              <a:rect l="l" t="t" r="r" b="b"/>
              <a:pathLst>
                <a:path w="2913" h="2914" extrusionOk="0">
                  <a:moveTo>
                    <a:pt x="0" y="1"/>
                  </a:moveTo>
                  <a:lnTo>
                    <a:pt x="0" y="2913"/>
                  </a:lnTo>
                  <a:lnTo>
                    <a:pt x="2912" y="2913"/>
                  </a:lnTo>
                  <a:lnTo>
                    <a:pt x="2912" y="1"/>
                  </a:lnTo>
                  <a:close/>
                </a:path>
              </a:pathLst>
            </a:custGeom>
            <a:solidFill>
              <a:srgbClr val="6146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1" name="Google Shape;1061;p16"/>
            <p:cNvSpPr/>
            <p:nvPr/>
          </p:nvSpPr>
          <p:spPr>
            <a:xfrm>
              <a:off x="7829250" y="2478700"/>
              <a:ext cx="147875" cy="19050"/>
            </a:xfrm>
            <a:custGeom>
              <a:avLst/>
              <a:gdLst/>
              <a:ahLst/>
              <a:cxnLst/>
              <a:rect l="l" t="t" r="r" b="b"/>
              <a:pathLst>
                <a:path w="5915" h="762" extrusionOk="0">
                  <a:moveTo>
                    <a:pt x="1" y="0"/>
                  </a:moveTo>
                  <a:lnTo>
                    <a:pt x="1" y="762"/>
                  </a:lnTo>
                  <a:lnTo>
                    <a:pt x="5915" y="762"/>
                  </a:lnTo>
                  <a:lnTo>
                    <a:pt x="5915" y="0"/>
                  </a:lnTo>
                  <a:close/>
                </a:path>
              </a:pathLst>
            </a:custGeom>
            <a:solidFill>
              <a:srgbClr val="FFC0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2" name="Google Shape;1062;p16"/>
            <p:cNvSpPr/>
            <p:nvPr/>
          </p:nvSpPr>
          <p:spPr>
            <a:xfrm>
              <a:off x="7829250" y="2516400"/>
              <a:ext cx="147875" cy="18700"/>
            </a:xfrm>
            <a:custGeom>
              <a:avLst/>
              <a:gdLst/>
              <a:ahLst/>
              <a:cxnLst/>
              <a:rect l="l" t="t" r="r" b="b"/>
              <a:pathLst>
                <a:path w="5915" h="748" extrusionOk="0">
                  <a:moveTo>
                    <a:pt x="1" y="1"/>
                  </a:moveTo>
                  <a:lnTo>
                    <a:pt x="1" y="747"/>
                  </a:lnTo>
                  <a:lnTo>
                    <a:pt x="5915" y="747"/>
                  </a:lnTo>
                  <a:lnTo>
                    <a:pt x="5915" y="1"/>
                  </a:lnTo>
                  <a:close/>
                </a:path>
              </a:pathLst>
            </a:custGeom>
            <a:solidFill>
              <a:srgbClr val="FFC0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3" name="Google Shape;1063;p16"/>
            <p:cNvSpPr/>
            <p:nvPr/>
          </p:nvSpPr>
          <p:spPr>
            <a:xfrm>
              <a:off x="7702675" y="2138550"/>
              <a:ext cx="272225" cy="180750"/>
            </a:xfrm>
            <a:custGeom>
              <a:avLst/>
              <a:gdLst/>
              <a:ahLst/>
              <a:cxnLst/>
              <a:rect l="l" t="t" r="r" b="b"/>
              <a:pathLst>
                <a:path w="10889" h="7230" extrusionOk="0">
                  <a:moveTo>
                    <a:pt x="1" y="1"/>
                  </a:moveTo>
                  <a:lnTo>
                    <a:pt x="1" y="7229"/>
                  </a:lnTo>
                  <a:lnTo>
                    <a:pt x="10888" y="7229"/>
                  </a:lnTo>
                  <a:lnTo>
                    <a:pt x="10888" y="1"/>
                  </a:lnTo>
                  <a:close/>
                </a:path>
              </a:pathLst>
            </a:custGeom>
            <a:solidFill>
              <a:srgbClr val="F28B0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4" name="Google Shape;1064;p16"/>
            <p:cNvSpPr/>
            <p:nvPr/>
          </p:nvSpPr>
          <p:spPr>
            <a:xfrm>
              <a:off x="7726200" y="2185225"/>
              <a:ext cx="98600" cy="14200"/>
            </a:xfrm>
            <a:custGeom>
              <a:avLst/>
              <a:gdLst/>
              <a:ahLst/>
              <a:cxnLst/>
              <a:rect l="l" t="t" r="r" b="b"/>
              <a:pathLst>
                <a:path w="3944" h="568" extrusionOk="0">
                  <a:moveTo>
                    <a:pt x="1" y="0"/>
                  </a:moveTo>
                  <a:lnTo>
                    <a:pt x="1" y="568"/>
                  </a:lnTo>
                  <a:lnTo>
                    <a:pt x="3943" y="568"/>
                  </a:lnTo>
                  <a:lnTo>
                    <a:pt x="3943" y="0"/>
                  </a:lnTo>
                  <a:close/>
                </a:path>
              </a:pathLst>
            </a:custGeom>
            <a:solidFill>
              <a:srgbClr val="FFC0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5" name="Google Shape;1065;p16"/>
            <p:cNvSpPr/>
            <p:nvPr/>
          </p:nvSpPr>
          <p:spPr>
            <a:xfrm>
              <a:off x="7723575" y="2218075"/>
              <a:ext cx="98975" cy="14225"/>
            </a:xfrm>
            <a:custGeom>
              <a:avLst/>
              <a:gdLst/>
              <a:ahLst/>
              <a:cxnLst/>
              <a:rect l="l" t="t" r="r" b="b"/>
              <a:pathLst>
                <a:path w="3959" h="569" extrusionOk="0">
                  <a:moveTo>
                    <a:pt x="1" y="1"/>
                  </a:moveTo>
                  <a:lnTo>
                    <a:pt x="1" y="568"/>
                  </a:lnTo>
                  <a:lnTo>
                    <a:pt x="3959" y="568"/>
                  </a:lnTo>
                  <a:lnTo>
                    <a:pt x="3959" y="1"/>
                  </a:lnTo>
                  <a:close/>
                </a:path>
              </a:pathLst>
            </a:custGeom>
            <a:solidFill>
              <a:srgbClr val="FFC0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6" name="Google Shape;1066;p16"/>
            <p:cNvSpPr/>
            <p:nvPr/>
          </p:nvSpPr>
          <p:spPr>
            <a:xfrm>
              <a:off x="7871825" y="2178500"/>
              <a:ext cx="82150" cy="121750"/>
            </a:xfrm>
            <a:custGeom>
              <a:avLst/>
              <a:gdLst/>
              <a:ahLst/>
              <a:cxnLst/>
              <a:rect l="l" t="t" r="r" b="b"/>
              <a:pathLst>
                <a:path w="3286" h="4870" extrusionOk="0">
                  <a:moveTo>
                    <a:pt x="0" y="1"/>
                  </a:moveTo>
                  <a:lnTo>
                    <a:pt x="0" y="4869"/>
                  </a:lnTo>
                  <a:lnTo>
                    <a:pt x="3286" y="4869"/>
                  </a:lnTo>
                  <a:lnTo>
                    <a:pt x="3286" y="1"/>
                  </a:lnTo>
                  <a:close/>
                </a:path>
              </a:pathLst>
            </a:custGeom>
            <a:solidFill>
              <a:srgbClr val="FFC0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7" name="Google Shape;1067;p16"/>
            <p:cNvSpPr/>
            <p:nvPr/>
          </p:nvSpPr>
          <p:spPr>
            <a:xfrm>
              <a:off x="7842325" y="2133700"/>
              <a:ext cx="10475" cy="452175"/>
            </a:xfrm>
            <a:custGeom>
              <a:avLst/>
              <a:gdLst/>
              <a:ahLst/>
              <a:cxnLst/>
              <a:rect l="l" t="t" r="r" b="b"/>
              <a:pathLst>
                <a:path w="419" h="18087" extrusionOk="0">
                  <a:moveTo>
                    <a:pt x="209" y="0"/>
                  </a:moveTo>
                  <a:cubicBezTo>
                    <a:pt x="90" y="0"/>
                    <a:pt x="0" y="90"/>
                    <a:pt x="0" y="209"/>
                  </a:cubicBezTo>
                  <a:lnTo>
                    <a:pt x="0" y="17892"/>
                  </a:lnTo>
                  <a:cubicBezTo>
                    <a:pt x="0" y="17997"/>
                    <a:pt x="90" y="18087"/>
                    <a:pt x="209" y="18087"/>
                  </a:cubicBezTo>
                  <a:cubicBezTo>
                    <a:pt x="329" y="18087"/>
                    <a:pt x="418" y="17997"/>
                    <a:pt x="418" y="17892"/>
                  </a:cubicBezTo>
                  <a:lnTo>
                    <a:pt x="418" y="209"/>
                  </a:lnTo>
                  <a:cubicBezTo>
                    <a:pt x="418" y="90"/>
                    <a:pt x="329" y="0"/>
                    <a:pt x="209" y="0"/>
                  </a:cubicBezTo>
                  <a:close/>
                </a:path>
              </a:pathLst>
            </a:custGeom>
            <a:solidFill>
              <a:srgbClr val="FCD1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8" name="Google Shape;1068;p16"/>
            <p:cNvSpPr/>
            <p:nvPr/>
          </p:nvSpPr>
          <p:spPr>
            <a:xfrm>
              <a:off x="7667575" y="2382375"/>
              <a:ext cx="358850" cy="14200"/>
            </a:xfrm>
            <a:custGeom>
              <a:avLst/>
              <a:gdLst/>
              <a:ahLst/>
              <a:cxnLst/>
              <a:rect l="l" t="t" r="r" b="b"/>
              <a:pathLst>
                <a:path w="14354" h="568" extrusionOk="0">
                  <a:moveTo>
                    <a:pt x="270" y="0"/>
                  </a:moveTo>
                  <a:cubicBezTo>
                    <a:pt x="120" y="0"/>
                    <a:pt x="1" y="134"/>
                    <a:pt x="1" y="284"/>
                  </a:cubicBezTo>
                  <a:cubicBezTo>
                    <a:pt x="1" y="448"/>
                    <a:pt x="120" y="568"/>
                    <a:pt x="270" y="568"/>
                  </a:cubicBezTo>
                  <a:lnTo>
                    <a:pt x="14084" y="568"/>
                  </a:lnTo>
                  <a:cubicBezTo>
                    <a:pt x="14234" y="568"/>
                    <a:pt x="14353" y="448"/>
                    <a:pt x="14353" y="284"/>
                  </a:cubicBezTo>
                  <a:cubicBezTo>
                    <a:pt x="14353" y="134"/>
                    <a:pt x="14234" y="0"/>
                    <a:pt x="14084" y="0"/>
                  </a:cubicBezTo>
                  <a:close/>
                </a:path>
              </a:pathLst>
            </a:custGeom>
            <a:solidFill>
              <a:srgbClr val="FFC0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69" name="Google Shape;1069;p16"/>
          <p:cNvGrpSpPr/>
          <p:nvPr/>
        </p:nvGrpSpPr>
        <p:grpSpPr>
          <a:xfrm>
            <a:off x="9171199" y="1568962"/>
            <a:ext cx="863885" cy="863903"/>
            <a:chOff x="3312800" y="1179225"/>
            <a:chExt cx="473725" cy="473700"/>
          </a:xfrm>
        </p:grpSpPr>
        <p:sp>
          <p:nvSpPr>
            <p:cNvPr id="1070" name="Google Shape;1070;p16"/>
            <p:cNvSpPr/>
            <p:nvPr/>
          </p:nvSpPr>
          <p:spPr>
            <a:xfrm>
              <a:off x="3312800" y="1179225"/>
              <a:ext cx="473725" cy="473700"/>
            </a:xfrm>
            <a:custGeom>
              <a:avLst/>
              <a:gdLst/>
              <a:ahLst/>
              <a:cxnLst/>
              <a:rect l="l" t="t" r="r" b="b"/>
              <a:pathLst>
                <a:path w="18949" h="18948" extrusionOk="0">
                  <a:moveTo>
                    <a:pt x="9474" y="0"/>
                  </a:moveTo>
                  <a:cubicBezTo>
                    <a:pt x="4236" y="0"/>
                    <a:pt x="1" y="4236"/>
                    <a:pt x="1" y="9474"/>
                  </a:cubicBezTo>
                  <a:cubicBezTo>
                    <a:pt x="1" y="14712"/>
                    <a:pt x="4236" y="18948"/>
                    <a:pt x="9474" y="18948"/>
                  </a:cubicBezTo>
                  <a:cubicBezTo>
                    <a:pt x="14713" y="18948"/>
                    <a:pt x="18948" y="14712"/>
                    <a:pt x="18948" y="9474"/>
                  </a:cubicBezTo>
                  <a:cubicBezTo>
                    <a:pt x="18948" y="4236"/>
                    <a:pt x="14713" y="0"/>
                    <a:pt x="9474" y="0"/>
                  </a:cubicBezTo>
                  <a:close/>
                </a:path>
              </a:pathLst>
            </a:custGeom>
            <a:solidFill>
              <a:schemeClr val="lt2"/>
            </a:solidFill>
            <a:ln w="762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1" name="Google Shape;1071;p16"/>
            <p:cNvSpPr/>
            <p:nvPr/>
          </p:nvSpPr>
          <p:spPr>
            <a:xfrm>
              <a:off x="3366075" y="1255250"/>
              <a:ext cx="367175" cy="321750"/>
            </a:xfrm>
            <a:custGeom>
              <a:avLst/>
              <a:gdLst/>
              <a:ahLst/>
              <a:cxnLst/>
              <a:rect l="l" t="t" r="r" b="b"/>
              <a:pathLst>
                <a:path w="14687" h="12870" extrusionOk="0">
                  <a:moveTo>
                    <a:pt x="7320" y="1"/>
                  </a:moveTo>
                  <a:cubicBezTo>
                    <a:pt x="6348" y="1"/>
                    <a:pt x="5362" y="223"/>
                    <a:pt x="4436" y="694"/>
                  </a:cubicBezTo>
                  <a:cubicBezTo>
                    <a:pt x="1253" y="2323"/>
                    <a:pt x="0" y="6182"/>
                    <a:pt x="1604" y="9340"/>
                  </a:cubicBezTo>
                  <a:cubicBezTo>
                    <a:pt x="2753" y="11585"/>
                    <a:pt x="5011" y="12870"/>
                    <a:pt x="7350" y="12870"/>
                  </a:cubicBezTo>
                  <a:cubicBezTo>
                    <a:pt x="8328" y="12870"/>
                    <a:pt x="9320" y="12645"/>
                    <a:pt x="10251" y="12172"/>
                  </a:cubicBezTo>
                  <a:cubicBezTo>
                    <a:pt x="13409" y="10543"/>
                    <a:pt x="14687" y="6684"/>
                    <a:pt x="13058" y="3526"/>
                  </a:cubicBezTo>
                  <a:cubicBezTo>
                    <a:pt x="11924" y="1294"/>
                    <a:pt x="9664" y="1"/>
                    <a:pt x="732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2" name="Google Shape;1072;p16"/>
            <p:cNvSpPr/>
            <p:nvPr/>
          </p:nvSpPr>
          <p:spPr>
            <a:xfrm>
              <a:off x="3424950" y="1327400"/>
              <a:ext cx="249400" cy="180100"/>
            </a:xfrm>
            <a:custGeom>
              <a:avLst/>
              <a:gdLst/>
              <a:ahLst/>
              <a:cxnLst/>
              <a:rect l="l" t="t" r="r" b="b"/>
              <a:pathLst>
                <a:path w="9976" h="7204" extrusionOk="0">
                  <a:moveTo>
                    <a:pt x="6917" y="1"/>
                  </a:moveTo>
                  <a:cubicBezTo>
                    <a:pt x="6507" y="1"/>
                    <a:pt x="6115" y="101"/>
                    <a:pt x="5740" y="289"/>
                  </a:cubicBezTo>
                  <a:cubicBezTo>
                    <a:pt x="5289" y="514"/>
                    <a:pt x="4913" y="865"/>
                    <a:pt x="4663" y="1316"/>
                  </a:cubicBezTo>
                  <a:cubicBezTo>
                    <a:pt x="4462" y="1667"/>
                    <a:pt x="4287" y="2118"/>
                    <a:pt x="4161" y="2695"/>
                  </a:cubicBezTo>
                  <a:cubicBezTo>
                    <a:pt x="3986" y="3397"/>
                    <a:pt x="3886" y="3923"/>
                    <a:pt x="3810" y="4224"/>
                  </a:cubicBezTo>
                  <a:cubicBezTo>
                    <a:pt x="3710" y="4575"/>
                    <a:pt x="3560" y="4800"/>
                    <a:pt x="3359" y="4900"/>
                  </a:cubicBezTo>
                  <a:cubicBezTo>
                    <a:pt x="3184" y="4976"/>
                    <a:pt x="3109" y="4976"/>
                    <a:pt x="3084" y="4976"/>
                  </a:cubicBezTo>
                  <a:cubicBezTo>
                    <a:pt x="2908" y="4951"/>
                    <a:pt x="2783" y="4875"/>
                    <a:pt x="2708" y="4725"/>
                  </a:cubicBezTo>
                  <a:cubicBezTo>
                    <a:pt x="2658" y="4625"/>
                    <a:pt x="2658" y="4550"/>
                    <a:pt x="2683" y="4424"/>
                  </a:cubicBezTo>
                  <a:cubicBezTo>
                    <a:pt x="2733" y="4249"/>
                    <a:pt x="2933" y="4048"/>
                    <a:pt x="3234" y="3848"/>
                  </a:cubicBezTo>
                  <a:lnTo>
                    <a:pt x="3585" y="3622"/>
                  </a:lnTo>
                  <a:lnTo>
                    <a:pt x="2482" y="1743"/>
                  </a:lnTo>
                  <a:lnTo>
                    <a:pt x="2106" y="1968"/>
                  </a:lnTo>
                  <a:cubicBezTo>
                    <a:pt x="1605" y="2269"/>
                    <a:pt x="1204" y="2670"/>
                    <a:pt x="953" y="3121"/>
                  </a:cubicBezTo>
                  <a:cubicBezTo>
                    <a:pt x="678" y="3597"/>
                    <a:pt x="577" y="4098"/>
                    <a:pt x="627" y="4625"/>
                  </a:cubicBezTo>
                  <a:lnTo>
                    <a:pt x="1" y="4951"/>
                  </a:lnTo>
                  <a:lnTo>
                    <a:pt x="928" y="6755"/>
                  </a:lnTo>
                  <a:lnTo>
                    <a:pt x="1505" y="6454"/>
                  </a:lnTo>
                  <a:cubicBezTo>
                    <a:pt x="1755" y="6705"/>
                    <a:pt x="2006" y="6905"/>
                    <a:pt x="2307" y="7031"/>
                  </a:cubicBezTo>
                  <a:cubicBezTo>
                    <a:pt x="2588" y="7146"/>
                    <a:pt x="2879" y="7204"/>
                    <a:pt x="3174" y="7204"/>
                  </a:cubicBezTo>
                  <a:cubicBezTo>
                    <a:pt x="3589" y="7204"/>
                    <a:pt x="4013" y="7089"/>
                    <a:pt x="4437" y="6855"/>
                  </a:cubicBezTo>
                  <a:cubicBezTo>
                    <a:pt x="4813" y="6655"/>
                    <a:pt x="5164" y="6304"/>
                    <a:pt x="5440" y="5803"/>
                  </a:cubicBezTo>
                  <a:cubicBezTo>
                    <a:pt x="5640" y="5502"/>
                    <a:pt x="5790" y="5076"/>
                    <a:pt x="5916" y="4600"/>
                  </a:cubicBezTo>
                  <a:cubicBezTo>
                    <a:pt x="5966" y="4474"/>
                    <a:pt x="6016" y="4174"/>
                    <a:pt x="6091" y="3773"/>
                  </a:cubicBezTo>
                  <a:cubicBezTo>
                    <a:pt x="6141" y="3447"/>
                    <a:pt x="6191" y="3221"/>
                    <a:pt x="6242" y="3071"/>
                  </a:cubicBezTo>
                  <a:cubicBezTo>
                    <a:pt x="6392" y="2695"/>
                    <a:pt x="6592" y="2419"/>
                    <a:pt x="6818" y="2319"/>
                  </a:cubicBezTo>
                  <a:cubicBezTo>
                    <a:pt x="6943" y="2244"/>
                    <a:pt x="7069" y="2219"/>
                    <a:pt x="7169" y="2219"/>
                  </a:cubicBezTo>
                  <a:cubicBezTo>
                    <a:pt x="7244" y="2244"/>
                    <a:pt x="7294" y="2269"/>
                    <a:pt x="7369" y="2369"/>
                  </a:cubicBezTo>
                  <a:cubicBezTo>
                    <a:pt x="7420" y="2469"/>
                    <a:pt x="7420" y="2545"/>
                    <a:pt x="7420" y="2595"/>
                  </a:cubicBezTo>
                  <a:cubicBezTo>
                    <a:pt x="7344" y="2745"/>
                    <a:pt x="7219" y="2895"/>
                    <a:pt x="7019" y="3046"/>
                  </a:cubicBezTo>
                  <a:lnTo>
                    <a:pt x="6668" y="3271"/>
                  </a:lnTo>
                  <a:lnTo>
                    <a:pt x="7946" y="5051"/>
                  </a:lnTo>
                  <a:lnTo>
                    <a:pt x="8272" y="4850"/>
                  </a:lnTo>
                  <a:cubicBezTo>
                    <a:pt x="8873" y="4474"/>
                    <a:pt x="9249" y="3973"/>
                    <a:pt x="9399" y="3296"/>
                  </a:cubicBezTo>
                  <a:cubicBezTo>
                    <a:pt x="9450" y="3021"/>
                    <a:pt x="9450" y="2745"/>
                    <a:pt x="9399" y="2444"/>
                  </a:cubicBezTo>
                  <a:lnTo>
                    <a:pt x="9976" y="2144"/>
                  </a:lnTo>
                  <a:lnTo>
                    <a:pt x="9049" y="339"/>
                  </a:lnTo>
                  <a:lnTo>
                    <a:pt x="8497" y="640"/>
                  </a:lnTo>
                  <a:cubicBezTo>
                    <a:pt x="8121" y="289"/>
                    <a:pt x="7670" y="63"/>
                    <a:pt x="7169" y="13"/>
                  </a:cubicBezTo>
                  <a:cubicBezTo>
                    <a:pt x="7084" y="5"/>
                    <a:pt x="7000" y="1"/>
                    <a:pt x="69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73" name="Google Shape;1073;p16"/>
          <p:cNvGrpSpPr/>
          <p:nvPr/>
        </p:nvGrpSpPr>
        <p:grpSpPr>
          <a:xfrm rot="-2700000">
            <a:off x="10410610" y="2366297"/>
            <a:ext cx="404381" cy="404449"/>
            <a:chOff x="3312800" y="1179225"/>
            <a:chExt cx="473725" cy="473700"/>
          </a:xfrm>
        </p:grpSpPr>
        <p:sp>
          <p:nvSpPr>
            <p:cNvPr id="1074" name="Google Shape;1074;p16"/>
            <p:cNvSpPr/>
            <p:nvPr/>
          </p:nvSpPr>
          <p:spPr>
            <a:xfrm>
              <a:off x="3312800" y="1179225"/>
              <a:ext cx="473725" cy="473700"/>
            </a:xfrm>
            <a:custGeom>
              <a:avLst/>
              <a:gdLst/>
              <a:ahLst/>
              <a:cxnLst/>
              <a:rect l="l" t="t" r="r" b="b"/>
              <a:pathLst>
                <a:path w="18949" h="18948" extrusionOk="0">
                  <a:moveTo>
                    <a:pt x="9474" y="0"/>
                  </a:moveTo>
                  <a:cubicBezTo>
                    <a:pt x="4236" y="0"/>
                    <a:pt x="1" y="4236"/>
                    <a:pt x="1" y="9474"/>
                  </a:cubicBezTo>
                  <a:cubicBezTo>
                    <a:pt x="1" y="14712"/>
                    <a:pt x="4236" y="18948"/>
                    <a:pt x="9474" y="18948"/>
                  </a:cubicBezTo>
                  <a:cubicBezTo>
                    <a:pt x="14713" y="18948"/>
                    <a:pt x="18948" y="14712"/>
                    <a:pt x="18948" y="9474"/>
                  </a:cubicBezTo>
                  <a:cubicBezTo>
                    <a:pt x="18948" y="4236"/>
                    <a:pt x="14713" y="0"/>
                    <a:pt x="9474" y="0"/>
                  </a:cubicBezTo>
                  <a:close/>
                </a:path>
              </a:pathLst>
            </a:custGeom>
            <a:solidFill>
              <a:schemeClr val="lt2"/>
            </a:solidFill>
            <a:ln w="381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5" name="Google Shape;1075;p16"/>
            <p:cNvSpPr/>
            <p:nvPr/>
          </p:nvSpPr>
          <p:spPr>
            <a:xfrm>
              <a:off x="3394319" y="1278762"/>
              <a:ext cx="312099" cy="273488"/>
            </a:xfrm>
            <a:custGeom>
              <a:avLst/>
              <a:gdLst/>
              <a:ahLst/>
              <a:cxnLst/>
              <a:rect l="l" t="t" r="r" b="b"/>
              <a:pathLst>
                <a:path w="14687" h="12870" extrusionOk="0">
                  <a:moveTo>
                    <a:pt x="7320" y="1"/>
                  </a:moveTo>
                  <a:cubicBezTo>
                    <a:pt x="6348" y="1"/>
                    <a:pt x="5362" y="223"/>
                    <a:pt x="4436" y="694"/>
                  </a:cubicBezTo>
                  <a:cubicBezTo>
                    <a:pt x="1253" y="2323"/>
                    <a:pt x="0" y="6182"/>
                    <a:pt x="1604" y="9340"/>
                  </a:cubicBezTo>
                  <a:cubicBezTo>
                    <a:pt x="2753" y="11585"/>
                    <a:pt x="5011" y="12870"/>
                    <a:pt x="7350" y="12870"/>
                  </a:cubicBezTo>
                  <a:cubicBezTo>
                    <a:pt x="8328" y="12870"/>
                    <a:pt x="9320" y="12645"/>
                    <a:pt x="10251" y="12172"/>
                  </a:cubicBezTo>
                  <a:cubicBezTo>
                    <a:pt x="13409" y="10543"/>
                    <a:pt x="14687" y="6684"/>
                    <a:pt x="13058" y="3526"/>
                  </a:cubicBezTo>
                  <a:cubicBezTo>
                    <a:pt x="11924" y="1294"/>
                    <a:pt x="9664" y="1"/>
                    <a:pt x="732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6" name="Google Shape;1076;p16"/>
            <p:cNvSpPr/>
            <p:nvPr/>
          </p:nvSpPr>
          <p:spPr>
            <a:xfrm>
              <a:off x="3439806" y="1335618"/>
              <a:ext cx="220794" cy="159443"/>
            </a:xfrm>
            <a:custGeom>
              <a:avLst/>
              <a:gdLst/>
              <a:ahLst/>
              <a:cxnLst/>
              <a:rect l="l" t="t" r="r" b="b"/>
              <a:pathLst>
                <a:path w="9976" h="7204" extrusionOk="0">
                  <a:moveTo>
                    <a:pt x="6917" y="1"/>
                  </a:moveTo>
                  <a:cubicBezTo>
                    <a:pt x="6507" y="1"/>
                    <a:pt x="6115" y="101"/>
                    <a:pt x="5740" y="289"/>
                  </a:cubicBezTo>
                  <a:cubicBezTo>
                    <a:pt x="5289" y="514"/>
                    <a:pt x="4913" y="865"/>
                    <a:pt x="4663" y="1316"/>
                  </a:cubicBezTo>
                  <a:cubicBezTo>
                    <a:pt x="4462" y="1667"/>
                    <a:pt x="4287" y="2118"/>
                    <a:pt x="4161" y="2695"/>
                  </a:cubicBezTo>
                  <a:cubicBezTo>
                    <a:pt x="3986" y="3397"/>
                    <a:pt x="3886" y="3923"/>
                    <a:pt x="3810" y="4224"/>
                  </a:cubicBezTo>
                  <a:cubicBezTo>
                    <a:pt x="3710" y="4575"/>
                    <a:pt x="3560" y="4800"/>
                    <a:pt x="3359" y="4900"/>
                  </a:cubicBezTo>
                  <a:cubicBezTo>
                    <a:pt x="3184" y="4976"/>
                    <a:pt x="3109" y="4976"/>
                    <a:pt x="3084" y="4976"/>
                  </a:cubicBezTo>
                  <a:cubicBezTo>
                    <a:pt x="2908" y="4951"/>
                    <a:pt x="2783" y="4875"/>
                    <a:pt x="2708" y="4725"/>
                  </a:cubicBezTo>
                  <a:cubicBezTo>
                    <a:pt x="2658" y="4625"/>
                    <a:pt x="2658" y="4550"/>
                    <a:pt x="2683" y="4424"/>
                  </a:cubicBezTo>
                  <a:cubicBezTo>
                    <a:pt x="2733" y="4249"/>
                    <a:pt x="2933" y="4048"/>
                    <a:pt x="3234" y="3848"/>
                  </a:cubicBezTo>
                  <a:lnTo>
                    <a:pt x="3585" y="3622"/>
                  </a:lnTo>
                  <a:lnTo>
                    <a:pt x="2482" y="1743"/>
                  </a:lnTo>
                  <a:lnTo>
                    <a:pt x="2106" y="1968"/>
                  </a:lnTo>
                  <a:cubicBezTo>
                    <a:pt x="1605" y="2269"/>
                    <a:pt x="1204" y="2670"/>
                    <a:pt x="953" y="3121"/>
                  </a:cubicBezTo>
                  <a:cubicBezTo>
                    <a:pt x="678" y="3597"/>
                    <a:pt x="577" y="4098"/>
                    <a:pt x="627" y="4625"/>
                  </a:cubicBezTo>
                  <a:lnTo>
                    <a:pt x="1" y="4951"/>
                  </a:lnTo>
                  <a:lnTo>
                    <a:pt x="928" y="6755"/>
                  </a:lnTo>
                  <a:lnTo>
                    <a:pt x="1505" y="6454"/>
                  </a:lnTo>
                  <a:cubicBezTo>
                    <a:pt x="1755" y="6705"/>
                    <a:pt x="2006" y="6905"/>
                    <a:pt x="2307" y="7031"/>
                  </a:cubicBezTo>
                  <a:cubicBezTo>
                    <a:pt x="2588" y="7146"/>
                    <a:pt x="2879" y="7204"/>
                    <a:pt x="3174" y="7204"/>
                  </a:cubicBezTo>
                  <a:cubicBezTo>
                    <a:pt x="3589" y="7204"/>
                    <a:pt x="4013" y="7089"/>
                    <a:pt x="4437" y="6855"/>
                  </a:cubicBezTo>
                  <a:cubicBezTo>
                    <a:pt x="4813" y="6655"/>
                    <a:pt x="5164" y="6304"/>
                    <a:pt x="5440" y="5803"/>
                  </a:cubicBezTo>
                  <a:cubicBezTo>
                    <a:pt x="5640" y="5502"/>
                    <a:pt x="5790" y="5076"/>
                    <a:pt x="5916" y="4600"/>
                  </a:cubicBezTo>
                  <a:cubicBezTo>
                    <a:pt x="5966" y="4474"/>
                    <a:pt x="6016" y="4174"/>
                    <a:pt x="6091" y="3773"/>
                  </a:cubicBezTo>
                  <a:cubicBezTo>
                    <a:pt x="6141" y="3447"/>
                    <a:pt x="6191" y="3221"/>
                    <a:pt x="6242" y="3071"/>
                  </a:cubicBezTo>
                  <a:cubicBezTo>
                    <a:pt x="6392" y="2695"/>
                    <a:pt x="6592" y="2419"/>
                    <a:pt x="6818" y="2319"/>
                  </a:cubicBezTo>
                  <a:cubicBezTo>
                    <a:pt x="6943" y="2244"/>
                    <a:pt x="7069" y="2219"/>
                    <a:pt x="7169" y="2219"/>
                  </a:cubicBezTo>
                  <a:cubicBezTo>
                    <a:pt x="7244" y="2244"/>
                    <a:pt x="7294" y="2269"/>
                    <a:pt x="7369" y="2369"/>
                  </a:cubicBezTo>
                  <a:cubicBezTo>
                    <a:pt x="7420" y="2469"/>
                    <a:pt x="7420" y="2545"/>
                    <a:pt x="7420" y="2595"/>
                  </a:cubicBezTo>
                  <a:cubicBezTo>
                    <a:pt x="7344" y="2745"/>
                    <a:pt x="7219" y="2895"/>
                    <a:pt x="7019" y="3046"/>
                  </a:cubicBezTo>
                  <a:lnTo>
                    <a:pt x="6668" y="3271"/>
                  </a:lnTo>
                  <a:lnTo>
                    <a:pt x="7946" y="5051"/>
                  </a:lnTo>
                  <a:lnTo>
                    <a:pt x="8272" y="4850"/>
                  </a:lnTo>
                  <a:cubicBezTo>
                    <a:pt x="8873" y="4474"/>
                    <a:pt x="9249" y="3973"/>
                    <a:pt x="9399" y="3296"/>
                  </a:cubicBezTo>
                  <a:cubicBezTo>
                    <a:pt x="9450" y="3021"/>
                    <a:pt x="9450" y="2745"/>
                    <a:pt x="9399" y="2444"/>
                  </a:cubicBezTo>
                  <a:lnTo>
                    <a:pt x="9976" y="2144"/>
                  </a:lnTo>
                  <a:lnTo>
                    <a:pt x="9049" y="339"/>
                  </a:lnTo>
                  <a:lnTo>
                    <a:pt x="8497" y="640"/>
                  </a:lnTo>
                  <a:cubicBezTo>
                    <a:pt x="8121" y="289"/>
                    <a:pt x="7670" y="63"/>
                    <a:pt x="7169" y="13"/>
                  </a:cubicBezTo>
                  <a:cubicBezTo>
                    <a:pt x="7084" y="5"/>
                    <a:pt x="7000" y="1"/>
                    <a:pt x="69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77" name="Google Shape;1077;p16"/>
          <p:cNvGrpSpPr/>
          <p:nvPr/>
        </p:nvGrpSpPr>
        <p:grpSpPr>
          <a:xfrm rot="-4500389">
            <a:off x="10533296" y="5452727"/>
            <a:ext cx="675800" cy="675843"/>
            <a:chOff x="3312800" y="1179225"/>
            <a:chExt cx="473725" cy="473700"/>
          </a:xfrm>
        </p:grpSpPr>
        <p:sp>
          <p:nvSpPr>
            <p:cNvPr id="1078" name="Google Shape;1078;p16"/>
            <p:cNvSpPr/>
            <p:nvPr/>
          </p:nvSpPr>
          <p:spPr>
            <a:xfrm>
              <a:off x="3312800" y="1179225"/>
              <a:ext cx="473725" cy="473700"/>
            </a:xfrm>
            <a:custGeom>
              <a:avLst/>
              <a:gdLst/>
              <a:ahLst/>
              <a:cxnLst/>
              <a:rect l="l" t="t" r="r" b="b"/>
              <a:pathLst>
                <a:path w="18949" h="18948" extrusionOk="0">
                  <a:moveTo>
                    <a:pt x="9474" y="0"/>
                  </a:moveTo>
                  <a:cubicBezTo>
                    <a:pt x="4236" y="0"/>
                    <a:pt x="1" y="4236"/>
                    <a:pt x="1" y="9474"/>
                  </a:cubicBezTo>
                  <a:cubicBezTo>
                    <a:pt x="1" y="14712"/>
                    <a:pt x="4236" y="18948"/>
                    <a:pt x="9474" y="18948"/>
                  </a:cubicBezTo>
                  <a:cubicBezTo>
                    <a:pt x="14713" y="18948"/>
                    <a:pt x="18948" y="14712"/>
                    <a:pt x="18948" y="9474"/>
                  </a:cubicBezTo>
                  <a:cubicBezTo>
                    <a:pt x="18948" y="4236"/>
                    <a:pt x="14713" y="0"/>
                    <a:pt x="9474" y="0"/>
                  </a:cubicBezTo>
                  <a:close/>
                </a:path>
              </a:pathLst>
            </a:custGeom>
            <a:solidFill>
              <a:schemeClr val="lt2"/>
            </a:solidFill>
            <a:ln w="762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9" name="Google Shape;1079;p16"/>
            <p:cNvSpPr/>
            <p:nvPr/>
          </p:nvSpPr>
          <p:spPr>
            <a:xfrm>
              <a:off x="3366075" y="1255250"/>
              <a:ext cx="367175" cy="321750"/>
            </a:xfrm>
            <a:custGeom>
              <a:avLst/>
              <a:gdLst/>
              <a:ahLst/>
              <a:cxnLst/>
              <a:rect l="l" t="t" r="r" b="b"/>
              <a:pathLst>
                <a:path w="14687" h="12870" extrusionOk="0">
                  <a:moveTo>
                    <a:pt x="7320" y="1"/>
                  </a:moveTo>
                  <a:cubicBezTo>
                    <a:pt x="6348" y="1"/>
                    <a:pt x="5362" y="223"/>
                    <a:pt x="4436" y="694"/>
                  </a:cubicBezTo>
                  <a:cubicBezTo>
                    <a:pt x="1253" y="2323"/>
                    <a:pt x="0" y="6182"/>
                    <a:pt x="1604" y="9340"/>
                  </a:cubicBezTo>
                  <a:cubicBezTo>
                    <a:pt x="2753" y="11585"/>
                    <a:pt x="5011" y="12870"/>
                    <a:pt x="7350" y="12870"/>
                  </a:cubicBezTo>
                  <a:cubicBezTo>
                    <a:pt x="8328" y="12870"/>
                    <a:pt x="9320" y="12645"/>
                    <a:pt x="10251" y="12172"/>
                  </a:cubicBezTo>
                  <a:cubicBezTo>
                    <a:pt x="13409" y="10543"/>
                    <a:pt x="14687" y="6684"/>
                    <a:pt x="13058" y="3526"/>
                  </a:cubicBezTo>
                  <a:cubicBezTo>
                    <a:pt x="11924" y="1294"/>
                    <a:pt x="9664" y="1"/>
                    <a:pt x="732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0" name="Google Shape;1080;p16"/>
            <p:cNvSpPr/>
            <p:nvPr/>
          </p:nvSpPr>
          <p:spPr>
            <a:xfrm>
              <a:off x="3424950" y="1327400"/>
              <a:ext cx="249400" cy="180100"/>
            </a:xfrm>
            <a:custGeom>
              <a:avLst/>
              <a:gdLst/>
              <a:ahLst/>
              <a:cxnLst/>
              <a:rect l="l" t="t" r="r" b="b"/>
              <a:pathLst>
                <a:path w="9976" h="7204" extrusionOk="0">
                  <a:moveTo>
                    <a:pt x="6917" y="1"/>
                  </a:moveTo>
                  <a:cubicBezTo>
                    <a:pt x="6507" y="1"/>
                    <a:pt x="6115" y="101"/>
                    <a:pt x="5740" y="289"/>
                  </a:cubicBezTo>
                  <a:cubicBezTo>
                    <a:pt x="5289" y="514"/>
                    <a:pt x="4913" y="865"/>
                    <a:pt x="4663" y="1316"/>
                  </a:cubicBezTo>
                  <a:cubicBezTo>
                    <a:pt x="4462" y="1667"/>
                    <a:pt x="4287" y="2118"/>
                    <a:pt x="4161" y="2695"/>
                  </a:cubicBezTo>
                  <a:cubicBezTo>
                    <a:pt x="3986" y="3397"/>
                    <a:pt x="3886" y="3923"/>
                    <a:pt x="3810" y="4224"/>
                  </a:cubicBezTo>
                  <a:cubicBezTo>
                    <a:pt x="3710" y="4575"/>
                    <a:pt x="3560" y="4800"/>
                    <a:pt x="3359" y="4900"/>
                  </a:cubicBezTo>
                  <a:cubicBezTo>
                    <a:pt x="3184" y="4976"/>
                    <a:pt x="3109" y="4976"/>
                    <a:pt x="3084" y="4976"/>
                  </a:cubicBezTo>
                  <a:cubicBezTo>
                    <a:pt x="2908" y="4951"/>
                    <a:pt x="2783" y="4875"/>
                    <a:pt x="2708" y="4725"/>
                  </a:cubicBezTo>
                  <a:cubicBezTo>
                    <a:pt x="2658" y="4625"/>
                    <a:pt x="2658" y="4550"/>
                    <a:pt x="2683" y="4424"/>
                  </a:cubicBezTo>
                  <a:cubicBezTo>
                    <a:pt x="2733" y="4249"/>
                    <a:pt x="2933" y="4048"/>
                    <a:pt x="3234" y="3848"/>
                  </a:cubicBezTo>
                  <a:lnTo>
                    <a:pt x="3585" y="3622"/>
                  </a:lnTo>
                  <a:lnTo>
                    <a:pt x="2482" y="1743"/>
                  </a:lnTo>
                  <a:lnTo>
                    <a:pt x="2106" y="1968"/>
                  </a:lnTo>
                  <a:cubicBezTo>
                    <a:pt x="1605" y="2269"/>
                    <a:pt x="1204" y="2670"/>
                    <a:pt x="953" y="3121"/>
                  </a:cubicBezTo>
                  <a:cubicBezTo>
                    <a:pt x="678" y="3597"/>
                    <a:pt x="577" y="4098"/>
                    <a:pt x="627" y="4625"/>
                  </a:cubicBezTo>
                  <a:lnTo>
                    <a:pt x="1" y="4951"/>
                  </a:lnTo>
                  <a:lnTo>
                    <a:pt x="928" y="6755"/>
                  </a:lnTo>
                  <a:lnTo>
                    <a:pt x="1505" y="6454"/>
                  </a:lnTo>
                  <a:cubicBezTo>
                    <a:pt x="1755" y="6705"/>
                    <a:pt x="2006" y="6905"/>
                    <a:pt x="2307" y="7031"/>
                  </a:cubicBezTo>
                  <a:cubicBezTo>
                    <a:pt x="2588" y="7146"/>
                    <a:pt x="2879" y="7204"/>
                    <a:pt x="3174" y="7204"/>
                  </a:cubicBezTo>
                  <a:cubicBezTo>
                    <a:pt x="3589" y="7204"/>
                    <a:pt x="4013" y="7089"/>
                    <a:pt x="4437" y="6855"/>
                  </a:cubicBezTo>
                  <a:cubicBezTo>
                    <a:pt x="4813" y="6655"/>
                    <a:pt x="5164" y="6304"/>
                    <a:pt x="5440" y="5803"/>
                  </a:cubicBezTo>
                  <a:cubicBezTo>
                    <a:pt x="5640" y="5502"/>
                    <a:pt x="5790" y="5076"/>
                    <a:pt x="5916" y="4600"/>
                  </a:cubicBezTo>
                  <a:cubicBezTo>
                    <a:pt x="5966" y="4474"/>
                    <a:pt x="6016" y="4174"/>
                    <a:pt x="6091" y="3773"/>
                  </a:cubicBezTo>
                  <a:cubicBezTo>
                    <a:pt x="6141" y="3447"/>
                    <a:pt x="6191" y="3221"/>
                    <a:pt x="6242" y="3071"/>
                  </a:cubicBezTo>
                  <a:cubicBezTo>
                    <a:pt x="6392" y="2695"/>
                    <a:pt x="6592" y="2419"/>
                    <a:pt x="6818" y="2319"/>
                  </a:cubicBezTo>
                  <a:cubicBezTo>
                    <a:pt x="6943" y="2244"/>
                    <a:pt x="7069" y="2219"/>
                    <a:pt x="7169" y="2219"/>
                  </a:cubicBezTo>
                  <a:cubicBezTo>
                    <a:pt x="7244" y="2244"/>
                    <a:pt x="7294" y="2269"/>
                    <a:pt x="7369" y="2369"/>
                  </a:cubicBezTo>
                  <a:cubicBezTo>
                    <a:pt x="7420" y="2469"/>
                    <a:pt x="7420" y="2545"/>
                    <a:pt x="7420" y="2595"/>
                  </a:cubicBezTo>
                  <a:cubicBezTo>
                    <a:pt x="7344" y="2745"/>
                    <a:pt x="7219" y="2895"/>
                    <a:pt x="7019" y="3046"/>
                  </a:cubicBezTo>
                  <a:lnTo>
                    <a:pt x="6668" y="3271"/>
                  </a:lnTo>
                  <a:lnTo>
                    <a:pt x="7946" y="5051"/>
                  </a:lnTo>
                  <a:lnTo>
                    <a:pt x="8272" y="4850"/>
                  </a:lnTo>
                  <a:cubicBezTo>
                    <a:pt x="8873" y="4474"/>
                    <a:pt x="9249" y="3973"/>
                    <a:pt x="9399" y="3296"/>
                  </a:cubicBezTo>
                  <a:cubicBezTo>
                    <a:pt x="9450" y="3021"/>
                    <a:pt x="9450" y="2745"/>
                    <a:pt x="9399" y="2444"/>
                  </a:cubicBezTo>
                  <a:lnTo>
                    <a:pt x="9976" y="2144"/>
                  </a:lnTo>
                  <a:lnTo>
                    <a:pt x="9049" y="339"/>
                  </a:lnTo>
                  <a:lnTo>
                    <a:pt x="8497" y="640"/>
                  </a:lnTo>
                  <a:cubicBezTo>
                    <a:pt x="8121" y="289"/>
                    <a:pt x="7670" y="63"/>
                    <a:pt x="7169" y="13"/>
                  </a:cubicBezTo>
                  <a:cubicBezTo>
                    <a:pt x="7084" y="5"/>
                    <a:pt x="7000" y="1"/>
                    <a:pt x="69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081" name="Google Shape;1081;p16"/>
          <p:cNvSpPr/>
          <p:nvPr/>
        </p:nvSpPr>
        <p:spPr>
          <a:xfrm>
            <a:off x="8444930" y="719331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82" name="Google Shape;1082;p16"/>
          <p:cNvSpPr/>
          <p:nvPr/>
        </p:nvSpPr>
        <p:spPr>
          <a:xfrm>
            <a:off x="10404963" y="891031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83" name="Google Shape;1083;p16"/>
          <p:cNvSpPr/>
          <p:nvPr/>
        </p:nvSpPr>
        <p:spPr>
          <a:xfrm>
            <a:off x="950933" y="2657233"/>
            <a:ext cx="7494000" cy="2458400"/>
          </a:xfrm>
          <a:prstGeom prst="roundRect">
            <a:avLst>
              <a:gd name="adj" fmla="val 16667"/>
            </a:avLst>
          </a:prstGeom>
          <a:solidFill>
            <a:schemeClr val="lt1"/>
          </a:solidFill>
          <a:ln w="76200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84" name="Google Shape;1084;p16"/>
          <p:cNvSpPr/>
          <p:nvPr/>
        </p:nvSpPr>
        <p:spPr>
          <a:xfrm>
            <a:off x="950933" y="5333967"/>
            <a:ext cx="7494000" cy="760000"/>
          </a:xfrm>
          <a:prstGeom prst="roundRect">
            <a:avLst>
              <a:gd name="adj" fmla="val 16667"/>
            </a:avLst>
          </a:prstGeom>
          <a:solidFill>
            <a:schemeClr val="accent1"/>
          </a:solidFill>
          <a:ln w="762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85" name="Google Shape;1085;p16"/>
          <p:cNvSpPr/>
          <p:nvPr/>
        </p:nvSpPr>
        <p:spPr>
          <a:xfrm>
            <a:off x="950967" y="745084"/>
            <a:ext cx="1981200" cy="1981200"/>
          </a:xfrm>
          <a:prstGeom prst="ellipse">
            <a:avLst/>
          </a:prstGeom>
          <a:solidFill>
            <a:schemeClr val="accent2"/>
          </a:solidFill>
          <a:ln w="762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46216905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9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 1">
  <p:cSld name="Title and three columns 1">
    <p:spTree>
      <p:nvGrpSpPr>
        <p:cNvPr id="1" name="Shape 13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43" name="Google Shape;1343;p20"/>
          <p:cNvGrpSpPr/>
          <p:nvPr/>
        </p:nvGrpSpPr>
        <p:grpSpPr>
          <a:xfrm>
            <a:off x="-184227" y="-399294"/>
            <a:ext cx="13152739" cy="7397993"/>
            <a:chOff x="238125" y="822050"/>
            <a:chExt cx="7136850" cy="4051475"/>
          </a:xfrm>
        </p:grpSpPr>
        <p:sp>
          <p:nvSpPr>
            <p:cNvPr id="1344" name="Google Shape;1344;p20"/>
            <p:cNvSpPr/>
            <p:nvPr/>
          </p:nvSpPr>
          <p:spPr>
            <a:xfrm>
              <a:off x="238125" y="114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5" name="Google Shape;1345;p20"/>
            <p:cNvSpPr/>
            <p:nvPr/>
          </p:nvSpPr>
          <p:spPr>
            <a:xfrm>
              <a:off x="238125" y="27590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6" name="Google Shape;1346;p20"/>
            <p:cNvSpPr/>
            <p:nvPr/>
          </p:nvSpPr>
          <p:spPr>
            <a:xfrm>
              <a:off x="238125" y="250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7" name="Google Shape;1347;p20"/>
            <p:cNvSpPr/>
            <p:nvPr/>
          </p:nvSpPr>
          <p:spPr>
            <a:xfrm>
              <a:off x="238125" y="22460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8" name="Google Shape;1348;p20"/>
            <p:cNvSpPr/>
            <p:nvPr/>
          </p:nvSpPr>
          <p:spPr>
            <a:xfrm>
              <a:off x="238125" y="1971075"/>
              <a:ext cx="7136850" cy="0"/>
            </a:xfrm>
            <a:custGeom>
              <a:avLst/>
              <a:gdLst/>
              <a:ahLst/>
              <a:cxnLst/>
              <a:rect l="l" t="t" r="r" b="b"/>
              <a:pathLst>
                <a:path w="285474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9" name="Google Shape;1349;p20"/>
            <p:cNvSpPr/>
            <p:nvPr/>
          </p:nvSpPr>
          <p:spPr>
            <a:xfrm>
              <a:off x="238125" y="169607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0" name="Google Shape;1350;p20"/>
            <p:cNvSpPr/>
            <p:nvPr/>
          </p:nvSpPr>
          <p:spPr>
            <a:xfrm>
              <a:off x="238125" y="1420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1" name="Google Shape;1351;p20"/>
            <p:cNvSpPr/>
            <p:nvPr/>
          </p:nvSpPr>
          <p:spPr>
            <a:xfrm>
              <a:off x="238125" y="33092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2" name="Google Shape;1352;p20"/>
            <p:cNvSpPr/>
            <p:nvPr/>
          </p:nvSpPr>
          <p:spPr>
            <a:xfrm>
              <a:off x="238125" y="30155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3" name="Google Shape;1353;p20"/>
            <p:cNvSpPr/>
            <p:nvPr/>
          </p:nvSpPr>
          <p:spPr>
            <a:xfrm>
              <a:off x="238125" y="47439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4" name="Google Shape;1354;p20"/>
            <p:cNvSpPr/>
            <p:nvPr/>
          </p:nvSpPr>
          <p:spPr>
            <a:xfrm>
              <a:off x="238125" y="44549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5" name="Google Shape;1355;p20"/>
            <p:cNvSpPr/>
            <p:nvPr/>
          </p:nvSpPr>
          <p:spPr>
            <a:xfrm>
              <a:off x="238125" y="4167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6" name="Google Shape;1356;p20"/>
            <p:cNvSpPr/>
            <p:nvPr/>
          </p:nvSpPr>
          <p:spPr>
            <a:xfrm>
              <a:off x="238125" y="38817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7" name="Google Shape;1357;p20"/>
            <p:cNvSpPr/>
            <p:nvPr/>
          </p:nvSpPr>
          <p:spPr>
            <a:xfrm>
              <a:off x="238125" y="35953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8" name="Google Shape;1358;p20"/>
            <p:cNvSpPr/>
            <p:nvPr/>
          </p:nvSpPr>
          <p:spPr>
            <a:xfrm>
              <a:off x="5075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9" name="Google Shape;1359;p20"/>
            <p:cNvSpPr/>
            <p:nvPr/>
          </p:nvSpPr>
          <p:spPr>
            <a:xfrm>
              <a:off x="3244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0" name="Google Shape;1360;p20"/>
            <p:cNvSpPr/>
            <p:nvPr/>
          </p:nvSpPr>
          <p:spPr>
            <a:xfrm>
              <a:off x="29400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1" name="Google Shape;1361;p20"/>
            <p:cNvSpPr/>
            <p:nvPr/>
          </p:nvSpPr>
          <p:spPr>
            <a:xfrm>
              <a:off x="2635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2" name="Google Shape;1362;p20"/>
            <p:cNvSpPr/>
            <p:nvPr/>
          </p:nvSpPr>
          <p:spPr>
            <a:xfrm>
              <a:off x="2331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3" name="Google Shape;1363;p20"/>
            <p:cNvSpPr/>
            <p:nvPr/>
          </p:nvSpPr>
          <p:spPr>
            <a:xfrm>
              <a:off x="20279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4" name="Google Shape;1364;p20"/>
            <p:cNvSpPr/>
            <p:nvPr/>
          </p:nvSpPr>
          <p:spPr>
            <a:xfrm>
              <a:off x="17239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5" name="Google Shape;1365;p20"/>
            <p:cNvSpPr/>
            <p:nvPr/>
          </p:nvSpPr>
          <p:spPr>
            <a:xfrm>
              <a:off x="14197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6" name="Google Shape;1366;p20"/>
            <p:cNvSpPr/>
            <p:nvPr/>
          </p:nvSpPr>
          <p:spPr>
            <a:xfrm>
              <a:off x="1115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7" name="Google Shape;1367;p20"/>
            <p:cNvSpPr/>
            <p:nvPr/>
          </p:nvSpPr>
          <p:spPr>
            <a:xfrm>
              <a:off x="811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8" name="Google Shape;1368;p20"/>
            <p:cNvSpPr/>
            <p:nvPr/>
          </p:nvSpPr>
          <p:spPr>
            <a:xfrm>
              <a:off x="3548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9" name="Google Shape;1369;p20"/>
            <p:cNvSpPr/>
            <p:nvPr/>
          </p:nvSpPr>
          <p:spPr>
            <a:xfrm>
              <a:off x="62845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0" name="Google Shape;1370;p20"/>
            <p:cNvSpPr/>
            <p:nvPr/>
          </p:nvSpPr>
          <p:spPr>
            <a:xfrm>
              <a:off x="5980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1" name="Google Shape;1371;p20"/>
            <p:cNvSpPr/>
            <p:nvPr/>
          </p:nvSpPr>
          <p:spPr>
            <a:xfrm>
              <a:off x="5676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2" name="Google Shape;1372;p20"/>
            <p:cNvSpPr/>
            <p:nvPr/>
          </p:nvSpPr>
          <p:spPr>
            <a:xfrm>
              <a:off x="53724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3" name="Google Shape;1373;p20"/>
            <p:cNvSpPr/>
            <p:nvPr/>
          </p:nvSpPr>
          <p:spPr>
            <a:xfrm>
              <a:off x="50684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4" name="Google Shape;1374;p20"/>
            <p:cNvSpPr/>
            <p:nvPr/>
          </p:nvSpPr>
          <p:spPr>
            <a:xfrm>
              <a:off x="47644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5" name="Google Shape;1375;p20"/>
            <p:cNvSpPr/>
            <p:nvPr/>
          </p:nvSpPr>
          <p:spPr>
            <a:xfrm>
              <a:off x="4460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6" name="Google Shape;1376;p20"/>
            <p:cNvSpPr/>
            <p:nvPr/>
          </p:nvSpPr>
          <p:spPr>
            <a:xfrm>
              <a:off x="4156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7" name="Google Shape;1377;p20"/>
            <p:cNvSpPr/>
            <p:nvPr/>
          </p:nvSpPr>
          <p:spPr>
            <a:xfrm>
              <a:off x="38522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8" name="Google Shape;1378;p20"/>
            <p:cNvSpPr/>
            <p:nvPr/>
          </p:nvSpPr>
          <p:spPr>
            <a:xfrm>
              <a:off x="65885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9" name="Google Shape;1379;p20"/>
            <p:cNvSpPr/>
            <p:nvPr/>
          </p:nvSpPr>
          <p:spPr>
            <a:xfrm>
              <a:off x="71967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0" name="Google Shape;1380;p20"/>
            <p:cNvSpPr/>
            <p:nvPr/>
          </p:nvSpPr>
          <p:spPr>
            <a:xfrm>
              <a:off x="68927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381" name="Google Shape;1381;p20"/>
          <p:cNvSpPr/>
          <p:nvPr/>
        </p:nvSpPr>
        <p:spPr>
          <a:xfrm>
            <a:off x="950967" y="641533"/>
            <a:ext cx="10290000" cy="919200"/>
          </a:xfrm>
          <a:prstGeom prst="roundRect">
            <a:avLst>
              <a:gd name="adj" fmla="val 16667"/>
            </a:avLst>
          </a:prstGeom>
          <a:solidFill>
            <a:srgbClr val="FFBE00"/>
          </a:solidFill>
          <a:ln w="762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82" name="Google Shape;1382;p20"/>
          <p:cNvSpPr txBox="1">
            <a:spLocks noGrp="1"/>
          </p:cNvSpPr>
          <p:nvPr>
            <p:ph type="title"/>
          </p:nvPr>
        </p:nvSpPr>
        <p:spPr>
          <a:xfrm>
            <a:off x="960000" y="4139335"/>
            <a:ext cx="3115200" cy="8744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383" name="Google Shape;1383;p20"/>
          <p:cNvSpPr txBox="1">
            <a:spLocks noGrp="1"/>
          </p:cNvSpPr>
          <p:nvPr>
            <p:ph type="subTitle" idx="1"/>
          </p:nvPr>
        </p:nvSpPr>
        <p:spPr>
          <a:xfrm>
            <a:off x="959967" y="4973133"/>
            <a:ext cx="3115200" cy="94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84" name="Google Shape;1384;p20"/>
          <p:cNvSpPr txBox="1">
            <a:spLocks noGrp="1"/>
          </p:cNvSpPr>
          <p:nvPr>
            <p:ph type="title" idx="2"/>
          </p:nvPr>
        </p:nvSpPr>
        <p:spPr>
          <a:xfrm>
            <a:off x="4538400" y="4139649"/>
            <a:ext cx="3115200" cy="8744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385" name="Google Shape;1385;p20"/>
          <p:cNvSpPr txBox="1">
            <a:spLocks noGrp="1"/>
          </p:cNvSpPr>
          <p:nvPr>
            <p:ph type="subTitle" idx="3"/>
          </p:nvPr>
        </p:nvSpPr>
        <p:spPr>
          <a:xfrm>
            <a:off x="4538367" y="4973133"/>
            <a:ext cx="3115200" cy="94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86" name="Google Shape;1386;p20"/>
          <p:cNvSpPr txBox="1">
            <a:spLocks noGrp="1"/>
          </p:cNvSpPr>
          <p:nvPr>
            <p:ph type="title" idx="4"/>
          </p:nvPr>
        </p:nvSpPr>
        <p:spPr>
          <a:xfrm>
            <a:off x="8116800" y="4139653"/>
            <a:ext cx="3115200" cy="8744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387" name="Google Shape;1387;p20"/>
          <p:cNvSpPr txBox="1">
            <a:spLocks noGrp="1"/>
          </p:cNvSpPr>
          <p:nvPr>
            <p:ph type="subTitle" idx="5"/>
          </p:nvPr>
        </p:nvSpPr>
        <p:spPr>
          <a:xfrm>
            <a:off x="8116767" y="4973133"/>
            <a:ext cx="3115200" cy="94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88" name="Google Shape;1388;p20"/>
          <p:cNvSpPr txBox="1">
            <a:spLocks noGrp="1"/>
          </p:cNvSpPr>
          <p:nvPr>
            <p:ph type="title" idx="6" hasCustomPrompt="1"/>
          </p:nvPr>
        </p:nvSpPr>
        <p:spPr>
          <a:xfrm>
            <a:off x="959633" y="3500059"/>
            <a:ext cx="3115200" cy="702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9pPr>
          </a:lstStyle>
          <a:p>
            <a:r>
              <a:t>xx%</a:t>
            </a:r>
          </a:p>
        </p:txBody>
      </p:sp>
      <p:sp>
        <p:nvSpPr>
          <p:cNvPr id="1389" name="Google Shape;1389;p20"/>
          <p:cNvSpPr txBox="1">
            <a:spLocks noGrp="1"/>
          </p:cNvSpPr>
          <p:nvPr>
            <p:ph type="title" idx="7" hasCustomPrompt="1"/>
          </p:nvPr>
        </p:nvSpPr>
        <p:spPr>
          <a:xfrm>
            <a:off x="8116767" y="3500059"/>
            <a:ext cx="3115200" cy="702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9pPr>
          </a:lstStyle>
          <a:p>
            <a:r>
              <a:t>xx%</a:t>
            </a:r>
          </a:p>
        </p:txBody>
      </p:sp>
      <p:sp>
        <p:nvSpPr>
          <p:cNvPr id="1390" name="Google Shape;1390;p20"/>
          <p:cNvSpPr txBox="1">
            <a:spLocks noGrp="1"/>
          </p:cNvSpPr>
          <p:nvPr>
            <p:ph type="title" idx="8" hasCustomPrompt="1"/>
          </p:nvPr>
        </p:nvSpPr>
        <p:spPr>
          <a:xfrm>
            <a:off x="4538200" y="3500059"/>
            <a:ext cx="3115200" cy="702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9pPr>
          </a:lstStyle>
          <a:p>
            <a:r>
              <a:t>xx%</a:t>
            </a:r>
          </a:p>
        </p:txBody>
      </p:sp>
      <p:sp>
        <p:nvSpPr>
          <p:cNvPr id="1391" name="Google Shape;1391;p20"/>
          <p:cNvSpPr txBox="1">
            <a:spLocks noGrp="1"/>
          </p:cNvSpPr>
          <p:nvPr>
            <p:ph type="title" idx="9"/>
          </p:nvPr>
        </p:nvSpPr>
        <p:spPr>
          <a:xfrm>
            <a:off x="950967" y="719333"/>
            <a:ext cx="10290000" cy="75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392" name="Google Shape;1392;p20"/>
          <p:cNvSpPr/>
          <p:nvPr/>
        </p:nvSpPr>
        <p:spPr>
          <a:xfrm>
            <a:off x="4538200" y="1887867"/>
            <a:ext cx="3115200" cy="4199600"/>
          </a:xfrm>
          <a:prstGeom prst="roundRect">
            <a:avLst>
              <a:gd name="adj" fmla="val 11561"/>
            </a:avLst>
          </a:prstGeom>
          <a:solidFill>
            <a:schemeClr val="lt1"/>
          </a:solidFill>
          <a:ln w="76200" cap="flat" cmpd="sng">
            <a:solidFill>
              <a:srgbClr val="FFBE00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93" name="Google Shape;1393;p20"/>
          <p:cNvSpPr/>
          <p:nvPr/>
        </p:nvSpPr>
        <p:spPr>
          <a:xfrm>
            <a:off x="959633" y="1887867"/>
            <a:ext cx="3115200" cy="4199600"/>
          </a:xfrm>
          <a:prstGeom prst="roundRect">
            <a:avLst>
              <a:gd name="adj" fmla="val 11561"/>
            </a:avLst>
          </a:prstGeom>
          <a:solidFill>
            <a:schemeClr val="lt1"/>
          </a:solidFill>
          <a:ln w="76200" cap="flat" cmpd="sng">
            <a:solidFill>
              <a:srgbClr val="FFBE00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94" name="Google Shape;1394;p20"/>
          <p:cNvSpPr/>
          <p:nvPr/>
        </p:nvSpPr>
        <p:spPr>
          <a:xfrm>
            <a:off x="8116800" y="1887867"/>
            <a:ext cx="3115200" cy="4199600"/>
          </a:xfrm>
          <a:prstGeom prst="roundRect">
            <a:avLst>
              <a:gd name="adj" fmla="val 11561"/>
            </a:avLst>
          </a:prstGeom>
          <a:solidFill>
            <a:schemeClr val="lt1"/>
          </a:solidFill>
          <a:ln w="76200" cap="flat" cmpd="sng">
            <a:solidFill>
              <a:srgbClr val="FFBE00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395" name="Google Shape;1395;p20"/>
          <p:cNvGrpSpPr/>
          <p:nvPr/>
        </p:nvGrpSpPr>
        <p:grpSpPr>
          <a:xfrm>
            <a:off x="1995333" y="2379393"/>
            <a:ext cx="1044547" cy="1045251"/>
            <a:chOff x="1300400" y="1688700"/>
            <a:chExt cx="481950" cy="482275"/>
          </a:xfrm>
        </p:grpSpPr>
        <p:sp>
          <p:nvSpPr>
            <p:cNvPr id="1396" name="Google Shape;1396;p20"/>
            <p:cNvSpPr/>
            <p:nvPr/>
          </p:nvSpPr>
          <p:spPr>
            <a:xfrm>
              <a:off x="1300400" y="1688700"/>
              <a:ext cx="481950" cy="482275"/>
            </a:xfrm>
            <a:custGeom>
              <a:avLst/>
              <a:gdLst/>
              <a:ahLst/>
              <a:cxnLst/>
              <a:rect l="l" t="t" r="r" b="b"/>
              <a:pathLst>
                <a:path w="19278" h="19291" extrusionOk="0">
                  <a:moveTo>
                    <a:pt x="9645" y="19290"/>
                  </a:moveTo>
                  <a:cubicBezTo>
                    <a:pt x="14952" y="19290"/>
                    <a:pt x="19277" y="14952"/>
                    <a:pt x="19277" y="9645"/>
                  </a:cubicBezTo>
                  <a:cubicBezTo>
                    <a:pt x="19277" y="4339"/>
                    <a:pt x="14952" y="1"/>
                    <a:pt x="9645" y="1"/>
                  </a:cubicBezTo>
                  <a:cubicBezTo>
                    <a:pt x="4326" y="1"/>
                    <a:pt x="0" y="4339"/>
                    <a:pt x="0" y="9645"/>
                  </a:cubicBezTo>
                  <a:cubicBezTo>
                    <a:pt x="0" y="14952"/>
                    <a:pt x="4326" y="19290"/>
                    <a:pt x="9645" y="19290"/>
                  </a:cubicBezTo>
                  <a:close/>
                </a:path>
              </a:pathLst>
            </a:custGeom>
            <a:solidFill>
              <a:srgbClr val="A54D05"/>
            </a:solidFill>
            <a:ln w="762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A54D05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7" name="Google Shape;1397;p20"/>
            <p:cNvSpPr/>
            <p:nvPr/>
          </p:nvSpPr>
          <p:spPr>
            <a:xfrm>
              <a:off x="1347225" y="1735550"/>
              <a:ext cx="388275" cy="388575"/>
            </a:xfrm>
            <a:custGeom>
              <a:avLst/>
              <a:gdLst/>
              <a:ahLst/>
              <a:cxnLst/>
              <a:rect l="l" t="t" r="r" b="b"/>
              <a:pathLst>
                <a:path w="15531" h="15543" extrusionOk="0">
                  <a:moveTo>
                    <a:pt x="7772" y="15543"/>
                  </a:moveTo>
                  <a:cubicBezTo>
                    <a:pt x="12048" y="15543"/>
                    <a:pt x="15531" y="12047"/>
                    <a:pt x="15531" y="7771"/>
                  </a:cubicBezTo>
                  <a:cubicBezTo>
                    <a:pt x="15531" y="3496"/>
                    <a:pt x="12048" y="0"/>
                    <a:pt x="7772" y="0"/>
                  </a:cubicBezTo>
                  <a:cubicBezTo>
                    <a:pt x="3484" y="0"/>
                    <a:pt x="1" y="3496"/>
                    <a:pt x="1" y="7771"/>
                  </a:cubicBezTo>
                  <a:cubicBezTo>
                    <a:pt x="1" y="12047"/>
                    <a:pt x="3484" y="15543"/>
                    <a:pt x="7772" y="15543"/>
                  </a:cubicBezTo>
                  <a:close/>
                </a:path>
              </a:pathLst>
            </a:custGeom>
            <a:solidFill>
              <a:srgbClr val="E69138"/>
            </a:solidFill>
            <a:ln w="76200" cap="flat" cmpd="sng">
              <a:solidFill>
                <a:srgbClr val="A54D0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ct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r>
                <a:rPr kumimoji="0" lang="en" sz="5333" b="1" i="0" u="none" strike="noStrike" kern="0" cap="none" spc="0" normalizeH="0" baseline="0" noProof="0">
                  <a:ln>
                    <a:noFill/>
                  </a:ln>
                  <a:solidFill>
                    <a:srgbClr val="A54D05"/>
                  </a:solidFill>
                  <a:effectLst/>
                  <a:uLnTx/>
                  <a:uFillTx/>
                  <a:latin typeface="Dosis"/>
                  <a:ea typeface="Dosis"/>
                  <a:cs typeface="Dosis"/>
                  <a:sym typeface="Dosis"/>
                </a:rPr>
                <a:t>1¢</a:t>
              </a:r>
              <a:endParaRPr kumimoji="0" sz="5333" b="1" i="0" u="none" strike="noStrike" kern="0" cap="none" spc="0" normalizeH="0" baseline="0" noProof="0">
                <a:ln>
                  <a:noFill/>
                </a:ln>
                <a:solidFill>
                  <a:srgbClr val="A54D05"/>
                </a:solidFill>
                <a:effectLst/>
                <a:uLnTx/>
                <a:uFillTx/>
                <a:latin typeface="Dosis"/>
                <a:ea typeface="Dosis"/>
                <a:cs typeface="Dosis"/>
                <a:sym typeface="Dosis"/>
              </a:endParaRPr>
            </a:p>
          </p:txBody>
        </p:sp>
      </p:grpSp>
      <p:grpSp>
        <p:nvGrpSpPr>
          <p:cNvPr id="1398" name="Google Shape;1398;p20"/>
          <p:cNvGrpSpPr/>
          <p:nvPr/>
        </p:nvGrpSpPr>
        <p:grpSpPr>
          <a:xfrm>
            <a:off x="5487013" y="2206288"/>
            <a:ext cx="1217599" cy="1218355"/>
            <a:chOff x="1300400" y="1688700"/>
            <a:chExt cx="481950" cy="482275"/>
          </a:xfrm>
        </p:grpSpPr>
        <p:sp>
          <p:nvSpPr>
            <p:cNvPr id="1399" name="Google Shape;1399;p20"/>
            <p:cNvSpPr/>
            <p:nvPr/>
          </p:nvSpPr>
          <p:spPr>
            <a:xfrm>
              <a:off x="1300400" y="1688700"/>
              <a:ext cx="481950" cy="482275"/>
            </a:xfrm>
            <a:custGeom>
              <a:avLst/>
              <a:gdLst/>
              <a:ahLst/>
              <a:cxnLst/>
              <a:rect l="l" t="t" r="r" b="b"/>
              <a:pathLst>
                <a:path w="19278" h="19291" extrusionOk="0">
                  <a:moveTo>
                    <a:pt x="9645" y="19290"/>
                  </a:moveTo>
                  <a:cubicBezTo>
                    <a:pt x="14952" y="19290"/>
                    <a:pt x="19277" y="14952"/>
                    <a:pt x="19277" y="9645"/>
                  </a:cubicBezTo>
                  <a:cubicBezTo>
                    <a:pt x="19277" y="4339"/>
                    <a:pt x="14952" y="1"/>
                    <a:pt x="9645" y="1"/>
                  </a:cubicBezTo>
                  <a:cubicBezTo>
                    <a:pt x="4326" y="1"/>
                    <a:pt x="0" y="4339"/>
                    <a:pt x="0" y="9645"/>
                  </a:cubicBezTo>
                  <a:cubicBezTo>
                    <a:pt x="0" y="14952"/>
                    <a:pt x="4326" y="19290"/>
                    <a:pt x="9645" y="19290"/>
                  </a:cubicBezTo>
                  <a:close/>
                </a:path>
              </a:pathLst>
            </a:custGeom>
            <a:solidFill>
              <a:srgbClr val="999999"/>
            </a:solidFill>
            <a:ln w="762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A54D05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0" name="Google Shape;1400;p20"/>
            <p:cNvSpPr/>
            <p:nvPr/>
          </p:nvSpPr>
          <p:spPr>
            <a:xfrm>
              <a:off x="1347225" y="1735550"/>
              <a:ext cx="388275" cy="388575"/>
            </a:xfrm>
            <a:custGeom>
              <a:avLst/>
              <a:gdLst/>
              <a:ahLst/>
              <a:cxnLst/>
              <a:rect l="l" t="t" r="r" b="b"/>
              <a:pathLst>
                <a:path w="15531" h="15543" extrusionOk="0">
                  <a:moveTo>
                    <a:pt x="7772" y="15543"/>
                  </a:moveTo>
                  <a:cubicBezTo>
                    <a:pt x="12048" y="15543"/>
                    <a:pt x="15531" y="12047"/>
                    <a:pt x="15531" y="7771"/>
                  </a:cubicBezTo>
                  <a:cubicBezTo>
                    <a:pt x="15531" y="3496"/>
                    <a:pt x="12048" y="0"/>
                    <a:pt x="7772" y="0"/>
                  </a:cubicBezTo>
                  <a:cubicBezTo>
                    <a:pt x="3484" y="0"/>
                    <a:pt x="1" y="3496"/>
                    <a:pt x="1" y="7771"/>
                  </a:cubicBezTo>
                  <a:cubicBezTo>
                    <a:pt x="1" y="12047"/>
                    <a:pt x="3484" y="15543"/>
                    <a:pt x="7772" y="15543"/>
                  </a:cubicBezTo>
                  <a:close/>
                </a:path>
              </a:pathLst>
            </a:custGeom>
            <a:solidFill>
              <a:srgbClr val="CCCCCC"/>
            </a:solidFill>
            <a:ln w="76200" cap="flat" cmpd="sng">
              <a:solidFill>
                <a:srgbClr val="99999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ct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r>
                <a:rPr kumimoji="0" lang="en" sz="5333" b="1" i="0" u="none" strike="noStrike" kern="0" cap="none" spc="0" normalizeH="0" baseline="0" noProof="0">
                  <a:ln>
                    <a:noFill/>
                  </a:ln>
                  <a:solidFill>
                    <a:srgbClr val="999999"/>
                  </a:solidFill>
                  <a:effectLst/>
                  <a:uLnTx/>
                  <a:uFillTx/>
                  <a:latin typeface="Dosis"/>
                  <a:ea typeface="Dosis"/>
                  <a:cs typeface="Dosis"/>
                  <a:sym typeface="Dosis"/>
                </a:rPr>
                <a:t>5¢</a:t>
              </a:r>
              <a:endParaRPr kumimoji="0" sz="5333" b="1" i="0" u="none" strike="noStrike" kern="0" cap="none" spc="0" normalizeH="0" baseline="0" noProof="0">
                <a:ln>
                  <a:noFill/>
                </a:ln>
                <a:solidFill>
                  <a:srgbClr val="999999"/>
                </a:solidFill>
                <a:effectLst/>
                <a:uLnTx/>
                <a:uFillTx/>
                <a:latin typeface="Dosis"/>
                <a:ea typeface="Dosis"/>
                <a:cs typeface="Dosis"/>
                <a:sym typeface="Dosis"/>
              </a:endParaRPr>
            </a:p>
          </p:txBody>
        </p:sp>
      </p:grpSp>
      <p:grpSp>
        <p:nvGrpSpPr>
          <p:cNvPr id="1401" name="Google Shape;1401;p20"/>
          <p:cNvGrpSpPr/>
          <p:nvPr/>
        </p:nvGrpSpPr>
        <p:grpSpPr>
          <a:xfrm>
            <a:off x="9264306" y="2532049"/>
            <a:ext cx="891993" cy="892595"/>
            <a:chOff x="1300400" y="1688700"/>
            <a:chExt cx="481950" cy="482275"/>
          </a:xfrm>
        </p:grpSpPr>
        <p:sp>
          <p:nvSpPr>
            <p:cNvPr id="1402" name="Google Shape;1402;p20"/>
            <p:cNvSpPr/>
            <p:nvPr/>
          </p:nvSpPr>
          <p:spPr>
            <a:xfrm>
              <a:off x="1300400" y="1688700"/>
              <a:ext cx="481950" cy="482275"/>
            </a:xfrm>
            <a:custGeom>
              <a:avLst/>
              <a:gdLst/>
              <a:ahLst/>
              <a:cxnLst/>
              <a:rect l="l" t="t" r="r" b="b"/>
              <a:pathLst>
                <a:path w="19278" h="19291" extrusionOk="0">
                  <a:moveTo>
                    <a:pt x="9645" y="19290"/>
                  </a:moveTo>
                  <a:cubicBezTo>
                    <a:pt x="14952" y="19290"/>
                    <a:pt x="19277" y="14952"/>
                    <a:pt x="19277" y="9645"/>
                  </a:cubicBezTo>
                  <a:cubicBezTo>
                    <a:pt x="19277" y="4339"/>
                    <a:pt x="14952" y="1"/>
                    <a:pt x="9645" y="1"/>
                  </a:cubicBezTo>
                  <a:cubicBezTo>
                    <a:pt x="4326" y="1"/>
                    <a:pt x="0" y="4339"/>
                    <a:pt x="0" y="9645"/>
                  </a:cubicBezTo>
                  <a:cubicBezTo>
                    <a:pt x="0" y="14952"/>
                    <a:pt x="4326" y="19290"/>
                    <a:pt x="9645" y="19290"/>
                  </a:cubicBezTo>
                  <a:close/>
                </a:path>
              </a:pathLst>
            </a:custGeom>
            <a:solidFill>
              <a:srgbClr val="A54D05"/>
            </a:solidFill>
            <a:ln w="762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A54D05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3" name="Google Shape;1403;p20"/>
            <p:cNvSpPr/>
            <p:nvPr/>
          </p:nvSpPr>
          <p:spPr>
            <a:xfrm>
              <a:off x="1347225" y="1735550"/>
              <a:ext cx="388275" cy="388575"/>
            </a:xfrm>
            <a:custGeom>
              <a:avLst/>
              <a:gdLst/>
              <a:ahLst/>
              <a:cxnLst/>
              <a:rect l="l" t="t" r="r" b="b"/>
              <a:pathLst>
                <a:path w="15531" h="15543" extrusionOk="0">
                  <a:moveTo>
                    <a:pt x="7772" y="15543"/>
                  </a:moveTo>
                  <a:cubicBezTo>
                    <a:pt x="12048" y="15543"/>
                    <a:pt x="15531" y="12047"/>
                    <a:pt x="15531" y="7771"/>
                  </a:cubicBezTo>
                  <a:cubicBezTo>
                    <a:pt x="15531" y="3496"/>
                    <a:pt x="12048" y="0"/>
                    <a:pt x="7772" y="0"/>
                  </a:cubicBezTo>
                  <a:cubicBezTo>
                    <a:pt x="3484" y="0"/>
                    <a:pt x="1" y="3496"/>
                    <a:pt x="1" y="7771"/>
                  </a:cubicBezTo>
                  <a:cubicBezTo>
                    <a:pt x="1" y="12047"/>
                    <a:pt x="3484" y="15543"/>
                    <a:pt x="7772" y="15543"/>
                  </a:cubicBezTo>
                  <a:close/>
                </a:path>
              </a:pathLst>
            </a:custGeom>
            <a:solidFill>
              <a:srgbClr val="CCCCCC"/>
            </a:solidFill>
            <a:ln w="76200" cap="flat" cmpd="sng">
              <a:solidFill>
                <a:srgbClr val="66666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ct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r>
                <a:rPr kumimoji="0" lang="en" sz="2800" b="1" i="0" u="none" strike="noStrike" kern="0" cap="none" spc="0" normalizeH="0" baseline="0" noProof="0">
                  <a:ln>
                    <a:noFill/>
                  </a:ln>
                  <a:solidFill>
                    <a:srgbClr val="666666"/>
                  </a:solidFill>
                  <a:effectLst/>
                  <a:uLnTx/>
                  <a:uFillTx/>
                  <a:latin typeface="Dosis"/>
                  <a:ea typeface="Dosis"/>
                  <a:cs typeface="Dosis"/>
                  <a:sym typeface="Dosis"/>
                </a:rPr>
                <a:t>10¢</a:t>
              </a:r>
              <a:endParaRPr kumimoji="0" sz="2800" b="1" i="0" u="none" strike="noStrike" kern="0" cap="none" spc="0" normalizeH="0" baseline="0" noProof="0">
                <a:ln>
                  <a:noFill/>
                </a:ln>
                <a:solidFill>
                  <a:srgbClr val="666666"/>
                </a:solidFill>
                <a:effectLst/>
                <a:uLnTx/>
                <a:uFillTx/>
                <a:latin typeface="Dosis"/>
                <a:ea typeface="Dosis"/>
                <a:cs typeface="Dosis"/>
                <a:sym typeface="Dosis"/>
              </a:endParaRPr>
            </a:p>
          </p:txBody>
        </p:sp>
      </p:grpSp>
      <p:sp>
        <p:nvSpPr>
          <p:cNvPr id="1404" name="Google Shape;1404;p20"/>
          <p:cNvSpPr/>
          <p:nvPr/>
        </p:nvSpPr>
        <p:spPr>
          <a:xfrm flipH="1">
            <a:off x="2728763" y="2265531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BE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05" name="Google Shape;1405;p20"/>
          <p:cNvSpPr/>
          <p:nvPr/>
        </p:nvSpPr>
        <p:spPr>
          <a:xfrm flipH="1">
            <a:off x="5370497" y="2811898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BE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06" name="Google Shape;1406;p20"/>
          <p:cNvSpPr/>
          <p:nvPr/>
        </p:nvSpPr>
        <p:spPr>
          <a:xfrm flipH="1">
            <a:off x="9911797" y="2896631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BE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64313511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9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spTree>
      <p:nvGrpSpPr>
        <p:cNvPr id="1" name="Shape 1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8" name="Google Shape;178;p4"/>
          <p:cNvGrpSpPr/>
          <p:nvPr/>
        </p:nvGrpSpPr>
        <p:grpSpPr>
          <a:xfrm>
            <a:off x="-184227" y="-399294"/>
            <a:ext cx="13152739" cy="7397993"/>
            <a:chOff x="238125" y="822050"/>
            <a:chExt cx="7136850" cy="4051475"/>
          </a:xfrm>
        </p:grpSpPr>
        <p:sp>
          <p:nvSpPr>
            <p:cNvPr id="179" name="Google Shape;179;p4"/>
            <p:cNvSpPr/>
            <p:nvPr/>
          </p:nvSpPr>
          <p:spPr>
            <a:xfrm>
              <a:off x="238125" y="114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0" name="Google Shape;180;p4"/>
            <p:cNvSpPr/>
            <p:nvPr/>
          </p:nvSpPr>
          <p:spPr>
            <a:xfrm>
              <a:off x="238125" y="27590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1" name="Google Shape;181;p4"/>
            <p:cNvSpPr/>
            <p:nvPr/>
          </p:nvSpPr>
          <p:spPr>
            <a:xfrm>
              <a:off x="238125" y="250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2" name="Google Shape;182;p4"/>
            <p:cNvSpPr/>
            <p:nvPr/>
          </p:nvSpPr>
          <p:spPr>
            <a:xfrm>
              <a:off x="238125" y="22460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3" name="Google Shape;183;p4"/>
            <p:cNvSpPr/>
            <p:nvPr/>
          </p:nvSpPr>
          <p:spPr>
            <a:xfrm>
              <a:off x="238125" y="1971075"/>
              <a:ext cx="7136850" cy="0"/>
            </a:xfrm>
            <a:custGeom>
              <a:avLst/>
              <a:gdLst/>
              <a:ahLst/>
              <a:cxnLst/>
              <a:rect l="l" t="t" r="r" b="b"/>
              <a:pathLst>
                <a:path w="285474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4" name="Google Shape;184;p4"/>
            <p:cNvSpPr/>
            <p:nvPr/>
          </p:nvSpPr>
          <p:spPr>
            <a:xfrm>
              <a:off x="238125" y="169607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5" name="Google Shape;185;p4"/>
            <p:cNvSpPr/>
            <p:nvPr/>
          </p:nvSpPr>
          <p:spPr>
            <a:xfrm>
              <a:off x="238125" y="1420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6" name="Google Shape;186;p4"/>
            <p:cNvSpPr/>
            <p:nvPr/>
          </p:nvSpPr>
          <p:spPr>
            <a:xfrm>
              <a:off x="238125" y="33092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7" name="Google Shape;187;p4"/>
            <p:cNvSpPr/>
            <p:nvPr/>
          </p:nvSpPr>
          <p:spPr>
            <a:xfrm>
              <a:off x="238125" y="30155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8" name="Google Shape;188;p4"/>
            <p:cNvSpPr/>
            <p:nvPr/>
          </p:nvSpPr>
          <p:spPr>
            <a:xfrm>
              <a:off x="238125" y="47439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" name="Google Shape;189;p4"/>
            <p:cNvSpPr/>
            <p:nvPr/>
          </p:nvSpPr>
          <p:spPr>
            <a:xfrm>
              <a:off x="238125" y="44549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" name="Google Shape;190;p4"/>
            <p:cNvSpPr/>
            <p:nvPr/>
          </p:nvSpPr>
          <p:spPr>
            <a:xfrm>
              <a:off x="238125" y="4167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" name="Google Shape;191;p4"/>
            <p:cNvSpPr/>
            <p:nvPr/>
          </p:nvSpPr>
          <p:spPr>
            <a:xfrm>
              <a:off x="238125" y="38817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" name="Google Shape;192;p4"/>
            <p:cNvSpPr/>
            <p:nvPr/>
          </p:nvSpPr>
          <p:spPr>
            <a:xfrm>
              <a:off x="238125" y="35953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" name="Google Shape;193;p4"/>
            <p:cNvSpPr/>
            <p:nvPr/>
          </p:nvSpPr>
          <p:spPr>
            <a:xfrm>
              <a:off x="5075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" name="Google Shape;194;p4"/>
            <p:cNvSpPr/>
            <p:nvPr/>
          </p:nvSpPr>
          <p:spPr>
            <a:xfrm>
              <a:off x="3244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" name="Google Shape;195;p4"/>
            <p:cNvSpPr/>
            <p:nvPr/>
          </p:nvSpPr>
          <p:spPr>
            <a:xfrm>
              <a:off x="29400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" name="Google Shape;196;p4"/>
            <p:cNvSpPr/>
            <p:nvPr/>
          </p:nvSpPr>
          <p:spPr>
            <a:xfrm>
              <a:off x="2635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" name="Google Shape;197;p4"/>
            <p:cNvSpPr/>
            <p:nvPr/>
          </p:nvSpPr>
          <p:spPr>
            <a:xfrm>
              <a:off x="2331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" name="Google Shape;198;p4"/>
            <p:cNvSpPr/>
            <p:nvPr/>
          </p:nvSpPr>
          <p:spPr>
            <a:xfrm>
              <a:off x="20279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" name="Google Shape;199;p4"/>
            <p:cNvSpPr/>
            <p:nvPr/>
          </p:nvSpPr>
          <p:spPr>
            <a:xfrm>
              <a:off x="17239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" name="Google Shape;200;p4"/>
            <p:cNvSpPr/>
            <p:nvPr/>
          </p:nvSpPr>
          <p:spPr>
            <a:xfrm>
              <a:off x="14197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" name="Google Shape;201;p4"/>
            <p:cNvSpPr/>
            <p:nvPr/>
          </p:nvSpPr>
          <p:spPr>
            <a:xfrm>
              <a:off x="1115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" name="Google Shape;202;p4"/>
            <p:cNvSpPr/>
            <p:nvPr/>
          </p:nvSpPr>
          <p:spPr>
            <a:xfrm>
              <a:off x="811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" name="Google Shape;203;p4"/>
            <p:cNvSpPr/>
            <p:nvPr/>
          </p:nvSpPr>
          <p:spPr>
            <a:xfrm>
              <a:off x="3548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" name="Google Shape;204;p4"/>
            <p:cNvSpPr/>
            <p:nvPr/>
          </p:nvSpPr>
          <p:spPr>
            <a:xfrm>
              <a:off x="62845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" name="Google Shape;205;p4"/>
            <p:cNvSpPr/>
            <p:nvPr/>
          </p:nvSpPr>
          <p:spPr>
            <a:xfrm>
              <a:off x="5980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" name="Google Shape;206;p4"/>
            <p:cNvSpPr/>
            <p:nvPr/>
          </p:nvSpPr>
          <p:spPr>
            <a:xfrm>
              <a:off x="5676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" name="Google Shape;207;p4"/>
            <p:cNvSpPr/>
            <p:nvPr/>
          </p:nvSpPr>
          <p:spPr>
            <a:xfrm>
              <a:off x="53724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" name="Google Shape;208;p4"/>
            <p:cNvSpPr/>
            <p:nvPr/>
          </p:nvSpPr>
          <p:spPr>
            <a:xfrm>
              <a:off x="50684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" name="Google Shape;209;p4"/>
            <p:cNvSpPr/>
            <p:nvPr/>
          </p:nvSpPr>
          <p:spPr>
            <a:xfrm>
              <a:off x="47644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" name="Google Shape;210;p4"/>
            <p:cNvSpPr/>
            <p:nvPr/>
          </p:nvSpPr>
          <p:spPr>
            <a:xfrm>
              <a:off x="4460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" name="Google Shape;211;p4"/>
            <p:cNvSpPr/>
            <p:nvPr/>
          </p:nvSpPr>
          <p:spPr>
            <a:xfrm>
              <a:off x="4156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" name="Google Shape;212;p4"/>
            <p:cNvSpPr/>
            <p:nvPr/>
          </p:nvSpPr>
          <p:spPr>
            <a:xfrm>
              <a:off x="38522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" name="Google Shape;213;p4"/>
            <p:cNvSpPr/>
            <p:nvPr/>
          </p:nvSpPr>
          <p:spPr>
            <a:xfrm>
              <a:off x="65885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" name="Google Shape;214;p4"/>
            <p:cNvSpPr/>
            <p:nvPr/>
          </p:nvSpPr>
          <p:spPr>
            <a:xfrm>
              <a:off x="71967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" name="Google Shape;215;p4"/>
            <p:cNvSpPr/>
            <p:nvPr/>
          </p:nvSpPr>
          <p:spPr>
            <a:xfrm>
              <a:off x="68927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216" name="Google Shape;216;p4"/>
          <p:cNvSpPr/>
          <p:nvPr/>
        </p:nvSpPr>
        <p:spPr>
          <a:xfrm>
            <a:off x="950933" y="1764600"/>
            <a:ext cx="10290000" cy="4329600"/>
          </a:xfrm>
          <a:prstGeom prst="roundRect">
            <a:avLst>
              <a:gd name="adj" fmla="val 5150"/>
            </a:avLst>
          </a:prstGeom>
          <a:solidFill>
            <a:schemeClr val="lt1"/>
          </a:solidFill>
          <a:ln w="76200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6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17" name="Google Shape;217;p4"/>
          <p:cNvSpPr/>
          <p:nvPr/>
        </p:nvSpPr>
        <p:spPr>
          <a:xfrm>
            <a:off x="950967" y="641533"/>
            <a:ext cx="10290000" cy="919200"/>
          </a:xfrm>
          <a:prstGeom prst="roundRect">
            <a:avLst>
              <a:gd name="adj" fmla="val 16667"/>
            </a:avLst>
          </a:prstGeom>
          <a:solidFill>
            <a:schemeClr val="accent1"/>
          </a:solidFill>
          <a:ln w="762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18" name="Google Shape;218;p4"/>
          <p:cNvSpPr txBox="1">
            <a:spLocks noGrp="1"/>
          </p:cNvSpPr>
          <p:nvPr>
            <p:ph type="title"/>
          </p:nvPr>
        </p:nvSpPr>
        <p:spPr>
          <a:xfrm>
            <a:off x="950967" y="719333"/>
            <a:ext cx="10290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19" name="Google Shape;219;p4"/>
          <p:cNvSpPr txBox="1">
            <a:spLocks noGrp="1"/>
          </p:cNvSpPr>
          <p:nvPr>
            <p:ph type="body" idx="1"/>
          </p:nvPr>
        </p:nvSpPr>
        <p:spPr>
          <a:xfrm>
            <a:off x="950967" y="1764600"/>
            <a:ext cx="10290000" cy="427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57189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AutoNum type="arabicPeriod"/>
              <a:defRPr sz="1600"/>
            </a:lvl1pPr>
            <a:lvl2pPr marL="1219170" lvl="1" indent="-423323">
              <a:spcBef>
                <a:spcPts val="0"/>
              </a:spcBef>
              <a:spcAft>
                <a:spcPts val="0"/>
              </a:spcAft>
              <a:buSzPts val="1400"/>
              <a:buAutoNum type="alphaLcPeriod"/>
              <a:defRPr/>
            </a:lvl2pPr>
            <a:lvl3pPr marL="1828754" lvl="2" indent="-423323">
              <a:spcBef>
                <a:spcPts val="0"/>
              </a:spcBef>
              <a:spcAft>
                <a:spcPts val="0"/>
              </a:spcAft>
              <a:buSzPts val="1400"/>
              <a:buAutoNum type="romanLcPeriod"/>
              <a:defRPr/>
            </a:lvl3pPr>
            <a:lvl4pPr marL="2438339" lvl="3" indent="-423323">
              <a:spcBef>
                <a:spcPts val="0"/>
              </a:spcBef>
              <a:spcAft>
                <a:spcPts val="0"/>
              </a:spcAft>
              <a:buSzPts val="1400"/>
              <a:buAutoNum type="arabicPeriod"/>
              <a:defRPr/>
            </a:lvl4pPr>
            <a:lvl5pPr marL="3047924" lvl="4" indent="-423323">
              <a:spcBef>
                <a:spcPts val="0"/>
              </a:spcBef>
              <a:spcAft>
                <a:spcPts val="0"/>
              </a:spcAft>
              <a:buSzPts val="1400"/>
              <a:buAutoNum type="alphaLcPeriod"/>
              <a:defRPr/>
            </a:lvl5pPr>
            <a:lvl6pPr marL="3657509" lvl="5" indent="-423323">
              <a:spcBef>
                <a:spcPts val="0"/>
              </a:spcBef>
              <a:spcAft>
                <a:spcPts val="0"/>
              </a:spcAft>
              <a:buSzPts val="1400"/>
              <a:buAutoNum type="romanLcPeriod"/>
              <a:defRPr/>
            </a:lvl6pPr>
            <a:lvl7pPr marL="4267093" lvl="6" indent="-423323">
              <a:spcBef>
                <a:spcPts val="0"/>
              </a:spcBef>
              <a:spcAft>
                <a:spcPts val="0"/>
              </a:spcAft>
              <a:buSzPts val="1400"/>
              <a:buAutoNum type="arabicPeriod"/>
              <a:defRPr/>
            </a:lvl7pPr>
            <a:lvl8pPr marL="4876678" lvl="7" indent="-423323">
              <a:spcBef>
                <a:spcPts val="0"/>
              </a:spcBef>
              <a:spcAft>
                <a:spcPts val="0"/>
              </a:spcAft>
              <a:buSzPts val="1400"/>
              <a:buAutoNum type="alphaLcPeriod"/>
              <a:defRPr/>
            </a:lvl8pPr>
            <a:lvl9pPr marL="5486263" lvl="8" indent="-423323">
              <a:spcBef>
                <a:spcPts val="0"/>
              </a:spcBef>
              <a:spcAft>
                <a:spcPts val="0"/>
              </a:spcAft>
              <a:buSzPts val="1400"/>
              <a:buAutoNum type="romanLcPeriod"/>
              <a:defRPr/>
            </a:lvl9pPr>
          </a:lstStyle>
          <a:p>
            <a:endParaRPr/>
          </a:p>
        </p:txBody>
      </p:sp>
      <p:sp>
        <p:nvSpPr>
          <p:cNvPr id="220" name="Google Shape;220;p4"/>
          <p:cNvSpPr/>
          <p:nvPr/>
        </p:nvSpPr>
        <p:spPr>
          <a:xfrm>
            <a:off x="11511297" y="323164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BE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221" name="Google Shape;221;p4"/>
          <p:cNvGrpSpPr/>
          <p:nvPr/>
        </p:nvGrpSpPr>
        <p:grpSpPr>
          <a:xfrm>
            <a:off x="10170785" y="592808"/>
            <a:ext cx="1155783" cy="1243739"/>
            <a:chOff x="7627750" y="181828"/>
            <a:chExt cx="1196793" cy="1288048"/>
          </a:xfrm>
        </p:grpSpPr>
        <p:sp>
          <p:nvSpPr>
            <p:cNvPr id="222" name="Google Shape;222;p4"/>
            <p:cNvSpPr/>
            <p:nvPr/>
          </p:nvSpPr>
          <p:spPr>
            <a:xfrm>
              <a:off x="7627750" y="183417"/>
              <a:ext cx="1196793" cy="1286458"/>
            </a:xfrm>
            <a:custGeom>
              <a:avLst/>
              <a:gdLst/>
              <a:ahLst/>
              <a:cxnLst/>
              <a:rect l="l" t="t" r="r" b="b"/>
              <a:pathLst>
                <a:path w="40916" h="43989" extrusionOk="0">
                  <a:moveTo>
                    <a:pt x="16330" y="1"/>
                  </a:moveTo>
                  <a:cubicBezTo>
                    <a:pt x="10854" y="1"/>
                    <a:pt x="6328" y="1956"/>
                    <a:pt x="5700" y="4471"/>
                  </a:cubicBezTo>
                  <a:cubicBezTo>
                    <a:pt x="2738" y="5379"/>
                    <a:pt x="769" y="6943"/>
                    <a:pt x="769" y="8731"/>
                  </a:cubicBezTo>
                  <a:lnTo>
                    <a:pt x="769" y="10813"/>
                  </a:lnTo>
                  <a:cubicBezTo>
                    <a:pt x="769" y="12112"/>
                    <a:pt x="1816" y="13285"/>
                    <a:pt x="3507" y="14193"/>
                  </a:cubicBezTo>
                  <a:cubicBezTo>
                    <a:pt x="3674" y="14864"/>
                    <a:pt x="4121" y="15506"/>
                    <a:pt x="4792" y="16079"/>
                  </a:cubicBezTo>
                  <a:cubicBezTo>
                    <a:pt x="4526" y="16526"/>
                    <a:pt x="4387" y="17001"/>
                    <a:pt x="4387" y="17476"/>
                  </a:cubicBezTo>
                  <a:lnTo>
                    <a:pt x="4387" y="19557"/>
                  </a:lnTo>
                  <a:cubicBezTo>
                    <a:pt x="4387" y="19948"/>
                    <a:pt x="4470" y="20311"/>
                    <a:pt x="4638" y="20675"/>
                  </a:cubicBezTo>
                  <a:cubicBezTo>
                    <a:pt x="1844" y="21583"/>
                    <a:pt x="0" y="23105"/>
                    <a:pt x="0" y="24837"/>
                  </a:cubicBezTo>
                  <a:lnTo>
                    <a:pt x="0" y="26919"/>
                  </a:lnTo>
                  <a:cubicBezTo>
                    <a:pt x="0" y="28078"/>
                    <a:pt x="838" y="29140"/>
                    <a:pt x="2221" y="30006"/>
                  </a:cubicBezTo>
                  <a:cubicBezTo>
                    <a:pt x="1718" y="30593"/>
                    <a:pt x="1439" y="31235"/>
                    <a:pt x="1439" y="31906"/>
                  </a:cubicBezTo>
                  <a:lnTo>
                    <a:pt x="1439" y="33987"/>
                  </a:lnTo>
                  <a:cubicBezTo>
                    <a:pt x="1439" y="36767"/>
                    <a:pt x="6258" y="39044"/>
                    <a:pt x="12153" y="39044"/>
                  </a:cubicBezTo>
                  <a:cubicBezTo>
                    <a:pt x="15394" y="39044"/>
                    <a:pt x="18300" y="38359"/>
                    <a:pt x="20269" y="37284"/>
                  </a:cubicBezTo>
                  <a:cubicBezTo>
                    <a:pt x="21862" y="41209"/>
                    <a:pt x="25717" y="43989"/>
                    <a:pt x="30201" y="43989"/>
                  </a:cubicBezTo>
                  <a:cubicBezTo>
                    <a:pt x="36096" y="43989"/>
                    <a:pt x="40916" y="39183"/>
                    <a:pt x="40916" y="33289"/>
                  </a:cubicBezTo>
                  <a:cubicBezTo>
                    <a:pt x="40916" y="27380"/>
                    <a:pt x="36096" y="22574"/>
                    <a:pt x="30201" y="22574"/>
                  </a:cubicBezTo>
                  <a:cubicBezTo>
                    <a:pt x="29824" y="22574"/>
                    <a:pt x="29461" y="22588"/>
                    <a:pt x="29098" y="22630"/>
                  </a:cubicBezTo>
                  <a:lnTo>
                    <a:pt x="29098" y="21164"/>
                  </a:lnTo>
                  <a:cubicBezTo>
                    <a:pt x="29098" y="20242"/>
                    <a:pt x="28581" y="19389"/>
                    <a:pt x="27687" y="18649"/>
                  </a:cubicBezTo>
                  <a:cubicBezTo>
                    <a:pt x="28232" y="18034"/>
                    <a:pt x="28539" y="17364"/>
                    <a:pt x="28539" y="16666"/>
                  </a:cubicBezTo>
                  <a:lnTo>
                    <a:pt x="28539" y="14584"/>
                  </a:lnTo>
                  <a:cubicBezTo>
                    <a:pt x="28539" y="13034"/>
                    <a:pt x="27058" y="11637"/>
                    <a:pt x="24711" y="10701"/>
                  </a:cubicBezTo>
                  <a:cubicBezTo>
                    <a:pt x="24684" y="10589"/>
                    <a:pt x="24628" y="10491"/>
                    <a:pt x="24572" y="10379"/>
                  </a:cubicBezTo>
                  <a:cubicBezTo>
                    <a:pt x="26108" y="9499"/>
                    <a:pt x="27044" y="8382"/>
                    <a:pt x="27044" y="7153"/>
                  </a:cubicBezTo>
                  <a:lnTo>
                    <a:pt x="27044" y="5071"/>
                  </a:lnTo>
                  <a:cubicBezTo>
                    <a:pt x="27044" y="2277"/>
                    <a:pt x="22225" y="1"/>
                    <a:pt x="16330" y="1"/>
                  </a:cubicBezTo>
                  <a:close/>
                </a:path>
              </a:pathLst>
            </a:custGeom>
            <a:solidFill>
              <a:srgbClr val="FFFFFF"/>
            </a:solidFill>
            <a:ln w="1143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223" name="Google Shape;223;p4"/>
            <p:cNvGrpSpPr/>
            <p:nvPr/>
          </p:nvGrpSpPr>
          <p:grpSpPr>
            <a:xfrm>
              <a:off x="7627838" y="181828"/>
              <a:ext cx="1196383" cy="1286458"/>
              <a:chOff x="-1780025" y="3601513"/>
              <a:chExt cx="1022550" cy="1099725"/>
            </a:xfrm>
          </p:grpSpPr>
          <p:sp>
            <p:nvSpPr>
              <p:cNvPr id="224" name="Google Shape;224;p4"/>
              <p:cNvSpPr/>
              <p:nvPr/>
            </p:nvSpPr>
            <p:spPr>
              <a:xfrm>
                <a:off x="-1744050" y="4324388"/>
                <a:ext cx="535375" cy="253225"/>
              </a:xfrm>
              <a:custGeom>
                <a:avLst/>
                <a:gdLst/>
                <a:ahLst/>
                <a:cxnLst/>
                <a:rect l="l" t="t" r="r" b="b"/>
                <a:pathLst>
                  <a:path w="21415" h="10129" extrusionOk="0">
                    <a:moveTo>
                      <a:pt x="10700" y="10128"/>
                    </a:moveTo>
                    <a:cubicBezTo>
                      <a:pt x="16609" y="10128"/>
                      <a:pt x="21415" y="7865"/>
                      <a:pt x="21415" y="5072"/>
                    </a:cubicBezTo>
                    <a:cubicBezTo>
                      <a:pt x="21415" y="2278"/>
                      <a:pt x="16609" y="1"/>
                      <a:pt x="10700" y="1"/>
                    </a:cubicBezTo>
                    <a:cubicBezTo>
                      <a:pt x="4806" y="1"/>
                      <a:pt x="0" y="2278"/>
                      <a:pt x="0" y="5072"/>
                    </a:cubicBezTo>
                    <a:cubicBezTo>
                      <a:pt x="0" y="7865"/>
                      <a:pt x="4806" y="10128"/>
                      <a:pt x="10700" y="10128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5" name="Google Shape;225;p4"/>
              <p:cNvSpPr/>
              <p:nvPr/>
            </p:nvSpPr>
            <p:spPr>
              <a:xfrm>
                <a:off x="-1744050" y="4399138"/>
                <a:ext cx="535375" cy="52050"/>
              </a:xfrm>
              <a:custGeom>
                <a:avLst/>
                <a:gdLst/>
                <a:ahLst/>
                <a:cxnLst/>
                <a:rect l="l" t="t" r="r" b="b"/>
                <a:pathLst>
                  <a:path w="21415" h="2082" extrusionOk="0">
                    <a:moveTo>
                      <a:pt x="0" y="2082"/>
                    </a:moveTo>
                    <a:lnTo>
                      <a:pt x="21415" y="2082"/>
                    </a:lnTo>
                    <a:lnTo>
                      <a:pt x="21415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6" name="Google Shape;226;p4"/>
              <p:cNvSpPr/>
              <p:nvPr/>
            </p:nvSpPr>
            <p:spPr>
              <a:xfrm>
                <a:off x="-1744050" y="4272363"/>
                <a:ext cx="535375" cy="253200"/>
              </a:xfrm>
              <a:custGeom>
                <a:avLst/>
                <a:gdLst/>
                <a:ahLst/>
                <a:cxnLst/>
                <a:rect l="l" t="t" r="r" b="b"/>
                <a:pathLst>
                  <a:path w="21415" h="10128" extrusionOk="0">
                    <a:moveTo>
                      <a:pt x="10700" y="10128"/>
                    </a:moveTo>
                    <a:cubicBezTo>
                      <a:pt x="16609" y="10128"/>
                      <a:pt x="21415" y="7851"/>
                      <a:pt x="21415" y="5071"/>
                    </a:cubicBezTo>
                    <a:cubicBezTo>
                      <a:pt x="21415" y="2277"/>
                      <a:pt x="16609" y="0"/>
                      <a:pt x="10700" y="0"/>
                    </a:cubicBezTo>
                    <a:cubicBezTo>
                      <a:pt x="4806" y="0"/>
                      <a:pt x="0" y="2277"/>
                      <a:pt x="0" y="5071"/>
                    </a:cubicBezTo>
                    <a:cubicBezTo>
                      <a:pt x="0" y="7851"/>
                      <a:pt x="4806" y="10128"/>
                      <a:pt x="10700" y="10128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7" name="Google Shape;227;p4"/>
              <p:cNvSpPr/>
              <p:nvPr/>
            </p:nvSpPr>
            <p:spPr>
              <a:xfrm>
                <a:off x="-1709125" y="4296813"/>
                <a:ext cx="465525" cy="204325"/>
              </a:xfrm>
              <a:custGeom>
                <a:avLst/>
                <a:gdLst/>
                <a:ahLst/>
                <a:cxnLst/>
                <a:rect l="l" t="t" r="r" b="b"/>
                <a:pathLst>
                  <a:path w="18621" h="8173" extrusionOk="0">
                    <a:moveTo>
                      <a:pt x="9303" y="8172"/>
                    </a:moveTo>
                    <a:cubicBezTo>
                      <a:pt x="14430" y="8172"/>
                      <a:pt x="18621" y="6342"/>
                      <a:pt x="18621" y="4093"/>
                    </a:cubicBezTo>
                    <a:cubicBezTo>
                      <a:pt x="18621" y="1844"/>
                      <a:pt x="14430" y="0"/>
                      <a:pt x="9303" y="0"/>
                    </a:cubicBezTo>
                    <a:cubicBezTo>
                      <a:pt x="4177" y="0"/>
                      <a:pt x="0" y="1844"/>
                      <a:pt x="0" y="4093"/>
                    </a:cubicBezTo>
                    <a:cubicBezTo>
                      <a:pt x="0" y="6342"/>
                      <a:pt x="4177" y="8172"/>
                      <a:pt x="9303" y="8172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8" name="Google Shape;228;p4"/>
              <p:cNvSpPr/>
              <p:nvPr/>
            </p:nvSpPr>
            <p:spPr>
              <a:xfrm>
                <a:off x="-1556175" y="4329988"/>
                <a:ext cx="159275" cy="137975"/>
              </a:xfrm>
              <a:custGeom>
                <a:avLst/>
                <a:gdLst/>
                <a:ahLst/>
                <a:cxnLst/>
                <a:rect l="l" t="t" r="r" b="b"/>
                <a:pathLst>
                  <a:path w="6371" h="5519" extrusionOk="0">
                    <a:moveTo>
                      <a:pt x="2738" y="978"/>
                    </a:moveTo>
                    <a:lnTo>
                      <a:pt x="2738" y="2054"/>
                    </a:lnTo>
                    <a:cubicBezTo>
                      <a:pt x="2571" y="2012"/>
                      <a:pt x="2431" y="1970"/>
                      <a:pt x="2319" y="1928"/>
                    </a:cubicBezTo>
                    <a:cubicBezTo>
                      <a:pt x="2236" y="1900"/>
                      <a:pt x="2166" y="1858"/>
                      <a:pt x="2096" y="1816"/>
                    </a:cubicBezTo>
                    <a:cubicBezTo>
                      <a:pt x="1970" y="1732"/>
                      <a:pt x="1900" y="1621"/>
                      <a:pt x="1900" y="1523"/>
                    </a:cubicBezTo>
                    <a:cubicBezTo>
                      <a:pt x="1900" y="1397"/>
                      <a:pt x="1970" y="1285"/>
                      <a:pt x="2124" y="1188"/>
                    </a:cubicBezTo>
                    <a:cubicBezTo>
                      <a:pt x="2180" y="1160"/>
                      <a:pt x="2250" y="1118"/>
                      <a:pt x="2319" y="1090"/>
                    </a:cubicBezTo>
                    <a:cubicBezTo>
                      <a:pt x="2431" y="1048"/>
                      <a:pt x="2571" y="1006"/>
                      <a:pt x="2738" y="978"/>
                    </a:cubicBezTo>
                    <a:close/>
                    <a:moveTo>
                      <a:pt x="3674" y="3060"/>
                    </a:moveTo>
                    <a:cubicBezTo>
                      <a:pt x="3898" y="3087"/>
                      <a:pt x="4079" y="3129"/>
                      <a:pt x="4233" y="3171"/>
                    </a:cubicBezTo>
                    <a:cubicBezTo>
                      <a:pt x="4345" y="3199"/>
                      <a:pt x="4443" y="3241"/>
                      <a:pt x="4526" y="3283"/>
                    </a:cubicBezTo>
                    <a:cubicBezTo>
                      <a:pt x="4694" y="3381"/>
                      <a:pt x="4778" y="3507"/>
                      <a:pt x="4778" y="3646"/>
                    </a:cubicBezTo>
                    <a:cubicBezTo>
                      <a:pt x="4778" y="3800"/>
                      <a:pt x="4680" y="3926"/>
                      <a:pt x="4471" y="4051"/>
                    </a:cubicBezTo>
                    <a:cubicBezTo>
                      <a:pt x="4401" y="4079"/>
                      <a:pt x="4317" y="4121"/>
                      <a:pt x="4233" y="4149"/>
                    </a:cubicBezTo>
                    <a:cubicBezTo>
                      <a:pt x="4065" y="4205"/>
                      <a:pt x="3884" y="4247"/>
                      <a:pt x="3674" y="4261"/>
                    </a:cubicBezTo>
                    <a:lnTo>
                      <a:pt x="3674" y="3060"/>
                    </a:lnTo>
                    <a:close/>
                    <a:moveTo>
                      <a:pt x="2738" y="0"/>
                    </a:moveTo>
                    <a:lnTo>
                      <a:pt x="2738" y="308"/>
                    </a:lnTo>
                    <a:cubicBezTo>
                      <a:pt x="2585" y="322"/>
                      <a:pt x="2445" y="322"/>
                      <a:pt x="2319" y="336"/>
                    </a:cubicBezTo>
                    <a:cubicBezTo>
                      <a:pt x="1761" y="405"/>
                      <a:pt x="1300" y="517"/>
                      <a:pt x="936" y="713"/>
                    </a:cubicBezTo>
                    <a:cubicBezTo>
                      <a:pt x="489" y="936"/>
                      <a:pt x="266" y="1216"/>
                      <a:pt x="266" y="1551"/>
                    </a:cubicBezTo>
                    <a:cubicBezTo>
                      <a:pt x="266" y="1886"/>
                      <a:pt x="461" y="2166"/>
                      <a:pt x="867" y="2403"/>
                    </a:cubicBezTo>
                    <a:cubicBezTo>
                      <a:pt x="1188" y="2599"/>
                      <a:pt x="1677" y="2752"/>
                      <a:pt x="2319" y="2864"/>
                    </a:cubicBezTo>
                    <a:cubicBezTo>
                      <a:pt x="2445" y="2878"/>
                      <a:pt x="2585" y="2906"/>
                      <a:pt x="2738" y="2920"/>
                    </a:cubicBezTo>
                    <a:lnTo>
                      <a:pt x="2738" y="4219"/>
                    </a:lnTo>
                    <a:cubicBezTo>
                      <a:pt x="2585" y="4177"/>
                      <a:pt x="2445" y="4135"/>
                      <a:pt x="2319" y="4079"/>
                    </a:cubicBezTo>
                    <a:cubicBezTo>
                      <a:pt x="2236" y="4037"/>
                      <a:pt x="2166" y="3995"/>
                      <a:pt x="2096" y="3954"/>
                    </a:cubicBezTo>
                    <a:cubicBezTo>
                      <a:pt x="1900" y="3842"/>
                      <a:pt x="1775" y="3702"/>
                      <a:pt x="1705" y="3534"/>
                    </a:cubicBezTo>
                    <a:lnTo>
                      <a:pt x="0" y="3618"/>
                    </a:lnTo>
                    <a:cubicBezTo>
                      <a:pt x="140" y="4023"/>
                      <a:pt x="434" y="4331"/>
                      <a:pt x="908" y="4554"/>
                    </a:cubicBezTo>
                    <a:cubicBezTo>
                      <a:pt x="1286" y="4736"/>
                      <a:pt x="1747" y="4862"/>
                      <a:pt x="2319" y="4917"/>
                    </a:cubicBezTo>
                    <a:cubicBezTo>
                      <a:pt x="2445" y="4931"/>
                      <a:pt x="2585" y="4945"/>
                      <a:pt x="2738" y="4959"/>
                    </a:cubicBezTo>
                    <a:lnTo>
                      <a:pt x="2738" y="5518"/>
                    </a:lnTo>
                    <a:lnTo>
                      <a:pt x="3674" y="5518"/>
                    </a:lnTo>
                    <a:lnTo>
                      <a:pt x="3674" y="4945"/>
                    </a:lnTo>
                    <a:cubicBezTo>
                      <a:pt x="3870" y="4931"/>
                      <a:pt x="4052" y="4903"/>
                      <a:pt x="4233" y="4889"/>
                    </a:cubicBezTo>
                    <a:cubicBezTo>
                      <a:pt x="4820" y="4806"/>
                      <a:pt x="5295" y="4666"/>
                      <a:pt x="5658" y="4470"/>
                    </a:cubicBezTo>
                    <a:cubicBezTo>
                      <a:pt x="6133" y="4219"/>
                      <a:pt x="6370" y="3898"/>
                      <a:pt x="6370" y="3534"/>
                    </a:cubicBezTo>
                    <a:cubicBezTo>
                      <a:pt x="6370" y="3199"/>
                      <a:pt x="6189" y="2920"/>
                      <a:pt x="5798" y="2710"/>
                    </a:cubicBezTo>
                    <a:cubicBezTo>
                      <a:pt x="5504" y="2543"/>
                      <a:pt x="4973" y="2389"/>
                      <a:pt x="4233" y="2277"/>
                    </a:cubicBezTo>
                    <a:cubicBezTo>
                      <a:pt x="4052" y="2249"/>
                      <a:pt x="3870" y="2221"/>
                      <a:pt x="3674" y="2193"/>
                    </a:cubicBezTo>
                    <a:lnTo>
                      <a:pt x="3674" y="992"/>
                    </a:lnTo>
                    <a:cubicBezTo>
                      <a:pt x="3912" y="1034"/>
                      <a:pt x="4093" y="1104"/>
                      <a:pt x="4233" y="1202"/>
                    </a:cubicBezTo>
                    <a:cubicBezTo>
                      <a:pt x="4331" y="1285"/>
                      <a:pt x="4415" y="1369"/>
                      <a:pt x="4457" y="1481"/>
                    </a:cubicBezTo>
                    <a:lnTo>
                      <a:pt x="6105" y="1383"/>
                    </a:lnTo>
                    <a:cubicBezTo>
                      <a:pt x="5993" y="1076"/>
                      <a:pt x="5728" y="824"/>
                      <a:pt x="5323" y="643"/>
                    </a:cubicBezTo>
                    <a:cubicBezTo>
                      <a:pt x="5029" y="517"/>
                      <a:pt x="4666" y="419"/>
                      <a:pt x="4233" y="364"/>
                    </a:cubicBezTo>
                    <a:cubicBezTo>
                      <a:pt x="4052" y="336"/>
                      <a:pt x="3870" y="322"/>
                      <a:pt x="3674" y="308"/>
                    </a:cubicBezTo>
                    <a:lnTo>
                      <a:pt x="3674" y="0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9" name="Google Shape;229;p4"/>
              <p:cNvSpPr/>
              <p:nvPr/>
            </p:nvSpPr>
            <p:spPr>
              <a:xfrm>
                <a:off x="-1563850" y="4256988"/>
                <a:ext cx="535725" cy="253225"/>
              </a:xfrm>
              <a:custGeom>
                <a:avLst/>
                <a:gdLst/>
                <a:ahLst/>
                <a:cxnLst/>
                <a:rect l="l" t="t" r="r" b="b"/>
                <a:pathLst>
                  <a:path w="21429" h="10129" extrusionOk="0">
                    <a:moveTo>
                      <a:pt x="10714" y="10128"/>
                    </a:moveTo>
                    <a:cubicBezTo>
                      <a:pt x="16609" y="10128"/>
                      <a:pt x="21429" y="7851"/>
                      <a:pt x="21429" y="5072"/>
                    </a:cubicBezTo>
                    <a:cubicBezTo>
                      <a:pt x="21429" y="2278"/>
                      <a:pt x="16609" y="1"/>
                      <a:pt x="10714" y="1"/>
                    </a:cubicBezTo>
                    <a:cubicBezTo>
                      <a:pt x="4819" y="1"/>
                      <a:pt x="0" y="2278"/>
                      <a:pt x="0" y="5072"/>
                    </a:cubicBezTo>
                    <a:cubicBezTo>
                      <a:pt x="0" y="7851"/>
                      <a:pt x="4819" y="10128"/>
                      <a:pt x="10714" y="10128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0" name="Google Shape;230;p4"/>
              <p:cNvSpPr/>
              <p:nvPr/>
            </p:nvSpPr>
            <p:spPr>
              <a:xfrm>
                <a:off x="-1563850" y="4331738"/>
                <a:ext cx="535725" cy="52050"/>
              </a:xfrm>
              <a:custGeom>
                <a:avLst/>
                <a:gdLst/>
                <a:ahLst/>
                <a:cxnLst/>
                <a:rect l="l" t="t" r="r" b="b"/>
                <a:pathLst>
                  <a:path w="21429" h="2082" extrusionOk="0">
                    <a:moveTo>
                      <a:pt x="0" y="2082"/>
                    </a:moveTo>
                    <a:lnTo>
                      <a:pt x="21429" y="2082"/>
                    </a:lnTo>
                    <a:lnTo>
                      <a:pt x="2142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1" name="Google Shape;231;p4"/>
              <p:cNvSpPr/>
              <p:nvPr/>
            </p:nvSpPr>
            <p:spPr>
              <a:xfrm>
                <a:off x="-1563850" y="4204963"/>
                <a:ext cx="535725" cy="253200"/>
              </a:xfrm>
              <a:custGeom>
                <a:avLst/>
                <a:gdLst/>
                <a:ahLst/>
                <a:cxnLst/>
                <a:rect l="l" t="t" r="r" b="b"/>
                <a:pathLst>
                  <a:path w="21429" h="10128" extrusionOk="0">
                    <a:moveTo>
                      <a:pt x="10714" y="10128"/>
                    </a:moveTo>
                    <a:cubicBezTo>
                      <a:pt x="16609" y="10128"/>
                      <a:pt x="21429" y="7851"/>
                      <a:pt x="21429" y="5071"/>
                    </a:cubicBezTo>
                    <a:cubicBezTo>
                      <a:pt x="21429" y="2277"/>
                      <a:pt x="16609" y="0"/>
                      <a:pt x="10714" y="0"/>
                    </a:cubicBezTo>
                    <a:cubicBezTo>
                      <a:pt x="4819" y="0"/>
                      <a:pt x="0" y="2277"/>
                      <a:pt x="0" y="5071"/>
                    </a:cubicBezTo>
                    <a:cubicBezTo>
                      <a:pt x="0" y="7851"/>
                      <a:pt x="4819" y="10128"/>
                      <a:pt x="10714" y="10128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2" name="Google Shape;232;p4"/>
              <p:cNvSpPr/>
              <p:nvPr/>
            </p:nvSpPr>
            <p:spPr>
              <a:xfrm>
                <a:off x="-1528575" y="4229413"/>
                <a:ext cx="465525" cy="204325"/>
              </a:xfrm>
              <a:custGeom>
                <a:avLst/>
                <a:gdLst/>
                <a:ahLst/>
                <a:cxnLst/>
                <a:rect l="l" t="t" r="r" b="b"/>
                <a:pathLst>
                  <a:path w="18621" h="8173" extrusionOk="0">
                    <a:moveTo>
                      <a:pt x="9303" y="8172"/>
                    </a:moveTo>
                    <a:cubicBezTo>
                      <a:pt x="14430" y="8172"/>
                      <a:pt x="18621" y="6328"/>
                      <a:pt x="18621" y="4093"/>
                    </a:cubicBezTo>
                    <a:cubicBezTo>
                      <a:pt x="18621" y="1844"/>
                      <a:pt x="14430" y="0"/>
                      <a:pt x="9303" y="0"/>
                    </a:cubicBezTo>
                    <a:cubicBezTo>
                      <a:pt x="4177" y="0"/>
                      <a:pt x="0" y="1844"/>
                      <a:pt x="0" y="4093"/>
                    </a:cubicBezTo>
                    <a:cubicBezTo>
                      <a:pt x="0" y="6328"/>
                      <a:pt x="4177" y="8172"/>
                      <a:pt x="9303" y="8172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3" name="Google Shape;233;p4"/>
              <p:cNvSpPr/>
              <p:nvPr/>
            </p:nvSpPr>
            <p:spPr>
              <a:xfrm>
                <a:off x="-1375625" y="4262588"/>
                <a:ext cx="159275" cy="137975"/>
              </a:xfrm>
              <a:custGeom>
                <a:avLst/>
                <a:gdLst/>
                <a:ahLst/>
                <a:cxnLst/>
                <a:rect l="l" t="t" r="r" b="b"/>
                <a:pathLst>
                  <a:path w="6371" h="5519" extrusionOk="0">
                    <a:moveTo>
                      <a:pt x="2738" y="978"/>
                    </a:moveTo>
                    <a:lnTo>
                      <a:pt x="2738" y="2054"/>
                    </a:lnTo>
                    <a:cubicBezTo>
                      <a:pt x="2571" y="2012"/>
                      <a:pt x="2431" y="1970"/>
                      <a:pt x="2319" y="1928"/>
                    </a:cubicBezTo>
                    <a:cubicBezTo>
                      <a:pt x="2236" y="1900"/>
                      <a:pt x="2166" y="1858"/>
                      <a:pt x="2096" y="1816"/>
                    </a:cubicBezTo>
                    <a:cubicBezTo>
                      <a:pt x="1956" y="1732"/>
                      <a:pt x="1886" y="1621"/>
                      <a:pt x="1886" y="1523"/>
                    </a:cubicBezTo>
                    <a:cubicBezTo>
                      <a:pt x="1886" y="1397"/>
                      <a:pt x="1970" y="1285"/>
                      <a:pt x="2124" y="1188"/>
                    </a:cubicBezTo>
                    <a:cubicBezTo>
                      <a:pt x="2180" y="1160"/>
                      <a:pt x="2236" y="1118"/>
                      <a:pt x="2319" y="1090"/>
                    </a:cubicBezTo>
                    <a:cubicBezTo>
                      <a:pt x="2431" y="1048"/>
                      <a:pt x="2571" y="1006"/>
                      <a:pt x="2738" y="978"/>
                    </a:cubicBezTo>
                    <a:close/>
                    <a:moveTo>
                      <a:pt x="3674" y="3060"/>
                    </a:moveTo>
                    <a:cubicBezTo>
                      <a:pt x="3898" y="3087"/>
                      <a:pt x="4079" y="3129"/>
                      <a:pt x="4219" y="3171"/>
                    </a:cubicBezTo>
                    <a:cubicBezTo>
                      <a:pt x="4345" y="3199"/>
                      <a:pt x="4443" y="3241"/>
                      <a:pt x="4512" y="3283"/>
                    </a:cubicBezTo>
                    <a:cubicBezTo>
                      <a:pt x="4694" y="3381"/>
                      <a:pt x="4778" y="3507"/>
                      <a:pt x="4778" y="3646"/>
                    </a:cubicBezTo>
                    <a:cubicBezTo>
                      <a:pt x="4778" y="3800"/>
                      <a:pt x="4680" y="3926"/>
                      <a:pt x="4471" y="4037"/>
                    </a:cubicBezTo>
                    <a:cubicBezTo>
                      <a:pt x="4401" y="4079"/>
                      <a:pt x="4317" y="4121"/>
                      <a:pt x="4219" y="4149"/>
                    </a:cubicBezTo>
                    <a:cubicBezTo>
                      <a:pt x="4065" y="4205"/>
                      <a:pt x="3884" y="4233"/>
                      <a:pt x="3674" y="4261"/>
                    </a:cubicBezTo>
                    <a:lnTo>
                      <a:pt x="3674" y="3060"/>
                    </a:lnTo>
                    <a:close/>
                    <a:moveTo>
                      <a:pt x="2738" y="0"/>
                    </a:moveTo>
                    <a:lnTo>
                      <a:pt x="2738" y="308"/>
                    </a:lnTo>
                    <a:cubicBezTo>
                      <a:pt x="2585" y="322"/>
                      <a:pt x="2445" y="322"/>
                      <a:pt x="2319" y="336"/>
                    </a:cubicBezTo>
                    <a:cubicBezTo>
                      <a:pt x="1761" y="405"/>
                      <a:pt x="1300" y="517"/>
                      <a:pt x="936" y="699"/>
                    </a:cubicBezTo>
                    <a:cubicBezTo>
                      <a:pt x="489" y="936"/>
                      <a:pt x="266" y="1216"/>
                      <a:pt x="266" y="1551"/>
                    </a:cubicBezTo>
                    <a:cubicBezTo>
                      <a:pt x="266" y="1886"/>
                      <a:pt x="461" y="2165"/>
                      <a:pt x="867" y="2403"/>
                    </a:cubicBezTo>
                    <a:cubicBezTo>
                      <a:pt x="1188" y="2599"/>
                      <a:pt x="1677" y="2752"/>
                      <a:pt x="2319" y="2864"/>
                    </a:cubicBezTo>
                    <a:cubicBezTo>
                      <a:pt x="2445" y="2878"/>
                      <a:pt x="2585" y="2906"/>
                      <a:pt x="2738" y="2920"/>
                    </a:cubicBezTo>
                    <a:lnTo>
                      <a:pt x="2738" y="4219"/>
                    </a:lnTo>
                    <a:cubicBezTo>
                      <a:pt x="2585" y="4177"/>
                      <a:pt x="2445" y="4135"/>
                      <a:pt x="2319" y="4079"/>
                    </a:cubicBezTo>
                    <a:cubicBezTo>
                      <a:pt x="2236" y="4037"/>
                      <a:pt x="2166" y="3995"/>
                      <a:pt x="2096" y="3954"/>
                    </a:cubicBezTo>
                    <a:cubicBezTo>
                      <a:pt x="1900" y="3842"/>
                      <a:pt x="1775" y="3688"/>
                      <a:pt x="1705" y="3534"/>
                    </a:cubicBezTo>
                    <a:lnTo>
                      <a:pt x="0" y="3618"/>
                    </a:lnTo>
                    <a:cubicBezTo>
                      <a:pt x="140" y="4023"/>
                      <a:pt x="434" y="4331"/>
                      <a:pt x="908" y="4554"/>
                    </a:cubicBezTo>
                    <a:cubicBezTo>
                      <a:pt x="1286" y="4736"/>
                      <a:pt x="1747" y="4862"/>
                      <a:pt x="2319" y="4917"/>
                    </a:cubicBezTo>
                    <a:cubicBezTo>
                      <a:pt x="2445" y="4931"/>
                      <a:pt x="2585" y="4945"/>
                      <a:pt x="2738" y="4959"/>
                    </a:cubicBezTo>
                    <a:lnTo>
                      <a:pt x="2738" y="5518"/>
                    </a:lnTo>
                    <a:lnTo>
                      <a:pt x="3674" y="5518"/>
                    </a:lnTo>
                    <a:lnTo>
                      <a:pt x="3674" y="4931"/>
                    </a:lnTo>
                    <a:cubicBezTo>
                      <a:pt x="3870" y="4931"/>
                      <a:pt x="4051" y="4903"/>
                      <a:pt x="4219" y="4889"/>
                    </a:cubicBezTo>
                    <a:cubicBezTo>
                      <a:pt x="4820" y="4806"/>
                      <a:pt x="5295" y="4666"/>
                      <a:pt x="5658" y="4470"/>
                    </a:cubicBezTo>
                    <a:cubicBezTo>
                      <a:pt x="6133" y="4219"/>
                      <a:pt x="6370" y="3898"/>
                      <a:pt x="6370" y="3534"/>
                    </a:cubicBezTo>
                    <a:cubicBezTo>
                      <a:pt x="6370" y="3199"/>
                      <a:pt x="6175" y="2920"/>
                      <a:pt x="5798" y="2710"/>
                    </a:cubicBezTo>
                    <a:cubicBezTo>
                      <a:pt x="5504" y="2543"/>
                      <a:pt x="4973" y="2389"/>
                      <a:pt x="4219" y="2277"/>
                    </a:cubicBezTo>
                    <a:cubicBezTo>
                      <a:pt x="4051" y="2249"/>
                      <a:pt x="3870" y="2221"/>
                      <a:pt x="3674" y="2193"/>
                    </a:cubicBezTo>
                    <a:lnTo>
                      <a:pt x="3674" y="992"/>
                    </a:lnTo>
                    <a:cubicBezTo>
                      <a:pt x="3912" y="1034"/>
                      <a:pt x="4093" y="1104"/>
                      <a:pt x="4219" y="1202"/>
                    </a:cubicBezTo>
                    <a:cubicBezTo>
                      <a:pt x="4331" y="1285"/>
                      <a:pt x="4415" y="1369"/>
                      <a:pt x="4457" y="1481"/>
                    </a:cubicBezTo>
                    <a:lnTo>
                      <a:pt x="6105" y="1383"/>
                    </a:lnTo>
                    <a:cubicBezTo>
                      <a:pt x="5993" y="1076"/>
                      <a:pt x="5728" y="824"/>
                      <a:pt x="5323" y="643"/>
                    </a:cubicBezTo>
                    <a:cubicBezTo>
                      <a:pt x="5029" y="517"/>
                      <a:pt x="4666" y="419"/>
                      <a:pt x="4219" y="363"/>
                    </a:cubicBezTo>
                    <a:cubicBezTo>
                      <a:pt x="4051" y="336"/>
                      <a:pt x="3870" y="322"/>
                      <a:pt x="3674" y="308"/>
                    </a:cubicBezTo>
                    <a:lnTo>
                      <a:pt x="3674" y="0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4" name="Google Shape;234;p4"/>
              <p:cNvSpPr/>
              <p:nvPr/>
            </p:nvSpPr>
            <p:spPr>
              <a:xfrm>
                <a:off x="-1780025" y="4147688"/>
                <a:ext cx="535375" cy="253550"/>
              </a:xfrm>
              <a:custGeom>
                <a:avLst/>
                <a:gdLst/>
                <a:ahLst/>
                <a:cxnLst/>
                <a:rect l="l" t="t" r="r" b="b"/>
                <a:pathLst>
                  <a:path w="21415" h="10142" extrusionOk="0">
                    <a:moveTo>
                      <a:pt x="10701" y="10142"/>
                    </a:moveTo>
                    <a:cubicBezTo>
                      <a:pt x="16610" y="10142"/>
                      <a:pt x="21415" y="7865"/>
                      <a:pt x="21415" y="5071"/>
                    </a:cubicBezTo>
                    <a:cubicBezTo>
                      <a:pt x="21415" y="2277"/>
                      <a:pt x="16610" y="1"/>
                      <a:pt x="10701" y="1"/>
                    </a:cubicBezTo>
                    <a:cubicBezTo>
                      <a:pt x="4806" y="1"/>
                      <a:pt x="0" y="2277"/>
                      <a:pt x="0" y="5071"/>
                    </a:cubicBezTo>
                    <a:cubicBezTo>
                      <a:pt x="0" y="7865"/>
                      <a:pt x="4806" y="10142"/>
                      <a:pt x="10701" y="10142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5" name="Google Shape;235;p4"/>
              <p:cNvSpPr/>
              <p:nvPr/>
            </p:nvSpPr>
            <p:spPr>
              <a:xfrm>
                <a:off x="-1780025" y="4222413"/>
                <a:ext cx="535375" cy="52075"/>
              </a:xfrm>
              <a:custGeom>
                <a:avLst/>
                <a:gdLst/>
                <a:ahLst/>
                <a:cxnLst/>
                <a:rect l="l" t="t" r="r" b="b"/>
                <a:pathLst>
                  <a:path w="21415" h="2083" extrusionOk="0">
                    <a:moveTo>
                      <a:pt x="0" y="2082"/>
                    </a:moveTo>
                    <a:lnTo>
                      <a:pt x="21415" y="2082"/>
                    </a:lnTo>
                    <a:lnTo>
                      <a:pt x="21415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6" name="Google Shape;236;p4"/>
              <p:cNvSpPr/>
              <p:nvPr/>
            </p:nvSpPr>
            <p:spPr>
              <a:xfrm>
                <a:off x="-1780025" y="4095663"/>
                <a:ext cx="535375" cy="253550"/>
              </a:xfrm>
              <a:custGeom>
                <a:avLst/>
                <a:gdLst/>
                <a:ahLst/>
                <a:cxnLst/>
                <a:rect l="l" t="t" r="r" b="b"/>
                <a:pathLst>
                  <a:path w="21415" h="10142" extrusionOk="0">
                    <a:moveTo>
                      <a:pt x="10701" y="10142"/>
                    </a:moveTo>
                    <a:cubicBezTo>
                      <a:pt x="16610" y="10142"/>
                      <a:pt x="21415" y="7865"/>
                      <a:pt x="21415" y="5071"/>
                    </a:cubicBezTo>
                    <a:cubicBezTo>
                      <a:pt x="21415" y="2277"/>
                      <a:pt x="16610" y="0"/>
                      <a:pt x="10701" y="0"/>
                    </a:cubicBezTo>
                    <a:cubicBezTo>
                      <a:pt x="4806" y="0"/>
                      <a:pt x="0" y="2277"/>
                      <a:pt x="0" y="5071"/>
                    </a:cubicBezTo>
                    <a:cubicBezTo>
                      <a:pt x="0" y="7865"/>
                      <a:pt x="4806" y="10142"/>
                      <a:pt x="10701" y="10142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7" name="Google Shape;237;p4"/>
              <p:cNvSpPr/>
              <p:nvPr/>
            </p:nvSpPr>
            <p:spPr>
              <a:xfrm>
                <a:off x="-1745100" y="4120438"/>
                <a:ext cx="465525" cy="203975"/>
              </a:xfrm>
              <a:custGeom>
                <a:avLst/>
                <a:gdLst/>
                <a:ahLst/>
                <a:cxnLst/>
                <a:rect l="l" t="t" r="r" b="b"/>
                <a:pathLst>
                  <a:path w="18621" h="8159" extrusionOk="0">
                    <a:moveTo>
                      <a:pt x="9304" y="8159"/>
                    </a:moveTo>
                    <a:cubicBezTo>
                      <a:pt x="14430" y="8159"/>
                      <a:pt x="18621" y="6329"/>
                      <a:pt x="18621" y="4080"/>
                    </a:cubicBezTo>
                    <a:cubicBezTo>
                      <a:pt x="18621" y="1831"/>
                      <a:pt x="14430" y="1"/>
                      <a:pt x="9304" y="1"/>
                    </a:cubicBezTo>
                    <a:cubicBezTo>
                      <a:pt x="4177" y="1"/>
                      <a:pt x="0" y="1831"/>
                      <a:pt x="0" y="4080"/>
                    </a:cubicBezTo>
                    <a:cubicBezTo>
                      <a:pt x="0" y="6329"/>
                      <a:pt x="4177" y="8159"/>
                      <a:pt x="9304" y="8159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8" name="Google Shape;238;p4"/>
              <p:cNvSpPr/>
              <p:nvPr/>
            </p:nvSpPr>
            <p:spPr>
              <a:xfrm>
                <a:off x="-1591800" y="4153613"/>
                <a:ext cx="158925" cy="137625"/>
              </a:xfrm>
              <a:custGeom>
                <a:avLst/>
                <a:gdLst/>
                <a:ahLst/>
                <a:cxnLst/>
                <a:rect l="l" t="t" r="r" b="b"/>
                <a:pathLst>
                  <a:path w="6357" h="5505" extrusionOk="0">
                    <a:moveTo>
                      <a:pt x="2725" y="979"/>
                    </a:moveTo>
                    <a:lnTo>
                      <a:pt x="2725" y="2040"/>
                    </a:lnTo>
                    <a:cubicBezTo>
                      <a:pt x="2557" y="1999"/>
                      <a:pt x="2417" y="1971"/>
                      <a:pt x="2306" y="1915"/>
                    </a:cubicBezTo>
                    <a:cubicBezTo>
                      <a:pt x="2222" y="1887"/>
                      <a:pt x="2152" y="1845"/>
                      <a:pt x="2082" y="1817"/>
                    </a:cubicBezTo>
                    <a:cubicBezTo>
                      <a:pt x="1956" y="1719"/>
                      <a:pt x="1886" y="1621"/>
                      <a:pt x="1886" y="1510"/>
                    </a:cubicBezTo>
                    <a:cubicBezTo>
                      <a:pt x="1886" y="1384"/>
                      <a:pt x="1956" y="1286"/>
                      <a:pt x="2110" y="1188"/>
                    </a:cubicBezTo>
                    <a:cubicBezTo>
                      <a:pt x="2166" y="1146"/>
                      <a:pt x="2236" y="1119"/>
                      <a:pt x="2306" y="1091"/>
                    </a:cubicBezTo>
                    <a:cubicBezTo>
                      <a:pt x="2417" y="1035"/>
                      <a:pt x="2557" y="993"/>
                      <a:pt x="2725" y="979"/>
                    </a:cubicBezTo>
                    <a:close/>
                    <a:moveTo>
                      <a:pt x="3661" y="3046"/>
                    </a:moveTo>
                    <a:cubicBezTo>
                      <a:pt x="3884" y="3074"/>
                      <a:pt x="4066" y="3116"/>
                      <a:pt x="4219" y="3158"/>
                    </a:cubicBezTo>
                    <a:cubicBezTo>
                      <a:pt x="4331" y="3200"/>
                      <a:pt x="4429" y="3228"/>
                      <a:pt x="4513" y="3284"/>
                    </a:cubicBezTo>
                    <a:cubicBezTo>
                      <a:pt x="4680" y="3381"/>
                      <a:pt x="4764" y="3493"/>
                      <a:pt x="4764" y="3633"/>
                    </a:cubicBezTo>
                    <a:cubicBezTo>
                      <a:pt x="4764" y="3787"/>
                      <a:pt x="4666" y="3926"/>
                      <a:pt x="4457" y="4038"/>
                    </a:cubicBezTo>
                    <a:cubicBezTo>
                      <a:pt x="4387" y="4080"/>
                      <a:pt x="4303" y="4108"/>
                      <a:pt x="4219" y="4136"/>
                    </a:cubicBezTo>
                    <a:cubicBezTo>
                      <a:pt x="4052" y="4192"/>
                      <a:pt x="3870" y="4234"/>
                      <a:pt x="3661" y="4248"/>
                    </a:cubicBezTo>
                    <a:lnTo>
                      <a:pt x="3661" y="3046"/>
                    </a:lnTo>
                    <a:close/>
                    <a:moveTo>
                      <a:pt x="2725" y="1"/>
                    </a:moveTo>
                    <a:lnTo>
                      <a:pt x="2725" y="308"/>
                    </a:lnTo>
                    <a:cubicBezTo>
                      <a:pt x="2571" y="308"/>
                      <a:pt x="2431" y="322"/>
                      <a:pt x="2306" y="336"/>
                    </a:cubicBezTo>
                    <a:cubicBezTo>
                      <a:pt x="1747" y="392"/>
                      <a:pt x="1286" y="518"/>
                      <a:pt x="923" y="699"/>
                    </a:cubicBezTo>
                    <a:cubicBezTo>
                      <a:pt x="476" y="923"/>
                      <a:pt x="252" y="1216"/>
                      <a:pt x="252" y="1552"/>
                    </a:cubicBezTo>
                    <a:cubicBezTo>
                      <a:pt x="252" y="1873"/>
                      <a:pt x="448" y="2166"/>
                      <a:pt x="853" y="2390"/>
                    </a:cubicBezTo>
                    <a:cubicBezTo>
                      <a:pt x="1174" y="2585"/>
                      <a:pt x="1663" y="2739"/>
                      <a:pt x="2306" y="2851"/>
                    </a:cubicBezTo>
                    <a:cubicBezTo>
                      <a:pt x="2431" y="2879"/>
                      <a:pt x="2571" y="2893"/>
                      <a:pt x="2725" y="2921"/>
                    </a:cubicBezTo>
                    <a:lnTo>
                      <a:pt x="2725" y="4206"/>
                    </a:lnTo>
                    <a:cubicBezTo>
                      <a:pt x="2571" y="4178"/>
                      <a:pt x="2431" y="4122"/>
                      <a:pt x="2306" y="4066"/>
                    </a:cubicBezTo>
                    <a:cubicBezTo>
                      <a:pt x="2222" y="4024"/>
                      <a:pt x="2152" y="3996"/>
                      <a:pt x="2082" y="3954"/>
                    </a:cubicBezTo>
                    <a:cubicBezTo>
                      <a:pt x="1886" y="3828"/>
                      <a:pt x="1761" y="3689"/>
                      <a:pt x="1691" y="3521"/>
                    </a:cubicBezTo>
                    <a:lnTo>
                      <a:pt x="1" y="3605"/>
                    </a:lnTo>
                    <a:cubicBezTo>
                      <a:pt x="126" y="4010"/>
                      <a:pt x="420" y="4331"/>
                      <a:pt x="895" y="4541"/>
                    </a:cubicBezTo>
                    <a:cubicBezTo>
                      <a:pt x="1272" y="4722"/>
                      <a:pt x="1747" y="4848"/>
                      <a:pt x="2306" y="4904"/>
                    </a:cubicBezTo>
                    <a:cubicBezTo>
                      <a:pt x="2431" y="4918"/>
                      <a:pt x="2571" y="4932"/>
                      <a:pt x="2725" y="4946"/>
                    </a:cubicBezTo>
                    <a:lnTo>
                      <a:pt x="2725" y="5505"/>
                    </a:lnTo>
                    <a:lnTo>
                      <a:pt x="3661" y="5505"/>
                    </a:lnTo>
                    <a:lnTo>
                      <a:pt x="3661" y="4932"/>
                    </a:lnTo>
                    <a:cubicBezTo>
                      <a:pt x="3856" y="4918"/>
                      <a:pt x="4038" y="4904"/>
                      <a:pt x="4219" y="4876"/>
                    </a:cubicBezTo>
                    <a:cubicBezTo>
                      <a:pt x="4806" y="4792"/>
                      <a:pt x="5281" y="4653"/>
                      <a:pt x="5644" y="4457"/>
                    </a:cubicBezTo>
                    <a:cubicBezTo>
                      <a:pt x="6119" y="4206"/>
                      <a:pt x="6357" y="3898"/>
                      <a:pt x="6357" y="3521"/>
                    </a:cubicBezTo>
                    <a:cubicBezTo>
                      <a:pt x="6357" y="3186"/>
                      <a:pt x="6175" y="2921"/>
                      <a:pt x="5798" y="2711"/>
                    </a:cubicBezTo>
                    <a:cubicBezTo>
                      <a:pt x="5490" y="2529"/>
                      <a:pt x="4960" y="2390"/>
                      <a:pt x="4219" y="2264"/>
                    </a:cubicBezTo>
                    <a:cubicBezTo>
                      <a:pt x="4038" y="2236"/>
                      <a:pt x="3856" y="2208"/>
                      <a:pt x="3661" y="2180"/>
                    </a:cubicBezTo>
                    <a:lnTo>
                      <a:pt x="3661" y="979"/>
                    </a:lnTo>
                    <a:cubicBezTo>
                      <a:pt x="3898" y="1035"/>
                      <a:pt x="4080" y="1105"/>
                      <a:pt x="4219" y="1202"/>
                    </a:cubicBezTo>
                    <a:cubicBezTo>
                      <a:pt x="4331" y="1272"/>
                      <a:pt x="4401" y="1370"/>
                      <a:pt x="4443" y="1482"/>
                    </a:cubicBezTo>
                    <a:lnTo>
                      <a:pt x="6091" y="1370"/>
                    </a:lnTo>
                    <a:cubicBezTo>
                      <a:pt x="5979" y="1063"/>
                      <a:pt x="5714" y="825"/>
                      <a:pt x="5309" y="630"/>
                    </a:cubicBezTo>
                    <a:cubicBezTo>
                      <a:pt x="5016" y="504"/>
                      <a:pt x="4652" y="406"/>
                      <a:pt x="4219" y="350"/>
                    </a:cubicBezTo>
                    <a:cubicBezTo>
                      <a:pt x="4038" y="336"/>
                      <a:pt x="3856" y="308"/>
                      <a:pt x="3661" y="308"/>
                    </a:cubicBezTo>
                    <a:lnTo>
                      <a:pt x="3661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9" name="Google Shape;239;p4"/>
              <p:cNvSpPr/>
              <p:nvPr/>
            </p:nvSpPr>
            <p:spPr>
              <a:xfrm>
                <a:off x="-1588650" y="4055838"/>
                <a:ext cx="535725" cy="253575"/>
              </a:xfrm>
              <a:custGeom>
                <a:avLst/>
                <a:gdLst/>
                <a:ahLst/>
                <a:cxnLst/>
                <a:rect l="l" t="t" r="r" b="b"/>
                <a:pathLst>
                  <a:path w="21429" h="10143" extrusionOk="0">
                    <a:moveTo>
                      <a:pt x="10715" y="10142"/>
                    </a:moveTo>
                    <a:cubicBezTo>
                      <a:pt x="16610" y="10142"/>
                      <a:pt x="21429" y="7865"/>
                      <a:pt x="21429" y="5071"/>
                    </a:cubicBezTo>
                    <a:cubicBezTo>
                      <a:pt x="21429" y="2278"/>
                      <a:pt x="16610" y="1"/>
                      <a:pt x="10715" y="1"/>
                    </a:cubicBezTo>
                    <a:cubicBezTo>
                      <a:pt x="4820" y="1"/>
                      <a:pt x="0" y="2278"/>
                      <a:pt x="0" y="5071"/>
                    </a:cubicBezTo>
                    <a:cubicBezTo>
                      <a:pt x="0" y="7865"/>
                      <a:pt x="4820" y="10142"/>
                      <a:pt x="10715" y="10142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0" name="Google Shape;240;p4"/>
              <p:cNvSpPr/>
              <p:nvPr/>
            </p:nvSpPr>
            <p:spPr>
              <a:xfrm>
                <a:off x="-1588650" y="4130588"/>
                <a:ext cx="535725" cy="52050"/>
              </a:xfrm>
              <a:custGeom>
                <a:avLst/>
                <a:gdLst/>
                <a:ahLst/>
                <a:cxnLst/>
                <a:rect l="l" t="t" r="r" b="b"/>
                <a:pathLst>
                  <a:path w="21429" h="2082" extrusionOk="0">
                    <a:moveTo>
                      <a:pt x="0" y="2081"/>
                    </a:moveTo>
                    <a:lnTo>
                      <a:pt x="21429" y="2081"/>
                    </a:lnTo>
                    <a:lnTo>
                      <a:pt x="2142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1" name="Google Shape;241;p4"/>
              <p:cNvSpPr/>
              <p:nvPr/>
            </p:nvSpPr>
            <p:spPr>
              <a:xfrm>
                <a:off x="-1588650" y="4003813"/>
                <a:ext cx="535725" cy="253200"/>
              </a:xfrm>
              <a:custGeom>
                <a:avLst/>
                <a:gdLst/>
                <a:ahLst/>
                <a:cxnLst/>
                <a:rect l="l" t="t" r="r" b="b"/>
                <a:pathLst>
                  <a:path w="21429" h="10128" extrusionOk="0">
                    <a:moveTo>
                      <a:pt x="10715" y="10128"/>
                    </a:moveTo>
                    <a:cubicBezTo>
                      <a:pt x="16610" y="10128"/>
                      <a:pt x="21429" y="7865"/>
                      <a:pt x="21429" y="5071"/>
                    </a:cubicBezTo>
                    <a:cubicBezTo>
                      <a:pt x="21429" y="2277"/>
                      <a:pt x="16610" y="0"/>
                      <a:pt x="10715" y="0"/>
                    </a:cubicBezTo>
                    <a:cubicBezTo>
                      <a:pt x="4820" y="0"/>
                      <a:pt x="0" y="2277"/>
                      <a:pt x="0" y="5071"/>
                    </a:cubicBezTo>
                    <a:cubicBezTo>
                      <a:pt x="0" y="7865"/>
                      <a:pt x="4820" y="10128"/>
                      <a:pt x="10715" y="10128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2" name="Google Shape;242;p4"/>
              <p:cNvSpPr/>
              <p:nvPr/>
            </p:nvSpPr>
            <p:spPr>
              <a:xfrm>
                <a:off x="-1553375" y="4028263"/>
                <a:ext cx="465175" cy="204300"/>
              </a:xfrm>
              <a:custGeom>
                <a:avLst/>
                <a:gdLst/>
                <a:ahLst/>
                <a:cxnLst/>
                <a:rect l="l" t="t" r="r" b="b"/>
                <a:pathLst>
                  <a:path w="18607" h="8172" extrusionOk="0">
                    <a:moveTo>
                      <a:pt x="9304" y="8172"/>
                    </a:moveTo>
                    <a:cubicBezTo>
                      <a:pt x="14430" y="8172"/>
                      <a:pt x="18607" y="6342"/>
                      <a:pt x="18607" y="4093"/>
                    </a:cubicBezTo>
                    <a:cubicBezTo>
                      <a:pt x="18607" y="1844"/>
                      <a:pt x="14430" y="0"/>
                      <a:pt x="9304" y="0"/>
                    </a:cubicBezTo>
                    <a:cubicBezTo>
                      <a:pt x="4177" y="0"/>
                      <a:pt x="0" y="1844"/>
                      <a:pt x="0" y="4093"/>
                    </a:cubicBezTo>
                    <a:cubicBezTo>
                      <a:pt x="0" y="6342"/>
                      <a:pt x="4177" y="8172"/>
                      <a:pt x="9304" y="8172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3" name="Google Shape;243;p4"/>
              <p:cNvSpPr/>
              <p:nvPr/>
            </p:nvSpPr>
            <p:spPr>
              <a:xfrm>
                <a:off x="-1400425" y="4061788"/>
                <a:ext cx="159275" cy="137600"/>
              </a:xfrm>
              <a:custGeom>
                <a:avLst/>
                <a:gdLst/>
                <a:ahLst/>
                <a:cxnLst/>
                <a:rect l="l" t="t" r="r" b="b"/>
                <a:pathLst>
                  <a:path w="6371" h="5504" extrusionOk="0">
                    <a:moveTo>
                      <a:pt x="2725" y="964"/>
                    </a:moveTo>
                    <a:lnTo>
                      <a:pt x="2725" y="2040"/>
                    </a:lnTo>
                    <a:cubicBezTo>
                      <a:pt x="2571" y="1998"/>
                      <a:pt x="2431" y="1956"/>
                      <a:pt x="2306" y="1914"/>
                    </a:cubicBezTo>
                    <a:cubicBezTo>
                      <a:pt x="2222" y="1886"/>
                      <a:pt x="2152" y="1844"/>
                      <a:pt x="2096" y="1802"/>
                    </a:cubicBezTo>
                    <a:cubicBezTo>
                      <a:pt x="1956" y="1718"/>
                      <a:pt x="1886" y="1621"/>
                      <a:pt x="1886" y="1509"/>
                    </a:cubicBezTo>
                    <a:cubicBezTo>
                      <a:pt x="1886" y="1383"/>
                      <a:pt x="1970" y="1271"/>
                      <a:pt x="2124" y="1174"/>
                    </a:cubicBezTo>
                    <a:cubicBezTo>
                      <a:pt x="2180" y="1146"/>
                      <a:pt x="2236" y="1104"/>
                      <a:pt x="2306" y="1076"/>
                    </a:cubicBezTo>
                    <a:cubicBezTo>
                      <a:pt x="2431" y="1034"/>
                      <a:pt x="2571" y="992"/>
                      <a:pt x="2725" y="964"/>
                    </a:cubicBezTo>
                    <a:close/>
                    <a:moveTo>
                      <a:pt x="3675" y="3045"/>
                    </a:moveTo>
                    <a:cubicBezTo>
                      <a:pt x="3898" y="3073"/>
                      <a:pt x="4080" y="3115"/>
                      <a:pt x="4219" y="3157"/>
                    </a:cubicBezTo>
                    <a:cubicBezTo>
                      <a:pt x="4345" y="3185"/>
                      <a:pt x="4443" y="3227"/>
                      <a:pt x="4513" y="3269"/>
                    </a:cubicBezTo>
                    <a:cubicBezTo>
                      <a:pt x="4694" y="3381"/>
                      <a:pt x="4778" y="3492"/>
                      <a:pt x="4778" y="3632"/>
                    </a:cubicBezTo>
                    <a:cubicBezTo>
                      <a:pt x="4778" y="3786"/>
                      <a:pt x="4666" y="3911"/>
                      <a:pt x="4471" y="4037"/>
                    </a:cubicBezTo>
                    <a:cubicBezTo>
                      <a:pt x="4401" y="4079"/>
                      <a:pt x="4317" y="4107"/>
                      <a:pt x="4219" y="4135"/>
                    </a:cubicBezTo>
                    <a:cubicBezTo>
                      <a:pt x="4066" y="4191"/>
                      <a:pt x="3884" y="4233"/>
                      <a:pt x="3675" y="4247"/>
                    </a:cubicBezTo>
                    <a:lnTo>
                      <a:pt x="3675" y="3045"/>
                    </a:lnTo>
                    <a:close/>
                    <a:moveTo>
                      <a:pt x="2725" y="0"/>
                    </a:moveTo>
                    <a:lnTo>
                      <a:pt x="2725" y="294"/>
                    </a:lnTo>
                    <a:cubicBezTo>
                      <a:pt x="2585" y="307"/>
                      <a:pt x="2445" y="321"/>
                      <a:pt x="2306" y="335"/>
                    </a:cubicBezTo>
                    <a:cubicBezTo>
                      <a:pt x="1761" y="391"/>
                      <a:pt x="1300" y="503"/>
                      <a:pt x="937" y="699"/>
                    </a:cubicBezTo>
                    <a:cubicBezTo>
                      <a:pt x="490" y="922"/>
                      <a:pt x="266" y="1201"/>
                      <a:pt x="266" y="1537"/>
                    </a:cubicBezTo>
                    <a:cubicBezTo>
                      <a:pt x="266" y="1872"/>
                      <a:pt x="462" y="2151"/>
                      <a:pt x="853" y="2389"/>
                    </a:cubicBezTo>
                    <a:cubicBezTo>
                      <a:pt x="1188" y="2584"/>
                      <a:pt x="1677" y="2738"/>
                      <a:pt x="2306" y="2850"/>
                    </a:cubicBezTo>
                    <a:cubicBezTo>
                      <a:pt x="2445" y="2878"/>
                      <a:pt x="2585" y="2892"/>
                      <a:pt x="2725" y="2920"/>
                    </a:cubicBezTo>
                    <a:lnTo>
                      <a:pt x="2725" y="4205"/>
                    </a:lnTo>
                    <a:cubicBezTo>
                      <a:pt x="2585" y="4163"/>
                      <a:pt x="2445" y="4121"/>
                      <a:pt x="2306" y="4065"/>
                    </a:cubicBezTo>
                    <a:cubicBezTo>
                      <a:pt x="2236" y="4023"/>
                      <a:pt x="2166" y="3981"/>
                      <a:pt x="2096" y="3939"/>
                    </a:cubicBezTo>
                    <a:cubicBezTo>
                      <a:pt x="1900" y="3828"/>
                      <a:pt x="1775" y="3688"/>
                      <a:pt x="1705" y="3520"/>
                    </a:cubicBezTo>
                    <a:lnTo>
                      <a:pt x="1" y="3604"/>
                    </a:lnTo>
                    <a:cubicBezTo>
                      <a:pt x="140" y="4009"/>
                      <a:pt x="434" y="4331"/>
                      <a:pt x="895" y="4540"/>
                    </a:cubicBezTo>
                    <a:cubicBezTo>
                      <a:pt x="1286" y="4722"/>
                      <a:pt x="1747" y="4847"/>
                      <a:pt x="2306" y="4903"/>
                    </a:cubicBezTo>
                    <a:cubicBezTo>
                      <a:pt x="2445" y="4917"/>
                      <a:pt x="2585" y="4931"/>
                      <a:pt x="2725" y="4945"/>
                    </a:cubicBezTo>
                    <a:lnTo>
                      <a:pt x="2725" y="5504"/>
                    </a:lnTo>
                    <a:lnTo>
                      <a:pt x="3675" y="5504"/>
                    </a:lnTo>
                    <a:lnTo>
                      <a:pt x="3675" y="4931"/>
                    </a:lnTo>
                    <a:cubicBezTo>
                      <a:pt x="3870" y="4917"/>
                      <a:pt x="4052" y="4889"/>
                      <a:pt x="4219" y="4875"/>
                    </a:cubicBezTo>
                    <a:cubicBezTo>
                      <a:pt x="4806" y="4792"/>
                      <a:pt x="5295" y="4652"/>
                      <a:pt x="5658" y="4456"/>
                    </a:cubicBezTo>
                    <a:cubicBezTo>
                      <a:pt x="6133" y="4205"/>
                      <a:pt x="6371" y="3897"/>
                      <a:pt x="6371" y="3520"/>
                    </a:cubicBezTo>
                    <a:cubicBezTo>
                      <a:pt x="6371" y="3185"/>
                      <a:pt x="6175" y="2920"/>
                      <a:pt x="5798" y="2696"/>
                    </a:cubicBezTo>
                    <a:cubicBezTo>
                      <a:pt x="5490" y="2529"/>
                      <a:pt x="4974" y="2389"/>
                      <a:pt x="4219" y="2263"/>
                    </a:cubicBezTo>
                    <a:cubicBezTo>
                      <a:pt x="4052" y="2235"/>
                      <a:pt x="3870" y="2207"/>
                      <a:pt x="3675" y="2179"/>
                    </a:cubicBezTo>
                    <a:lnTo>
                      <a:pt x="3675" y="978"/>
                    </a:lnTo>
                    <a:cubicBezTo>
                      <a:pt x="3912" y="1020"/>
                      <a:pt x="4094" y="1104"/>
                      <a:pt x="4219" y="1188"/>
                    </a:cubicBezTo>
                    <a:cubicBezTo>
                      <a:pt x="4331" y="1271"/>
                      <a:pt x="4415" y="1369"/>
                      <a:pt x="4457" y="1467"/>
                    </a:cubicBezTo>
                    <a:lnTo>
                      <a:pt x="6105" y="1369"/>
                    </a:lnTo>
                    <a:cubicBezTo>
                      <a:pt x="5993" y="1062"/>
                      <a:pt x="5728" y="810"/>
                      <a:pt x="5323" y="629"/>
                    </a:cubicBezTo>
                    <a:cubicBezTo>
                      <a:pt x="5030" y="503"/>
                      <a:pt x="4666" y="405"/>
                      <a:pt x="4219" y="349"/>
                    </a:cubicBezTo>
                    <a:cubicBezTo>
                      <a:pt x="4052" y="321"/>
                      <a:pt x="3870" y="307"/>
                      <a:pt x="3675" y="294"/>
                    </a:cubicBezTo>
                    <a:lnTo>
                      <a:pt x="3675" y="0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4" name="Google Shape;244;p4"/>
              <p:cNvSpPr/>
              <p:nvPr/>
            </p:nvSpPr>
            <p:spPr>
              <a:xfrm>
                <a:off x="-1670725" y="3963988"/>
                <a:ext cx="535400" cy="253225"/>
              </a:xfrm>
              <a:custGeom>
                <a:avLst/>
                <a:gdLst/>
                <a:ahLst/>
                <a:cxnLst/>
                <a:rect l="l" t="t" r="r" b="b"/>
                <a:pathLst>
                  <a:path w="21416" h="10129" extrusionOk="0">
                    <a:moveTo>
                      <a:pt x="10715" y="10128"/>
                    </a:moveTo>
                    <a:cubicBezTo>
                      <a:pt x="16610" y="10128"/>
                      <a:pt x="21415" y="7851"/>
                      <a:pt x="21415" y="5058"/>
                    </a:cubicBezTo>
                    <a:cubicBezTo>
                      <a:pt x="21415" y="2278"/>
                      <a:pt x="16610" y="1"/>
                      <a:pt x="10715" y="1"/>
                    </a:cubicBezTo>
                    <a:cubicBezTo>
                      <a:pt x="4806" y="1"/>
                      <a:pt x="1" y="2278"/>
                      <a:pt x="1" y="5058"/>
                    </a:cubicBezTo>
                    <a:cubicBezTo>
                      <a:pt x="1" y="7851"/>
                      <a:pt x="4806" y="10128"/>
                      <a:pt x="10715" y="10128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5" name="Google Shape;245;p4"/>
              <p:cNvSpPr/>
              <p:nvPr/>
            </p:nvSpPr>
            <p:spPr>
              <a:xfrm>
                <a:off x="-1670725" y="4038388"/>
                <a:ext cx="535400" cy="52050"/>
              </a:xfrm>
              <a:custGeom>
                <a:avLst/>
                <a:gdLst/>
                <a:ahLst/>
                <a:cxnLst/>
                <a:rect l="l" t="t" r="r" b="b"/>
                <a:pathLst>
                  <a:path w="21416" h="2082" extrusionOk="0">
                    <a:moveTo>
                      <a:pt x="1" y="2082"/>
                    </a:moveTo>
                    <a:lnTo>
                      <a:pt x="21415" y="2082"/>
                    </a:lnTo>
                    <a:lnTo>
                      <a:pt x="21415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6" name="Google Shape;246;p4"/>
              <p:cNvSpPr/>
              <p:nvPr/>
            </p:nvSpPr>
            <p:spPr>
              <a:xfrm>
                <a:off x="-1670725" y="3911963"/>
                <a:ext cx="535400" cy="253200"/>
              </a:xfrm>
              <a:custGeom>
                <a:avLst/>
                <a:gdLst/>
                <a:ahLst/>
                <a:cxnLst/>
                <a:rect l="l" t="t" r="r" b="b"/>
                <a:pathLst>
                  <a:path w="21416" h="10128" extrusionOk="0">
                    <a:moveTo>
                      <a:pt x="10715" y="10128"/>
                    </a:moveTo>
                    <a:cubicBezTo>
                      <a:pt x="16610" y="10128"/>
                      <a:pt x="21415" y="7851"/>
                      <a:pt x="21415" y="5057"/>
                    </a:cubicBezTo>
                    <a:cubicBezTo>
                      <a:pt x="21415" y="2277"/>
                      <a:pt x="16610" y="0"/>
                      <a:pt x="10715" y="0"/>
                    </a:cubicBezTo>
                    <a:cubicBezTo>
                      <a:pt x="4806" y="0"/>
                      <a:pt x="1" y="2277"/>
                      <a:pt x="1" y="5057"/>
                    </a:cubicBezTo>
                    <a:cubicBezTo>
                      <a:pt x="1" y="7851"/>
                      <a:pt x="4806" y="10128"/>
                      <a:pt x="10715" y="10128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7" name="Google Shape;247;p4"/>
              <p:cNvSpPr/>
              <p:nvPr/>
            </p:nvSpPr>
            <p:spPr>
              <a:xfrm>
                <a:off x="-1635800" y="3936413"/>
                <a:ext cx="465550" cy="204325"/>
              </a:xfrm>
              <a:custGeom>
                <a:avLst/>
                <a:gdLst/>
                <a:ahLst/>
                <a:cxnLst/>
                <a:rect l="l" t="t" r="r" b="b"/>
                <a:pathLst>
                  <a:path w="18622" h="8173" extrusionOk="0">
                    <a:moveTo>
                      <a:pt x="9318" y="8172"/>
                    </a:moveTo>
                    <a:cubicBezTo>
                      <a:pt x="14445" y="8172"/>
                      <a:pt x="18621" y="6328"/>
                      <a:pt x="18621" y="4079"/>
                    </a:cubicBezTo>
                    <a:cubicBezTo>
                      <a:pt x="18621" y="1830"/>
                      <a:pt x="14445" y="0"/>
                      <a:pt x="9318" y="0"/>
                    </a:cubicBezTo>
                    <a:cubicBezTo>
                      <a:pt x="4191" y="0"/>
                      <a:pt x="1" y="1830"/>
                      <a:pt x="1" y="4079"/>
                    </a:cubicBezTo>
                    <a:cubicBezTo>
                      <a:pt x="1" y="6328"/>
                      <a:pt x="4191" y="8172"/>
                      <a:pt x="9318" y="8172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8" name="Google Shape;248;p4"/>
              <p:cNvSpPr/>
              <p:nvPr/>
            </p:nvSpPr>
            <p:spPr>
              <a:xfrm>
                <a:off x="-1482500" y="3969588"/>
                <a:ext cx="158925" cy="137975"/>
              </a:xfrm>
              <a:custGeom>
                <a:avLst/>
                <a:gdLst/>
                <a:ahLst/>
                <a:cxnLst/>
                <a:rect l="l" t="t" r="r" b="b"/>
                <a:pathLst>
                  <a:path w="6357" h="5519" extrusionOk="0">
                    <a:moveTo>
                      <a:pt x="2725" y="978"/>
                    </a:moveTo>
                    <a:lnTo>
                      <a:pt x="2725" y="2040"/>
                    </a:lnTo>
                    <a:cubicBezTo>
                      <a:pt x="2557" y="2012"/>
                      <a:pt x="2418" y="1970"/>
                      <a:pt x="2306" y="1928"/>
                    </a:cubicBezTo>
                    <a:cubicBezTo>
                      <a:pt x="2222" y="1886"/>
                      <a:pt x="2152" y="1858"/>
                      <a:pt x="2096" y="1816"/>
                    </a:cubicBezTo>
                    <a:cubicBezTo>
                      <a:pt x="1957" y="1719"/>
                      <a:pt x="1887" y="1621"/>
                      <a:pt x="1887" y="1509"/>
                    </a:cubicBezTo>
                    <a:cubicBezTo>
                      <a:pt x="1887" y="1397"/>
                      <a:pt x="1957" y="1285"/>
                      <a:pt x="2110" y="1188"/>
                    </a:cubicBezTo>
                    <a:cubicBezTo>
                      <a:pt x="2166" y="1146"/>
                      <a:pt x="2236" y="1118"/>
                      <a:pt x="2306" y="1090"/>
                    </a:cubicBezTo>
                    <a:cubicBezTo>
                      <a:pt x="2432" y="1048"/>
                      <a:pt x="2571" y="1006"/>
                      <a:pt x="2725" y="978"/>
                    </a:cubicBezTo>
                    <a:close/>
                    <a:moveTo>
                      <a:pt x="3675" y="3060"/>
                    </a:moveTo>
                    <a:cubicBezTo>
                      <a:pt x="3884" y="3087"/>
                      <a:pt x="4066" y="3115"/>
                      <a:pt x="4220" y="3171"/>
                    </a:cubicBezTo>
                    <a:cubicBezTo>
                      <a:pt x="4345" y="3199"/>
                      <a:pt x="4443" y="3241"/>
                      <a:pt x="4513" y="3283"/>
                    </a:cubicBezTo>
                    <a:cubicBezTo>
                      <a:pt x="4681" y="3381"/>
                      <a:pt x="4764" y="3507"/>
                      <a:pt x="4764" y="3646"/>
                    </a:cubicBezTo>
                    <a:cubicBezTo>
                      <a:pt x="4764" y="3800"/>
                      <a:pt x="4667" y="3926"/>
                      <a:pt x="4457" y="4037"/>
                    </a:cubicBezTo>
                    <a:cubicBezTo>
                      <a:pt x="4387" y="4079"/>
                      <a:pt x="4303" y="4121"/>
                      <a:pt x="4220" y="4149"/>
                    </a:cubicBezTo>
                    <a:cubicBezTo>
                      <a:pt x="4066" y="4205"/>
                      <a:pt x="3884" y="4233"/>
                      <a:pt x="3675" y="4261"/>
                    </a:cubicBezTo>
                    <a:lnTo>
                      <a:pt x="3675" y="3060"/>
                    </a:lnTo>
                    <a:close/>
                    <a:moveTo>
                      <a:pt x="2725" y="0"/>
                    </a:moveTo>
                    <a:lnTo>
                      <a:pt x="2725" y="308"/>
                    </a:lnTo>
                    <a:cubicBezTo>
                      <a:pt x="2585" y="308"/>
                      <a:pt x="2446" y="322"/>
                      <a:pt x="2306" y="336"/>
                    </a:cubicBezTo>
                    <a:cubicBezTo>
                      <a:pt x="1747" y="391"/>
                      <a:pt x="1300" y="517"/>
                      <a:pt x="937" y="699"/>
                    </a:cubicBezTo>
                    <a:cubicBezTo>
                      <a:pt x="476" y="936"/>
                      <a:pt x="252" y="1216"/>
                      <a:pt x="252" y="1551"/>
                    </a:cubicBezTo>
                    <a:cubicBezTo>
                      <a:pt x="252" y="1886"/>
                      <a:pt x="462" y="2166"/>
                      <a:pt x="853" y="2403"/>
                    </a:cubicBezTo>
                    <a:cubicBezTo>
                      <a:pt x="1188" y="2599"/>
                      <a:pt x="1663" y="2738"/>
                      <a:pt x="2306" y="2864"/>
                    </a:cubicBezTo>
                    <a:cubicBezTo>
                      <a:pt x="2446" y="2878"/>
                      <a:pt x="2585" y="2906"/>
                      <a:pt x="2725" y="2920"/>
                    </a:cubicBezTo>
                    <a:lnTo>
                      <a:pt x="2725" y="4219"/>
                    </a:lnTo>
                    <a:cubicBezTo>
                      <a:pt x="2571" y="4177"/>
                      <a:pt x="2432" y="4135"/>
                      <a:pt x="2306" y="4065"/>
                    </a:cubicBezTo>
                    <a:cubicBezTo>
                      <a:pt x="2236" y="4037"/>
                      <a:pt x="2152" y="3995"/>
                      <a:pt x="2082" y="3954"/>
                    </a:cubicBezTo>
                    <a:cubicBezTo>
                      <a:pt x="1901" y="3828"/>
                      <a:pt x="1761" y="3688"/>
                      <a:pt x="1691" y="3534"/>
                    </a:cubicBezTo>
                    <a:lnTo>
                      <a:pt x="1" y="3618"/>
                    </a:lnTo>
                    <a:cubicBezTo>
                      <a:pt x="127" y="4023"/>
                      <a:pt x="434" y="4331"/>
                      <a:pt x="895" y="4554"/>
                    </a:cubicBezTo>
                    <a:cubicBezTo>
                      <a:pt x="1272" y="4736"/>
                      <a:pt x="1747" y="4848"/>
                      <a:pt x="2306" y="4917"/>
                    </a:cubicBezTo>
                    <a:cubicBezTo>
                      <a:pt x="2446" y="4931"/>
                      <a:pt x="2585" y="4945"/>
                      <a:pt x="2725" y="4945"/>
                    </a:cubicBezTo>
                    <a:lnTo>
                      <a:pt x="2725" y="5518"/>
                    </a:lnTo>
                    <a:lnTo>
                      <a:pt x="3675" y="5518"/>
                    </a:lnTo>
                    <a:lnTo>
                      <a:pt x="3675" y="4931"/>
                    </a:lnTo>
                    <a:cubicBezTo>
                      <a:pt x="3856" y="4917"/>
                      <a:pt x="4052" y="4903"/>
                      <a:pt x="4220" y="4876"/>
                    </a:cubicBezTo>
                    <a:cubicBezTo>
                      <a:pt x="4806" y="4806"/>
                      <a:pt x="5281" y="4666"/>
                      <a:pt x="5658" y="4470"/>
                    </a:cubicBezTo>
                    <a:cubicBezTo>
                      <a:pt x="6119" y="4219"/>
                      <a:pt x="6357" y="3898"/>
                      <a:pt x="6357" y="3534"/>
                    </a:cubicBezTo>
                    <a:cubicBezTo>
                      <a:pt x="6357" y="3199"/>
                      <a:pt x="6175" y="2920"/>
                      <a:pt x="5798" y="2710"/>
                    </a:cubicBezTo>
                    <a:cubicBezTo>
                      <a:pt x="5491" y="2543"/>
                      <a:pt x="4960" y="2389"/>
                      <a:pt x="4220" y="2277"/>
                    </a:cubicBezTo>
                    <a:cubicBezTo>
                      <a:pt x="4052" y="2249"/>
                      <a:pt x="3870" y="2221"/>
                      <a:pt x="3675" y="2193"/>
                    </a:cubicBezTo>
                    <a:lnTo>
                      <a:pt x="3675" y="992"/>
                    </a:lnTo>
                    <a:cubicBezTo>
                      <a:pt x="3898" y="1034"/>
                      <a:pt x="4080" y="1104"/>
                      <a:pt x="4220" y="1202"/>
                    </a:cubicBezTo>
                    <a:cubicBezTo>
                      <a:pt x="4331" y="1285"/>
                      <a:pt x="4401" y="1369"/>
                      <a:pt x="4457" y="1481"/>
                    </a:cubicBezTo>
                    <a:lnTo>
                      <a:pt x="6091" y="1383"/>
                    </a:lnTo>
                    <a:cubicBezTo>
                      <a:pt x="5980" y="1076"/>
                      <a:pt x="5728" y="825"/>
                      <a:pt x="5323" y="643"/>
                    </a:cubicBezTo>
                    <a:cubicBezTo>
                      <a:pt x="5030" y="503"/>
                      <a:pt x="4653" y="419"/>
                      <a:pt x="4220" y="364"/>
                    </a:cubicBezTo>
                    <a:cubicBezTo>
                      <a:pt x="4052" y="336"/>
                      <a:pt x="3870" y="322"/>
                      <a:pt x="3675" y="308"/>
                    </a:cubicBezTo>
                    <a:lnTo>
                      <a:pt x="3675" y="0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9" name="Google Shape;249;p4"/>
              <p:cNvSpPr/>
              <p:nvPr/>
            </p:nvSpPr>
            <p:spPr>
              <a:xfrm>
                <a:off x="-1602275" y="3891363"/>
                <a:ext cx="535400" cy="253550"/>
              </a:xfrm>
              <a:custGeom>
                <a:avLst/>
                <a:gdLst/>
                <a:ahLst/>
                <a:cxnLst/>
                <a:rect l="l" t="t" r="r" b="b"/>
                <a:pathLst>
                  <a:path w="21416" h="10142" extrusionOk="0">
                    <a:moveTo>
                      <a:pt x="10715" y="10142"/>
                    </a:moveTo>
                    <a:cubicBezTo>
                      <a:pt x="16610" y="10142"/>
                      <a:pt x="21415" y="7865"/>
                      <a:pt x="21415" y="5071"/>
                    </a:cubicBezTo>
                    <a:cubicBezTo>
                      <a:pt x="21415" y="2277"/>
                      <a:pt x="16610" y="0"/>
                      <a:pt x="10715" y="0"/>
                    </a:cubicBezTo>
                    <a:cubicBezTo>
                      <a:pt x="4806" y="0"/>
                      <a:pt x="1" y="2277"/>
                      <a:pt x="1" y="5071"/>
                    </a:cubicBezTo>
                    <a:cubicBezTo>
                      <a:pt x="1" y="7865"/>
                      <a:pt x="4806" y="10142"/>
                      <a:pt x="10715" y="10142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0" name="Google Shape;250;p4"/>
              <p:cNvSpPr/>
              <p:nvPr/>
            </p:nvSpPr>
            <p:spPr>
              <a:xfrm>
                <a:off x="-1602275" y="3966088"/>
                <a:ext cx="535400" cy="52075"/>
              </a:xfrm>
              <a:custGeom>
                <a:avLst/>
                <a:gdLst/>
                <a:ahLst/>
                <a:cxnLst/>
                <a:rect l="l" t="t" r="r" b="b"/>
                <a:pathLst>
                  <a:path w="21416" h="2083" extrusionOk="0">
                    <a:moveTo>
                      <a:pt x="1" y="2082"/>
                    </a:moveTo>
                    <a:lnTo>
                      <a:pt x="21415" y="2082"/>
                    </a:lnTo>
                    <a:lnTo>
                      <a:pt x="21415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1" name="Google Shape;251;p4"/>
              <p:cNvSpPr/>
              <p:nvPr/>
            </p:nvSpPr>
            <p:spPr>
              <a:xfrm>
                <a:off x="-1602275" y="3839313"/>
                <a:ext cx="535400" cy="253575"/>
              </a:xfrm>
              <a:custGeom>
                <a:avLst/>
                <a:gdLst/>
                <a:ahLst/>
                <a:cxnLst/>
                <a:rect l="l" t="t" r="r" b="b"/>
                <a:pathLst>
                  <a:path w="21416" h="10143" extrusionOk="0">
                    <a:moveTo>
                      <a:pt x="10715" y="10142"/>
                    </a:moveTo>
                    <a:cubicBezTo>
                      <a:pt x="16610" y="10142"/>
                      <a:pt x="21415" y="7865"/>
                      <a:pt x="21415" y="5072"/>
                    </a:cubicBezTo>
                    <a:cubicBezTo>
                      <a:pt x="21415" y="2278"/>
                      <a:pt x="16610" y="1"/>
                      <a:pt x="10715" y="1"/>
                    </a:cubicBezTo>
                    <a:cubicBezTo>
                      <a:pt x="4806" y="1"/>
                      <a:pt x="1" y="2278"/>
                      <a:pt x="1" y="5072"/>
                    </a:cubicBezTo>
                    <a:cubicBezTo>
                      <a:pt x="1" y="7865"/>
                      <a:pt x="4806" y="10142"/>
                      <a:pt x="10715" y="10142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2" name="Google Shape;252;p4"/>
              <p:cNvSpPr/>
              <p:nvPr/>
            </p:nvSpPr>
            <p:spPr>
              <a:xfrm>
                <a:off x="-1567350" y="3863763"/>
                <a:ext cx="465550" cy="204325"/>
              </a:xfrm>
              <a:custGeom>
                <a:avLst/>
                <a:gdLst/>
                <a:ahLst/>
                <a:cxnLst/>
                <a:rect l="l" t="t" r="r" b="b"/>
                <a:pathLst>
                  <a:path w="18622" h="8173" extrusionOk="0">
                    <a:moveTo>
                      <a:pt x="9318" y="8173"/>
                    </a:moveTo>
                    <a:cubicBezTo>
                      <a:pt x="14444" y="8173"/>
                      <a:pt x="18621" y="6343"/>
                      <a:pt x="18621" y="4094"/>
                    </a:cubicBezTo>
                    <a:cubicBezTo>
                      <a:pt x="18621" y="1845"/>
                      <a:pt x="14444" y="1"/>
                      <a:pt x="9318" y="1"/>
                    </a:cubicBezTo>
                    <a:cubicBezTo>
                      <a:pt x="4191" y="1"/>
                      <a:pt x="0" y="1845"/>
                      <a:pt x="0" y="4094"/>
                    </a:cubicBezTo>
                    <a:cubicBezTo>
                      <a:pt x="0" y="6343"/>
                      <a:pt x="4191" y="8173"/>
                      <a:pt x="9318" y="8173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3" name="Google Shape;253;p4"/>
              <p:cNvSpPr/>
              <p:nvPr/>
            </p:nvSpPr>
            <p:spPr>
              <a:xfrm>
                <a:off x="-1414050" y="3897288"/>
                <a:ext cx="158925" cy="137625"/>
              </a:xfrm>
              <a:custGeom>
                <a:avLst/>
                <a:gdLst/>
                <a:ahLst/>
                <a:cxnLst/>
                <a:rect l="l" t="t" r="r" b="b"/>
                <a:pathLst>
                  <a:path w="6357" h="5505" extrusionOk="0">
                    <a:moveTo>
                      <a:pt x="2725" y="965"/>
                    </a:moveTo>
                    <a:lnTo>
                      <a:pt x="2725" y="2040"/>
                    </a:lnTo>
                    <a:cubicBezTo>
                      <a:pt x="2557" y="1998"/>
                      <a:pt x="2418" y="1970"/>
                      <a:pt x="2306" y="1915"/>
                    </a:cubicBezTo>
                    <a:cubicBezTo>
                      <a:pt x="2222" y="1887"/>
                      <a:pt x="2152" y="1845"/>
                      <a:pt x="2096" y="1817"/>
                    </a:cubicBezTo>
                    <a:cubicBezTo>
                      <a:pt x="1957" y="1719"/>
                      <a:pt x="1887" y="1621"/>
                      <a:pt x="1887" y="1509"/>
                    </a:cubicBezTo>
                    <a:cubicBezTo>
                      <a:pt x="1887" y="1384"/>
                      <a:pt x="1957" y="1286"/>
                      <a:pt x="2110" y="1174"/>
                    </a:cubicBezTo>
                    <a:cubicBezTo>
                      <a:pt x="2166" y="1146"/>
                      <a:pt x="2236" y="1104"/>
                      <a:pt x="2306" y="1076"/>
                    </a:cubicBezTo>
                    <a:cubicBezTo>
                      <a:pt x="2431" y="1034"/>
                      <a:pt x="2571" y="993"/>
                      <a:pt x="2725" y="965"/>
                    </a:cubicBezTo>
                    <a:close/>
                    <a:moveTo>
                      <a:pt x="3675" y="3046"/>
                    </a:moveTo>
                    <a:cubicBezTo>
                      <a:pt x="3884" y="3074"/>
                      <a:pt x="4066" y="3116"/>
                      <a:pt x="4220" y="3158"/>
                    </a:cubicBezTo>
                    <a:cubicBezTo>
                      <a:pt x="4345" y="3186"/>
                      <a:pt x="4443" y="3228"/>
                      <a:pt x="4513" y="3270"/>
                    </a:cubicBezTo>
                    <a:cubicBezTo>
                      <a:pt x="4681" y="3381"/>
                      <a:pt x="4764" y="3493"/>
                      <a:pt x="4764" y="3633"/>
                    </a:cubicBezTo>
                    <a:cubicBezTo>
                      <a:pt x="4764" y="3786"/>
                      <a:pt x="4667" y="3926"/>
                      <a:pt x="4457" y="4038"/>
                    </a:cubicBezTo>
                    <a:cubicBezTo>
                      <a:pt x="4387" y="4080"/>
                      <a:pt x="4303" y="4108"/>
                      <a:pt x="4220" y="4136"/>
                    </a:cubicBezTo>
                    <a:cubicBezTo>
                      <a:pt x="4066" y="4191"/>
                      <a:pt x="3884" y="4233"/>
                      <a:pt x="3675" y="4247"/>
                    </a:cubicBezTo>
                    <a:lnTo>
                      <a:pt x="3675" y="3046"/>
                    </a:lnTo>
                    <a:close/>
                    <a:moveTo>
                      <a:pt x="2725" y="1"/>
                    </a:moveTo>
                    <a:lnTo>
                      <a:pt x="2725" y="294"/>
                    </a:lnTo>
                    <a:cubicBezTo>
                      <a:pt x="2585" y="308"/>
                      <a:pt x="2445" y="322"/>
                      <a:pt x="2306" y="336"/>
                    </a:cubicBezTo>
                    <a:cubicBezTo>
                      <a:pt x="1747" y="392"/>
                      <a:pt x="1300" y="518"/>
                      <a:pt x="937" y="699"/>
                    </a:cubicBezTo>
                    <a:cubicBezTo>
                      <a:pt x="490" y="923"/>
                      <a:pt x="252" y="1202"/>
                      <a:pt x="252" y="1537"/>
                    </a:cubicBezTo>
                    <a:cubicBezTo>
                      <a:pt x="252" y="1873"/>
                      <a:pt x="462" y="2152"/>
                      <a:pt x="853" y="2389"/>
                    </a:cubicBezTo>
                    <a:cubicBezTo>
                      <a:pt x="1188" y="2585"/>
                      <a:pt x="1663" y="2739"/>
                      <a:pt x="2306" y="2850"/>
                    </a:cubicBezTo>
                    <a:cubicBezTo>
                      <a:pt x="2445" y="2878"/>
                      <a:pt x="2585" y="2892"/>
                      <a:pt x="2725" y="2920"/>
                    </a:cubicBezTo>
                    <a:lnTo>
                      <a:pt x="2725" y="4205"/>
                    </a:lnTo>
                    <a:cubicBezTo>
                      <a:pt x="2571" y="4164"/>
                      <a:pt x="2431" y="4122"/>
                      <a:pt x="2306" y="4066"/>
                    </a:cubicBezTo>
                    <a:cubicBezTo>
                      <a:pt x="2236" y="4024"/>
                      <a:pt x="2152" y="3996"/>
                      <a:pt x="2082" y="3940"/>
                    </a:cubicBezTo>
                    <a:cubicBezTo>
                      <a:pt x="1901" y="3828"/>
                      <a:pt x="1761" y="3689"/>
                      <a:pt x="1691" y="3521"/>
                    </a:cubicBezTo>
                    <a:lnTo>
                      <a:pt x="1" y="3605"/>
                    </a:lnTo>
                    <a:cubicBezTo>
                      <a:pt x="127" y="4010"/>
                      <a:pt x="434" y="4331"/>
                      <a:pt x="895" y="4541"/>
                    </a:cubicBezTo>
                    <a:cubicBezTo>
                      <a:pt x="1272" y="4722"/>
                      <a:pt x="1747" y="4848"/>
                      <a:pt x="2306" y="4904"/>
                    </a:cubicBezTo>
                    <a:cubicBezTo>
                      <a:pt x="2445" y="4918"/>
                      <a:pt x="2585" y="4932"/>
                      <a:pt x="2725" y="4946"/>
                    </a:cubicBezTo>
                    <a:lnTo>
                      <a:pt x="2725" y="5505"/>
                    </a:lnTo>
                    <a:lnTo>
                      <a:pt x="3675" y="5505"/>
                    </a:lnTo>
                    <a:lnTo>
                      <a:pt x="3675" y="4932"/>
                    </a:lnTo>
                    <a:cubicBezTo>
                      <a:pt x="3856" y="4918"/>
                      <a:pt x="4052" y="4904"/>
                      <a:pt x="4220" y="4876"/>
                    </a:cubicBezTo>
                    <a:cubicBezTo>
                      <a:pt x="4806" y="4792"/>
                      <a:pt x="5281" y="4652"/>
                      <a:pt x="5658" y="4457"/>
                    </a:cubicBezTo>
                    <a:cubicBezTo>
                      <a:pt x="6119" y="4205"/>
                      <a:pt x="6357" y="3898"/>
                      <a:pt x="6357" y="3521"/>
                    </a:cubicBezTo>
                    <a:cubicBezTo>
                      <a:pt x="6357" y="3186"/>
                      <a:pt x="6175" y="2920"/>
                      <a:pt x="5798" y="2697"/>
                    </a:cubicBezTo>
                    <a:cubicBezTo>
                      <a:pt x="5491" y="2529"/>
                      <a:pt x="4960" y="2389"/>
                      <a:pt x="4220" y="2264"/>
                    </a:cubicBezTo>
                    <a:cubicBezTo>
                      <a:pt x="4052" y="2236"/>
                      <a:pt x="3870" y="2208"/>
                      <a:pt x="3675" y="2180"/>
                    </a:cubicBezTo>
                    <a:lnTo>
                      <a:pt x="3675" y="979"/>
                    </a:lnTo>
                    <a:cubicBezTo>
                      <a:pt x="3898" y="1034"/>
                      <a:pt x="4080" y="1104"/>
                      <a:pt x="4220" y="1188"/>
                    </a:cubicBezTo>
                    <a:cubicBezTo>
                      <a:pt x="4331" y="1272"/>
                      <a:pt x="4401" y="1370"/>
                      <a:pt x="4457" y="1468"/>
                    </a:cubicBezTo>
                    <a:lnTo>
                      <a:pt x="6091" y="1370"/>
                    </a:lnTo>
                    <a:cubicBezTo>
                      <a:pt x="5980" y="1062"/>
                      <a:pt x="5728" y="811"/>
                      <a:pt x="5323" y="629"/>
                    </a:cubicBezTo>
                    <a:cubicBezTo>
                      <a:pt x="5030" y="504"/>
                      <a:pt x="4653" y="406"/>
                      <a:pt x="4220" y="350"/>
                    </a:cubicBezTo>
                    <a:cubicBezTo>
                      <a:pt x="4052" y="322"/>
                      <a:pt x="3870" y="308"/>
                      <a:pt x="3675" y="294"/>
                    </a:cubicBezTo>
                    <a:lnTo>
                      <a:pt x="3675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4" name="Google Shape;254;p4"/>
              <p:cNvSpPr/>
              <p:nvPr/>
            </p:nvSpPr>
            <p:spPr>
              <a:xfrm>
                <a:off x="-1694125" y="3815238"/>
                <a:ext cx="535400" cy="253550"/>
              </a:xfrm>
              <a:custGeom>
                <a:avLst/>
                <a:gdLst/>
                <a:ahLst/>
                <a:cxnLst/>
                <a:rect l="l" t="t" r="r" b="b"/>
                <a:pathLst>
                  <a:path w="21416" h="10142" extrusionOk="0">
                    <a:moveTo>
                      <a:pt x="10701" y="10142"/>
                    </a:moveTo>
                    <a:cubicBezTo>
                      <a:pt x="16610" y="10142"/>
                      <a:pt x="21415" y="7865"/>
                      <a:pt x="21415" y="5071"/>
                    </a:cubicBezTo>
                    <a:cubicBezTo>
                      <a:pt x="21415" y="2277"/>
                      <a:pt x="16610" y="0"/>
                      <a:pt x="10701" y="0"/>
                    </a:cubicBezTo>
                    <a:cubicBezTo>
                      <a:pt x="4806" y="0"/>
                      <a:pt x="1" y="2277"/>
                      <a:pt x="1" y="5071"/>
                    </a:cubicBezTo>
                    <a:cubicBezTo>
                      <a:pt x="1" y="7865"/>
                      <a:pt x="4806" y="10142"/>
                      <a:pt x="10701" y="10142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5" name="Google Shape;255;p4"/>
              <p:cNvSpPr/>
              <p:nvPr/>
            </p:nvSpPr>
            <p:spPr>
              <a:xfrm>
                <a:off x="-1694125" y="3889963"/>
                <a:ext cx="535400" cy="52050"/>
              </a:xfrm>
              <a:custGeom>
                <a:avLst/>
                <a:gdLst/>
                <a:ahLst/>
                <a:cxnLst/>
                <a:rect l="l" t="t" r="r" b="b"/>
                <a:pathLst>
                  <a:path w="21416" h="2082" extrusionOk="0">
                    <a:moveTo>
                      <a:pt x="1" y="2082"/>
                    </a:moveTo>
                    <a:lnTo>
                      <a:pt x="21415" y="2082"/>
                    </a:lnTo>
                    <a:lnTo>
                      <a:pt x="21415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6" name="Google Shape;256;p4"/>
              <p:cNvSpPr/>
              <p:nvPr/>
            </p:nvSpPr>
            <p:spPr>
              <a:xfrm>
                <a:off x="-1694125" y="3763188"/>
                <a:ext cx="535400" cy="253575"/>
              </a:xfrm>
              <a:custGeom>
                <a:avLst/>
                <a:gdLst/>
                <a:ahLst/>
                <a:cxnLst/>
                <a:rect l="l" t="t" r="r" b="b"/>
                <a:pathLst>
                  <a:path w="21416" h="10143" extrusionOk="0">
                    <a:moveTo>
                      <a:pt x="10701" y="10142"/>
                    </a:moveTo>
                    <a:cubicBezTo>
                      <a:pt x="16610" y="10142"/>
                      <a:pt x="21415" y="7865"/>
                      <a:pt x="21415" y="5071"/>
                    </a:cubicBezTo>
                    <a:cubicBezTo>
                      <a:pt x="21415" y="2278"/>
                      <a:pt x="16610" y="1"/>
                      <a:pt x="10701" y="1"/>
                    </a:cubicBezTo>
                    <a:cubicBezTo>
                      <a:pt x="4806" y="1"/>
                      <a:pt x="1" y="2278"/>
                      <a:pt x="1" y="5071"/>
                    </a:cubicBezTo>
                    <a:cubicBezTo>
                      <a:pt x="1" y="7865"/>
                      <a:pt x="4806" y="10142"/>
                      <a:pt x="10701" y="10142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7" name="Google Shape;257;p4"/>
              <p:cNvSpPr/>
              <p:nvPr/>
            </p:nvSpPr>
            <p:spPr>
              <a:xfrm>
                <a:off x="-1659200" y="3787988"/>
                <a:ext cx="465550" cy="203975"/>
              </a:xfrm>
              <a:custGeom>
                <a:avLst/>
                <a:gdLst/>
                <a:ahLst/>
                <a:cxnLst/>
                <a:rect l="l" t="t" r="r" b="b"/>
                <a:pathLst>
                  <a:path w="18622" h="8159" extrusionOk="0">
                    <a:moveTo>
                      <a:pt x="9304" y="8158"/>
                    </a:moveTo>
                    <a:cubicBezTo>
                      <a:pt x="14431" y="8158"/>
                      <a:pt x="18621" y="6328"/>
                      <a:pt x="18621" y="4079"/>
                    </a:cubicBezTo>
                    <a:cubicBezTo>
                      <a:pt x="18621" y="1830"/>
                      <a:pt x="14431" y="0"/>
                      <a:pt x="9304" y="0"/>
                    </a:cubicBezTo>
                    <a:cubicBezTo>
                      <a:pt x="4177" y="0"/>
                      <a:pt x="1" y="1830"/>
                      <a:pt x="1" y="4079"/>
                    </a:cubicBezTo>
                    <a:cubicBezTo>
                      <a:pt x="1" y="6328"/>
                      <a:pt x="4177" y="8158"/>
                      <a:pt x="9304" y="8158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8" name="Google Shape;258;p4"/>
              <p:cNvSpPr/>
              <p:nvPr/>
            </p:nvSpPr>
            <p:spPr>
              <a:xfrm>
                <a:off x="-1506225" y="3821163"/>
                <a:ext cx="159250" cy="137625"/>
              </a:xfrm>
              <a:custGeom>
                <a:avLst/>
                <a:gdLst/>
                <a:ahLst/>
                <a:cxnLst/>
                <a:rect l="l" t="t" r="r" b="b"/>
                <a:pathLst>
                  <a:path w="6370" h="5505" extrusionOk="0">
                    <a:moveTo>
                      <a:pt x="2738" y="978"/>
                    </a:moveTo>
                    <a:lnTo>
                      <a:pt x="2738" y="2040"/>
                    </a:lnTo>
                    <a:cubicBezTo>
                      <a:pt x="2570" y="2012"/>
                      <a:pt x="2431" y="1970"/>
                      <a:pt x="2319" y="1928"/>
                    </a:cubicBezTo>
                    <a:cubicBezTo>
                      <a:pt x="2235" y="1886"/>
                      <a:pt x="2165" y="1858"/>
                      <a:pt x="2095" y="1817"/>
                    </a:cubicBezTo>
                    <a:cubicBezTo>
                      <a:pt x="1970" y="1719"/>
                      <a:pt x="1900" y="1621"/>
                      <a:pt x="1900" y="1509"/>
                    </a:cubicBezTo>
                    <a:cubicBezTo>
                      <a:pt x="1900" y="1397"/>
                      <a:pt x="1970" y="1286"/>
                      <a:pt x="2123" y="1188"/>
                    </a:cubicBezTo>
                    <a:cubicBezTo>
                      <a:pt x="2179" y="1146"/>
                      <a:pt x="2249" y="1118"/>
                      <a:pt x="2319" y="1090"/>
                    </a:cubicBezTo>
                    <a:cubicBezTo>
                      <a:pt x="2431" y="1034"/>
                      <a:pt x="2570" y="1006"/>
                      <a:pt x="2738" y="978"/>
                    </a:cubicBezTo>
                    <a:close/>
                    <a:moveTo>
                      <a:pt x="3674" y="3046"/>
                    </a:moveTo>
                    <a:cubicBezTo>
                      <a:pt x="3897" y="3074"/>
                      <a:pt x="4079" y="3116"/>
                      <a:pt x="4233" y="3158"/>
                    </a:cubicBezTo>
                    <a:cubicBezTo>
                      <a:pt x="4344" y="3199"/>
                      <a:pt x="4442" y="3241"/>
                      <a:pt x="4526" y="3283"/>
                    </a:cubicBezTo>
                    <a:cubicBezTo>
                      <a:pt x="4694" y="3381"/>
                      <a:pt x="4777" y="3493"/>
                      <a:pt x="4777" y="3632"/>
                    </a:cubicBezTo>
                    <a:cubicBezTo>
                      <a:pt x="4777" y="3786"/>
                      <a:pt x="4680" y="3926"/>
                      <a:pt x="4470" y="4038"/>
                    </a:cubicBezTo>
                    <a:cubicBezTo>
                      <a:pt x="4400" y="4079"/>
                      <a:pt x="4316" y="4107"/>
                      <a:pt x="4233" y="4149"/>
                    </a:cubicBezTo>
                    <a:cubicBezTo>
                      <a:pt x="4065" y="4191"/>
                      <a:pt x="3883" y="4233"/>
                      <a:pt x="3674" y="4247"/>
                    </a:cubicBezTo>
                    <a:lnTo>
                      <a:pt x="3674" y="3046"/>
                    </a:lnTo>
                    <a:close/>
                    <a:moveTo>
                      <a:pt x="2738" y="1"/>
                    </a:moveTo>
                    <a:lnTo>
                      <a:pt x="2738" y="308"/>
                    </a:lnTo>
                    <a:cubicBezTo>
                      <a:pt x="2584" y="308"/>
                      <a:pt x="2445" y="322"/>
                      <a:pt x="2319" y="336"/>
                    </a:cubicBezTo>
                    <a:cubicBezTo>
                      <a:pt x="1760" y="392"/>
                      <a:pt x="1299" y="517"/>
                      <a:pt x="936" y="699"/>
                    </a:cubicBezTo>
                    <a:cubicBezTo>
                      <a:pt x="489" y="922"/>
                      <a:pt x="265" y="1216"/>
                      <a:pt x="265" y="1551"/>
                    </a:cubicBezTo>
                    <a:cubicBezTo>
                      <a:pt x="265" y="1886"/>
                      <a:pt x="461" y="2166"/>
                      <a:pt x="866" y="2389"/>
                    </a:cubicBezTo>
                    <a:cubicBezTo>
                      <a:pt x="1187" y="2585"/>
                      <a:pt x="1676" y="2738"/>
                      <a:pt x="2319" y="2850"/>
                    </a:cubicBezTo>
                    <a:cubicBezTo>
                      <a:pt x="2445" y="2878"/>
                      <a:pt x="2584" y="2892"/>
                      <a:pt x="2738" y="2920"/>
                    </a:cubicBezTo>
                    <a:lnTo>
                      <a:pt x="2738" y="4205"/>
                    </a:lnTo>
                    <a:cubicBezTo>
                      <a:pt x="2584" y="4177"/>
                      <a:pt x="2445" y="4121"/>
                      <a:pt x="2319" y="4066"/>
                    </a:cubicBezTo>
                    <a:cubicBezTo>
                      <a:pt x="2235" y="4038"/>
                      <a:pt x="2165" y="3996"/>
                      <a:pt x="2095" y="3954"/>
                    </a:cubicBezTo>
                    <a:cubicBezTo>
                      <a:pt x="1900" y="3828"/>
                      <a:pt x="1774" y="3688"/>
                      <a:pt x="1704" y="3521"/>
                    </a:cubicBezTo>
                    <a:lnTo>
                      <a:pt x="0" y="3605"/>
                    </a:lnTo>
                    <a:cubicBezTo>
                      <a:pt x="140" y="4010"/>
                      <a:pt x="433" y="4331"/>
                      <a:pt x="908" y="4554"/>
                    </a:cubicBezTo>
                    <a:cubicBezTo>
                      <a:pt x="1285" y="4722"/>
                      <a:pt x="1746" y="4848"/>
                      <a:pt x="2319" y="4918"/>
                    </a:cubicBezTo>
                    <a:cubicBezTo>
                      <a:pt x="2445" y="4932"/>
                      <a:pt x="2584" y="4946"/>
                      <a:pt x="2738" y="4946"/>
                    </a:cubicBezTo>
                    <a:lnTo>
                      <a:pt x="2738" y="5504"/>
                    </a:lnTo>
                    <a:lnTo>
                      <a:pt x="3674" y="5504"/>
                    </a:lnTo>
                    <a:lnTo>
                      <a:pt x="3674" y="4932"/>
                    </a:lnTo>
                    <a:cubicBezTo>
                      <a:pt x="3869" y="4918"/>
                      <a:pt x="4051" y="4904"/>
                      <a:pt x="4233" y="4876"/>
                    </a:cubicBezTo>
                    <a:cubicBezTo>
                      <a:pt x="4819" y="4792"/>
                      <a:pt x="5294" y="4666"/>
                      <a:pt x="5658" y="4471"/>
                    </a:cubicBezTo>
                    <a:cubicBezTo>
                      <a:pt x="6132" y="4205"/>
                      <a:pt x="6370" y="3898"/>
                      <a:pt x="6370" y="3521"/>
                    </a:cubicBezTo>
                    <a:cubicBezTo>
                      <a:pt x="6370" y="3185"/>
                      <a:pt x="6188" y="2920"/>
                      <a:pt x="5811" y="2711"/>
                    </a:cubicBezTo>
                    <a:cubicBezTo>
                      <a:pt x="5504" y="2529"/>
                      <a:pt x="4973" y="2389"/>
                      <a:pt x="4233" y="2264"/>
                    </a:cubicBezTo>
                    <a:cubicBezTo>
                      <a:pt x="4051" y="2236"/>
                      <a:pt x="3869" y="2208"/>
                      <a:pt x="3674" y="2194"/>
                    </a:cubicBezTo>
                    <a:lnTo>
                      <a:pt x="3674" y="978"/>
                    </a:lnTo>
                    <a:cubicBezTo>
                      <a:pt x="3911" y="1034"/>
                      <a:pt x="4093" y="1104"/>
                      <a:pt x="4233" y="1202"/>
                    </a:cubicBezTo>
                    <a:cubicBezTo>
                      <a:pt x="4330" y="1272"/>
                      <a:pt x="4414" y="1370"/>
                      <a:pt x="4456" y="1481"/>
                    </a:cubicBezTo>
                    <a:lnTo>
                      <a:pt x="6105" y="1370"/>
                    </a:lnTo>
                    <a:cubicBezTo>
                      <a:pt x="5993" y="1062"/>
                      <a:pt x="5727" y="825"/>
                      <a:pt x="5322" y="643"/>
                    </a:cubicBezTo>
                    <a:cubicBezTo>
                      <a:pt x="5029" y="503"/>
                      <a:pt x="4666" y="406"/>
                      <a:pt x="4233" y="350"/>
                    </a:cubicBezTo>
                    <a:cubicBezTo>
                      <a:pt x="4051" y="336"/>
                      <a:pt x="3869" y="308"/>
                      <a:pt x="3674" y="308"/>
                    </a:cubicBezTo>
                    <a:lnTo>
                      <a:pt x="3674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9" name="Google Shape;259;p4"/>
              <p:cNvSpPr/>
              <p:nvPr/>
            </p:nvSpPr>
            <p:spPr>
              <a:xfrm>
                <a:off x="-1760825" y="3745038"/>
                <a:ext cx="535400" cy="253550"/>
              </a:xfrm>
              <a:custGeom>
                <a:avLst/>
                <a:gdLst/>
                <a:ahLst/>
                <a:cxnLst/>
                <a:rect l="l" t="t" r="r" b="b"/>
                <a:pathLst>
                  <a:path w="21416" h="10142" extrusionOk="0">
                    <a:moveTo>
                      <a:pt x="10701" y="10142"/>
                    </a:moveTo>
                    <a:cubicBezTo>
                      <a:pt x="16610" y="10142"/>
                      <a:pt x="21415" y="7865"/>
                      <a:pt x="21415" y="5071"/>
                    </a:cubicBezTo>
                    <a:cubicBezTo>
                      <a:pt x="21415" y="2277"/>
                      <a:pt x="16610" y="0"/>
                      <a:pt x="10701" y="0"/>
                    </a:cubicBezTo>
                    <a:cubicBezTo>
                      <a:pt x="4806" y="0"/>
                      <a:pt x="1" y="2277"/>
                      <a:pt x="1" y="5071"/>
                    </a:cubicBezTo>
                    <a:cubicBezTo>
                      <a:pt x="1" y="7865"/>
                      <a:pt x="4806" y="10142"/>
                      <a:pt x="10701" y="10142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0" name="Google Shape;260;p4"/>
              <p:cNvSpPr/>
              <p:nvPr/>
            </p:nvSpPr>
            <p:spPr>
              <a:xfrm>
                <a:off x="-1760825" y="3819763"/>
                <a:ext cx="535400" cy="52075"/>
              </a:xfrm>
              <a:custGeom>
                <a:avLst/>
                <a:gdLst/>
                <a:ahLst/>
                <a:cxnLst/>
                <a:rect l="l" t="t" r="r" b="b"/>
                <a:pathLst>
                  <a:path w="21416" h="2083" extrusionOk="0">
                    <a:moveTo>
                      <a:pt x="1" y="2082"/>
                    </a:moveTo>
                    <a:lnTo>
                      <a:pt x="21415" y="2082"/>
                    </a:lnTo>
                    <a:lnTo>
                      <a:pt x="21415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1" name="Google Shape;261;p4"/>
              <p:cNvSpPr/>
              <p:nvPr/>
            </p:nvSpPr>
            <p:spPr>
              <a:xfrm>
                <a:off x="-1760825" y="3692988"/>
                <a:ext cx="535400" cy="253575"/>
              </a:xfrm>
              <a:custGeom>
                <a:avLst/>
                <a:gdLst/>
                <a:ahLst/>
                <a:cxnLst/>
                <a:rect l="l" t="t" r="r" b="b"/>
                <a:pathLst>
                  <a:path w="21416" h="10143" extrusionOk="0">
                    <a:moveTo>
                      <a:pt x="10701" y="10142"/>
                    </a:moveTo>
                    <a:cubicBezTo>
                      <a:pt x="16610" y="10142"/>
                      <a:pt x="21415" y="7865"/>
                      <a:pt x="21415" y="5072"/>
                    </a:cubicBezTo>
                    <a:cubicBezTo>
                      <a:pt x="21415" y="2278"/>
                      <a:pt x="16610" y="1"/>
                      <a:pt x="10701" y="1"/>
                    </a:cubicBezTo>
                    <a:cubicBezTo>
                      <a:pt x="4806" y="1"/>
                      <a:pt x="1" y="2278"/>
                      <a:pt x="1" y="5072"/>
                    </a:cubicBezTo>
                    <a:cubicBezTo>
                      <a:pt x="1" y="7865"/>
                      <a:pt x="4806" y="10142"/>
                      <a:pt x="10701" y="10142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2" name="Google Shape;262;p4"/>
              <p:cNvSpPr/>
              <p:nvPr/>
            </p:nvSpPr>
            <p:spPr>
              <a:xfrm>
                <a:off x="-1725900" y="3717788"/>
                <a:ext cx="465550" cy="203975"/>
              </a:xfrm>
              <a:custGeom>
                <a:avLst/>
                <a:gdLst/>
                <a:ahLst/>
                <a:cxnLst/>
                <a:rect l="l" t="t" r="r" b="b"/>
                <a:pathLst>
                  <a:path w="18622" h="8159" extrusionOk="0">
                    <a:moveTo>
                      <a:pt x="9304" y="8159"/>
                    </a:moveTo>
                    <a:cubicBezTo>
                      <a:pt x="14431" y="8159"/>
                      <a:pt x="18621" y="6329"/>
                      <a:pt x="18621" y="4080"/>
                    </a:cubicBezTo>
                    <a:cubicBezTo>
                      <a:pt x="18621" y="1831"/>
                      <a:pt x="14431" y="1"/>
                      <a:pt x="9304" y="1"/>
                    </a:cubicBezTo>
                    <a:cubicBezTo>
                      <a:pt x="4177" y="1"/>
                      <a:pt x="1" y="1831"/>
                      <a:pt x="1" y="4080"/>
                    </a:cubicBezTo>
                    <a:cubicBezTo>
                      <a:pt x="1" y="6329"/>
                      <a:pt x="4177" y="8159"/>
                      <a:pt x="9304" y="8159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3" name="Google Shape;263;p4"/>
              <p:cNvSpPr/>
              <p:nvPr/>
            </p:nvSpPr>
            <p:spPr>
              <a:xfrm>
                <a:off x="-1572600" y="3750963"/>
                <a:ext cx="158925" cy="137625"/>
              </a:xfrm>
              <a:custGeom>
                <a:avLst/>
                <a:gdLst/>
                <a:ahLst/>
                <a:cxnLst/>
                <a:rect l="l" t="t" r="r" b="b"/>
                <a:pathLst>
                  <a:path w="6357" h="5505" extrusionOk="0">
                    <a:moveTo>
                      <a:pt x="2725" y="979"/>
                    </a:moveTo>
                    <a:lnTo>
                      <a:pt x="2725" y="2040"/>
                    </a:lnTo>
                    <a:cubicBezTo>
                      <a:pt x="2557" y="2012"/>
                      <a:pt x="2418" y="1970"/>
                      <a:pt x="2306" y="1915"/>
                    </a:cubicBezTo>
                    <a:cubicBezTo>
                      <a:pt x="2222" y="1887"/>
                      <a:pt x="2152" y="1845"/>
                      <a:pt x="2082" y="1817"/>
                    </a:cubicBezTo>
                    <a:cubicBezTo>
                      <a:pt x="1957" y="1719"/>
                      <a:pt x="1887" y="1621"/>
                      <a:pt x="1887" y="1509"/>
                    </a:cubicBezTo>
                    <a:cubicBezTo>
                      <a:pt x="1887" y="1398"/>
                      <a:pt x="1957" y="1286"/>
                      <a:pt x="2110" y="1188"/>
                    </a:cubicBezTo>
                    <a:cubicBezTo>
                      <a:pt x="2166" y="1146"/>
                      <a:pt x="2236" y="1118"/>
                      <a:pt x="2306" y="1090"/>
                    </a:cubicBezTo>
                    <a:cubicBezTo>
                      <a:pt x="2418" y="1034"/>
                      <a:pt x="2557" y="993"/>
                      <a:pt x="2725" y="979"/>
                    </a:cubicBezTo>
                    <a:close/>
                    <a:moveTo>
                      <a:pt x="3661" y="3046"/>
                    </a:moveTo>
                    <a:cubicBezTo>
                      <a:pt x="3884" y="3074"/>
                      <a:pt x="4066" y="3116"/>
                      <a:pt x="4220" y="3158"/>
                    </a:cubicBezTo>
                    <a:cubicBezTo>
                      <a:pt x="4331" y="3200"/>
                      <a:pt x="4429" y="3228"/>
                      <a:pt x="4513" y="3283"/>
                    </a:cubicBezTo>
                    <a:cubicBezTo>
                      <a:pt x="4681" y="3381"/>
                      <a:pt x="4764" y="3493"/>
                      <a:pt x="4764" y="3633"/>
                    </a:cubicBezTo>
                    <a:cubicBezTo>
                      <a:pt x="4764" y="3786"/>
                      <a:pt x="4667" y="3926"/>
                      <a:pt x="4457" y="4038"/>
                    </a:cubicBezTo>
                    <a:cubicBezTo>
                      <a:pt x="4387" y="4080"/>
                      <a:pt x="4303" y="4108"/>
                      <a:pt x="4220" y="4150"/>
                    </a:cubicBezTo>
                    <a:cubicBezTo>
                      <a:pt x="4052" y="4191"/>
                      <a:pt x="3870" y="4233"/>
                      <a:pt x="3661" y="4247"/>
                    </a:cubicBezTo>
                    <a:lnTo>
                      <a:pt x="3661" y="3046"/>
                    </a:lnTo>
                    <a:close/>
                    <a:moveTo>
                      <a:pt x="2725" y="1"/>
                    </a:moveTo>
                    <a:lnTo>
                      <a:pt x="2725" y="308"/>
                    </a:lnTo>
                    <a:cubicBezTo>
                      <a:pt x="2571" y="308"/>
                      <a:pt x="2432" y="322"/>
                      <a:pt x="2306" y="336"/>
                    </a:cubicBezTo>
                    <a:cubicBezTo>
                      <a:pt x="1747" y="392"/>
                      <a:pt x="1286" y="518"/>
                      <a:pt x="923" y="699"/>
                    </a:cubicBezTo>
                    <a:cubicBezTo>
                      <a:pt x="476" y="923"/>
                      <a:pt x="252" y="1216"/>
                      <a:pt x="252" y="1551"/>
                    </a:cubicBezTo>
                    <a:cubicBezTo>
                      <a:pt x="252" y="1873"/>
                      <a:pt x="448" y="2166"/>
                      <a:pt x="853" y="2389"/>
                    </a:cubicBezTo>
                    <a:cubicBezTo>
                      <a:pt x="1174" y="2585"/>
                      <a:pt x="1663" y="2739"/>
                      <a:pt x="2306" y="2850"/>
                    </a:cubicBezTo>
                    <a:cubicBezTo>
                      <a:pt x="2432" y="2878"/>
                      <a:pt x="2571" y="2892"/>
                      <a:pt x="2725" y="2920"/>
                    </a:cubicBezTo>
                    <a:lnTo>
                      <a:pt x="2725" y="4205"/>
                    </a:lnTo>
                    <a:cubicBezTo>
                      <a:pt x="2571" y="4178"/>
                      <a:pt x="2432" y="4122"/>
                      <a:pt x="2306" y="4066"/>
                    </a:cubicBezTo>
                    <a:cubicBezTo>
                      <a:pt x="2222" y="4038"/>
                      <a:pt x="2152" y="3996"/>
                      <a:pt x="2082" y="3954"/>
                    </a:cubicBezTo>
                    <a:cubicBezTo>
                      <a:pt x="1887" y="3828"/>
                      <a:pt x="1761" y="3689"/>
                      <a:pt x="1691" y="3521"/>
                    </a:cubicBezTo>
                    <a:lnTo>
                      <a:pt x="1" y="3605"/>
                    </a:lnTo>
                    <a:cubicBezTo>
                      <a:pt x="127" y="4010"/>
                      <a:pt x="420" y="4331"/>
                      <a:pt x="895" y="4555"/>
                    </a:cubicBezTo>
                    <a:cubicBezTo>
                      <a:pt x="1272" y="4722"/>
                      <a:pt x="1747" y="4848"/>
                      <a:pt x="2306" y="4904"/>
                    </a:cubicBezTo>
                    <a:cubicBezTo>
                      <a:pt x="2432" y="4932"/>
                      <a:pt x="2571" y="4932"/>
                      <a:pt x="2725" y="4946"/>
                    </a:cubicBezTo>
                    <a:lnTo>
                      <a:pt x="2725" y="5505"/>
                    </a:lnTo>
                    <a:lnTo>
                      <a:pt x="3661" y="5505"/>
                    </a:lnTo>
                    <a:lnTo>
                      <a:pt x="3661" y="4932"/>
                    </a:lnTo>
                    <a:cubicBezTo>
                      <a:pt x="3856" y="4918"/>
                      <a:pt x="4038" y="4904"/>
                      <a:pt x="4220" y="4876"/>
                    </a:cubicBezTo>
                    <a:cubicBezTo>
                      <a:pt x="4806" y="4792"/>
                      <a:pt x="5281" y="4652"/>
                      <a:pt x="5644" y="4457"/>
                    </a:cubicBezTo>
                    <a:cubicBezTo>
                      <a:pt x="6119" y="4205"/>
                      <a:pt x="6357" y="3898"/>
                      <a:pt x="6357" y="3521"/>
                    </a:cubicBezTo>
                    <a:cubicBezTo>
                      <a:pt x="6357" y="3186"/>
                      <a:pt x="6175" y="2920"/>
                      <a:pt x="5798" y="2711"/>
                    </a:cubicBezTo>
                    <a:cubicBezTo>
                      <a:pt x="5491" y="2529"/>
                      <a:pt x="4960" y="2389"/>
                      <a:pt x="4220" y="2264"/>
                    </a:cubicBezTo>
                    <a:cubicBezTo>
                      <a:pt x="4038" y="2236"/>
                      <a:pt x="3856" y="2208"/>
                      <a:pt x="3661" y="2180"/>
                    </a:cubicBezTo>
                    <a:lnTo>
                      <a:pt x="3661" y="979"/>
                    </a:lnTo>
                    <a:cubicBezTo>
                      <a:pt x="3898" y="1034"/>
                      <a:pt x="4080" y="1104"/>
                      <a:pt x="4220" y="1202"/>
                    </a:cubicBezTo>
                    <a:cubicBezTo>
                      <a:pt x="4331" y="1272"/>
                      <a:pt x="4401" y="1370"/>
                      <a:pt x="4443" y="1481"/>
                    </a:cubicBezTo>
                    <a:lnTo>
                      <a:pt x="6091" y="1370"/>
                    </a:lnTo>
                    <a:cubicBezTo>
                      <a:pt x="5980" y="1062"/>
                      <a:pt x="5714" y="825"/>
                      <a:pt x="5309" y="629"/>
                    </a:cubicBezTo>
                    <a:cubicBezTo>
                      <a:pt x="5016" y="504"/>
                      <a:pt x="4653" y="406"/>
                      <a:pt x="4220" y="350"/>
                    </a:cubicBezTo>
                    <a:cubicBezTo>
                      <a:pt x="4038" y="336"/>
                      <a:pt x="3856" y="308"/>
                      <a:pt x="3661" y="308"/>
                    </a:cubicBezTo>
                    <a:lnTo>
                      <a:pt x="3661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4" name="Google Shape;264;p4"/>
              <p:cNvSpPr/>
              <p:nvPr/>
            </p:nvSpPr>
            <p:spPr>
              <a:xfrm>
                <a:off x="-1640000" y="3653538"/>
                <a:ext cx="535750" cy="253550"/>
              </a:xfrm>
              <a:custGeom>
                <a:avLst/>
                <a:gdLst/>
                <a:ahLst/>
                <a:cxnLst/>
                <a:rect l="l" t="t" r="r" b="b"/>
                <a:pathLst>
                  <a:path w="21430" h="10142" extrusionOk="0">
                    <a:moveTo>
                      <a:pt x="10715" y="10142"/>
                    </a:moveTo>
                    <a:cubicBezTo>
                      <a:pt x="16610" y="10142"/>
                      <a:pt x="21429" y="7865"/>
                      <a:pt x="21429" y="5071"/>
                    </a:cubicBezTo>
                    <a:cubicBezTo>
                      <a:pt x="21429" y="2277"/>
                      <a:pt x="16610" y="0"/>
                      <a:pt x="10715" y="0"/>
                    </a:cubicBezTo>
                    <a:cubicBezTo>
                      <a:pt x="4820" y="0"/>
                      <a:pt x="1" y="2277"/>
                      <a:pt x="1" y="5071"/>
                    </a:cubicBezTo>
                    <a:cubicBezTo>
                      <a:pt x="1" y="7865"/>
                      <a:pt x="4820" y="10142"/>
                      <a:pt x="10715" y="10142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5" name="Google Shape;265;p4"/>
              <p:cNvSpPr/>
              <p:nvPr/>
            </p:nvSpPr>
            <p:spPr>
              <a:xfrm>
                <a:off x="-1640000" y="3728263"/>
                <a:ext cx="535750" cy="52075"/>
              </a:xfrm>
              <a:custGeom>
                <a:avLst/>
                <a:gdLst/>
                <a:ahLst/>
                <a:cxnLst/>
                <a:rect l="l" t="t" r="r" b="b"/>
                <a:pathLst>
                  <a:path w="21430" h="2083" extrusionOk="0">
                    <a:moveTo>
                      <a:pt x="1" y="2082"/>
                    </a:moveTo>
                    <a:lnTo>
                      <a:pt x="21429" y="2082"/>
                    </a:lnTo>
                    <a:lnTo>
                      <a:pt x="21429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6" name="Google Shape;266;p4"/>
              <p:cNvSpPr/>
              <p:nvPr/>
            </p:nvSpPr>
            <p:spPr>
              <a:xfrm>
                <a:off x="-1640000" y="3601513"/>
                <a:ext cx="535750" cy="253550"/>
              </a:xfrm>
              <a:custGeom>
                <a:avLst/>
                <a:gdLst/>
                <a:ahLst/>
                <a:cxnLst/>
                <a:rect l="l" t="t" r="r" b="b"/>
                <a:pathLst>
                  <a:path w="21430" h="10142" extrusionOk="0">
                    <a:moveTo>
                      <a:pt x="10715" y="10142"/>
                    </a:moveTo>
                    <a:cubicBezTo>
                      <a:pt x="16610" y="10142"/>
                      <a:pt x="21429" y="7865"/>
                      <a:pt x="21429" y="5071"/>
                    </a:cubicBezTo>
                    <a:cubicBezTo>
                      <a:pt x="21429" y="2277"/>
                      <a:pt x="16610" y="0"/>
                      <a:pt x="10715" y="0"/>
                    </a:cubicBezTo>
                    <a:cubicBezTo>
                      <a:pt x="4820" y="0"/>
                      <a:pt x="1" y="2277"/>
                      <a:pt x="1" y="5071"/>
                    </a:cubicBezTo>
                    <a:cubicBezTo>
                      <a:pt x="1" y="7865"/>
                      <a:pt x="4820" y="10142"/>
                      <a:pt x="10715" y="10142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7" name="Google Shape;267;p4"/>
              <p:cNvSpPr/>
              <p:nvPr/>
            </p:nvSpPr>
            <p:spPr>
              <a:xfrm>
                <a:off x="-1604725" y="3626288"/>
                <a:ext cx="465550" cy="203975"/>
              </a:xfrm>
              <a:custGeom>
                <a:avLst/>
                <a:gdLst/>
                <a:ahLst/>
                <a:cxnLst/>
                <a:rect l="l" t="t" r="r" b="b"/>
                <a:pathLst>
                  <a:path w="18622" h="8159" extrusionOk="0">
                    <a:moveTo>
                      <a:pt x="9304" y="8159"/>
                    </a:moveTo>
                    <a:cubicBezTo>
                      <a:pt x="14431" y="8159"/>
                      <a:pt x="18621" y="6329"/>
                      <a:pt x="18621" y="4080"/>
                    </a:cubicBezTo>
                    <a:cubicBezTo>
                      <a:pt x="18621" y="1831"/>
                      <a:pt x="14431" y="1"/>
                      <a:pt x="9304" y="1"/>
                    </a:cubicBezTo>
                    <a:cubicBezTo>
                      <a:pt x="4178" y="1"/>
                      <a:pt x="1" y="1831"/>
                      <a:pt x="1" y="4080"/>
                    </a:cubicBezTo>
                    <a:cubicBezTo>
                      <a:pt x="1" y="6329"/>
                      <a:pt x="4178" y="8159"/>
                      <a:pt x="9304" y="8159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8" name="Google Shape;268;p4"/>
              <p:cNvSpPr/>
              <p:nvPr/>
            </p:nvSpPr>
            <p:spPr>
              <a:xfrm>
                <a:off x="-1451750" y="3659463"/>
                <a:ext cx="159275" cy="137625"/>
              </a:xfrm>
              <a:custGeom>
                <a:avLst/>
                <a:gdLst/>
                <a:ahLst/>
                <a:cxnLst/>
                <a:rect l="l" t="t" r="r" b="b"/>
                <a:pathLst>
                  <a:path w="6371" h="5505" extrusionOk="0">
                    <a:moveTo>
                      <a:pt x="2738" y="979"/>
                    </a:moveTo>
                    <a:lnTo>
                      <a:pt x="2738" y="2040"/>
                    </a:lnTo>
                    <a:cubicBezTo>
                      <a:pt x="2571" y="2012"/>
                      <a:pt x="2431" y="1971"/>
                      <a:pt x="2319" y="1915"/>
                    </a:cubicBezTo>
                    <a:cubicBezTo>
                      <a:pt x="2235" y="1887"/>
                      <a:pt x="2151" y="1859"/>
                      <a:pt x="2096" y="1817"/>
                    </a:cubicBezTo>
                    <a:cubicBezTo>
                      <a:pt x="1956" y="1719"/>
                      <a:pt x="1886" y="1621"/>
                      <a:pt x="1886" y="1510"/>
                    </a:cubicBezTo>
                    <a:cubicBezTo>
                      <a:pt x="1886" y="1398"/>
                      <a:pt x="1970" y="1286"/>
                      <a:pt x="2124" y="1188"/>
                    </a:cubicBezTo>
                    <a:cubicBezTo>
                      <a:pt x="2179" y="1146"/>
                      <a:pt x="2235" y="1118"/>
                      <a:pt x="2319" y="1090"/>
                    </a:cubicBezTo>
                    <a:cubicBezTo>
                      <a:pt x="2431" y="1035"/>
                      <a:pt x="2571" y="1007"/>
                      <a:pt x="2738" y="979"/>
                    </a:cubicBezTo>
                    <a:close/>
                    <a:moveTo>
                      <a:pt x="3674" y="3046"/>
                    </a:moveTo>
                    <a:cubicBezTo>
                      <a:pt x="3898" y="3074"/>
                      <a:pt x="4079" y="3116"/>
                      <a:pt x="4233" y="3158"/>
                    </a:cubicBezTo>
                    <a:cubicBezTo>
                      <a:pt x="4345" y="3200"/>
                      <a:pt x="4442" y="3242"/>
                      <a:pt x="4526" y="3284"/>
                    </a:cubicBezTo>
                    <a:cubicBezTo>
                      <a:pt x="4694" y="3381"/>
                      <a:pt x="4778" y="3493"/>
                      <a:pt x="4778" y="3633"/>
                    </a:cubicBezTo>
                    <a:cubicBezTo>
                      <a:pt x="4778" y="3787"/>
                      <a:pt x="4680" y="3926"/>
                      <a:pt x="4470" y="4038"/>
                    </a:cubicBezTo>
                    <a:cubicBezTo>
                      <a:pt x="4400" y="4080"/>
                      <a:pt x="4317" y="4108"/>
                      <a:pt x="4233" y="4150"/>
                    </a:cubicBezTo>
                    <a:cubicBezTo>
                      <a:pt x="4065" y="4192"/>
                      <a:pt x="3884" y="4234"/>
                      <a:pt x="3674" y="4247"/>
                    </a:cubicBezTo>
                    <a:lnTo>
                      <a:pt x="3674" y="3046"/>
                    </a:lnTo>
                    <a:close/>
                    <a:moveTo>
                      <a:pt x="2738" y="1"/>
                    </a:moveTo>
                    <a:lnTo>
                      <a:pt x="2738" y="308"/>
                    </a:lnTo>
                    <a:cubicBezTo>
                      <a:pt x="2584" y="308"/>
                      <a:pt x="2445" y="322"/>
                      <a:pt x="2319" y="336"/>
                    </a:cubicBezTo>
                    <a:cubicBezTo>
                      <a:pt x="1760" y="392"/>
                      <a:pt x="1299" y="518"/>
                      <a:pt x="936" y="699"/>
                    </a:cubicBezTo>
                    <a:cubicBezTo>
                      <a:pt x="489" y="923"/>
                      <a:pt x="266" y="1216"/>
                      <a:pt x="266" y="1551"/>
                    </a:cubicBezTo>
                    <a:cubicBezTo>
                      <a:pt x="266" y="1887"/>
                      <a:pt x="461" y="2166"/>
                      <a:pt x="866" y="2390"/>
                    </a:cubicBezTo>
                    <a:cubicBezTo>
                      <a:pt x="1188" y="2585"/>
                      <a:pt x="1677" y="2739"/>
                      <a:pt x="2319" y="2851"/>
                    </a:cubicBezTo>
                    <a:cubicBezTo>
                      <a:pt x="2445" y="2879"/>
                      <a:pt x="2584" y="2892"/>
                      <a:pt x="2738" y="2920"/>
                    </a:cubicBezTo>
                    <a:lnTo>
                      <a:pt x="2738" y="4206"/>
                    </a:lnTo>
                    <a:cubicBezTo>
                      <a:pt x="2584" y="4178"/>
                      <a:pt x="2445" y="4122"/>
                      <a:pt x="2319" y="4066"/>
                    </a:cubicBezTo>
                    <a:cubicBezTo>
                      <a:pt x="2235" y="4038"/>
                      <a:pt x="2165" y="3996"/>
                      <a:pt x="2096" y="3954"/>
                    </a:cubicBezTo>
                    <a:cubicBezTo>
                      <a:pt x="1900" y="3828"/>
                      <a:pt x="1774" y="3689"/>
                      <a:pt x="1704" y="3521"/>
                    </a:cubicBezTo>
                    <a:lnTo>
                      <a:pt x="0" y="3605"/>
                    </a:lnTo>
                    <a:cubicBezTo>
                      <a:pt x="140" y="4010"/>
                      <a:pt x="433" y="4331"/>
                      <a:pt x="908" y="4555"/>
                    </a:cubicBezTo>
                    <a:cubicBezTo>
                      <a:pt x="1285" y="4722"/>
                      <a:pt x="1746" y="4848"/>
                      <a:pt x="2319" y="4918"/>
                    </a:cubicBezTo>
                    <a:cubicBezTo>
                      <a:pt x="2445" y="4932"/>
                      <a:pt x="2584" y="4932"/>
                      <a:pt x="2738" y="4946"/>
                    </a:cubicBezTo>
                    <a:lnTo>
                      <a:pt x="2738" y="5505"/>
                    </a:lnTo>
                    <a:lnTo>
                      <a:pt x="3674" y="5505"/>
                    </a:lnTo>
                    <a:lnTo>
                      <a:pt x="3674" y="4932"/>
                    </a:lnTo>
                    <a:cubicBezTo>
                      <a:pt x="3870" y="4918"/>
                      <a:pt x="4051" y="4904"/>
                      <a:pt x="4233" y="4876"/>
                    </a:cubicBezTo>
                    <a:cubicBezTo>
                      <a:pt x="4820" y="4792"/>
                      <a:pt x="5294" y="4667"/>
                      <a:pt x="5658" y="4457"/>
                    </a:cubicBezTo>
                    <a:cubicBezTo>
                      <a:pt x="6133" y="4206"/>
                      <a:pt x="6370" y="3898"/>
                      <a:pt x="6370" y="3521"/>
                    </a:cubicBezTo>
                    <a:cubicBezTo>
                      <a:pt x="6370" y="3186"/>
                      <a:pt x="6175" y="2920"/>
                      <a:pt x="5797" y="2711"/>
                    </a:cubicBezTo>
                    <a:cubicBezTo>
                      <a:pt x="5504" y="2529"/>
                      <a:pt x="4973" y="2390"/>
                      <a:pt x="4233" y="2264"/>
                    </a:cubicBezTo>
                    <a:cubicBezTo>
                      <a:pt x="4051" y="2236"/>
                      <a:pt x="3870" y="2208"/>
                      <a:pt x="3674" y="2194"/>
                    </a:cubicBezTo>
                    <a:lnTo>
                      <a:pt x="3674" y="979"/>
                    </a:lnTo>
                    <a:cubicBezTo>
                      <a:pt x="3912" y="1035"/>
                      <a:pt x="4093" y="1104"/>
                      <a:pt x="4233" y="1202"/>
                    </a:cubicBezTo>
                    <a:cubicBezTo>
                      <a:pt x="4331" y="1272"/>
                      <a:pt x="4414" y="1370"/>
                      <a:pt x="4456" y="1482"/>
                    </a:cubicBezTo>
                    <a:lnTo>
                      <a:pt x="6105" y="1370"/>
                    </a:lnTo>
                    <a:cubicBezTo>
                      <a:pt x="5993" y="1063"/>
                      <a:pt x="5728" y="825"/>
                      <a:pt x="5322" y="643"/>
                    </a:cubicBezTo>
                    <a:cubicBezTo>
                      <a:pt x="5029" y="504"/>
                      <a:pt x="4666" y="406"/>
                      <a:pt x="4233" y="350"/>
                    </a:cubicBezTo>
                    <a:cubicBezTo>
                      <a:pt x="4051" y="336"/>
                      <a:pt x="3870" y="308"/>
                      <a:pt x="3674" y="308"/>
                    </a:cubicBezTo>
                    <a:lnTo>
                      <a:pt x="3674" y="1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9" name="Google Shape;269;p4"/>
              <p:cNvSpPr/>
              <p:nvPr/>
            </p:nvSpPr>
            <p:spPr>
              <a:xfrm>
                <a:off x="-1292850" y="4165838"/>
                <a:ext cx="535375" cy="535400"/>
              </a:xfrm>
              <a:custGeom>
                <a:avLst/>
                <a:gdLst/>
                <a:ahLst/>
                <a:cxnLst/>
                <a:rect l="l" t="t" r="r" b="b"/>
                <a:pathLst>
                  <a:path w="21415" h="21416" extrusionOk="0">
                    <a:moveTo>
                      <a:pt x="10700" y="21415"/>
                    </a:moveTo>
                    <a:cubicBezTo>
                      <a:pt x="16609" y="21415"/>
                      <a:pt x="21415" y="16610"/>
                      <a:pt x="21415" y="10715"/>
                    </a:cubicBezTo>
                    <a:cubicBezTo>
                      <a:pt x="21415" y="4806"/>
                      <a:pt x="16609" y="1"/>
                      <a:pt x="10700" y="1"/>
                    </a:cubicBezTo>
                    <a:cubicBezTo>
                      <a:pt x="4805" y="1"/>
                      <a:pt x="0" y="4806"/>
                      <a:pt x="0" y="10715"/>
                    </a:cubicBezTo>
                    <a:cubicBezTo>
                      <a:pt x="0" y="16610"/>
                      <a:pt x="4805" y="21415"/>
                      <a:pt x="10700" y="21415"/>
                    </a:cubicBez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0" name="Google Shape;270;p4"/>
              <p:cNvSpPr/>
              <p:nvPr/>
            </p:nvSpPr>
            <p:spPr>
              <a:xfrm>
                <a:off x="-1240825" y="4217888"/>
                <a:ext cx="431325" cy="431300"/>
              </a:xfrm>
              <a:custGeom>
                <a:avLst/>
                <a:gdLst/>
                <a:ahLst/>
                <a:cxnLst/>
                <a:rect l="l" t="t" r="r" b="b"/>
                <a:pathLst>
                  <a:path w="17253" h="17252" extrusionOk="0">
                    <a:moveTo>
                      <a:pt x="8619" y="17252"/>
                    </a:moveTo>
                    <a:cubicBezTo>
                      <a:pt x="13383" y="17252"/>
                      <a:pt x="17252" y="13383"/>
                      <a:pt x="17252" y="8633"/>
                    </a:cubicBezTo>
                    <a:cubicBezTo>
                      <a:pt x="17252" y="3870"/>
                      <a:pt x="13383" y="0"/>
                      <a:pt x="8619" y="0"/>
                    </a:cubicBezTo>
                    <a:cubicBezTo>
                      <a:pt x="3870" y="0"/>
                      <a:pt x="1" y="3870"/>
                      <a:pt x="1" y="8633"/>
                    </a:cubicBezTo>
                    <a:cubicBezTo>
                      <a:pt x="1" y="13383"/>
                      <a:pt x="3870" y="17252"/>
                      <a:pt x="8619" y="17252"/>
                    </a:cubicBezTo>
                    <a:close/>
                  </a:path>
                </a:pathLst>
              </a:custGeom>
              <a:solidFill>
                <a:srgbClr val="FFD5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1" name="Google Shape;271;p4"/>
              <p:cNvSpPr/>
              <p:nvPr/>
            </p:nvSpPr>
            <p:spPr>
              <a:xfrm>
                <a:off x="-1104625" y="4288088"/>
                <a:ext cx="158925" cy="290925"/>
              </a:xfrm>
              <a:custGeom>
                <a:avLst/>
                <a:gdLst/>
                <a:ahLst/>
                <a:cxnLst/>
                <a:rect l="l" t="t" r="r" b="b"/>
                <a:pathLst>
                  <a:path w="6357" h="11637" extrusionOk="0">
                    <a:moveTo>
                      <a:pt x="2724" y="2053"/>
                    </a:moveTo>
                    <a:lnTo>
                      <a:pt x="2724" y="4316"/>
                    </a:lnTo>
                    <a:cubicBezTo>
                      <a:pt x="2557" y="4247"/>
                      <a:pt x="2417" y="4163"/>
                      <a:pt x="2305" y="4065"/>
                    </a:cubicBezTo>
                    <a:cubicBezTo>
                      <a:pt x="2221" y="3995"/>
                      <a:pt x="2152" y="3911"/>
                      <a:pt x="2096" y="3828"/>
                    </a:cubicBezTo>
                    <a:cubicBezTo>
                      <a:pt x="1956" y="3632"/>
                      <a:pt x="1886" y="3422"/>
                      <a:pt x="1886" y="3199"/>
                    </a:cubicBezTo>
                    <a:cubicBezTo>
                      <a:pt x="1886" y="2947"/>
                      <a:pt x="1956" y="2710"/>
                      <a:pt x="2110" y="2500"/>
                    </a:cubicBezTo>
                    <a:cubicBezTo>
                      <a:pt x="2166" y="2431"/>
                      <a:pt x="2235" y="2361"/>
                      <a:pt x="2305" y="2291"/>
                    </a:cubicBezTo>
                    <a:cubicBezTo>
                      <a:pt x="2417" y="2193"/>
                      <a:pt x="2557" y="2109"/>
                      <a:pt x="2724" y="2053"/>
                    </a:cubicBezTo>
                    <a:close/>
                    <a:moveTo>
                      <a:pt x="3660" y="6454"/>
                    </a:moveTo>
                    <a:cubicBezTo>
                      <a:pt x="3884" y="6510"/>
                      <a:pt x="4065" y="6593"/>
                      <a:pt x="4219" y="6677"/>
                    </a:cubicBezTo>
                    <a:cubicBezTo>
                      <a:pt x="4331" y="6761"/>
                      <a:pt x="4429" y="6845"/>
                      <a:pt x="4512" y="6929"/>
                    </a:cubicBezTo>
                    <a:cubicBezTo>
                      <a:pt x="4680" y="7138"/>
                      <a:pt x="4764" y="7390"/>
                      <a:pt x="4764" y="7683"/>
                    </a:cubicBezTo>
                    <a:cubicBezTo>
                      <a:pt x="4764" y="8004"/>
                      <a:pt x="4666" y="8298"/>
                      <a:pt x="4457" y="8535"/>
                    </a:cubicBezTo>
                    <a:cubicBezTo>
                      <a:pt x="4387" y="8619"/>
                      <a:pt x="4303" y="8689"/>
                      <a:pt x="4219" y="8759"/>
                    </a:cubicBezTo>
                    <a:cubicBezTo>
                      <a:pt x="4051" y="8870"/>
                      <a:pt x="3870" y="8940"/>
                      <a:pt x="3660" y="8982"/>
                    </a:cubicBezTo>
                    <a:lnTo>
                      <a:pt x="3660" y="6454"/>
                    </a:lnTo>
                    <a:close/>
                    <a:moveTo>
                      <a:pt x="2724" y="0"/>
                    </a:moveTo>
                    <a:lnTo>
                      <a:pt x="2724" y="643"/>
                    </a:lnTo>
                    <a:cubicBezTo>
                      <a:pt x="2571" y="657"/>
                      <a:pt x="2431" y="671"/>
                      <a:pt x="2305" y="712"/>
                    </a:cubicBezTo>
                    <a:cubicBezTo>
                      <a:pt x="1747" y="838"/>
                      <a:pt x="1286" y="1090"/>
                      <a:pt x="922" y="1481"/>
                    </a:cubicBezTo>
                    <a:cubicBezTo>
                      <a:pt x="475" y="1956"/>
                      <a:pt x="252" y="2556"/>
                      <a:pt x="252" y="3269"/>
                    </a:cubicBezTo>
                    <a:cubicBezTo>
                      <a:pt x="252" y="3967"/>
                      <a:pt x="447" y="4568"/>
                      <a:pt x="853" y="5057"/>
                    </a:cubicBezTo>
                    <a:cubicBezTo>
                      <a:pt x="1174" y="5476"/>
                      <a:pt x="1663" y="5797"/>
                      <a:pt x="2305" y="6035"/>
                    </a:cubicBezTo>
                    <a:cubicBezTo>
                      <a:pt x="2431" y="6077"/>
                      <a:pt x="2571" y="6132"/>
                      <a:pt x="2724" y="6174"/>
                    </a:cubicBezTo>
                    <a:lnTo>
                      <a:pt x="2724" y="8898"/>
                    </a:lnTo>
                    <a:cubicBezTo>
                      <a:pt x="2571" y="8828"/>
                      <a:pt x="2431" y="8717"/>
                      <a:pt x="2305" y="8591"/>
                    </a:cubicBezTo>
                    <a:cubicBezTo>
                      <a:pt x="2221" y="8521"/>
                      <a:pt x="2152" y="8437"/>
                      <a:pt x="2082" y="8353"/>
                    </a:cubicBezTo>
                    <a:cubicBezTo>
                      <a:pt x="1900" y="8102"/>
                      <a:pt x="1761" y="7795"/>
                      <a:pt x="1691" y="7445"/>
                    </a:cubicBezTo>
                    <a:lnTo>
                      <a:pt x="0" y="7627"/>
                    </a:lnTo>
                    <a:cubicBezTo>
                      <a:pt x="126" y="8493"/>
                      <a:pt x="419" y="9150"/>
                      <a:pt x="894" y="9611"/>
                    </a:cubicBezTo>
                    <a:cubicBezTo>
                      <a:pt x="1272" y="9988"/>
                      <a:pt x="1747" y="10253"/>
                      <a:pt x="2305" y="10379"/>
                    </a:cubicBezTo>
                    <a:cubicBezTo>
                      <a:pt x="2431" y="10407"/>
                      <a:pt x="2571" y="10435"/>
                      <a:pt x="2724" y="10449"/>
                    </a:cubicBezTo>
                    <a:lnTo>
                      <a:pt x="2724" y="11636"/>
                    </a:lnTo>
                    <a:lnTo>
                      <a:pt x="3660" y="11636"/>
                    </a:lnTo>
                    <a:lnTo>
                      <a:pt x="3660" y="10421"/>
                    </a:lnTo>
                    <a:cubicBezTo>
                      <a:pt x="3856" y="10393"/>
                      <a:pt x="4037" y="10351"/>
                      <a:pt x="4219" y="10309"/>
                    </a:cubicBezTo>
                    <a:cubicBezTo>
                      <a:pt x="4806" y="10142"/>
                      <a:pt x="5281" y="9848"/>
                      <a:pt x="5644" y="9429"/>
                    </a:cubicBezTo>
                    <a:cubicBezTo>
                      <a:pt x="6119" y="8898"/>
                      <a:pt x="6356" y="8228"/>
                      <a:pt x="6356" y="7445"/>
                    </a:cubicBezTo>
                    <a:cubicBezTo>
                      <a:pt x="6356" y="6747"/>
                      <a:pt x="6175" y="6174"/>
                      <a:pt x="5798" y="5727"/>
                    </a:cubicBezTo>
                    <a:cubicBezTo>
                      <a:pt x="5490" y="5350"/>
                      <a:pt x="4959" y="5043"/>
                      <a:pt x="4219" y="4791"/>
                    </a:cubicBezTo>
                    <a:cubicBezTo>
                      <a:pt x="4037" y="4736"/>
                      <a:pt x="3856" y="4680"/>
                      <a:pt x="3660" y="4624"/>
                    </a:cubicBezTo>
                    <a:lnTo>
                      <a:pt x="3660" y="2081"/>
                    </a:lnTo>
                    <a:cubicBezTo>
                      <a:pt x="3898" y="2179"/>
                      <a:pt x="4079" y="2333"/>
                      <a:pt x="4219" y="2528"/>
                    </a:cubicBezTo>
                    <a:cubicBezTo>
                      <a:pt x="4331" y="2696"/>
                      <a:pt x="4401" y="2892"/>
                      <a:pt x="4443" y="3115"/>
                    </a:cubicBezTo>
                    <a:lnTo>
                      <a:pt x="6091" y="2906"/>
                    </a:lnTo>
                    <a:cubicBezTo>
                      <a:pt x="5979" y="2249"/>
                      <a:pt x="5714" y="1732"/>
                      <a:pt x="5309" y="1341"/>
                    </a:cubicBezTo>
                    <a:cubicBezTo>
                      <a:pt x="5015" y="1062"/>
                      <a:pt x="4652" y="866"/>
                      <a:pt x="4219" y="754"/>
                    </a:cubicBezTo>
                    <a:cubicBezTo>
                      <a:pt x="4037" y="698"/>
                      <a:pt x="3856" y="671"/>
                      <a:pt x="3660" y="643"/>
                    </a:cubicBezTo>
                    <a:lnTo>
                      <a:pt x="3660" y="0"/>
                    </a:lnTo>
                    <a:close/>
                  </a:path>
                </a:pathLst>
              </a:custGeom>
              <a:solidFill>
                <a:srgbClr val="F2A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08375008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9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3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18" name="Google Shape;318;p6"/>
          <p:cNvGrpSpPr/>
          <p:nvPr/>
        </p:nvGrpSpPr>
        <p:grpSpPr>
          <a:xfrm>
            <a:off x="-184227" y="-399294"/>
            <a:ext cx="13152739" cy="7397993"/>
            <a:chOff x="238125" y="822050"/>
            <a:chExt cx="7136850" cy="4051475"/>
          </a:xfrm>
        </p:grpSpPr>
        <p:sp>
          <p:nvSpPr>
            <p:cNvPr id="319" name="Google Shape;319;p6"/>
            <p:cNvSpPr/>
            <p:nvPr/>
          </p:nvSpPr>
          <p:spPr>
            <a:xfrm>
              <a:off x="238125" y="114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0" name="Google Shape;320;p6"/>
            <p:cNvSpPr/>
            <p:nvPr/>
          </p:nvSpPr>
          <p:spPr>
            <a:xfrm>
              <a:off x="238125" y="27590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1" name="Google Shape;321;p6"/>
            <p:cNvSpPr/>
            <p:nvPr/>
          </p:nvSpPr>
          <p:spPr>
            <a:xfrm>
              <a:off x="238125" y="250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2" name="Google Shape;322;p6"/>
            <p:cNvSpPr/>
            <p:nvPr/>
          </p:nvSpPr>
          <p:spPr>
            <a:xfrm>
              <a:off x="238125" y="22460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3" name="Google Shape;323;p6"/>
            <p:cNvSpPr/>
            <p:nvPr/>
          </p:nvSpPr>
          <p:spPr>
            <a:xfrm>
              <a:off x="238125" y="1971075"/>
              <a:ext cx="7136850" cy="0"/>
            </a:xfrm>
            <a:custGeom>
              <a:avLst/>
              <a:gdLst/>
              <a:ahLst/>
              <a:cxnLst/>
              <a:rect l="l" t="t" r="r" b="b"/>
              <a:pathLst>
                <a:path w="285474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4" name="Google Shape;324;p6"/>
            <p:cNvSpPr/>
            <p:nvPr/>
          </p:nvSpPr>
          <p:spPr>
            <a:xfrm>
              <a:off x="238125" y="169607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5" name="Google Shape;325;p6"/>
            <p:cNvSpPr/>
            <p:nvPr/>
          </p:nvSpPr>
          <p:spPr>
            <a:xfrm>
              <a:off x="238125" y="1420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6" name="Google Shape;326;p6"/>
            <p:cNvSpPr/>
            <p:nvPr/>
          </p:nvSpPr>
          <p:spPr>
            <a:xfrm>
              <a:off x="238125" y="33092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7" name="Google Shape;327;p6"/>
            <p:cNvSpPr/>
            <p:nvPr/>
          </p:nvSpPr>
          <p:spPr>
            <a:xfrm>
              <a:off x="238125" y="30155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8" name="Google Shape;328;p6"/>
            <p:cNvSpPr/>
            <p:nvPr/>
          </p:nvSpPr>
          <p:spPr>
            <a:xfrm>
              <a:off x="238125" y="47439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9" name="Google Shape;329;p6"/>
            <p:cNvSpPr/>
            <p:nvPr/>
          </p:nvSpPr>
          <p:spPr>
            <a:xfrm>
              <a:off x="238125" y="44549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0" name="Google Shape;330;p6"/>
            <p:cNvSpPr/>
            <p:nvPr/>
          </p:nvSpPr>
          <p:spPr>
            <a:xfrm>
              <a:off x="238125" y="4167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1" name="Google Shape;331;p6"/>
            <p:cNvSpPr/>
            <p:nvPr/>
          </p:nvSpPr>
          <p:spPr>
            <a:xfrm>
              <a:off x="238125" y="38817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2" name="Google Shape;332;p6"/>
            <p:cNvSpPr/>
            <p:nvPr/>
          </p:nvSpPr>
          <p:spPr>
            <a:xfrm>
              <a:off x="238125" y="35953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3" name="Google Shape;333;p6"/>
            <p:cNvSpPr/>
            <p:nvPr/>
          </p:nvSpPr>
          <p:spPr>
            <a:xfrm>
              <a:off x="5075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4" name="Google Shape;334;p6"/>
            <p:cNvSpPr/>
            <p:nvPr/>
          </p:nvSpPr>
          <p:spPr>
            <a:xfrm>
              <a:off x="3244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5" name="Google Shape;335;p6"/>
            <p:cNvSpPr/>
            <p:nvPr/>
          </p:nvSpPr>
          <p:spPr>
            <a:xfrm>
              <a:off x="29400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6" name="Google Shape;336;p6"/>
            <p:cNvSpPr/>
            <p:nvPr/>
          </p:nvSpPr>
          <p:spPr>
            <a:xfrm>
              <a:off x="2635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7" name="Google Shape;337;p6"/>
            <p:cNvSpPr/>
            <p:nvPr/>
          </p:nvSpPr>
          <p:spPr>
            <a:xfrm>
              <a:off x="2331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8" name="Google Shape;338;p6"/>
            <p:cNvSpPr/>
            <p:nvPr/>
          </p:nvSpPr>
          <p:spPr>
            <a:xfrm>
              <a:off x="20279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9" name="Google Shape;339;p6"/>
            <p:cNvSpPr/>
            <p:nvPr/>
          </p:nvSpPr>
          <p:spPr>
            <a:xfrm>
              <a:off x="17239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0" name="Google Shape;340;p6"/>
            <p:cNvSpPr/>
            <p:nvPr/>
          </p:nvSpPr>
          <p:spPr>
            <a:xfrm>
              <a:off x="14197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1" name="Google Shape;341;p6"/>
            <p:cNvSpPr/>
            <p:nvPr/>
          </p:nvSpPr>
          <p:spPr>
            <a:xfrm>
              <a:off x="1115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2" name="Google Shape;342;p6"/>
            <p:cNvSpPr/>
            <p:nvPr/>
          </p:nvSpPr>
          <p:spPr>
            <a:xfrm>
              <a:off x="811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3" name="Google Shape;343;p6"/>
            <p:cNvSpPr/>
            <p:nvPr/>
          </p:nvSpPr>
          <p:spPr>
            <a:xfrm>
              <a:off x="3548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4" name="Google Shape;344;p6"/>
            <p:cNvSpPr/>
            <p:nvPr/>
          </p:nvSpPr>
          <p:spPr>
            <a:xfrm>
              <a:off x="62845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5" name="Google Shape;345;p6"/>
            <p:cNvSpPr/>
            <p:nvPr/>
          </p:nvSpPr>
          <p:spPr>
            <a:xfrm>
              <a:off x="5980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6" name="Google Shape;346;p6"/>
            <p:cNvSpPr/>
            <p:nvPr/>
          </p:nvSpPr>
          <p:spPr>
            <a:xfrm>
              <a:off x="5676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7" name="Google Shape;347;p6"/>
            <p:cNvSpPr/>
            <p:nvPr/>
          </p:nvSpPr>
          <p:spPr>
            <a:xfrm>
              <a:off x="53724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8" name="Google Shape;348;p6"/>
            <p:cNvSpPr/>
            <p:nvPr/>
          </p:nvSpPr>
          <p:spPr>
            <a:xfrm>
              <a:off x="50684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9" name="Google Shape;349;p6"/>
            <p:cNvSpPr/>
            <p:nvPr/>
          </p:nvSpPr>
          <p:spPr>
            <a:xfrm>
              <a:off x="47644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0" name="Google Shape;350;p6"/>
            <p:cNvSpPr/>
            <p:nvPr/>
          </p:nvSpPr>
          <p:spPr>
            <a:xfrm>
              <a:off x="4460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1" name="Google Shape;351;p6"/>
            <p:cNvSpPr/>
            <p:nvPr/>
          </p:nvSpPr>
          <p:spPr>
            <a:xfrm>
              <a:off x="4156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2" name="Google Shape;352;p6"/>
            <p:cNvSpPr/>
            <p:nvPr/>
          </p:nvSpPr>
          <p:spPr>
            <a:xfrm>
              <a:off x="38522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3" name="Google Shape;353;p6"/>
            <p:cNvSpPr/>
            <p:nvPr/>
          </p:nvSpPr>
          <p:spPr>
            <a:xfrm>
              <a:off x="65885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4" name="Google Shape;354;p6"/>
            <p:cNvSpPr/>
            <p:nvPr/>
          </p:nvSpPr>
          <p:spPr>
            <a:xfrm>
              <a:off x="71967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5" name="Google Shape;355;p6"/>
            <p:cNvSpPr/>
            <p:nvPr/>
          </p:nvSpPr>
          <p:spPr>
            <a:xfrm>
              <a:off x="68927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E3E3E3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356" name="Google Shape;356;p6"/>
          <p:cNvSpPr/>
          <p:nvPr/>
        </p:nvSpPr>
        <p:spPr>
          <a:xfrm>
            <a:off x="950967" y="641533"/>
            <a:ext cx="10290000" cy="919200"/>
          </a:xfrm>
          <a:prstGeom prst="roundRect">
            <a:avLst>
              <a:gd name="adj" fmla="val 16667"/>
            </a:avLst>
          </a:prstGeom>
          <a:solidFill>
            <a:schemeClr val="accent1"/>
          </a:solidFill>
          <a:ln w="762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57" name="Google Shape;357;p6"/>
          <p:cNvSpPr txBox="1">
            <a:spLocks noGrp="1"/>
          </p:cNvSpPr>
          <p:nvPr>
            <p:ph type="title"/>
          </p:nvPr>
        </p:nvSpPr>
        <p:spPr>
          <a:xfrm>
            <a:off x="950967" y="719333"/>
            <a:ext cx="10290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21471554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9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bg>
      <p:bgPr>
        <a:solidFill>
          <a:schemeClr val="dk1"/>
        </a:solidFill>
        <a:effectLst/>
      </p:bgPr>
    </p:bg>
    <p:spTree>
      <p:nvGrpSpPr>
        <p:cNvPr id="1" name="Shape 4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40" name="Google Shape;440;p8"/>
          <p:cNvGrpSpPr/>
          <p:nvPr/>
        </p:nvGrpSpPr>
        <p:grpSpPr>
          <a:xfrm>
            <a:off x="-184227" y="-399294"/>
            <a:ext cx="13152739" cy="7397993"/>
            <a:chOff x="238125" y="822050"/>
            <a:chExt cx="7136850" cy="4051475"/>
          </a:xfrm>
        </p:grpSpPr>
        <p:sp>
          <p:nvSpPr>
            <p:cNvPr id="441" name="Google Shape;441;p8"/>
            <p:cNvSpPr/>
            <p:nvPr/>
          </p:nvSpPr>
          <p:spPr>
            <a:xfrm>
              <a:off x="238125" y="114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2" name="Google Shape;442;p8"/>
            <p:cNvSpPr/>
            <p:nvPr/>
          </p:nvSpPr>
          <p:spPr>
            <a:xfrm>
              <a:off x="238125" y="27590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3" name="Google Shape;443;p8"/>
            <p:cNvSpPr/>
            <p:nvPr/>
          </p:nvSpPr>
          <p:spPr>
            <a:xfrm>
              <a:off x="238125" y="250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4" name="Google Shape;444;p8"/>
            <p:cNvSpPr/>
            <p:nvPr/>
          </p:nvSpPr>
          <p:spPr>
            <a:xfrm>
              <a:off x="238125" y="22460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5" name="Google Shape;445;p8"/>
            <p:cNvSpPr/>
            <p:nvPr/>
          </p:nvSpPr>
          <p:spPr>
            <a:xfrm>
              <a:off x="238125" y="1971075"/>
              <a:ext cx="7136850" cy="0"/>
            </a:xfrm>
            <a:custGeom>
              <a:avLst/>
              <a:gdLst/>
              <a:ahLst/>
              <a:cxnLst/>
              <a:rect l="l" t="t" r="r" b="b"/>
              <a:pathLst>
                <a:path w="285474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6" name="Google Shape;446;p8"/>
            <p:cNvSpPr/>
            <p:nvPr/>
          </p:nvSpPr>
          <p:spPr>
            <a:xfrm>
              <a:off x="238125" y="169607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7" name="Google Shape;447;p8"/>
            <p:cNvSpPr/>
            <p:nvPr/>
          </p:nvSpPr>
          <p:spPr>
            <a:xfrm>
              <a:off x="238125" y="1420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8" name="Google Shape;448;p8"/>
            <p:cNvSpPr/>
            <p:nvPr/>
          </p:nvSpPr>
          <p:spPr>
            <a:xfrm>
              <a:off x="238125" y="33092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9" name="Google Shape;449;p8"/>
            <p:cNvSpPr/>
            <p:nvPr/>
          </p:nvSpPr>
          <p:spPr>
            <a:xfrm>
              <a:off x="238125" y="30155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0" name="Google Shape;450;p8"/>
            <p:cNvSpPr/>
            <p:nvPr/>
          </p:nvSpPr>
          <p:spPr>
            <a:xfrm>
              <a:off x="238125" y="47439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1" name="Google Shape;451;p8"/>
            <p:cNvSpPr/>
            <p:nvPr/>
          </p:nvSpPr>
          <p:spPr>
            <a:xfrm>
              <a:off x="238125" y="44549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2" name="Google Shape;452;p8"/>
            <p:cNvSpPr/>
            <p:nvPr/>
          </p:nvSpPr>
          <p:spPr>
            <a:xfrm>
              <a:off x="238125" y="4167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3" name="Google Shape;453;p8"/>
            <p:cNvSpPr/>
            <p:nvPr/>
          </p:nvSpPr>
          <p:spPr>
            <a:xfrm>
              <a:off x="238125" y="38817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4" name="Google Shape;454;p8"/>
            <p:cNvSpPr/>
            <p:nvPr/>
          </p:nvSpPr>
          <p:spPr>
            <a:xfrm>
              <a:off x="238125" y="35953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" name="Google Shape;455;p8"/>
            <p:cNvSpPr/>
            <p:nvPr/>
          </p:nvSpPr>
          <p:spPr>
            <a:xfrm>
              <a:off x="5075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" name="Google Shape;456;p8"/>
            <p:cNvSpPr/>
            <p:nvPr/>
          </p:nvSpPr>
          <p:spPr>
            <a:xfrm>
              <a:off x="3244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" name="Google Shape;457;p8"/>
            <p:cNvSpPr/>
            <p:nvPr/>
          </p:nvSpPr>
          <p:spPr>
            <a:xfrm>
              <a:off x="29400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" name="Google Shape;458;p8"/>
            <p:cNvSpPr/>
            <p:nvPr/>
          </p:nvSpPr>
          <p:spPr>
            <a:xfrm>
              <a:off x="2635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" name="Google Shape;459;p8"/>
            <p:cNvSpPr/>
            <p:nvPr/>
          </p:nvSpPr>
          <p:spPr>
            <a:xfrm>
              <a:off x="2331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" name="Google Shape;460;p8"/>
            <p:cNvSpPr/>
            <p:nvPr/>
          </p:nvSpPr>
          <p:spPr>
            <a:xfrm>
              <a:off x="20279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" name="Google Shape;461;p8"/>
            <p:cNvSpPr/>
            <p:nvPr/>
          </p:nvSpPr>
          <p:spPr>
            <a:xfrm>
              <a:off x="17239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" name="Google Shape;462;p8"/>
            <p:cNvSpPr/>
            <p:nvPr/>
          </p:nvSpPr>
          <p:spPr>
            <a:xfrm>
              <a:off x="14197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" name="Google Shape;463;p8"/>
            <p:cNvSpPr/>
            <p:nvPr/>
          </p:nvSpPr>
          <p:spPr>
            <a:xfrm>
              <a:off x="1115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" name="Google Shape;464;p8"/>
            <p:cNvSpPr/>
            <p:nvPr/>
          </p:nvSpPr>
          <p:spPr>
            <a:xfrm>
              <a:off x="811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" name="Google Shape;465;p8"/>
            <p:cNvSpPr/>
            <p:nvPr/>
          </p:nvSpPr>
          <p:spPr>
            <a:xfrm>
              <a:off x="3548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" name="Google Shape;466;p8"/>
            <p:cNvSpPr/>
            <p:nvPr/>
          </p:nvSpPr>
          <p:spPr>
            <a:xfrm>
              <a:off x="62845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" name="Google Shape;467;p8"/>
            <p:cNvSpPr/>
            <p:nvPr/>
          </p:nvSpPr>
          <p:spPr>
            <a:xfrm>
              <a:off x="5980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8" name="Google Shape;468;p8"/>
            <p:cNvSpPr/>
            <p:nvPr/>
          </p:nvSpPr>
          <p:spPr>
            <a:xfrm>
              <a:off x="5676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9" name="Google Shape;469;p8"/>
            <p:cNvSpPr/>
            <p:nvPr/>
          </p:nvSpPr>
          <p:spPr>
            <a:xfrm>
              <a:off x="53724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0" name="Google Shape;470;p8"/>
            <p:cNvSpPr/>
            <p:nvPr/>
          </p:nvSpPr>
          <p:spPr>
            <a:xfrm>
              <a:off x="50684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1" name="Google Shape;471;p8"/>
            <p:cNvSpPr/>
            <p:nvPr/>
          </p:nvSpPr>
          <p:spPr>
            <a:xfrm>
              <a:off x="47644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2" name="Google Shape;472;p8"/>
            <p:cNvSpPr/>
            <p:nvPr/>
          </p:nvSpPr>
          <p:spPr>
            <a:xfrm>
              <a:off x="4460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3" name="Google Shape;473;p8"/>
            <p:cNvSpPr/>
            <p:nvPr/>
          </p:nvSpPr>
          <p:spPr>
            <a:xfrm>
              <a:off x="4156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4" name="Google Shape;474;p8"/>
            <p:cNvSpPr/>
            <p:nvPr/>
          </p:nvSpPr>
          <p:spPr>
            <a:xfrm>
              <a:off x="38522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5" name="Google Shape;475;p8"/>
            <p:cNvSpPr/>
            <p:nvPr/>
          </p:nvSpPr>
          <p:spPr>
            <a:xfrm>
              <a:off x="65885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6" name="Google Shape;476;p8"/>
            <p:cNvSpPr/>
            <p:nvPr/>
          </p:nvSpPr>
          <p:spPr>
            <a:xfrm>
              <a:off x="71967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7" name="Google Shape;477;p8"/>
            <p:cNvSpPr/>
            <p:nvPr/>
          </p:nvSpPr>
          <p:spPr>
            <a:xfrm>
              <a:off x="68927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478" name="Google Shape;478;p8"/>
          <p:cNvSpPr/>
          <p:nvPr/>
        </p:nvSpPr>
        <p:spPr>
          <a:xfrm>
            <a:off x="1693533" y="1056467"/>
            <a:ext cx="8887200" cy="4527200"/>
          </a:xfrm>
          <a:prstGeom prst="roundRect">
            <a:avLst>
              <a:gd name="adj" fmla="val 4928"/>
            </a:avLst>
          </a:prstGeom>
          <a:solidFill>
            <a:schemeClr val="lt1"/>
          </a:solidFill>
          <a:ln w="76200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79" name="Google Shape;479;p8"/>
          <p:cNvSpPr txBox="1">
            <a:spLocks noGrp="1"/>
          </p:cNvSpPr>
          <p:nvPr>
            <p:ph type="title"/>
          </p:nvPr>
        </p:nvSpPr>
        <p:spPr>
          <a:xfrm>
            <a:off x="1999400" y="1056600"/>
            <a:ext cx="8193200" cy="452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13333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endParaRPr/>
          </a:p>
        </p:txBody>
      </p:sp>
      <p:grpSp>
        <p:nvGrpSpPr>
          <p:cNvPr id="480" name="Google Shape;480;p8"/>
          <p:cNvGrpSpPr/>
          <p:nvPr/>
        </p:nvGrpSpPr>
        <p:grpSpPr>
          <a:xfrm flipH="1">
            <a:off x="1012087" y="4413213"/>
            <a:ext cx="1623928" cy="1170579"/>
            <a:chOff x="7783413" y="3715033"/>
            <a:chExt cx="1091839" cy="786961"/>
          </a:xfrm>
        </p:grpSpPr>
        <p:sp>
          <p:nvSpPr>
            <p:cNvPr id="481" name="Google Shape;481;p8"/>
            <p:cNvSpPr/>
            <p:nvPr/>
          </p:nvSpPr>
          <p:spPr>
            <a:xfrm>
              <a:off x="7897928" y="3729311"/>
              <a:ext cx="977324" cy="385808"/>
            </a:xfrm>
            <a:custGeom>
              <a:avLst/>
              <a:gdLst/>
              <a:ahLst/>
              <a:cxnLst/>
              <a:rect l="l" t="t" r="r" b="b"/>
              <a:pathLst>
                <a:path w="21046" h="8309" extrusionOk="0">
                  <a:moveTo>
                    <a:pt x="21045" y="0"/>
                  </a:moveTo>
                  <a:lnTo>
                    <a:pt x="21045" y="4155"/>
                  </a:lnTo>
                  <a:lnTo>
                    <a:pt x="17781" y="4155"/>
                  </a:lnTo>
                  <a:lnTo>
                    <a:pt x="17781" y="8309"/>
                  </a:lnTo>
                  <a:lnTo>
                    <a:pt x="0" y="8309"/>
                  </a:lnTo>
                  <a:lnTo>
                    <a:pt x="0" y="4155"/>
                  </a:lnTo>
                  <a:lnTo>
                    <a:pt x="3264" y="4155"/>
                  </a:lnTo>
                  <a:lnTo>
                    <a:pt x="3264" y="0"/>
                  </a:lnTo>
                  <a:close/>
                </a:path>
              </a:pathLst>
            </a:custGeom>
            <a:solidFill>
              <a:srgbClr val="FFFFFF"/>
            </a:solidFill>
            <a:ln w="1143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2" name="Google Shape;482;p8"/>
            <p:cNvSpPr/>
            <p:nvPr/>
          </p:nvSpPr>
          <p:spPr>
            <a:xfrm>
              <a:off x="7783459" y="4115073"/>
              <a:ext cx="976256" cy="386922"/>
            </a:xfrm>
            <a:custGeom>
              <a:avLst/>
              <a:gdLst/>
              <a:ahLst/>
              <a:cxnLst/>
              <a:rect l="l" t="t" r="r" b="b"/>
              <a:pathLst>
                <a:path w="21023" h="8333" extrusionOk="0">
                  <a:moveTo>
                    <a:pt x="21022" y="1"/>
                  </a:moveTo>
                  <a:lnTo>
                    <a:pt x="21022" y="4178"/>
                  </a:lnTo>
                  <a:lnTo>
                    <a:pt x="17758" y="4178"/>
                  </a:lnTo>
                  <a:lnTo>
                    <a:pt x="17758" y="8332"/>
                  </a:lnTo>
                  <a:lnTo>
                    <a:pt x="0" y="8332"/>
                  </a:lnTo>
                  <a:lnTo>
                    <a:pt x="0" y="4178"/>
                  </a:lnTo>
                  <a:lnTo>
                    <a:pt x="3264" y="4178"/>
                  </a:lnTo>
                  <a:lnTo>
                    <a:pt x="3264" y="1"/>
                  </a:lnTo>
                  <a:close/>
                </a:path>
              </a:pathLst>
            </a:custGeom>
            <a:solidFill>
              <a:srgbClr val="FFFFFF"/>
            </a:solidFill>
            <a:ln w="1143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3" name="Google Shape;483;p8"/>
            <p:cNvSpPr/>
            <p:nvPr/>
          </p:nvSpPr>
          <p:spPr>
            <a:xfrm>
              <a:off x="7783413" y="4294743"/>
              <a:ext cx="825752" cy="192927"/>
            </a:xfrm>
            <a:custGeom>
              <a:avLst/>
              <a:gdLst/>
              <a:ahLst/>
              <a:cxnLst/>
              <a:rect l="l" t="t" r="r" b="b"/>
              <a:pathLst>
                <a:path w="17782" h="4155" extrusionOk="0">
                  <a:moveTo>
                    <a:pt x="17782" y="4155"/>
                  </a:moveTo>
                  <a:lnTo>
                    <a:pt x="1" y="4155"/>
                  </a:lnTo>
                  <a:lnTo>
                    <a:pt x="1" y="1"/>
                  </a:lnTo>
                  <a:lnTo>
                    <a:pt x="17782" y="1"/>
                  </a:lnTo>
                  <a:close/>
                </a:path>
              </a:pathLst>
            </a:custGeom>
            <a:solidFill>
              <a:srgbClr val="FEAE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4" name="Google Shape;484;p8"/>
            <p:cNvSpPr/>
            <p:nvPr/>
          </p:nvSpPr>
          <p:spPr>
            <a:xfrm>
              <a:off x="7783413" y="4294743"/>
              <a:ext cx="825752" cy="27627"/>
            </a:xfrm>
            <a:custGeom>
              <a:avLst/>
              <a:gdLst/>
              <a:ahLst/>
              <a:cxnLst/>
              <a:rect l="l" t="t" r="r" b="b"/>
              <a:pathLst>
                <a:path w="17782" h="595" extrusionOk="0">
                  <a:moveTo>
                    <a:pt x="1" y="1"/>
                  </a:moveTo>
                  <a:lnTo>
                    <a:pt x="1" y="594"/>
                  </a:lnTo>
                  <a:lnTo>
                    <a:pt x="17782" y="594"/>
                  </a:lnTo>
                  <a:lnTo>
                    <a:pt x="17782" y="1"/>
                  </a:lnTo>
                  <a:close/>
                </a:path>
              </a:pathLst>
            </a:custGeom>
            <a:solidFill>
              <a:srgbClr val="FCCC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5" name="Google Shape;485;p8"/>
            <p:cNvSpPr/>
            <p:nvPr/>
          </p:nvSpPr>
          <p:spPr>
            <a:xfrm>
              <a:off x="7853394" y="429474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0" y="1"/>
                  </a:moveTo>
                  <a:lnTo>
                    <a:pt x="0" y="4155"/>
                  </a:lnTo>
                  <a:lnTo>
                    <a:pt x="776" y="4155"/>
                  </a:lnTo>
                  <a:lnTo>
                    <a:pt x="776" y="1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6" name="Google Shape;486;p8"/>
            <p:cNvSpPr/>
            <p:nvPr/>
          </p:nvSpPr>
          <p:spPr>
            <a:xfrm>
              <a:off x="7961500" y="429474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0" y="1"/>
                  </a:moveTo>
                  <a:lnTo>
                    <a:pt x="0" y="4155"/>
                  </a:lnTo>
                  <a:lnTo>
                    <a:pt x="776" y="4155"/>
                  </a:lnTo>
                  <a:lnTo>
                    <a:pt x="776" y="1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7" name="Google Shape;487;p8"/>
            <p:cNvSpPr/>
            <p:nvPr/>
          </p:nvSpPr>
          <p:spPr>
            <a:xfrm>
              <a:off x="8070675" y="4294743"/>
              <a:ext cx="35014" cy="192927"/>
            </a:xfrm>
            <a:custGeom>
              <a:avLst/>
              <a:gdLst/>
              <a:ahLst/>
              <a:cxnLst/>
              <a:rect l="l" t="t" r="r" b="b"/>
              <a:pathLst>
                <a:path w="754" h="4155" extrusionOk="0">
                  <a:moveTo>
                    <a:pt x="0" y="1"/>
                  </a:moveTo>
                  <a:lnTo>
                    <a:pt x="0" y="4155"/>
                  </a:lnTo>
                  <a:lnTo>
                    <a:pt x="754" y="4155"/>
                  </a:lnTo>
                  <a:lnTo>
                    <a:pt x="754" y="1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8" name="Google Shape;488;p8"/>
            <p:cNvSpPr/>
            <p:nvPr/>
          </p:nvSpPr>
          <p:spPr>
            <a:xfrm>
              <a:off x="8178782" y="429474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0" y="1"/>
                  </a:moveTo>
                  <a:lnTo>
                    <a:pt x="0" y="4155"/>
                  </a:lnTo>
                  <a:lnTo>
                    <a:pt x="777" y="4155"/>
                  </a:lnTo>
                  <a:lnTo>
                    <a:pt x="777" y="1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9" name="Google Shape;489;p8"/>
            <p:cNvSpPr/>
            <p:nvPr/>
          </p:nvSpPr>
          <p:spPr>
            <a:xfrm>
              <a:off x="8286888" y="429474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1" y="1"/>
                  </a:moveTo>
                  <a:lnTo>
                    <a:pt x="1" y="4155"/>
                  </a:lnTo>
                  <a:lnTo>
                    <a:pt x="777" y="4155"/>
                  </a:lnTo>
                  <a:lnTo>
                    <a:pt x="777" y="1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0" name="Google Shape;490;p8"/>
            <p:cNvSpPr/>
            <p:nvPr/>
          </p:nvSpPr>
          <p:spPr>
            <a:xfrm>
              <a:off x="8394995" y="429474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1" y="1"/>
                  </a:moveTo>
                  <a:lnTo>
                    <a:pt x="1" y="4155"/>
                  </a:lnTo>
                  <a:lnTo>
                    <a:pt x="777" y="4155"/>
                  </a:lnTo>
                  <a:lnTo>
                    <a:pt x="777" y="1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1" name="Google Shape;491;p8"/>
            <p:cNvSpPr/>
            <p:nvPr/>
          </p:nvSpPr>
          <p:spPr>
            <a:xfrm>
              <a:off x="8503147" y="429474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0" y="1"/>
                  </a:moveTo>
                  <a:lnTo>
                    <a:pt x="0" y="4155"/>
                  </a:lnTo>
                  <a:lnTo>
                    <a:pt x="776" y="4155"/>
                  </a:lnTo>
                  <a:lnTo>
                    <a:pt x="776" y="1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2" name="Google Shape;492;p8"/>
            <p:cNvSpPr/>
            <p:nvPr/>
          </p:nvSpPr>
          <p:spPr>
            <a:xfrm>
              <a:off x="8101417" y="4294743"/>
              <a:ext cx="451558" cy="192927"/>
            </a:xfrm>
            <a:custGeom>
              <a:avLst/>
              <a:gdLst/>
              <a:ahLst/>
              <a:cxnLst/>
              <a:rect l="l" t="t" r="r" b="b"/>
              <a:pathLst>
                <a:path w="9724" h="4155" extrusionOk="0">
                  <a:moveTo>
                    <a:pt x="0" y="1"/>
                  </a:moveTo>
                  <a:lnTo>
                    <a:pt x="0" y="4155"/>
                  </a:lnTo>
                  <a:lnTo>
                    <a:pt x="9724" y="4155"/>
                  </a:lnTo>
                  <a:lnTo>
                    <a:pt x="9724" y="1"/>
                  </a:lnTo>
                  <a:close/>
                </a:path>
              </a:pathLst>
            </a:custGeom>
            <a:solidFill>
              <a:srgbClr val="FFE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3" name="Google Shape;493;p8"/>
            <p:cNvSpPr/>
            <p:nvPr/>
          </p:nvSpPr>
          <p:spPr>
            <a:xfrm>
              <a:off x="8438460" y="4294743"/>
              <a:ext cx="114515" cy="192927"/>
            </a:xfrm>
            <a:custGeom>
              <a:avLst/>
              <a:gdLst/>
              <a:ahLst/>
              <a:cxnLst/>
              <a:rect l="l" t="t" r="r" b="b"/>
              <a:pathLst>
                <a:path w="2466" h="4155" extrusionOk="0">
                  <a:moveTo>
                    <a:pt x="1" y="1"/>
                  </a:moveTo>
                  <a:lnTo>
                    <a:pt x="1" y="4155"/>
                  </a:lnTo>
                  <a:lnTo>
                    <a:pt x="2466" y="4155"/>
                  </a:lnTo>
                  <a:lnTo>
                    <a:pt x="2466" y="1"/>
                  </a:lnTo>
                  <a:close/>
                </a:path>
              </a:pathLst>
            </a:custGeom>
            <a:solidFill>
              <a:srgbClr val="FCE8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4" name="Google Shape;494;p8"/>
            <p:cNvSpPr/>
            <p:nvPr/>
          </p:nvSpPr>
          <p:spPr>
            <a:xfrm>
              <a:off x="7934985" y="4101862"/>
              <a:ext cx="825752" cy="192927"/>
            </a:xfrm>
            <a:custGeom>
              <a:avLst/>
              <a:gdLst/>
              <a:ahLst/>
              <a:cxnLst/>
              <a:rect l="l" t="t" r="r" b="b"/>
              <a:pathLst>
                <a:path w="17782" h="4155" extrusionOk="0">
                  <a:moveTo>
                    <a:pt x="1" y="4155"/>
                  </a:moveTo>
                  <a:lnTo>
                    <a:pt x="17782" y="4155"/>
                  </a:lnTo>
                  <a:lnTo>
                    <a:pt x="17782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EAE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5" name="Google Shape;495;p8"/>
            <p:cNvSpPr/>
            <p:nvPr/>
          </p:nvSpPr>
          <p:spPr>
            <a:xfrm>
              <a:off x="7934985" y="4101862"/>
              <a:ext cx="825752" cy="27581"/>
            </a:xfrm>
            <a:custGeom>
              <a:avLst/>
              <a:gdLst/>
              <a:ahLst/>
              <a:cxnLst/>
              <a:rect l="l" t="t" r="r" b="b"/>
              <a:pathLst>
                <a:path w="17782" h="594" extrusionOk="0">
                  <a:moveTo>
                    <a:pt x="1" y="0"/>
                  </a:moveTo>
                  <a:lnTo>
                    <a:pt x="1" y="594"/>
                  </a:lnTo>
                  <a:lnTo>
                    <a:pt x="17782" y="594"/>
                  </a:lnTo>
                  <a:lnTo>
                    <a:pt x="17782" y="0"/>
                  </a:lnTo>
                  <a:close/>
                </a:path>
              </a:pathLst>
            </a:custGeom>
            <a:solidFill>
              <a:srgbClr val="FCCC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6" name="Google Shape;496;p8"/>
            <p:cNvSpPr/>
            <p:nvPr/>
          </p:nvSpPr>
          <p:spPr>
            <a:xfrm>
              <a:off x="8004966" y="4101862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6" y="4155"/>
                  </a:moveTo>
                  <a:lnTo>
                    <a:pt x="0" y="4155"/>
                  </a:lnTo>
                  <a:lnTo>
                    <a:pt x="0" y="0"/>
                  </a:lnTo>
                  <a:lnTo>
                    <a:pt x="776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7" name="Google Shape;497;p8"/>
            <p:cNvSpPr/>
            <p:nvPr/>
          </p:nvSpPr>
          <p:spPr>
            <a:xfrm>
              <a:off x="8113072" y="4101862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6" y="4155"/>
                  </a:moveTo>
                  <a:lnTo>
                    <a:pt x="0" y="4155"/>
                  </a:lnTo>
                  <a:lnTo>
                    <a:pt x="0" y="0"/>
                  </a:lnTo>
                  <a:lnTo>
                    <a:pt x="776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8" name="Google Shape;498;p8"/>
            <p:cNvSpPr/>
            <p:nvPr/>
          </p:nvSpPr>
          <p:spPr>
            <a:xfrm>
              <a:off x="8221179" y="4101862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5"/>
                  </a:moveTo>
                  <a:lnTo>
                    <a:pt x="0" y="4155"/>
                  </a:lnTo>
                  <a:lnTo>
                    <a:pt x="0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9" name="Google Shape;499;p8"/>
            <p:cNvSpPr/>
            <p:nvPr/>
          </p:nvSpPr>
          <p:spPr>
            <a:xfrm>
              <a:off x="8330354" y="4101862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5"/>
                  </a:moveTo>
                  <a:lnTo>
                    <a:pt x="0" y="4155"/>
                  </a:lnTo>
                  <a:lnTo>
                    <a:pt x="0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0" name="Google Shape;500;p8"/>
            <p:cNvSpPr/>
            <p:nvPr/>
          </p:nvSpPr>
          <p:spPr>
            <a:xfrm>
              <a:off x="8438460" y="4101862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5"/>
                  </a:moveTo>
                  <a:lnTo>
                    <a:pt x="1" y="4155"/>
                  </a:lnTo>
                  <a:lnTo>
                    <a:pt x="1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1" name="Google Shape;501;p8"/>
            <p:cNvSpPr/>
            <p:nvPr/>
          </p:nvSpPr>
          <p:spPr>
            <a:xfrm>
              <a:off x="8546567" y="4101862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5"/>
                  </a:moveTo>
                  <a:lnTo>
                    <a:pt x="1" y="4155"/>
                  </a:lnTo>
                  <a:lnTo>
                    <a:pt x="1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2" name="Google Shape;502;p8"/>
            <p:cNvSpPr/>
            <p:nvPr/>
          </p:nvSpPr>
          <p:spPr>
            <a:xfrm>
              <a:off x="8654719" y="4101862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6" y="4155"/>
                  </a:moveTo>
                  <a:lnTo>
                    <a:pt x="0" y="4155"/>
                  </a:lnTo>
                  <a:lnTo>
                    <a:pt x="0" y="0"/>
                  </a:lnTo>
                  <a:lnTo>
                    <a:pt x="776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3" name="Google Shape;503;p8"/>
            <p:cNvSpPr/>
            <p:nvPr/>
          </p:nvSpPr>
          <p:spPr>
            <a:xfrm>
              <a:off x="8252989" y="4101862"/>
              <a:ext cx="451558" cy="192927"/>
            </a:xfrm>
            <a:custGeom>
              <a:avLst/>
              <a:gdLst/>
              <a:ahLst/>
              <a:cxnLst/>
              <a:rect l="l" t="t" r="r" b="b"/>
              <a:pathLst>
                <a:path w="9724" h="4155" extrusionOk="0">
                  <a:moveTo>
                    <a:pt x="9724" y="4155"/>
                  </a:moveTo>
                  <a:lnTo>
                    <a:pt x="0" y="4155"/>
                  </a:lnTo>
                  <a:lnTo>
                    <a:pt x="0" y="0"/>
                  </a:lnTo>
                  <a:lnTo>
                    <a:pt x="9724" y="0"/>
                  </a:lnTo>
                  <a:close/>
                </a:path>
              </a:pathLst>
            </a:custGeom>
            <a:solidFill>
              <a:srgbClr val="FFE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4" name="Google Shape;504;p8"/>
            <p:cNvSpPr/>
            <p:nvPr/>
          </p:nvSpPr>
          <p:spPr>
            <a:xfrm>
              <a:off x="8590032" y="4101862"/>
              <a:ext cx="114515" cy="192927"/>
            </a:xfrm>
            <a:custGeom>
              <a:avLst/>
              <a:gdLst/>
              <a:ahLst/>
              <a:cxnLst/>
              <a:rect l="l" t="t" r="r" b="b"/>
              <a:pathLst>
                <a:path w="2466" h="4155" extrusionOk="0">
                  <a:moveTo>
                    <a:pt x="2466" y="4155"/>
                  </a:moveTo>
                  <a:lnTo>
                    <a:pt x="1" y="4155"/>
                  </a:lnTo>
                  <a:lnTo>
                    <a:pt x="1" y="0"/>
                  </a:lnTo>
                  <a:lnTo>
                    <a:pt x="2466" y="0"/>
                  </a:lnTo>
                  <a:close/>
                </a:path>
              </a:pathLst>
            </a:custGeom>
            <a:solidFill>
              <a:srgbClr val="FCE8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5" name="Google Shape;505;p8"/>
            <p:cNvSpPr/>
            <p:nvPr/>
          </p:nvSpPr>
          <p:spPr>
            <a:xfrm>
              <a:off x="7898949" y="3907914"/>
              <a:ext cx="825752" cy="192927"/>
            </a:xfrm>
            <a:custGeom>
              <a:avLst/>
              <a:gdLst/>
              <a:ahLst/>
              <a:cxnLst/>
              <a:rect l="l" t="t" r="r" b="b"/>
              <a:pathLst>
                <a:path w="17782" h="4155" extrusionOk="0">
                  <a:moveTo>
                    <a:pt x="1" y="4155"/>
                  </a:moveTo>
                  <a:lnTo>
                    <a:pt x="17782" y="4155"/>
                  </a:lnTo>
                  <a:lnTo>
                    <a:pt x="17782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EAE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6" name="Google Shape;506;p8"/>
            <p:cNvSpPr/>
            <p:nvPr/>
          </p:nvSpPr>
          <p:spPr>
            <a:xfrm>
              <a:off x="7898949" y="3907914"/>
              <a:ext cx="825752" cy="27581"/>
            </a:xfrm>
            <a:custGeom>
              <a:avLst/>
              <a:gdLst/>
              <a:ahLst/>
              <a:cxnLst/>
              <a:rect l="l" t="t" r="r" b="b"/>
              <a:pathLst>
                <a:path w="17782" h="594" extrusionOk="0">
                  <a:moveTo>
                    <a:pt x="1" y="0"/>
                  </a:moveTo>
                  <a:lnTo>
                    <a:pt x="1" y="594"/>
                  </a:lnTo>
                  <a:lnTo>
                    <a:pt x="17782" y="594"/>
                  </a:lnTo>
                  <a:lnTo>
                    <a:pt x="17782" y="0"/>
                  </a:lnTo>
                  <a:close/>
                </a:path>
              </a:pathLst>
            </a:custGeom>
            <a:solidFill>
              <a:srgbClr val="FCCC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7" name="Google Shape;507;p8"/>
            <p:cNvSpPr/>
            <p:nvPr/>
          </p:nvSpPr>
          <p:spPr>
            <a:xfrm>
              <a:off x="7968930" y="3907914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6" y="4155"/>
                  </a:moveTo>
                  <a:lnTo>
                    <a:pt x="0" y="4155"/>
                  </a:lnTo>
                  <a:lnTo>
                    <a:pt x="0" y="0"/>
                  </a:lnTo>
                  <a:lnTo>
                    <a:pt x="776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8" name="Google Shape;508;p8"/>
            <p:cNvSpPr/>
            <p:nvPr/>
          </p:nvSpPr>
          <p:spPr>
            <a:xfrm>
              <a:off x="8077037" y="3907914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6" y="4155"/>
                  </a:moveTo>
                  <a:lnTo>
                    <a:pt x="0" y="4155"/>
                  </a:lnTo>
                  <a:lnTo>
                    <a:pt x="0" y="0"/>
                  </a:lnTo>
                  <a:lnTo>
                    <a:pt x="776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9" name="Google Shape;509;p8"/>
            <p:cNvSpPr/>
            <p:nvPr/>
          </p:nvSpPr>
          <p:spPr>
            <a:xfrm>
              <a:off x="8185143" y="3907914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6" y="4155"/>
                  </a:moveTo>
                  <a:lnTo>
                    <a:pt x="0" y="4155"/>
                  </a:lnTo>
                  <a:lnTo>
                    <a:pt x="0" y="0"/>
                  </a:lnTo>
                  <a:lnTo>
                    <a:pt x="776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0" name="Google Shape;510;p8"/>
            <p:cNvSpPr/>
            <p:nvPr/>
          </p:nvSpPr>
          <p:spPr>
            <a:xfrm>
              <a:off x="8293250" y="3907914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5"/>
                  </a:moveTo>
                  <a:lnTo>
                    <a:pt x="1" y="4155"/>
                  </a:lnTo>
                  <a:lnTo>
                    <a:pt x="1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1" name="Google Shape;511;p8"/>
            <p:cNvSpPr/>
            <p:nvPr/>
          </p:nvSpPr>
          <p:spPr>
            <a:xfrm>
              <a:off x="8402425" y="3907914"/>
              <a:ext cx="35014" cy="192927"/>
            </a:xfrm>
            <a:custGeom>
              <a:avLst/>
              <a:gdLst/>
              <a:ahLst/>
              <a:cxnLst/>
              <a:rect l="l" t="t" r="r" b="b"/>
              <a:pathLst>
                <a:path w="754" h="4155" extrusionOk="0">
                  <a:moveTo>
                    <a:pt x="754" y="4155"/>
                  </a:moveTo>
                  <a:lnTo>
                    <a:pt x="1" y="4155"/>
                  </a:lnTo>
                  <a:lnTo>
                    <a:pt x="1" y="0"/>
                  </a:lnTo>
                  <a:lnTo>
                    <a:pt x="754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2" name="Google Shape;512;p8"/>
            <p:cNvSpPr/>
            <p:nvPr/>
          </p:nvSpPr>
          <p:spPr>
            <a:xfrm>
              <a:off x="8510531" y="3907914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5"/>
                  </a:moveTo>
                  <a:lnTo>
                    <a:pt x="1" y="4155"/>
                  </a:lnTo>
                  <a:lnTo>
                    <a:pt x="1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3" name="Google Shape;513;p8"/>
            <p:cNvSpPr/>
            <p:nvPr/>
          </p:nvSpPr>
          <p:spPr>
            <a:xfrm>
              <a:off x="8618638" y="3907914"/>
              <a:ext cx="36128" cy="192927"/>
            </a:xfrm>
            <a:custGeom>
              <a:avLst/>
              <a:gdLst/>
              <a:ahLst/>
              <a:cxnLst/>
              <a:rect l="l" t="t" r="r" b="b"/>
              <a:pathLst>
                <a:path w="778" h="4155" extrusionOk="0">
                  <a:moveTo>
                    <a:pt x="777" y="4155"/>
                  </a:moveTo>
                  <a:lnTo>
                    <a:pt x="1" y="4155"/>
                  </a:lnTo>
                  <a:lnTo>
                    <a:pt x="1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4" name="Google Shape;514;p8"/>
            <p:cNvSpPr/>
            <p:nvPr/>
          </p:nvSpPr>
          <p:spPr>
            <a:xfrm>
              <a:off x="8216953" y="3907914"/>
              <a:ext cx="451558" cy="192927"/>
            </a:xfrm>
            <a:custGeom>
              <a:avLst/>
              <a:gdLst/>
              <a:ahLst/>
              <a:cxnLst/>
              <a:rect l="l" t="t" r="r" b="b"/>
              <a:pathLst>
                <a:path w="9724" h="4155" extrusionOk="0">
                  <a:moveTo>
                    <a:pt x="9724" y="4155"/>
                  </a:moveTo>
                  <a:lnTo>
                    <a:pt x="0" y="4155"/>
                  </a:lnTo>
                  <a:lnTo>
                    <a:pt x="0" y="0"/>
                  </a:lnTo>
                  <a:lnTo>
                    <a:pt x="9724" y="0"/>
                  </a:lnTo>
                  <a:close/>
                </a:path>
              </a:pathLst>
            </a:custGeom>
            <a:solidFill>
              <a:srgbClr val="FFE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5" name="Google Shape;515;p8"/>
            <p:cNvSpPr/>
            <p:nvPr/>
          </p:nvSpPr>
          <p:spPr>
            <a:xfrm>
              <a:off x="8553997" y="3907914"/>
              <a:ext cx="114515" cy="192927"/>
            </a:xfrm>
            <a:custGeom>
              <a:avLst/>
              <a:gdLst/>
              <a:ahLst/>
              <a:cxnLst/>
              <a:rect l="l" t="t" r="r" b="b"/>
              <a:pathLst>
                <a:path w="2466" h="4155" extrusionOk="0">
                  <a:moveTo>
                    <a:pt x="2466" y="4155"/>
                  </a:moveTo>
                  <a:lnTo>
                    <a:pt x="1" y="4155"/>
                  </a:lnTo>
                  <a:lnTo>
                    <a:pt x="1" y="0"/>
                  </a:lnTo>
                  <a:lnTo>
                    <a:pt x="2466" y="0"/>
                  </a:lnTo>
                  <a:close/>
                </a:path>
              </a:pathLst>
            </a:custGeom>
            <a:solidFill>
              <a:srgbClr val="FCE8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6" name="Google Shape;516;p8"/>
            <p:cNvSpPr/>
            <p:nvPr/>
          </p:nvSpPr>
          <p:spPr>
            <a:xfrm>
              <a:off x="8050521" y="3715033"/>
              <a:ext cx="824684" cy="192927"/>
            </a:xfrm>
            <a:custGeom>
              <a:avLst/>
              <a:gdLst/>
              <a:ahLst/>
              <a:cxnLst/>
              <a:rect l="l" t="t" r="r" b="b"/>
              <a:pathLst>
                <a:path w="17759" h="4155" extrusionOk="0">
                  <a:moveTo>
                    <a:pt x="1" y="4154"/>
                  </a:moveTo>
                  <a:lnTo>
                    <a:pt x="17759" y="4154"/>
                  </a:lnTo>
                  <a:lnTo>
                    <a:pt x="17759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EAE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7" name="Google Shape;517;p8"/>
            <p:cNvSpPr/>
            <p:nvPr/>
          </p:nvSpPr>
          <p:spPr>
            <a:xfrm>
              <a:off x="8050521" y="3715033"/>
              <a:ext cx="824684" cy="27581"/>
            </a:xfrm>
            <a:custGeom>
              <a:avLst/>
              <a:gdLst/>
              <a:ahLst/>
              <a:cxnLst/>
              <a:rect l="l" t="t" r="r" b="b"/>
              <a:pathLst>
                <a:path w="17759" h="594" extrusionOk="0">
                  <a:moveTo>
                    <a:pt x="1" y="0"/>
                  </a:moveTo>
                  <a:lnTo>
                    <a:pt x="1" y="594"/>
                  </a:lnTo>
                  <a:lnTo>
                    <a:pt x="17759" y="594"/>
                  </a:lnTo>
                  <a:lnTo>
                    <a:pt x="17759" y="0"/>
                  </a:lnTo>
                  <a:close/>
                </a:path>
              </a:pathLst>
            </a:custGeom>
            <a:solidFill>
              <a:srgbClr val="FCCC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8" name="Google Shape;518;p8"/>
            <p:cNvSpPr/>
            <p:nvPr/>
          </p:nvSpPr>
          <p:spPr>
            <a:xfrm>
              <a:off x="8120502" y="371503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6" y="4154"/>
                  </a:moveTo>
                  <a:lnTo>
                    <a:pt x="0" y="4154"/>
                  </a:lnTo>
                  <a:lnTo>
                    <a:pt x="0" y="0"/>
                  </a:lnTo>
                  <a:lnTo>
                    <a:pt x="776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9" name="Google Shape;519;p8"/>
            <p:cNvSpPr/>
            <p:nvPr/>
          </p:nvSpPr>
          <p:spPr>
            <a:xfrm>
              <a:off x="8228609" y="371503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6" y="4154"/>
                  </a:moveTo>
                  <a:lnTo>
                    <a:pt x="0" y="4154"/>
                  </a:lnTo>
                  <a:lnTo>
                    <a:pt x="0" y="0"/>
                  </a:lnTo>
                  <a:lnTo>
                    <a:pt x="776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0" name="Google Shape;520;p8"/>
            <p:cNvSpPr/>
            <p:nvPr/>
          </p:nvSpPr>
          <p:spPr>
            <a:xfrm>
              <a:off x="8336715" y="371503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4"/>
                  </a:moveTo>
                  <a:lnTo>
                    <a:pt x="0" y="4154"/>
                  </a:lnTo>
                  <a:lnTo>
                    <a:pt x="0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1" name="Google Shape;521;p8"/>
            <p:cNvSpPr/>
            <p:nvPr/>
          </p:nvSpPr>
          <p:spPr>
            <a:xfrm>
              <a:off x="8444822" y="371503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4"/>
                  </a:moveTo>
                  <a:lnTo>
                    <a:pt x="1" y="4154"/>
                  </a:lnTo>
                  <a:lnTo>
                    <a:pt x="1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2" name="Google Shape;522;p8"/>
            <p:cNvSpPr/>
            <p:nvPr/>
          </p:nvSpPr>
          <p:spPr>
            <a:xfrm>
              <a:off x="8552928" y="371503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4"/>
                  </a:moveTo>
                  <a:lnTo>
                    <a:pt x="1" y="4154"/>
                  </a:lnTo>
                  <a:lnTo>
                    <a:pt x="1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3" name="Google Shape;523;p8"/>
            <p:cNvSpPr/>
            <p:nvPr/>
          </p:nvSpPr>
          <p:spPr>
            <a:xfrm>
              <a:off x="8662103" y="3715033"/>
              <a:ext cx="36082" cy="192927"/>
            </a:xfrm>
            <a:custGeom>
              <a:avLst/>
              <a:gdLst/>
              <a:ahLst/>
              <a:cxnLst/>
              <a:rect l="l" t="t" r="r" b="b"/>
              <a:pathLst>
                <a:path w="777" h="4155" extrusionOk="0">
                  <a:moveTo>
                    <a:pt x="777" y="4154"/>
                  </a:moveTo>
                  <a:lnTo>
                    <a:pt x="1" y="4154"/>
                  </a:lnTo>
                  <a:lnTo>
                    <a:pt x="1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4" name="Google Shape;524;p8"/>
            <p:cNvSpPr/>
            <p:nvPr/>
          </p:nvSpPr>
          <p:spPr>
            <a:xfrm>
              <a:off x="8770210" y="3715033"/>
              <a:ext cx="36128" cy="192927"/>
            </a:xfrm>
            <a:custGeom>
              <a:avLst/>
              <a:gdLst/>
              <a:ahLst/>
              <a:cxnLst/>
              <a:rect l="l" t="t" r="r" b="b"/>
              <a:pathLst>
                <a:path w="778" h="4155" extrusionOk="0">
                  <a:moveTo>
                    <a:pt x="777" y="4154"/>
                  </a:moveTo>
                  <a:lnTo>
                    <a:pt x="1" y="4154"/>
                  </a:lnTo>
                  <a:lnTo>
                    <a:pt x="1" y="0"/>
                  </a:lnTo>
                  <a:lnTo>
                    <a:pt x="777" y="0"/>
                  </a:lnTo>
                  <a:close/>
                </a:path>
              </a:pathLst>
            </a:custGeom>
            <a:solidFill>
              <a:srgbClr val="FFBE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5" name="Google Shape;525;p8"/>
            <p:cNvSpPr/>
            <p:nvPr/>
          </p:nvSpPr>
          <p:spPr>
            <a:xfrm>
              <a:off x="8368525" y="3715033"/>
              <a:ext cx="451558" cy="192927"/>
            </a:xfrm>
            <a:custGeom>
              <a:avLst/>
              <a:gdLst/>
              <a:ahLst/>
              <a:cxnLst/>
              <a:rect l="l" t="t" r="r" b="b"/>
              <a:pathLst>
                <a:path w="9724" h="4155" extrusionOk="0">
                  <a:moveTo>
                    <a:pt x="9724" y="4154"/>
                  </a:moveTo>
                  <a:lnTo>
                    <a:pt x="0" y="4154"/>
                  </a:lnTo>
                  <a:lnTo>
                    <a:pt x="0" y="0"/>
                  </a:lnTo>
                  <a:lnTo>
                    <a:pt x="9724" y="0"/>
                  </a:lnTo>
                  <a:close/>
                </a:path>
              </a:pathLst>
            </a:custGeom>
            <a:solidFill>
              <a:srgbClr val="FFE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6" name="Google Shape;526;p8"/>
            <p:cNvSpPr/>
            <p:nvPr/>
          </p:nvSpPr>
          <p:spPr>
            <a:xfrm>
              <a:off x="8705569" y="3715033"/>
              <a:ext cx="114515" cy="192927"/>
            </a:xfrm>
            <a:custGeom>
              <a:avLst/>
              <a:gdLst/>
              <a:ahLst/>
              <a:cxnLst/>
              <a:rect l="l" t="t" r="r" b="b"/>
              <a:pathLst>
                <a:path w="2466" h="4155" extrusionOk="0">
                  <a:moveTo>
                    <a:pt x="2466" y="4154"/>
                  </a:moveTo>
                  <a:lnTo>
                    <a:pt x="1" y="4154"/>
                  </a:lnTo>
                  <a:lnTo>
                    <a:pt x="1" y="0"/>
                  </a:lnTo>
                  <a:lnTo>
                    <a:pt x="2466" y="0"/>
                  </a:lnTo>
                  <a:close/>
                </a:path>
              </a:pathLst>
            </a:custGeom>
            <a:solidFill>
              <a:srgbClr val="FCE8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527" name="Google Shape;527;p8"/>
          <p:cNvSpPr/>
          <p:nvPr/>
        </p:nvSpPr>
        <p:spPr>
          <a:xfrm>
            <a:off x="869030" y="2337764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28" name="Google Shape;528;p8"/>
          <p:cNvSpPr/>
          <p:nvPr/>
        </p:nvSpPr>
        <p:spPr>
          <a:xfrm>
            <a:off x="1023630" y="3446431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529" name="Google Shape;529;p8"/>
          <p:cNvGrpSpPr/>
          <p:nvPr/>
        </p:nvGrpSpPr>
        <p:grpSpPr>
          <a:xfrm>
            <a:off x="9799365" y="3446429"/>
            <a:ext cx="1169808" cy="1170627"/>
            <a:chOff x="6076688" y="1982663"/>
            <a:chExt cx="564797" cy="565193"/>
          </a:xfrm>
        </p:grpSpPr>
        <p:sp>
          <p:nvSpPr>
            <p:cNvPr id="530" name="Google Shape;530;p8"/>
            <p:cNvSpPr/>
            <p:nvPr/>
          </p:nvSpPr>
          <p:spPr>
            <a:xfrm>
              <a:off x="6076688" y="1982677"/>
              <a:ext cx="564797" cy="565178"/>
            </a:xfrm>
            <a:custGeom>
              <a:avLst/>
              <a:gdLst/>
              <a:ahLst/>
              <a:cxnLst/>
              <a:rect l="l" t="t" r="r" b="b"/>
              <a:pathLst>
                <a:path w="19278" h="19291" extrusionOk="0">
                  <a:moveTo>
                    <a:pt x="9645" y="19290"/>
                  </a:moveTo>
                  <a:cubicBezTo>
                    <a:pt x="14952" y="19290"/>
                    <a:pt x="19277" y="14952"/>
                    <a:pt x="19277" y="9645"/>
                  </a:cubicBezTo>
                  <a:cubicBezTo>
                    <a:pt x="19277" y="4339"/>
                    <a:pt x="14952" y="1"/>
                    <a:pt x="9645" y="1"/>
                  </a:cubicBezTo>
                  <a:cubicBezTo>
                    <a:pt x="4326" y="1"/>
                    <a:pt x="0" y="4339"/>
                    <a:pt x="0" y="9645"/>
                  </a:cubicBezTo>
                  <a:cubicBezTo>
                    <a:pt x="0" y="14952"/>
                    <a:pt x="4326" y="19290"/>
                    <a:pt x="9645" y="19290"/>
                  </a:cubicBezTo>
                  <a:close/>
                </a:path>
              </a:pathLst>
            </a:custGeom>
            <a:solidFill>
              <a:srgbClr val="F2A900"/>
            </a:solidFill>
            <a:ln w="1143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1" name="Google Shape;531;p8"/>
            <p:cNvSpPr/>
            <p:nvPr/>
          </p:nvSpPr>
          <p:spPr>
            <a:xfrm>
              <a:off x="6076688" y="1982663"/>
              <a:ext cx="564797" cy="565178"/>
            </a:xfrm>
            <a:custGeom>
              <a:avLst/>
              <a:gdLst/>
              <a:ahLst/>
              <a:cxnLst/>
              <a:rect l="l" t="t" r="r" b="b"/>
              <a:pathLst>
                <a:path w="19278" h="19291" extrusionOk="0">
                  <a:moveTo>
                    <a:pt x="9645" y="19290"/>
                  </a:moveTo>
                  <a:cubicBezTo>
                    <a:pt x="14952" y="19290"/>
                    <a:pt x="19277" y="14952"/>
                    <a:pt x="19277" y="9645"/>
                  </a:cubicBezTo>
                  <a:cubicBezTo>
                    <a:pt x="19277" y="4339"/>
                    <a:pt x="14952" y="1"/>
                    <a:pt x="9645" y="1"/>
                  </a:cubicBezTo>
                  <a:cubicBezTo>
                    <a:pt x="4326" y="1"/>
                    <a:pt x="0" y="4339"/>
                    <a:pt x="0" y="9645"/>
                  </a:cubicBezTo>
                  <a:cubicBezTo>
                    <a:pt x="0" y="14952"/>
                    <a:pt x="4326" y="19290"/>
                    <a:pt x="9645" y="19290"/>
                  </a:cubicBezTo>
                  <a:close/>
                </a:path>
              </a:pathLst>
            </a:custGeom>
            <a:solidFill>
              <a:srgbClr val="F2A9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2" name="Google Shape;532;p8"/>
            <p:cNvSpPr/>
            <p:nvPr/>
          </p:nvSpPr>
          <p:spPr>
            <a:xfrm>
              <a:off x="6131561" y="2037567"/>
              <a:ext cx="455019" cy="455371"/>
            </a:xfrm>
            <a:custGeom>
              <a:avLst/>
              <a:gdLst/>
              <a:ahLst/>
              <a:cxnLst/>
              <a:rect l="l" t="t" r="r" b="b"/>
              <a:pathLst>
                <a:path w="15531" h="15543" extrusionOk="0">
                  <a:moveTo>
                    <a:pt x="7772" y="15543"/>
                  </a:moveTo>
                  <a:cubicBezTo>
                    <a:pt x="12048" y="15543"/>
                    <a:pt x="15531" y="12047"/>
                    <a:pt x="15531" y="7771"/>
                  </a:cubicBezTo>
                  <a:cubicBezTo>
                    <a:pt x="15531" y="3496"/>
                    <a:pt x="12048" y="0"/>
                    <a:pt x="7772" y="0"/>
                  </a:cubicBezTo>
                  <a:cubicBezTo>
                    <a:pt x="3484" y="0"/>
                    <a:pt x="1" y="3496"/>
                    <a:pt x="1" y="7771"/>
                  </a:cubicBezTo>
                  <a:cubicBezTo>
                    <a:pt x="1" y="12047"/>
                    <a:pt x="3484" y="15543"/>
                    <a:pt x="7772" y="15543"/>
                  </a:cubicBezTo>
                  <a:close/>
                </a:path>
              </a:pathLst>
            </a:custGeom>
            <a:solidFill>
              <a:srgbClr val="FFD5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3" name="Google Shape;533;p8"/>
            <p:cNvSpPr/>
            <p:nvPr/>
          </p:nvSpPr>
          <p:spPr>
            <a:xfrm>
              <a:off x="6275263" y="2111602"/>
              <a:ext cx="167640" cy="307301"/>
            </a:xfrm>
            <a:custGeom>
              <a:avLst/>
              <a:gdLst/>
              <a:ahLst/>
              <a:cxnLst/>
              <a:rect l="l" t="t" r="r" b="b"/>
              <a:pathLst>
                <a:path w="5722" h="10489" extrusionOk="0">
                  <a:moveTo>
                    <a:pt x="2452" y="1862"/>
                  </a:moveTo>
                  <a:lnTo>
                    <a:pt x="2452" y="3886"/>
                  </a:lnTo>
                  <a:cubicBezTo>
                    <a:pt x="2301" y="3824"/>
                    <a:pt x="2176" y="3748"/>
                    <a:pt x="2075" y="3660"/>
                  </a:cubicBezTo>
                  <a:cubicBezTo>
                    <a:pt x="1999" y="3597"/>
                    <a:pt x="1937" y="3534"/>
                    <a:pt x="1886" y="3459"/>
                  </a:cubicBezTo>
                  <a:cubicBezTo>
                    <a:pt x="1761" y="3283"/>
                    <a:pt x="1698" y="3082"/>
                    <a:pt x="1698" y="2880"/>
                  </a:cubicBezTo>
                  <a:cubicBezTo>
                    <a:pt x="1698" y="2654"/>
                    <a:pt x="1761" y="2440"/>
                    <a:pt x="1899" y="2252"/>
                  </a:cubicBezTo>
                  <a:cubicBezTo>
                    <a:pt x="1949" y="2189"/>
                    <a:pt x="2012" y="2126"/>
                    <a:pt x="2075" y="2076"/>
                  </a:cubicBezTo>
                  <a:cubicBezTo>
                    <a:pt x="2188" y="1975"/>
                    <a:pt x="2301" y="1912"/>
                    <a:pt x="2452" y="1862"/>
                  </a:cubicBezTo>
                  <a:close/>
                  <a:moveTo>
                    <a:pt x="3295" y="5810"/>
                  </a:moveTo>
                  <a:cubicBezTo>
                    <a:pt x="3496" y="5861"/>
                    <a:pt x="3659" y="5936"/>
                    <a:pt x="3798" y="6024"/>
                  </a:cubicBezTo>
                  <a:cubicBezTo>
                    <a:pt x="3898" y="6087"/>
                    <a:pt x="3986" y="6162"/>
                    <a:pt x="4062" y="6250"/>
                  </a:cubicBezTo>
                  <a:cubicBezTo>
                    <a:pt x="4213" y="6439"/>
                    <a:pt x="4288" y="6653"/>
                    <a:pt x="4288" y="6917"/>
                  </a:cubicBezTo>
                  <a:cubicBezTo>
                    <a:pt x="4288" y="7219"/>
                    <a:pt x="4200" y="7470"/>
                    <a:pt x="4011" y="7684"/>
                  </a:cubicBezTo>
                  <a:cubicBezTo>
                    <a:pt x="3949" y="7759"/>
                    <a:pt x="3873" y="7835"/>
                    <a:pt x="3798" y="7885"/>
                  </a:cubicBezTo>
                  <a:cubicBezTo>
                    <a:pt x="3659" y="7986"/>
                    <a:pt x="3483" y="8061"/>
                    <a:pt x="3295" y="8086"/>
                  </a:cubicBezTo>
                  <a:lnTo>
                    <a:pt x="3295" y="5810"/>
                  </a:lnTo>
                  <a:close/>
                  <a:moveTo>
                    <a:pt x="2452" y="1"/>
                  </a:moveTo>
                  <a:lnTo>
                    <a:pt x="2452" y="579"/>
                  </a:lnTo>
                  <a:cubicBezTo>
                    <a:pt x="2326" y="592"/>
                    <a:pt x="2201" y="617"/>
                    <a:pt x="2075" y="642"/>
                  </a:cubicBezTo>
                  <a:cubicBezTo>
                    <a:pt x="1572" y="755"/>
                    <a:pt x="1157" y="982"/>
                    <a:pt x="843" y="1334"/>
                  </a:cubicBezTo>
                  <a:cubicBezTo>
                    <a:pt x="428" y="1774"/>
                    <a:pt x="226" y="2315"/>
                    <a:pt x="226" y="2943"/>
                  </a:cubicBezTo>
                  <a:cubicBezTo>
                    <a:pt x="226" y="3585"/>
                    <a:pt x="415" y="4113"/>
                    <a:pt x="767" y="4565"/>
                  </a:cubicBezTo>
                  <a:cubicBezTo>
                    <a:pt x="1069" y="4930"/>
                    <a:pt x="1496" y="5219"/>
                    <a:pt x="2075" y="5433"/>
                  </a:cubicBezTo>
                  <a:cubicBezTo>
                    <a:pt x="2188" y="5483"/>
                    <a:pt x="2326" y="5521"/>
                    <a:pt x="2452" y="5559"/>
                  </a:cubicBezTo>
                  <a:lnTo>
                    <a:pt x="2452" y="8011"/>
                  </a:lnTo>
                  <a:cubicBezTo>
                    <a:pt x="2314" y="7948"/>
                    <a:pt x="2188" y="7860"/>
                    <a:pt x="2075" y="7747"/>
                  </a:cubicBezTo>
                  <a:cubicBezTo>
                    <a:pt x="2012" y="7671"/>
                    <a:pt x="1937" y="7596"/>
                    <a:pt x="1874" y="7520"/>
                  </a:cubicBezTo>
                  <a:cubicBezTo>
                    <a:pt x="1710" y="7294"/>
                    <a:pt x="1585" y="7018"/>
                    <a:pt x="1522" y="6716"/>
                  </a:cubicBezTo>
                  <a:lnTo>
                    <a:pt x="0" y="6879"/>
                  </a:lnTo>
                  <a:cubicBezTo>
                    <a:pt x="113" y="7646"/>
                    <a:pt x="377" y="8237"/>
                    <a:pt x="805" y="8665"/>
                  </a:cubicBezTo>
                  <a:cubicBezTo>
                    <a:pt x="1144" y="9004"/>
                    <a:pt x="1572" y="9231"/>
                    <a:pt x="2075" y="9344"/>
                  </a:cubicBezTo>
                  <a:cubicBezTo>
                    <a:pt x="2201" y="9382"/>
                    <a:pt x="2326" y="9407"/>
                    <a:pt x="2452" y="9419"/>
                  </a:cubicBezTo>
                  <a:lnTo>
                    <a:pt x="2452" y="10488"/>
                  </a:lnTo>
                  <a:lnTo>
                    <a:pt x="3295" y="10488"/>
                  </a:lnTo>
                  <a:lnTo>
                    <a:pt x="3295" y="9394"/>
                  </a:lnTo>
                  <a:cubicBezTo>
                    <a:pt x="3471" y="9369"/>
                    <a:pt x="3634" y="9331"/>
                    <a:pt x="3798" y="9281"/>
                  </a:cubicBezTo>
                  <a:cubicBezTo>
                    <a:pt x="4326" y="9130"/>
                    <a:pt x="4753" y="8866"/>
                    <a:pt x="5080" y="8501"/>
                  </a:cubicBezTo>
                  <a:cubicBezTo>
                    <a:pt x="5508" y="8011"/>
                    <a:pt x="5722" y="7420"/>
                    <a:pt x="5722" y="6716"/>
                  </a:cubicBezTo>
                  <a:cubicBezTo>
                    <a:pt x="5722" y="6074"/>
                    <a:pt x="5558" y="5559"/>
                    <a:pt x="5219" y="5156"/>
                  </a:cubicBezTo>
                  <a:cubicBezTo>
                    <a:pt x="4942" y="4829"/>
                    <a:pt x="4464" y="4553"/>
                    <a:pt x="3798" y="4314"/>
                  </a:cubicBezTo>
                  <a:cubicBezTo>
                    <a:pt x="3647" y="4264"/>
                    <a:pt x="3471" y="4213"/>
                    <a:pt x="3295" y="4163"/>
                  </a:cubicBezTo>
                  <a:lnTo>
                    <a:pt x="3295" y="1874"/>
                  </a:lnTo>
                  <a:cubicBezTo>
                    <a:pt x="3508" y="1962"/>
                    <a:pt x="3672" y="2101"/>
                    <a:pt x="3798" y="2289"/>
                  </a:cubicBezTo>
                  <a:cubicBezTo>
                    <a:pt x="3898" y="2428"/>
                    <a:pt x="3961" y="2604"/>
                    <a:pt x="3999" y="2818"/>
                  </a:cubicBezTo>
                  <a:lnTo>
                    <a:pt x="5483" y="2616"/>
                  </a:lnTo>
                  <a:cubicBezTo>
                    <a:pt x="5382" y="2038"/>
                    <a:pt x="5156" y="1573"/>
                    <a:pt x="4779" y="1221"/>
                  </a:cubicBezTo>
                  <a:cubicBezTo>
                    <a:pt x="4514" y="969"/>
                    <a:pt x="4187" y="780"/>
                    <a:pt x="3798" y="680"/>
                  </a:cubicBezTo>
                  <a:cubicBezTo>
                    <a:pt x="3647" y="630"/>
                    <a:pt x="3471" y="604"/>
                    <a:pt x="3295" y="579"/>
                  </a:cubicBezTo>
                  <a:lnTo>
                    <a:pt x="3295" y="1"/>
                  </a:lnTo>
                  <a:close/>
                </a:path>
              </a:pathLst>
            </a:custGeom>
            <a:solidFill>
              <a:srgbClr val="F2A9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34" name="Google Shape;534;p8"/>
          <p:cNvGrpSpPr/>
          <p:nvPr/>
        </p:nvGrpSpPr>
        <p:grpSpPr>
          <a:xfrm>
            <a:off x="9370401" y="4743989"/>
            <a:ext cx="1870641" cy="916764"/>
            <a:chOff x="490825" y="1364150"/>
            <a:chExt cx="636850" cy="312150"/>
          </a:xfrm>
        </p:grpSpPr>
        <p:grpSp>
          <p:nvGrpSpPr>
            <p:cNvPr id="535" name="Google Shape;535;p8"/>
            <p:cNvGrpSpPr/>
            <p:nvPr/>
          </p:nvGrpSpPr>
          <p:grpSpPr>
            <a:xfrm>
              <a:off x="490825" y="1364150"/>
              <a:ext cx="636850" cy="312150"/>
              <a:chOff x="2858450" y="2652350"/>
              <a:chExt cx="636850" cy="312150"/>
            </a:xfrm>
          </p:grpSpPr>
          <p:sp>
            <p:nvSpPr>
              <p:cNvPr id="536" name="Google Shape;536;p8"/>
              <p:cNvSpPr/>
              <p:nvPr/>
            </p:nvSpPr>
            <p:spPr>
              <a:xfrm>
                <a:off x="2858450" y="2756775"/>
                <a:ext cx="636850" cy="207725"/>
              </a:xfrm>
              <a:custGeom>
                <a:avLst/>
                <a:gdLst/>
                <a:ahLst/>
                <a:cxnLst/>
                <a:rect l="l" t="t" r="r" b="b"/>
                <a:pathLst>
                  <a:path w="25474" h="8309" extrusionOk="0">
                    <a:moveTo>
                      <a:pt x="25474" y="0"/>
                    </a:moveTo>
                    <a:lnTo>
                      <a:pt x="25474" y="4155"/>
                    </a:lnTo>
                    <a:lnTo>
                      <a:pt x="17759" y="4155"/>
                    </a:lnTo>
                    <a:lnTo>
                      <a:pt x="17759" y="8309"/>
                    </a:lnTo>
                    <a:lnTo>
                      <a:pt x="1" y="8309"/>
                    </a:lnTo>
                    <a:lnTo>
                      <a:pt x="1" y="4155"/>
                    </a:lnTo>
                    <a:lnTo>
                      <a:pt x="7716" y="4155"/>
                    </a:lnTo>
                    <a:lnTo>
                      <a:pt x="7716" y="0"/>
                    </a:lnTo>
                    <a:close/>
                  </a:path>
                </a:pathLst>
              </a:custGeom>
              <a:solidFill>
                <a:srgbClr val="FFFFFF"/>
              </a:solidFill>
              <a:ln w="114300" cap="flat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blurRad="57150" dist="19050" dir="5400000" algn="bl" rotWithShape="0">
                  <a:srgbClr val="000000">
                    <a:alpha val="50000"/>
                  </a:srgb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37" name="Google Shape;537;p8"/>
              <p:cNvSpPr/>
              <p:nvPr/>
            </p:nvSpPr>
            <p:spPr>
              <a:xfrm>
                <a:off x="2983425" y="2652350"/>
                <a:ext cx="443975" cy="104450"/>
              </a:xfrm>
              <a:custGeom>
                <a:avLst/>
                <a:gdLst/>
                <a:ahLst/>
                <a:cxnLst/>
                <a:rect l="l" t="t" r="r" b="b"/>
                <a:pathLst>
                  <a:path w="17759" h="4178" extrusionOk="0">
                    <a:moveTo>
                      <a:pt x="1" y="0"/>
                    </a:moveTo>
                    <a:lnTo>
                      <a:pt x="17759" y="0"/>
                    </a:lnTo>
                    <a:lnTo>
                      <a:pt x="17759" y="4177"/>
                    </a:lnTo>
                    <a:lnTo>
                      <a:pt x="1" y="4177"/>
                    </a:lnTo>
                    <a:close/>
                  </a:path>
                </a:pathLst>
              </a:custGeom>
              <a:solidFill>
                <a:srgbClr val="FFFFFF"/>
              </a:solidFill>
              <a:ln w="114300" cap="flat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blurRad="57150" dist="19050" dir="5400000" algn="bl" rotWithShape="0">
                  <a:srgbClr val="000000">
                    <a:alpha val="50000"/>
                  </a:srgb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538" name="Google Shape;538;p8"/>
            <p:cNvGrpSpPr/>
            <p:nvPr/>
          </p:nvGrpSpPr>
          <p:grpSpPr>
            <a:xfrm>
              <a:off x="490825" y="1364425"/>
              <a:ext cx="636850" cy="311600"/>
              <a:chOff x="1721750" y="2408675"/>
              <a:chExt cx="636850" cy="311600"/>
            </a:xfrm>
          </p:grpSpPr>
          <p:sp>
            <p:nvSpPr>
              <p:cNvPr id="539" name="Google Shape;539;p8"/>
              <p:cNvSpPr/>
              <p:nvPr/>
            </p:nvSpPr>
            <p:spPr>
              <a:xfrm>
                <a:off x="1721750" y="2616400"/>
                <a:ext cx="443975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17759" h="4155" extrusionOk="0">
                    <a:moveTo>
                      <a:pt x="1" y="4155"/>
                    </a:moveTo>
                    <a:lnTo>
                      <a:pt x="17759" y="4155"/>
                    </a:lnTo>
                    <a:lnTo>
                      <a:pt x="17759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EAE0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40" name="Google Shape;540;p8"/>
              <p:cNvSpPr/>
              <p:nvPr/>
            </p:nvSpPr>
            <p:spPr>
              <a:xfrm>
                <a:off x="1721750" y="2616400"/>
                <a:ext cx="443975" cy="14850"/>
              </a:xfrm>
              <a:custGeom>
                <a:avLst/>
                <a:gdLst/>
                <a:ahLst/>
                <a:cxnLst/>
                <a:rect l="l" t="t" r="r" b="b"/>
                <a:pathLst>
                  <a:path w="17759" h="594" extrusionOk="0">
                    <a:moveTo>
                      <a:pt x="1" y="0"/>
                    </a:moveTo>
                    <a:lnTo>
                      <a:pt x="1" y="594"/>
                    </a:lnTo>
                    <a:lnTo>
                      <a:pt x="17759" y="594"/>
                    </a:lnTo>
                    <a:lnTo>
                      <a:pt x="17759" y="0"/>
                    </a:lnTo>
                    <a:close/>
                  </a:path>
                </a:pathLst>
              </a:custGeom>
              <a:solidFill>
                <a:srgbClr val="FCCC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41" name="Google Shape;541;p8"/>
              <p:cNvSpPr/>
              <p:nvPr/>
            </p:nvSpPr>
            <p:spPr>
              <a:xfrm>
                <a:off x="1758850" y="2616400"/>
                <a:ext cx="19425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5" extrusionOk="0">
                    <a:moveTo>
                      <a:pt x="777" y="4155"/>
                    </a:moveTo>
                    <a:lnTo>
                      <a:pt x="0" y="4155"/>
                    </a:lnTo>
                    <a:lnTo>
                      <a:pt x="0" y="0"/>
                    </a:lnTo>
                    <a:lnTo>
                      <a:pt x="777" y="0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42" name="Google Shape;542;p8"/>
              <p:cNvSpPr/>
              <p:nvPr/>
            </p:nvSpPr>
            <p:spPr>
              <a:xfrm>
                <a:off x="1817625" y="2616400"/>
                <a:ext cx="19425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5" extrusionOk="0">
                    <a:moveTo>
                      <a:pt x="777" y="4155"/>
                    </a:moveTo>
                    <a:lnTo>
                      <a:pt x="0" y="4155"/>
                    </a:lnTo>
                    <a:lnTo>
                      <a:pt x="0" y="0"/>
                    </a:lnTo>
                    <a:lnTo>
                      <a:pt x="777" y="0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43" name="Google Shape;543;p8"/>
              <p:cNvSpPr/>
              <p:nvPr/>
            </p:nvSpPr>
            <p:spPr>
              <a:xfrm>
                <a:off x="1875825" y="2616400"/>
                <a:ext cx="19425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5" extrusionOk="0">
                    <a:moveTo>
                      <a:pt x="777" y="4155"/>
                    </a:moveTo>
                    <a:lnTo>
                      <a:pt x="1" y="4155"/>
                    </a:lnTo>
                    <a:lnTo>
                      <a:pt x="1" y="0"/>
                    </a:lnTo>
                    <a:lnTo>
                      <a:pt x="777" y="0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44" name="Google Shape;544;p8"/>
              <p:cNvSpPr/>
              <p:nvPr/>
            </p:nvSpPr>
            <p:spPr>
              <a:xfrm>
                <a:off x="1934025" y="2616400"/>
                <a:ext cx="19425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5" extrusionOk="0">
                    <a:moveTo>
                      <a:pt x="777" y="4155"/>
                    </a:moveTo>
                    <a:lnTo>
                      <a:pt x="1" y="4155"/>
                    </a:lnTo>
                    <a:lnTo>
                      <a:pt x="1" y="0"/>
                    </a:lnTo>
                    <a:lnTo>
                      <a:pt x="777" y="0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45" name="Google Shape;545;p8"/>
              <p:cNvSpPr/>
              <p:nvPr/>
            </p:nvSpPr>
            <p:spPr>
              <a:xfrm>
                <a:off x="1992225" y="2616400"/>
                <a:ext cx="19450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778" h="4155" extrusionOk="0">
                    <a:moveTo>
                      <a:pt x="777" y="4155"/>
                    </a:moveTo>
                    <a:lnTo>
                      <a:pt x="1" y="4155"/>
                    </a:lnTo>
                    <a:lnTo>
                      <a:pt x="1" y="0"/>
                    </a:lnTo>
                    <a:lnTo>
                      <a:pt x="777" y="0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46" name="Google Shape;546;p8"/>
              <p:cNvSpPr/>
              <p:nvPr/>
            </p:nvSpPr>
            <p:spPr>
              <a:xfrm>
                <a:off x="2050450" y="2616400"/>
                <a:ext cx="19425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5" extrusionOk="0">
                    <a:moveTo>
                      <a:pt x="776" y="4155"/>
                    </a:moveTo>
                    <a:lnTo>
                      <a:pt x="0" y="4155"/>
                    </a:lnTo>
                    <a:lnTo>
                      <a:pt x="0" y="0"/>
                    </a:lnTo>
                    <a:lnTo>
                      <a:pt x="776" y="0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47" name="Google Shape;547;p8"/>
              <p:cNvSpPr/>
              <p:nvPr/>
            </p:nvSpPr>
            <p:spPr>
              <a:xfrm>
                <a:off x="2109225" y="2616400"/>
                <a:ext cx="18850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754" h="4155" extrusionOk="0">
                    <a:moveTo>
                      <a:pt x="753" y="4155"/>
                    </a:moveTo>
                    <a:lnTo>
                      <a:pt x="0" y="4155"/>
                    </a:lnTo>
                    <a:lnTo>
                      <a:pt x="0" y="0"/>
                    </a:lnTo>
                    <a:lnTo>
                      <a:pt x="753" y="0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48" name="Google Shape;548;p8"/>
              <p:cNvSpPr/>
              <p:nvPr/>
            </p:nvSpPr>
            <p:spPr>
              <a:xfrm>
                <a:off x="1892950" y="2616400"/>
                <a:ext cx="243100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9724" h="4155" extrusionOk="0">
                    <a:moveTo>
                      <a:pt x="9724" y="4155"/>
                    </a:moveTo>
                    <a:lnTo>
                      <a:pt x="0" y="4155"/>
                    </a:lnTo>
                    <a:lnTo>
                      <a:pt x="0" y="0"/>
                    </a:lnTo>
                    <a:lnTo>
                      <a:pt x="9724" y="0"/>
                    </a:lnTo>
                    <a:close/>
                  </a:path>
                </a:pathLst>
              </a:custGeom>
              <a:solidFill>
                <a:srgbClr val="FFE6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49" name="Google Shape;549;p8"/>
              <p:cNvSpPr/>
              <p:nvPr/>
            </p:nvSpPr>
            <p:spPr>
              <a:xfrm>
                <a:off x="2074400" y="2616400"/>
                <a:ext cx="61650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4155" extrusionOk="0">
                    <a:moveTo>
                      <a:pt x="2466" y="4155"/>
                    </a:moveTo>
                    <a:lnTo>
                      <a:pt x="1" y="4155"/>
                    </a:lnTo>
                    <a:lnTo>
                      <a:pt x="1" y="0"/>
                    </a:lnTo>
                    <a:lnTo>
                      <a:pt x="2466" y="0"/>
                    </a:lnTo>
                    <a:close/>
                  </a:path>
                </a:pathLst>
              </a:custGeom>
              <a:solidFill>
                <a:srgbClr val="FCE8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0" name="Google Shape;550;p8"/>
              <p:cNvSpPr/>
              <p:nvPr/>
            </p:nvSpPr>
            <p:spPr>
              <a:xfrm>
                <a:off x="1914625" y="2512550"/>
                <a:ext cx="443975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17759" h="4155" extrusionOk="0">
                    <a:moveTo>
                      <a:pt x="1" y="4154"/>
                    </a:moveTo>
                    <a:lnTo>
                      <a:pt x="17759" y="4154"/>
                    </a:lnTo>
                    <a:lnTo>
                      <a:pt x="17759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EAE0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1" name="Google Shape;551;p8"/>
              <p:cNvSpPr/>
              <p:nvPr/>
            </p:nvSpPr>
            <p:spPr>
              <a:xfrm>
                <a:off x="1914625" y="2512550"/>
                <a:ext cx="443975" cy="14850"/>
              </a:xfrm>
              <a:custGeom>
                <a:avLst/>
                <a:gdLst/>
                <a:ahLst/>
                <a:cxnLst/>
                <a:rect l="l" t="t" r="r" b="b"/>
                <a:pathLst>
                  <a:path w="17759" h="594" extrusionOk="0">
                    <a:moveTo>
                      <a:pt x="1" y="0"/>
                    </a:moveTo>
                    <a:lnTo>
                      <a:pt x="1" y="594"/>
                    </a:lnTo>
                    <a:lnTo>
                      <a:pt x="17759" y="594"/>
                    </a:lnTo>
                    <a:lnTo>
                      <a:pt x="17759" y="0"/>
                    </a:lnTo>
                    <a:close/>
                  </a:path>
                </a:pathLst>
              </a:custGeom>
              <a:solidFill>
                <a:srgbClr val="FCCC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2" name="Google Shape;552;p8"/>
              <p:cNvSpPr/>
              <p:nvPr/>
            </p:nvSpPr>
            <p:spPr>
              <a:xfrm>
                <a:off x="1951725" y="2512550"/>
                <a:ext cx="19425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5" extrusionOk="0">
                    <a:moveTo>
                      <a:pt x="776" y="4154"/>
                    </a:moveTo>
                    <a:lnTo>
                      <a:pt x="0" y="4154"/>
                    </a:lnTo>
                    <a:lnTo>
                      <a:pt x="0" y="0"/>
                    </a:lnTo>
                    <a:lnTo>
                      <a:pt x="776" y="0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3" name="Google Shape;553;p8"/>
              <p:cNvSpPr/>
              <p:nvPr/>
            </p:nvSpPr>
            <p:spPr>
              <a:xfrm>
                <a:off x="2010500" y="2512550"/>
                <a:ext cx="18850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754" h="4155" extrusionOk="0">
                    <a:moveTo>
                      <a:pt x="754" y="4154"/>
                    </a:moveTo>
                    <a:lnTo>
                      <a:pt x="0" y="4154"/>
                    </a:lnTo>
                    <a:lnTo>
                      <a:pt x="0" y="0"/>
                    </a:lnTo>
                    <a:lnTo>
                      <a:pt x="754" y="0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4" name="Google Shape;554;p8"/>
              <p:cNvSpPr/>
              <p:nvPr/>
            </p:nvSpPr>
            <p:spPr>
              <a:xfrm>
                <a:off x="2068700" y="2512550"/>
                <a:ext cx="19425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5" extrusionOk="0">
                    <a:moveTo>
                      <a:pt x="777" y="4154"/>
                    </a:moveTo>
                    <a:lnTo>
                      <a:pt x="1" y="4154"/>
                    </a:lnTo>
                    <a:lnTo>
                      <a:pt x="1" y="0"/>
                    </a:lnTo>
                    <a:lnTo>
                      <a:pt x="777" y="0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5" name="Google Shape;555;p8"/>
              <p:cNvSpPr/>
              <p:nvPr/>
            </p:nvSpPr>
            <p:spPr>
              <a:xfrm>
                <a:off x="2126900" y="2512550"/>
                <a:ext cx="19425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5" extrusionOk="0">
                    <a:moveTo>
                      <a:pt x="777" y="4154"/>
                    </a:moveTo>
                    <a:lnTo>
                      <a:pt x="1" y="4154"/>
                    </a:lnTo>
                    <a:lnTo>
                      <a:pt x="1" y="0"/>
                    </a:lnTo>
                    <a:lnTo>
                      <a:pt x="777" y="0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6" name="Google Shape;556;p8"/>
              <p:cNvSpPr/>
              <p:nvPr/>
            </p:nvSpPr>
            <p:spPr>
              <a:xfrm>
                <a:off x="2185100" y="2512550"/>
                <a:ext cx="19425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5" extrusionOk="0">
                    <a:moveTo>
                      <a:pt x="777" y="4154"/>
                    </a:moveTo>
                    <a:lnTo>
                      <a:pt x="1" y="4154"/>
                    </a:lnTo>
                    <a:lnTo>
                      <a:pt x="1" y="0"/>
                    </a:lnTo>
                    <a:lnTo>
                      <a:pt x="777" y="0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7" name="Google Shape;557;p8"/>
              <p:cNvSpPr/>
              <p:nvPr/>
            </p:nvSpPr>
            <p:spPr>
              <a:xfrm>
                <a:off x="2243325" y="2512550"/>
                <a:ext cx="19425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5" extrusionOk="0">
                    <a:moveTo>
                      <a:pt x="776" y="4154"/>
                    </a:moveTo>
                    <a:lnTo>
                      <a:pt x="0" y="4154"/>
                    </a:lnTo>
                    <a:lnTo>
                      <a:pt x="0" y="0"/>
                    </a:lnTo>
                    <a:lnTo>
                      <a:pt x="776" y="0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8" name="Google Shape;558;p8"/>
              <p:cNvSpPr/>
              <p:nvPr/>
            </p:nvSpPr>
            <p:spPr>
              <a:xfrm>
                <a:off x="2302100" y="2512550"/>
                <a:ext cx="18850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754" h="4155" extrusionOk="0">
                    <a:moveTo>
                      <a:pt x="753" y="4154"/>
                    </a:moveTo>
                    <a:lnTo>
                      <a:pt x="0" y="4154"/>
                    </a:lnTo>
                    <a:lnTo>
                      <a:pt x="0" y="0"/>
                    </a:lnTo>
                    <a:lnTo>
                      <a:pt x="753" y="0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59" name="Google Shape;559;p8"/>
              <p:cNvSpPr/>
              <p:nvPr/>
            </p:nvSpPr>
            <p:spPr>
              <a:xfrm>
                <a:off x="2085825" y="2512550"/>
                <a:ext cx="243100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9724" h="4155" extrusionOk="0">
                    <a:moveTo>
                      <a:pt x="9724" y="4154"/>
                    </a:moveTo>
                    <a:lnTo>
                      <a:pt x="0" y="4154"/>
                    </a:lnTo>
                    <a:lnTo>
                      <a:pt x="0" y="0"/>
                    </a:lnTo>
                    <a:lnTo>
                      <a:pt x="9724" y="0"/>
                    </a:lnTo>
                    <a:close/>
                  </a:path>
                </a:pathLst>
              </a:custGeom>
              <a:solidFill>
                <a:srgbClr val="FFE6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60" name="Google Shape;560;p8"/>
              <p:cNvSpPr/>
              <p:nvPr/>
            </p:nvSpPr>
            <p:spPr>
              <a:xfrm>
                <a:off x="2267275" y="2512550"/>
                <a:ext cx="61650" cy="103875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4155" extrusionOk="0">
                    <a:moveTo>
                      <a:pt x="2466" y="4154"/>
                    </a:moveTo>
                    <a:lnTo>
                      <a:pt x="1" y="4154"/>
                    </a:lnTo>
                    <a:lnTo>
                      <a:pt x="1" y="0"/>
                    </a:lnTo>
                    <a:lnTo>
                      <a:pt x="2466" y="0"/>
                    </a:lnTo>
                    <a:close/>
                  </a:path>
                </a:pathLst>
              </a:custGeom>
              <a:solidFill>
                <a:srgbClr val="FCE8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61" name="Google Shape;561;p8"/>
              <p:cNvSpPr/>
              <p:nvPr/>
            </p:nvSpPr>
            <p:spPr>
              <a:xfrm>
                <a:off x="1846725" y="2408675"/>
                <a:ext cx="443975" cy="103900"/>
              </a:xfrm>
              <a:custGeom>
                <a:avLst/>
                <a:gdLst/>
                <a:ahLst/>
                <a:cxnLst/>
                <a:rect l="l" t="t" r="r" b="b"/>
                <a:pathLst>
                  <a:path w="17759" h="4156" extrusionOk="0">
                    <a:moveTo>
                      <a:pt x="1" y="4155"/>
                    </a:moveTo>
                    <a:lnTo>
                      <a:pt x="17759" y="4155"/>
                    </a:lnTo>
                    <a:lnTo>
                      <a:pt x="17759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EAE0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62" name="Google Shape;562;p8"/>
              <p:cNvSpPr/>
              <p:nvPr/>
            </p:nvSpPr>
            <p:spPr>
              <a:xfrm>
                <a:off x="1846725" y="2408675"/>
                <a:ext cx="443975" cy="14875"/>
              </a:xfrm>
              <a:custGeom>
                <a:avLst/>
                <a:gdLst/>
                <a:ahLst/>
                <a:cxnLst/>
                <a:rect l="l" t="t" r="r" b="b"/>
                <a:pathLst>
                  <a:path w="17759" h="595" extrusionOk="0">
                    <a:moveTo>
                      <a:pt x="1" y="1"/>
                    </a:moveTo>
                    <a:lnTo>
                      <a:pt x="1" y="594"/>
                    </a:lnTo>
                    <a:lnTo>
                      <a:pt x="17759" y="594"/>
                    </a:lnTo>
                    <a:lnTo>
                      <a:pt x="17759" y="1"/>
                    </a:lnTo>
                    <a:close/>
                  </a:path>
                </a:pathLst>
              </a:custGeom>
              <a:solidFill>
                <a:srgbClr val="FCCC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63" name="Google Shape;563;p8"/>
              <p:cNvSpPr/>
              <p:nvPr/>
            </p:nvSpPr>
            <p:spPr>
              <a:xfrm>
                <a:off x="1883825" y="2408675"/>
                <a:ext cx="19425" cy="103900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6" extrusionOk="0">
                    <a:moveTo>
                      <a:pt x="776" y="4155"/>
                    </a:moveTo>
                    <a:lnTo>
                      <a:pt x="0" y="4155"/>
                    </a:lnTo>
                    <a:lnTo>
                      <a:pt x="0" y="1"/>
                    </a:lnTo>
                    <a:lnTo>
                      <a:pt x="776" y="1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64" name="Google Shape;564;p8"/>
              <p:cNvSpPr/>
              <p:nvPr/>
            </p:nvSpPr>
            <p:spPr>
              <a:xfrm>
                <a:off x="1942600" y="2408675"/>
                <a:ext cx="18850" cy="103900"/>
              </a:xfrm>
              <a:custGeom>
                <a:avLst/>
                <a:gdLst/>
                <a:ahLst/>
                <a:cxnLst/>
                <a:rect l="l" t="t" r="r" b="b"/>
                <a:pathLst>
                  <a:path w="754" h="4156" extrusionOk="0">
                    <a:moveTo>
                      <a:pt x="753" y="4155"/>
                    </a:moveTo>
                    <a:lnTo>
                      <a:pt x="0" y="4155"/>
                    </a:lnTo>
                    <a:lnTo>
                      <a:pt x="0" y="1"/>
                    </a:lnTo>
                    <a:lnTo>
                      <a:pt x="753" y="1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65" name="Google Shape;565;p8"/>
              <p:cNvSpPr/>
              <p:nvPr/>
            </p:nvSpPr>
            <p:spPr>
              <a:xfrm>
                <a:off x="2000800" y="2408675"/>
                <a:ext cx="19425" cy="103900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6" extrusionOk="0">
                    <a:moveTo>
                      <a:pt x="776" y="4155"/>
                    </a:moveTo>
                    <a:lnTo>
                      <a:pt x="0" y="4155"/>
                    </a:lnTo>
                    <a:lnTo>
                      <a:pt x="0" y="1"/>
                    </a:lnTo>
                    <a:lnTo>
                      <a:pt x="776" y="1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66" name="Google Shape;566;p8"/>
              <p:cNvSpPr/>
              <p:nvPr/>
            </p:nvSpPr>
            <p:spPr>
              <a:xfrm>
                <a:off x="2059000" y="2408675"/>
                <a:ext cx="19425" cy="103900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6" extrusionOk="0">
                    <a:moveTo>
                      <a:pt x="777" y="4155"/>
                    </a:moveTo>
                    <a:lnTo>
                      <a:pt x="1" y="4155"/>
                    </a:lnTo>
                    <a:lnTo>
                      <a:pt x="1" y="1"/>
                    </a:lnTo>
                    <a:lnTo>
                      <a:pt x="777" y="1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67" name="Google Shape;567;p8"/>
              <p:cNvSpPr/>
              <p:nvPr/>
            </p:nvSpPr>
            <p:spPr>
              <a:xfrm>
                <a:off x="2117200" y="2408675"/>
                <a:ext cx="19425" cy="103900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6" extrusionOk="0">
                    <a:moveTo>
                      <a:pt x="777" y="4155"/>
                    </a:moveTo>
                    <a:lnTo>
                      <a:pt x="1" y="4155"/>
                    </a:lnTo>
                    <a:lnTo>
                      <a:pt x="1" y="1"/>
                    </a:lnTo>
                    <a:lnTo>
                      <a:pt x="777" y="1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68" name="Google Shape;568;p8"/>
              <p:cNvSpPr/>
              <p:nvPr/>
            </p:nvSpPr>
            <p:spPr>
              <a:xfrm>
                <a:off x="2175400" y="2408675"/>
                <a:ext cx="19425" cy="103900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6" extrusionOk="0">
                    <a:moveTo>
                      <a:pt x="777" y="4155"/>
                    </a:moveTo>
                    <a:lnTo>
                      <a:pt x="1" y="4155"/>
                    </a:lnTo>
                    <a:lnTo>
                      <a:pt x="1" y="1"/>
                    </a:lnTo>
                    <a:lnTo>
                      <a:pt x="777" y="1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69" name="Google Shape;569;p8"/>
              <p:cNvSpPr/>
              <p:nvPr/>
            </p:nvSpPr>
            <p:spPr>
              <a:xfrm>
                <a:off x="2233625" y="2408675"/>
                <a:ext cx="19425" cy="103900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156" extrusionOk="0">
                    <a:moveTo>
                      <a:pt x="776" y="4155"/>
                    </a:moveTo>
                    <a:lnTo>
                      <a:pt x="0" y="4155"/>
                    </a:lnTo>
                    <a:lnTo>
                      <a:pt x="0" y="1"/>
                    </a:lnTo>
                    <a:lnTo>
                      <a:pt x="776" y="1"/>
                    </a:lnTo>
                    <a:close/>
                  </a:path>
                </a:pathLst>
              </a:custGeom>
              <a:solidFill>
                <a:srgbClr val="FFBE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70" name="Google Shape;570;p8"/>
              <p:cNvSpPr/>
              <p:nvPr/>
            </p:nvSpPr>
            <p:spPr>
              <a:xfrm>
                <a:off x="2017925" y="2408675"/>
                <a:ext cx="243100" cy="103900"/>
              </a:xfrm>
              <a:custGeom>
                <a:avLst/>
                <a:gdLst/>
                <a:ahLst/>
                <a:cxnLst/>
                <a:rect l="l" t="t" r="r" b="b"/>
                <a:pathLst>
                  <a:path w="9724" h="4156" extrusionOk="0">
                    <a:moveTo>
                      <a:pt x="9724" y="4155"/>
                    </a:moveTo>
                    <a:lnTo>
                      <a:pt x="0" y="4155"/>
                    </a:lnTo>
                    <a:lnTo>
                      <a:pt x="0" y="1"/>
                    </a:lnTo>
                    <a:lnTo>
                      <a:pt x="9724" y="1"/>
                    </a:lnTo>
                    <a:close/>
                  </a:path>
                </a:pathLst>
              </a:custGeom>
              <a:solidFill>
                <a:srgbClr val="FFE6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71" name="Google Shape;571;p8"/>
              <p:cNvSpPr/>
              <p:nvPr/>
            </p:nvSpPr>
            <p:spPr>
              <a:xfrm>
                <a:off x="2198800" y="2408675"/>
                <a:ext cx="62225" cy="103900"/>
              </a:xfrm>
              <a:custGeom>
                <a:avLst/>
                <a:gdLst/>
                <a:ahLst/>
                <a:cxnLst/>
                <a:rect l="l" t="t" r="r" b="b"/>
                <a:pathLst>
                  <a:path w="2489" h="4156" extrusionOk="0">
                    <a:moveTo>
                      <a:pt x="2489" y="4155"/>
                    </a:moveTo>
                    <a:lnTo>
                      <a:pt x="1" y="4155"/>
                    </a:lnTo>
                    <a:lnTo>
                      <a:pt x="1" y="1"/>
                    </a:lnTo>
                    <a:lnTo>
                      <a:pt x="2489" y="1"/>
                    </a:lnTo>
                    <a:close/>
                  </a:path>
                </a:pathLst>
              </a:custGeom>
              <a:solidFill>
                <a:srgbClr val="FCE8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572" name="Google Shape;572;p8"/>
          <p:cNvSpPr/>
          <p:nvPr/>
        </p:nvSpPr>
        <p:spPr>
          <a:xfrm>
            <a:off x="10580730" y="3767748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73" name="Google Shape;573;p8"/>
          <p:cNvSpPr/>
          <p:nvPr/>
        </p:nvSpPr>
        <p:spPr>
          <a:xfrm>
            <a:off x="10825263" y="1912231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48559886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9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bg>
      <p:bgPr>
        <a:solidFill>
          <a:schemeClr val="dk1"/>
        </a:solidFill>
        <a:effectLst/>
      </p:bgPr>
    </p:bg>
    <p:spTree>
      <p:nvGrpSpPr>
        <p:cNvPr id="1" name="Shape 5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75" name="Google Shape;575;p9"/>
          <p:cNvGrpSpPr/>
          <p:nvPr/>
        </p:nvGrpSpPr>
        <p:grpSpPr>
          <a:xfrm>
            <a:off x="-184227" y="-399294"/>
            <a:ext cx="13152739" cy="7397993"/>
            <a:chOff x="238125" y="822050"/>
            <a:chExt cx="7136850" cy="4051475"/>
          </a:xfrm>
        </p:grpSpPr>
        <p:sp>
          <p:nvSpPr>
            <p:cNvPr id="576" name="Google Shape;576;p9"/>
            <p:cNvSpPr/>
            <p:nvPr/>
          </p:nvSpPr>
          <p:spPr>
            <a:xfrm>
              <a:off x="238125" y="114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7" name="Google Shape;577;p9"/>
            <p:cNvSpPr/>
            <p:nvPr/>
          </p:nvSpPr>
          <p:spPr>
            <a:xfrm>
              <a:off x="238125" y="27590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8" name="Google Shape;578;p9"/>
            <p:cNvSpPr/>
            <p:nvPr/>
          </p:nvSpPr>
          <p:spPr>
            <a:xfrm>
              <a:off x="238125" y="25025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9" name="Google Shape;579;p9"/>
            <p:cNvSpPr/>
            <p:nvPr/>
          </p:nvSpPr>
          <p:spPr>
            <a:xfrm>
              <a:off x="238125" y="22460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0" name="Google Shape;580;p9"/>
            <p:cNvSpPr/>
            <p:nvPr/>
          </p:nvSpPr>
          <p:spPr>
            <a:xfrm>
              <a:off x="238125" y="1971075"/>
              <a:ext cx="7136850" cy="0"/>
            </a:xfrm>
            <a:custGeom>
              <a:avLst/>
              <a:gdLst/>
              <a:ahLst/>
              <a:cxnLst/>
              <a:rect l="l" t="t" r="r" b="b"/>
              <a:pathLst>
                <a:path w="285474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1" name="Google Shape;581;p9"/>
            <p:cNvSpPr/>
            <p:nvPr/>
          </p:nvSpPr>
          <p:spPr>
            <a:xfrm>
              <a:off x="238125" y="169607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2" name="Google Shape;582;p9"/>
            <p:cNvSpPr/>
            <p:nvPr/>
          </p:nvSpPr>
          <p:spPr>
            <a:xfrm>
              <a:off x="238125" y="1420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3" name="Google Shape;583;p9"/>
            <p:cNvSpPr/>
            <p:nvPr/>
          </p:nvSpPr>
          <p:spPr>
            <a:xfrm>
              <a:off x="238125" y="33092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4" name="Google Shape;584;p9"/>
            <p:cNvSpPr/>
            <p:nvPr/>
          </p:nvSpPr>
          <p:spPr>
            <a:xfrm>
              <a:off x="238125" y="30155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5" name="Google Shape;585;p9"/>
            <p:cNvSpPr/>
            <p:nvPr/>
          </p:nvSpPr>
          <p:spPr>
            <a:xfrm>
              <a:off x="238125" y="47439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6" name="Google Shape;586;p9"/>
            <p:cNvSpPr/>
            <p:nvPr/>
          </p:nvSpPr>
          <p:spPr>
            <a:xfrm>
              <a:off x="238125" y="445490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7" name="Google Shape;587;p9"/>
            <p:cNvSpPr/>
            <p:nvPr/>
          </p:nvSpPr>
          <p:spPr>
            <a:xfrm>
              <a:off x="238125" y="41678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8" name="Google Shape;588;p9"/>
            <p:cNvSpPr/>
            <p:nvPr/>
          </p:nvSpPr>
          <p:spPr>
            <a:xfrm>
              <a:off x="238125" y="3881725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0"/>
                  </a:moveTo>
                  <a:lnTo>
                    <a:pt x="285473" y="0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9" name="Google Shape;589;p9"/>
            <p:cNvSpPr/>
            <p:nvPr/>
          </p:nvSpPr>
          <p:spPr>
            <a:xfrm>
              <a:off x="238125" y="3595350"/>
              <a:ext cx="7136850" cy="25"/>
            </a:xfrm>
            <a:custGeom>
              <a:avLst/>
              <a:gdLst/>
              <a:ahLst/>
              <a:cxnLst/>
              <a:rect l="l" t="t" r="r" b="b"/>
              <a:pathLst>
                <a:path w="285474" h="1" fill="none" extrusionOk="0">
                  <a:moveTo>
                    <a:pt x="0" y="1"/>
                  </a:moveTo>
                  <a:lnTo>
                    <a:pt x="285473" y="1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0" name="Google Shape;590;p9"/>
            <p:cNvSpPr/>
            <p:nvPr/>
          </p:nvSpPr>
          <p:spPr>
            <a:xfrm>
              <a:off x="5075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1" name="Google Shape;591;p9"/>
            <p:cNvSpPr/>
            <p:nvPr/>
          </p:nvSpPr>
          <p:spPr>
            <a:xfrm>
              <a:off x="3244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2" name="Google Shape;592;p9"/>
            <p:cNvSpPr/>
            <p:nvPr/>
          </p:nvSpPr>
          <p:spPr>
            <a:xfrm>
              <a:off x="29400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3" name="Google Shape;593;p9"/>
            <p:cNvSpPr/>
            <p:nvPr/>
          </p:nvSpPr>
          <p:spPr>
            <a:xfrm>
              <a:off x="2635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4" name="Google Shape;594;p9"/>
            <p:cNvSpPr/>
            <p:nvPr/>
          </p:nvSpPr>
          <p:spPr>
            <a:xfrm>
              <a:off x="23318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5" name="Google Shape;595;p9"/>
            <p:cNvSpPr/>
            <p:nvPr/>
          </p:nvSpPr>
          <p:spPr>
            <a:xfrm>
              <a:off x="20279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6" name="Google Shape;596;p9"/>
            <p:cNvSpPr/>
            <p:nvPr/>
          </p:nvSpPr>
          <p:spPr>
            <a:xfrm>
              <a:off x="17239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7" name="Google Shape;597;p9"/>
            <p:cNvSpPr/>
            <p:nvPr/>
          </p:nvSpPr>
          <p:spPr>
            <a:xfrm>
              <a:off x="14197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8" name="Google Shape;598;p9"/>
            <p:cNvSpPr/>
            <p:nvPr/>
          </p:nvSpPr>
          <p:spPr>
            <a:xfrm>
              <a:off x="1115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9" name="Google Shape;599;p9"/>
            <p:cNvSpPr/>
            <p:nvPr/>
          </p:nvSpPr>
          <p:spPr>
            <a:xfrm>
              <a:off x="8117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0" name="Google Shape;600;p9"/>
            <p:cNvSpPr/>
            <p:nvPr/>
          </p:nvSpPr>
          <p:spPr>
            <a:xfrm>
              <a:off x="35480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1" name="Google Shape;601;p9"/>
            <p:cNvSpPr/>
            <p:nvPr/>
          </p:nvSpPr>
          <p:spPr>
            <a:xfrm>
              <a:off x="62845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2" name="Google Shape;602;p9"/>
            <p:cNvSpPr/>
            <p:nvPr/>
          </p:nvSpPr>
          <p:spPr>
            <a:xfrm>
              <a:off x="5980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3" name="Google Shape;603;p9"/>
            <p:cNvSpPr/>
            <p:nvPr/>
          </p:nvSpPr>
          <p:spPr>
            <a:xfrm>
              <a:off x="56766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4" name="Google Shape;604;p9"/>
            <p:cNvSpPr/>
            <p:nvPr/>
          </p:nvSpPr>
          <p:spPr>
            <a:xfrm>
              <a:off x="537240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5" name="Google Shape;605;p9"/>
            <p:cNvSpPr/>
            <p:nvPr/>
          </p:nvSpPr>
          <p:spPr>
            <a:xfrm>
              <a:off x="5068425" y="822050"/>
              <a:ext cx="0" cy="4051475"/>
            </a:xfrm>
            <a:custGeom>
              <a:avLst/>
              <a:gdLst/>
              <a:ahLst/>
              <a:cxnLst/>
              <a:rect l="l" t="t" r="r" b="b"/>
              <a:pathLst>
                <a:path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6" name="Google Shape;606;p9"/>
            <p:cNvSpPr/>
            <p:nvPr/>
          </p:nvSpPr>
          <p:spPr>
            <a:xfrm>
              <a:off x="47644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7" name="Google Shape;607;p9"/>
            <p:cNvSpPr/>
            <p:nvPr/>
          </p:nvSpPr>
          <p:spPr>
            <a:xfrm>
              <a:off x="4460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8" name="Google Shape;608;p9"/>
            <p:cNvSpPr/>
            <p:nvPr/>
          </p:nvSpPr>
          <p:spPr>
            <a:xfrm>
              <a:off x="415622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9" name="Google Shape;609;p9"/>
            <p:cNvSpPr/>
            <p:nvPr/>
          </p:nvSpPr>
          <p:spPr>
            <a:xfrm>
              <a:off x="38522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0" name="Google Shape;610;p9"/>
            <p:cNvSpPr/>
            <p:nvPr/>
          </p:nvSpPr>
          <p:spPr>
            <a:xfrm>
              <a:off x="65885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1" name="Google Shape;611;p9"/>
            <p:cNvSpPr/>
            <p:nvPr/>
          </p:nvSpPr>
          <p:spPr>
            <a:xfrm>
              <a:off x="7196750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1" y="0"/>
                  </a:moveTo>
                  <a:lnTo>
                    <a:pt x="1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2" name="Google Shape;612;p9"/>
            <p:cNvSpPr/>
            <p:nvPr/>
          </p:nvSpPr>
          <p:spPr>
            <a:xfrm>
              <a:off x="6892775" y="822050"/>
              <a:ext cx="25" cy="4051475"/>
            </a:xfrm>
            <a:custGeom>
              <a:avLst/>
              <a:gdLst/>
              <a:ahLst/>
              <a:cxnLst/>
              <a:rect l="l" t="t" r="r" b="b"/>
              <a:pathLst>
                <a:path w="1" h="162059" fill="none" extrusionOk="0">
                  <a:moveTo>
                    <a:pt x="0" y="0"/>
                  </a:moveTo>
                  <a:lnTo>
                    <a:pt x="0" y="162059"/>
                  </a:lnTo>
                </a:path>
              </a:pathLst>
            </a:custGeom>
            <a:noFill/>
            <a:ln w="4450" cap="flat" cmpd="sng">
              <a:solidFill>
                <a:srgbClr val="212B56"/>
              </a:solidFill>
              <a:prstDash val="solid"/>
              <a:miter lim="892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613" name="Google Shape;613;p9"/>
          <p:cNvSpPr/>
          <p:nvPr/>
        </p:nvSpPr>
        <p:spPr>
          <a:xfrm>
            <a:off x="921767" y="1644233"/>
            <a:ext cx="5145200" cy="2093200"/>
          </a:xfrm>
          <a:prstGeom prst="roundRect">
            <a:avLst>
              <a:gd name="adj" fmla="val 16667"/>
            </a:avLst>
          </a:prstGeom>
          <a:solidFill>
            <a:schemeClr val="lt1"/>
          </a:solidFill>
          <a:ln w="76200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14" name="Google Shape;614;p9"/>
          <p:cNvSpPr/>
          <p:nvPr/>
        </p:nvSpPr>
        <p:spPr>
          <a:xfrm>
            <a:off x="936367" y="4148333"/>
            <a:ext cx="5145200" cy="1146000"/>
          </a:xfrm>
          <a:prstGeom prst="roundRect">
            <a:avLst>
              <a:gd name="adj" fmla="val 16667"/>
            </a:avLst>
          </a:prstGeom>
          <a:solidFill>
            <a:schemeClr val="accent1"/>
          </a:solidFill>
          <a:ln w="76200" cap="flat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15" name="Google Shape;615;p9"/>
          <p:cNvSpPr txBox="1">
            <a:spLocks noGrp="1"/>
          </p:cNvSpPr>
          <p:nvPr>
            <p:ph type="title"/>
          </p:nvPr>
        </p:nvSpPr>
        <p:spPr>
          <a:xfrm>
            <a:off x="950967" y="1801233"/>
            <a:ext cx="5116000" cy="177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667"/>
            </a:lvl1pPr>
            <a:lvl2pPr lvl="1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2pPr>
            <a:lvl3pPr lvl="2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3pPr>
            <a:lvl4pPr lvl="3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4pPr>
            <a:lvl5pPr lvl="4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5pPr>
            <a:lvl6pPr lvl="5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6pPr>
            <a:lvl7pPr lvl="6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7pPr>
            <a:lvl8pPr lvl="7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8pPr>
            <a:lvl9pPr lvl="8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9pPr>
          </a:lstStyle>
          <a:p>
            <a:endParaRPr/>
          </a:p>
        </p:txBody>
      </p:sp>
      <p:sp>
        <p:nvSpPr>
          <p:cNvPr id="616" name="Google Shape;616;p9"/>
          <p:cNvSpPr txBox="1">
            <a:spLocks noGrp="1"/>
          </p:cNvSpPr>
          <p:nvPr>
            <p:ph type="subTitle" idx="1"/>
          </p:nvPr>
        </p:nvSpPr>
        <p:spPr>
          <a:xfrm>
            <a:off x="950967" y="4189933"/>
            <a:ext cx="5116000" cy="1062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grpSp>
        <p:nvGrpSpPr>
          <p:cNvPr id="617" name="Google Shape;617;p9"/>
          <p:cNvGrpSpPr/>
          <p:nvPr/>
        </p:nvGrpSpPr>
        <p:grpSpPr>
          <a:xfrm rot="-4500389">
            <a:off x="5490929" y="5016493"/>
            <a:ext cx="675800" cy="675843"/>
            <a:chOff x="3312800" y="1179225"/>
            <a:chExt cx="473725" cy="473700"/>
          </a:xfrm>
        </p:grpSpPr>
        <p:sp>
          <p:nvSpPr>
            <p:cNvPr id="618" name="Google Shape;618;p9"/>
            <p:cNvSpPr/>
            <p:nvPr/>
          </p:nvSpPr>
          <p:spPr>
            <a:xfrm>
              <a:off x="3312800" y="1179225"/>
              <a:ext cx="473725" cy="473700"/>
            </a:xfrm>
            <a:custGeom>
              <a:avLst/>
              <a:gdLst/>
              <a:ahLst/>
              <a:cxnLst/>
              <a:rect l="l" t="t" r="r" b="b"/>
              <a:pathLst>
                <a:path w="18949" h="18948" extrusionOk="0">
                  <a:moveTo>
                    <a:pt x="9474" y="0"/>
                  </a:moveTo>
                  <a:cubicBezTo>
                    <a:pt x="4236" y="0"/>
                    <a:pt x="1" y="4236"/>
                    <a:pt x="1" y="9474"/>
                  </a:cubicBezTo>
                  <a:cubicBezTo>
                    <a:pt x="1" y="14712"/>
                    <a:pt x="4236" y="18948"/>
                    <a:pt x="9474" y="18948"/>
                  </a:cubicBezTo>
                  <a:cubicBezTo>
                    <a:pt x="14713" y="18948"/>
                    <a:pt x="18948" y="14712"/>
                    <a:pt x="18948" y="9474"/>
                  </a:cubicBezTo>
                  <a:cubicBezTo>
                    <a:pt x="18948" y="4236"/>
                    <a:pt x="14713" y="0"/>
                    <a:pt x="9474" y="0"/>
                  </a:cubicBezTo>
                  <a:close/>
                </a:path>
              </a:pathLst>
            </a:custGeom>
            <a:solidFill>
              <a:schemeClr val="lt2"/>
            </a:solidFill>
            <a:ln w="762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9" name="Google Shape;619;p9"/>
            <p:cNvSpPr/>
            <p:nvPr/>
          </p:nvSpPr>
          <p:spPr>
            <a:xfrm>
              <a:off x="3366075" y="1255250"/>
              <a:ext cx="367175" cy="321750"/>
            </a:xfrm>
            <a:custGeom>
              <a:avLst/>
              <a:gdLst/>
              <a:ahLst/>
              <a:cxnLst/>
              <a:rect l="l" t="t" r="r" b="b"/>
              <a:pathLst>
                <a:path w="14687" h="12870" extrusionOk="0">
                  <a:moveTo>
                    <a:pt x="7320" y="1"/>
                  </a:moveTo>
                  <a:cubicBezTo>
                    <a:pt x="6348" y="1"/>
                    <a:pt x="5362" y="223"/>
                    <a:pt x="4436" y="694"/>
                  </a:cubicBezTo>
                  <a:cubicBezTo>
                    <a:pt x="1253" y="2323"/>
                    <a:pt x="0" y="6182"/>
                    <a:pt x="1604" y="9340"/>
                  </a:cubicBezTo>
                  <a:cubicBezTo>
                    <a:pt x="2753" y="11585"/>
                    <a:pt x="5011" y="12870"/>
                    <a:pt x="7350" y="12870"/>
                  </a:cubicBezTo>
                  <a:cubicBezTo>
                    <a:pt x="8328" y="12870"/>
                    <a:pt x="9320" y="12645"/>
                    <a:pt x="10251" y="12172"/>
                  </a:cubicBezTo>
                  <a:cubicBezTo>
                    <a:pt x="13409" y="10543"/>
                    <a:pt x="14687" y="6684"/>
                    <a:pt x="13058" y="3526"/>
                  </a:cubicBezTo>
                  <a:cubicBezTo>
                    <a:pt x="11924" y="1294"/>
                    <a:pt x="9664" y="1"/>
                    <a:pt x="732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0" name="Google Shape;620;p9"/>
            <p:cNvSpPr/>
            <p:nvPr/>
          </p:nvSpPr>
          <p:spPr>
            <a:xfrm>
              <a:off x="3424950" y="1327400"/>
              <a:ext cx="249400" cy="180100"/>
            </a:xfrm>
            <a:custGeom>
              <a:avLst/>
              <a:gdLst/>
              <a:ahLst/>
              <a:cxnLst/>
              <a:rect l="l" t="t" r="r" b="b"/>
              <a:pathLst>
                <a:path w="9976" h="7204" extrusionOk="0">
                  <a:moveTo>
                    <a:pt x="6917" y="1"/>
                  </a:moveTo>
                  <a:cubicBezTo>
                    <a:pt x="6507" y="1"/>
                    <a:pt x="6115" y="101"/>
                    <a:pt x="5740" y="289"/>
                  </a:cubicBezTo>
                  <a:cubicBezTo>
                    <a:pt x="5289" y="514"/>
                    <a:pt x="4913" y="865"/>
                    <a:pt x="4663" y="1316"/>
                  </a:cubicBezTo>
                  <a:cubicBezTo>
                    <a:pt x="4462" y="1667"/>
                    <a:pt x="4287" y="2118"/>
                    <a:pt x="4161" y="2695"/>
                  </a:cubicBezTo>
                  <a:cubicBezTo>
                    <a:pt x="3986" y="3397"/>
                    <a:pt x="3886" y="3923"/>
                    <a:pt x="3810" y="4224"/>
                  </a:cubicBezTo>
                  <a:cubicBezTo>
                    <a:pt x="3710" y="4575"/>
                    <a:pt x="3560" y="4800"/>
                    <a:pt x="3359" y="4900"/>
                  </a:cubicBezTo>
                  <a:cubicBezTo>
                    <a:pt x="3184" y="4976"/>
                    <a:pt x="3109" y="4976"/>
                    <a:pt x="3084" y="4976"/>
                  </a:cubicBezTo>
                  <a:cubicBezTo>
                    <a:pt x="2908" y="4951"/>
                    <a:pt x="2783" y="4875"/>
                    <a:pt x="2708" y="4725"/>
                  </a:cubicBezTo>
                  <a:cubicBezTo>
                    <a:pt x="2658" y="4625"/>
                    <a:pt x="2658" y="4550"/>
                    <a:pt x="2683" y="4424"/>
                  </a:cubicBezTo>
                  <a:cubicBezTo>
                    <a:pt x="2733" y="4249"/>
                    <a:pt x="2933" y="4048"/>
                    <a:pt x="3234" y="3848"/>
                  </a:cubicBezTo>
                  <a:lnTo>
                    <a:pt x="3585" y="3622"/>
                  </a:lnTo>
                  <a:lnTo>
                    <a:pt x="2482" y="1743"/>
                  </a:lnTo>
                  <a:lnTo>
                    <a:pt x="2106" y="1968"/>
                  </a:lnTo>
                  <a:cubicBezTo>
                    <a:pt x="1605" y="2269"/>
                    <a:pt x="1204" y="2670"/>
                    <a:pt x="953" y="3121"/>
                  </a:cubicBezTo>
                  <a:cubicBezTo>
                    <a:pt x="678" y="3597"/>
                    <a:pt x="577" y="4098"/>
                    <a:pt x="627" y="4625"/>
                  </a:cubicBezTo>
                  <a:lnTo>
                    <a:pt x="1" y="4951"/>
                  </a:lnTo>
                  <a:lnTo>
                    <a:pt x="928" y="6755"/>
                  </a:lnTo>
                  <a:lnTo>
                    <a:pt x="1505" y="6454"/>
                  </a:lnTo>
                  <a:cubicBezTo>
                    <a:pt x="1755" y="6705"/>
                    <a:pt x="2006" y="6905"/>
                    <a:pt x="2307" y="7031"/>
                  </a:cubicBezTo>
                  <a:cubicBezTo>
                    <a:pt x="2588" y="7146"/>
                    <a:pt x="2879" y="7204"/>
                    <a:pt x="3174" y="7204"/>
                  </a:cubicBezTo>
                  <a:cubicBezTo>
                    <a:pt x="3589" y="7204"/>
                    <a:pt x="4013" y="7089"/>
                    <a:pt x="4437" y="6855"/>
                  </a:cubicBezTo>
                  <a:cubicBezTo>
                    <a:pt x="4813" y="6655"/>
                    <a:pt x="5164" y="6304"/>
                    <a:pt x="5440" y="5803"/>
                  </a:cubicBezTo>
                  <a:cubicBezTo>
                    <a:pt x="5640" y="5502"/>
                    <a:pt x="5790" y="5076"/>
                    <a:pt x="5916" y="4600"/>
                  </a:cubicBezTo>
                  <a:cubicBezTo>
                    <a:pt x="5966" y="4474"/>
                    <a:pt x="6016" y="4174"/>
                    <a:pt x="6091" y="3773"/>
                  </a:cubicBezTo>
                  <a:cubicBezTo>
                    <a:pt x="6141" y="3447"/>
                    <a:pt x="6191" y="3221"/>
                    <a:pt x="6242" y="3071"/>
                  </a:cubicBezTo>
                  <a:cubicBezTo>
                    <a:pt x="6392" y="2695"/>
                    <a:pt x="6592" y="2419"/>
                    <a:pt x="6818" y="2319"/>
                  </a:cubicBezTo>
                  <a:cubicBezTo>
                    <a:pt x="6943" y="2244"/>
                    <a:pt x="7069" y="2219"/>
                    <a:pt x="7169" y="2219"/>
                  </a:cubicBezTo>
                  <a:cubicBezTo>
                    <a:pt x="7244" y="2244"/>
                    <a:pt x="7294" y="2269"/>
                    <a:pt x="7369" y="2369"/>
                  </a:cubicBezTo>
                  <a:cubicBezTo>
                    <a:pt x="7420" y="2469"/>
                    <a:pt x="7420" y="2545"/>
                    <a:pt x="7420" y="2595"/>
                  </a:cubicBezTo>
                  <a:cubicBezTo>
                    <a:pt x="7344" y="2745"/>
                    <a:pt x="7219" y="2895"/>
                    <a:pt x="7019" y="3046"/>
                  </a:cubicBezTo>
                  <a:lnTo>
                    <a:pt x="6668" y="3271"/>
                  </a:lnTo>
                  <a:lnTo>
                    <a:pt x="7946" y="5051"/>
                  </a:lnTo>
                  <a:lnTo>
                    <a:pt x="8272" y="4850"/>
                  </a:lnTo>
                  <a:cubicBezTo>
                    <a:pt x="8873" y="4474"/>
                    <a:pt x="9249" y="3973"/>
                    <a:pt x="9399" y="3296"/>
                  </a:cubicBezTo>
                  <a:cubicBezTo>
                    <a:pt x="9450" y="3021"/>
                    <a:pt x="9450" y="2745"/>
                    <a:pt x="9399" y="2444"/>
                  </a:cubicBezTo>
                  <a:lnTo>
                    <a:pt x="9976" y="2144"/>
                  </a:lnTo>
                  <a:lnTo>
                    <a:pt x="9049" y="339"/>
                  </a:lnTo>
                  <a:lnTo>
                    <a:pt x="8497" y="640"/>
                  </a:lnTo>
                  <a:cubicBezTo>
                    <a:pt x="8121" y="289"/>
                    <a:pt x="7670" y="63"/>
                    <a:pt x="7169" y="13"/>
                  </a:cubicBezTo>
                  <a:cubicBezTo>
                    <a:pt x="7084" y="5"/>
                    <a:pt x="7000" y="1"/>
                    <a:pt x="69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621" name="Google Shape;621;p9"/>
          <p:cNvSpPr/>
          <p:nvPr/>
        </p:nvSpPr>
        <p:spPr>
          <a:xfrm>
            <a:off x="4793263" y="5484331"/>
            <a:ext cx="415676" cy="528005"/>
          </a:xfrm>
          <a:custGeom>
            <a:avLst/>
            <a:gdLst/>
            <a:ahLst/>
            <a:cxnLst/>
            <a:rect l="l" t="t" r="r" b="b"/>
            <a:pathLst>
              <a:path w="7018" h="8914" extrusionOk="0">
                <a:moveTo>
                  <a:pt x="3856" y="1"/>
                </a:moveTo>
                <a:cubicBezTo>
                  <a:pt x="3303" y="1"/>
                  <a:pt x="3155" y="3474"/>
                  <a:pt x="2983" y="4164"/>
                </a:cubicBezTo>
                <a:cubicBezTo>
                  <a:pt x="2883" y="4490"/>
                  <a:pt x="76" y="4189"/>
                  <a:pt x="25" y="4691"/>
                </a:cubicBezTo>
                <a:cubicBezTo>
                  <a:pt x="0" y="5167"/>
                  <a:pt x="2732" y="5543"/>
                  <a:pt x="2732" y="5543"/>
                </a:cubicBezTo>
                <a:cubicBezTo>
                  <a:pt x="2983" y="5543"/>
                  <a:pt x="2983" y="8676"/>
                  <a:pt x="3660" y="8901"/>
                </a:cubicBezTo>
                <a:cubicBezTo>
                  <a:pt x="3686" y="8910"/>
                  <a:pt x="3712" y="8914"/>
                  <a:pt x="3736" y="8914"/>
                </a:cubicBezTo>
                <a:cubicBezTo>
                  <a:pt x="4365" y="8914"/>
                  <a:pt x="4413" y="6242"/>
                  <a:pt x="4462" y="5543"/>
                </a:cubicBezTo>
                <a:cubicBezTo>
                  <a:pt x="4512" y="5092"/>
                  <a:pt x="6868" y="5242"/>
                  <a:pt x="6918" y="4841"/>
                </a:cubicBezTo>
                <a:cubicBezTo>
                  <a:pt x="7018" y="4340"/>
                  <a:pt x="4812" y="4164"/>
                  <a:pt x="4361" y="4164"/>
                </a:cubicBezTo>
                <a:cubicBezTo>
                  <a:pt x="3885" y="4164"/>
                  <a:pt x="4462" y="104"/>
                  <a:pt x="3885" y="4"/>
                </a:cubicBezTo>
                <a:cubicBezTo>
                  <a:pt x="3875" y="2"/>
                  <a:pt x="3865" y="1"/>
                  <a:pt x="3856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425963734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theme" Target="../theme/theme1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/Relationships>
</file>

<file path=ppt/slideMasters/_rels/slideMaster10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7.xml"/><Relationship Id="rId3" Type="http://schemas.openxmlformats.org/officeDocument/2006/relationships/slideLayout" Target="../slideLayouts/slideLayout82.xml"/><Relationship Id="rId7" Type="http://schemas.openxmlformats.org/officeDocument/2006/relationships/slideLayout" Target="../slideLayouts/slideLayout86.xml"/><Relationship Id="rId2" Type="http://schemas.openxmlformats.org/officeDocument/2006/relationships/slideLayout" Target="../slideLayouts/slideLayout81.xml"/><Relationship Id="rId1" Type="http://schemas.openxmlformats.org/officeDocument/2006/relationships/slideLayout" Target="../slideLayouts/slideLayout80.xml"/><Relationship Id="rId6" Type="http://schemas.openxmlformats.org/officeDocument/2006/relationships/slideLayout" Target="../slideLayouts/slideLayout85.xml"/><Relationship Id="rId5" Type="http://schemas.openxmlformats.org/officeDocument/2006/relationships/slideLayout" Target="../slideLayouts/slideLayout84.xml"/><Relationship Id="rId4" Type="http://schemas.openxmlformats.org/officeDocument/2006/relationships/slideLayout" Target="../slideLayouts/slideLayout83.xml"/><Relationship Id="rId9" Type="http://schemas.openxmlformats.org/officeDocument/2006/relationships/theme" Target="../theme/theme10.xml"/></Relationships>
</file>

<file path=ppt/slideMasters/_rels/slideMaster1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95.xml"/><Relationship Id="rId3" Type="http://schemas.openxmlformats.org/officeDocument/2006/relationships/slideLayout" Target="../slideLayouts/slideLayout90.xml"/><Relationship Id="rId7" Type="http://schemas.openxmlformats.org/officeDocument/2006/relationships/slideLayout" Target="../slideLayouts/slideLayout94.xml"/><Relationship Id="rId2" Type="http://schemas.openxmlformats.org/officeDocument/2006/relationships/slideLayout" Target="../slideLayouts/slideLayout89.xml"/><Relationship Id="rId1" Type="http://schemas.openxmlformats.org/officeDocument/2006/relationships/slideLayout" Target="../slideLayouts/slideLayout88.xml"/><Relationship Id="rId6" Type="http://schemas.openxmlformats.org/officeDocument/2006/relationships/slideLayout" Target="../slideLayouts/slideLayout93.xml"/><Relationship Id="rId5" Type="http://schemas.openxmlformats.org/officeDocument/2006/relationships/slideLayout" Target="../slideLayouts/slideLayout92.xml"/><Relationship Id="rId4" Type="http://schemas.openxmlformats.org/officeDocument/2006/relationships/slideLayout" Target="../slideLayouts/slideLayout91.xml"/><Relationship Id="rId9" Type="http://schemas.openxmlformats.org/officeDocument/2006/relationships/theme" Target="../theme/theme11.xml"/></Relationships>
</file>

<file path=ppt/slideMasters/_rels/slideMaster1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03.xml"/><Relationship Id="rId3" Type="http://schemas.openxmlformats.org/officeDocument/2006/relationships/slideLayout" Target="../slideLayouts/slideLayout98.xml"/><Relationship Id="rId7" Type="http://schemas.openxmlformats.org/officeDocument/2006/relationships/slideLayout" Target="../slideLayouts/slideLayout102.xml"/><Relationship Id="rId2" Type="http://schemas.openxmlformats.org/officeDocument/2006/relationships/slideLayout" Target="../slideLayouts/slideLayout97.xml"/><Relationship Id="rId1" Type="http://schemas.openxmlformats.org/officeDocument/2006/relationships/slideLayout" Target="../slideLayouts/slideLayout96.xml"/><Relationship Id="rId6" Type="http://schemas.openxmlformats.org/officeDocument/2006/relationships/slideLayout" Target="../slideLayouts/slideLayout101.xml"/><Relationship Id="rId5" Type="http://schemas.openxmlformats.org/officeDocument/2006/relationships/slideLayout" Target="../slideLayouts/slideLayout100.xml"/><Relationship Id="rId4" Type="http://schemas.openxmlformats.org/officeDocument/2006/relationships/slideLayout" Target="../slideLayouts/slideLayout99.xml"/><Relationship Id="rId9" Type="http://schemas.openxmlformats.org/officeDocument/2006/relationships/theme" Target="../theme/theme12.xml"/></Relationships>
</file>

<file path=ppt/slideMasters/_rels/slideMaster1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11.xml"/><Relationship Id="rId3" Type="http://schemas.openxmlformats.org/officeDocument/2006/relationships/slideLayout" Target="../slideLayouts/slideLayout106.xml"/><Relationship Id="rId7" Type="http://schemas.openxmlformats.org/officeDocument/2006/relationships/slideLayout" Target="../slideLayouts/slideLayout110.xml"/><Relationship Id="rId2" Type="http://schemas.openxmlformats.org/officeDocument/2006/relationships/slideLayout" Target="../slideLayouts/slideLayout105.xml"/><Relationship Id="rId1" Type="http://schemas.openxmlformats.org/officeDocument/2006/relationships/slideLayout" Target="../slideLayouts/slideLayout104.xml"/><Relationship Id="rId6" Type="http://schemas.openxmlformats.org/officeDocument/2006/relationships/slideLayout" Target="../slideLayouts/slideLayout109.xml"/><Relationship Id="rId5" Type="http://schemas.openxmlformats.org/officeDocument/2006/relationships/slideLayout" Target="../slideLayouts/slideLayout108.xml"/><Relationship Id="rId4" Type="http://schemas.openxmlformats.org/officeDocument/2006/relationships/slideLayout" Target="../slideLayouts/slideLayout107.xml"/><Relationship Id="rId9" Type="http://schemas.openxmlformats.org/officeDocument/2006/relationships/theme" Target="../theme/theme13.xml"/></Relationships>
</file>

<file path=ppt/slideMasters/_rels/slideMaster1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19.xml"/><Relationship Id="rId3" Type="http://schemas.openxmlformats.org/officeDocument/2006/relationships/slideLayout" Target="../slideLayouts/slideLayout114.xml"/><Relationship Id="rId7" Type="http://schemas.openxmlformats.org/officeDocument/2006/relationships/slideLayout" Target="../slideLayouts/slideLayout118.xml"/><Relationship Id="rId2" Type="http://schemas.openxmlformats.org/officeDocument/2006/relationships/slideLayout" Target="../slideLayouts/slideLayout113.xml"/><Relationship Id="rId1" Type="http://schemas.openxmlformats.org/officeDocument/2006/relationships/slideLayout" Target="../slideLayouts/slideLayout112.xml"/><Relationship Id="rId6" Type="http://schemas.openxmlformats.org/officeDocument/2006/relationships/slideLayout" Target="../slideLayouts/slideLayout117.xml"/><Relationship Id="rId5" Type="http://schemas.openxmlformats.org/officeDocument/2006/relationships/slideLayout" Target="../slideLayouts/slideLayout116.xml"/><Relationship Id="rId4" Type="http://schemas.openxmlformats.org/officeDocument/2006/relationships/slideLayout" Target="../slideLayouts/slideLayout115.xml"/><Relationship Id="rId9" Type="http://schemas.openxmlformats.org/officeDocument/2006/relationships/theme" Target="../theme/theme14.xml"/></Relationships>
</file>

<file path=ppt/slideMasters/_rels/slideMaster1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27.xml"/><Relationship Id="rId3" Type="http://schemas.openxmlformats.org/officeDocument/2006/relationships/slideLayout" Target="../slideLayouts/slideLayout122.xml"/><Relationship Id="rId7" Type="http://schemas.openxmlformats.org/officeDocument/2006/relationships/slideLayout" Target="../slideLayouts/slideLayout126.xml"/><Relationship Id="rId2" Type="http://schemas.openxmlformats.org/officeDocument/2006/relationships/slideLayout" Target="../slideLayouts/slideLayout121.xml"/><Relationship Id="rId1" Type="http://schemas.openxmlformats.org/officeDocument/2006/relationships/slideLayout" Target="../slideLayouts/slideLayout120.xml"/><Relationship Id="rId6" Type="http://schemas.openxmlformats.org/officeDocument/2006/relationships/slideLayout" Target="../slideLayouts/slideLayout125.xml"/><Relationship Id="rId5" Type="http://schemas.openxmlformats.org/officeDocument/2006/relationships/slideLayout" Target="../slideLayouts/slideLayout124.xml"/><Relationship Id="rId4" Type="http://schemas.openxmlformats.org/officeDocument/2006/relationships/slideLayout" Target="../slideLayouts/slideLayout123.xml"/><Relationship Id="rId9" Type="http://schemas.openxmlformats.org/officeDocument/2006/relationships/theme" Target="../theme/theme15.xml"/></Relationships>
</file>

<file path=ppt/slideMasters/_rels/slideMaster1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35.xml"/><Relationship Id="rId3" Type="http://schemas.openxmlformats.org/officeDocument/2006/relationships/slideLayout" Target="../slideLayouts/slideLayout130.xml"/><Relationship Id="rId7" Type="http://schemas.openxmlformats.org/officeDocument/2006/relationships/slideLayout" Target="../slideLayouts/slideLayout134.xml"/><Relationship Id="rId2" Type="http://schemas.openxmlformats.org/officeDocument/2006/relationships/slideLayout" Target="../slideLayouts/slideLayout129.xml"/><Relationship Id="rId1" Type="http://schemas.openxmlformats.org/officeDocument/2006/relationships/slideLayout" Target="../slideLayouts/slideLayout128.xml"/><Relationship Id="rId6" Type="http://schemas.openxmlformats.org/officeDocument/2006/relationships/slideLayout" Target="../slideLayouts/slideLayout133.xml"/><Relationship Id="rId5" Type="http://schemas.openxmlformats.org/officeDocument/2006/relationships/slideLayout" Target="../slideLayouts/slideLayout132.xml"/><Relationship Id="rId4" Type="http://schemas.openxmlformats.org/officeDocument/2006/relationships/slideLayout" Target="../slideLayouts/slideLayout131.xml"/><Relationship Id="rId9" Type="http://schemas.openxmlformats.org/officeDocument/2006/relationships/theme" Target="../theme/theme16.xml"/></Relationships>
</file>

<file path=ppt/slideMasters/_rels/slideMaster1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43.xml"/><Relationship Id="rId3" Type="http://schemas.openxmlformats.org/officeDocument/2006/relationships/slideLayout" Target="../slideLayouts/slideLayout138.xml"/><Relationship Id="rId7" Type="http://schemas.openxmlformats.org/officeDocument/2006/relationships/slideLayout" Target="../slideLayouts/slideLayout142.xml"/><Relationship Id="rId2" Type="http://schemas.openxmlformats.org/officeDocument/2006/relationships/slideLayout" Target="../slideLayouts/slideLayout137.xml"/><Relationship Id="rId1" Type="http://schemas.openxmlformats.org/officeDocument/2006/relationships/slideLayout" Target="../slideLayouts/slideLayout136.xml"/><Relationship Id="rId6" Type="http://schemas.openxmlformats.org/officeDocument/2006/relationships/slideLayout" Target="../slideLayouts/slideLayout141.xml"/><Relationship Id="rId5" Type="http://schemas.openxmlformats.org/officeDocument/2006/relationships/slideLayout" Target="../slideLayouts/slideLayout140.xml"/><Relationship Id="rId4" Type="http://schemas.openxmlformats.org/officeDocument/2006/relationships/slideLayout" Target="../slideLayouts/slideLayout139.xml"/><Relationship Id="rId9" Type="http://schemas.openxmlformats.org/officeDocument/2006/relationships/theme" Target="../theme/theme17.xml"/></Relationships>
</file>

<file path=ppt/slideMasters/_rels/slideMaster1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51.xml"/><Relationship Id="rId3" Type="http://schemas.openxmlformats.org/officeDocument/2006/relationships/slideLayout" Target="../slideLayouts/slideLayout146.xml"/><Relationship Id="rId7" Type="http://schemas.openxmlformats.org/officeDocument/2006/relationships/slideLayout" Target="../slideLayouts/slideLayout150.xml"/><Relationship Id="rId2" Type="http://schemas.openxmlformats.org/officeDocument/2006/relationships/slideLayout" Target="../slideLayouts/slideLayout145.xml"/><Relationship Id="rId1" Type="http://schemas.openxmlformats.org/officeDocument/2006/relationships/slideLayout" Target="../slideLayouts/slideLayout144.xml"/><Relationship Id="rId6" Type="http://schemas.openxmlformats.org/officeDocument/2006/relationships/slideLayout" Target="../slideLayouts/slideLayout149.xml"/><Relationship Id="rId5" Type="http://schemas.openxmlformats.org/officeDocument/2006/relationships/slideLayout" Target="../slideLayouts/slideLayout148.xml"/><Relationship Id="rId4" Type="http://schemas.openxmlformats.org/officeDocument/2006/relationships/slideLayout" Target="../slideLayouts/slideLayout147.xml"/><Relationship Id="rId9" Type="http://schemas.openxmlformats.org/officeDocument/2006/relationships/theme" Target="../theme/theme18.xml"/></Relationships>
</file>

<file path=ppt/slideMasters/_rels/slideMaster19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59.xml"/><Relationship Id="rId3" Type="http://schemas.openxmlformats.org/officeDocument/2006/relationships/slideLayout" Target="../slideLayouts/slideLayout154.xml"/><Relationship Id="rId7" Type="http://schemas.openxmlformats.org/officeDocument/2006/relationships/slideLayout" Target="../slideLayouts/slideLayout158.xml"/><Relationship Id="rId2" Type="http://schemas.openxmlformats.org/officeDocument/2006/relationships/slideLayout" Target="../slideLayouts/slideLayout153.xml"/><Relationship Id="rId1" Type="http://schemas.openxmlformats.org/officeDocument/2006/relationships/slideLayout" Target="../slideLayouts/slideLayout152.xml"/><Relationship Id="rId6" Type="http://schemas.openxmlformats.org/officeDocument/2006/relationships/slideLayout" Target="../slideLayouts/slideLayout157.xml"/><Relationship Id="rId5" Type="http://schemas.openxmlformats.org/officeDocument/2006/relationships/slideLayout" Target="../slideLayouts/slideLayout156.xml"/><Relationship Id="rId4" Type="http://schemas.openxmlformats.org/officeDocument/2006/relationships/slideLayout" Target="../slideLayouts/slideLayout155.xml"/><Relationship Id="rId9" Type="http://schemas.openxmlformats.org/officeDocument/2006/relationships/theme" Target="../theme/theme1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2.xml"/><Relationship Id="rId3" Type="http://schemas.openxmlformats.org/officeDocument/2006/relationships/slideLayout" Target="../slideLayouts/slideLayout17.xml"/><Relationship Id="rId7" Type="http://schemas.openxmlformats.org/officeDocument/2006/relationships/slideLayout" Target="../slideLayouts/slideLayout21.xml"/><Relationship Id="rId2" Type="http://schemas.openxmlformats.org/officeDocument/2006/relationships/slideLayout" Target="../slideLayouts/slideLayout16.xml"/><Relationship Id="rId1" Type="http://schemas.openxmlformats.org/officeDocument/2006/relationships/slideLayout" Target="../slideLayouts/slideLayout15.xml"/><Relationship Id="rId6" Type="http://schemas.openxmlformats.org/officeDocument/2006/relationships/slideLayout" Target="../slideLayouts/slideLayout20.xml"/><Relationship Id="rId5" Type="http://schemas.openxmlformats.org/officeDocument/2006/relationships/slideLayout" Target="../slideLayouts/slideLayout19.xml"/><Relationship Id="rId10" Type="http://schemas.openxmlformats.org/officeDocument/2006/relationships/theme" Target="../theme/theme2.xml"/><Relationship Id="rId4" Type="http://schemas.openxmlformats.org/officeDocument/2006/relationships/slideLayout" Target="../slideLayouts/slideLayout18.xml"/><Relationship Id="rId9" Type="http://schemas.openxmlformats.org/officeDocument/2006/relationships/slideLayout" Target="../slideLayouts/slideLayout23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1.xml"/><Relationship Id="rId3" Type="http://schemas.openxmlformats.org/officeDocument/2006/relationships/slideLayout" Target="../slideLayouts/slideLayout26.xml"/><Relationship Id="rId7" Type="http://schemas.openxmlformats.org/officeDocument/2006/relationships/slideLayout" Target="../slideLayouts/slideLayout30.xml"/><Relationship Id="rId2" Type="http://schemas.openxmlformats.org/officeDocument/2006/relationships/slideLayout" Target="../slideLayouts/slideLayout25.xml"/><Relationship Id="rId1" Type="http://schemas.openxmlformats.org/officeDocument/2006/relationships/slideLayout" Target="../slideLayouts/slideLayout24.xml"/><Relationship Id="rId6" Type="http://schemas.openxmlformats.org/officeDocument/2006/relationships/slideLayout" Target="../slideLayouts/slideLayout29.xml"/><Relationship Id="rId5" Type="http://schemas.openxmlformats.org/officeDocument/2006/relationships/slideLayout" Target="../slideLayouts/slideLayout28.xml"/><Relationship Id="rId4" Type="http://schemas.openxmlformats.org/officeDocument/2006/relationships/slideLayout" Target="../slideLayouts/slideLayout27.xml"/><Relationship Id="rId9" Type="http://schemas.openxmlformats.org/officeDocument/2006/relationships/theme" Target="../theme/theme3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9.xml"/><Relationship Id="rId3" Type="http://schemas.openxmlformats.org/officeDocument/2006/relationships/slideLayout" Target="../slideLayouts/slideLayout34.xml"/><Relationship Id="rId7" Type="http://schemas.openxmlformats.org/officeDocument/2006/relationships/slideLayout" Target="../slideLayouts/slideLayout38.xml"/><Relationship Id="rId2" Type="http://schemas.openxmlformats.org/officeDocument/2006/relationships/slideLayout" Target="../slideLayouts/slideLayout33.xml"/><Relationship Id="rId1" Type="http://schemas.openxmlformats.org/officeDocument/2006/relationships/slideLayout" Target="../slideLayouts/slideLayout32.xml"/><Relationship Id="rId6" Type="http://schemas.openxmlformats.org/officeDocument/2006/relationships/slideLayout" Target="../slideLayouts/slideLayout37.xml"/><Relationship Id="rId5" Type="http://schemas.openxmlformats.org/officeDocument/2006/relationships/slideLayout" Target="../slideLayouts/slideLayout36.xml"/><Relationship Id="rId4" Type="http://schemas.openxmlformats.org/officeDocument/2006/relationships/slideLayout" Target="../slideLayouts/slideLayout35.xml"/><Relationship Id="rId9" Type="http://schemas.openxmlformats.org/officeDocument/2006/relationships/theme" Target="../theme/theme4.xml"/></Relationships>
</file>

<file path=ppt/slideMasters/_rels/slideMaster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7.xml"/><Relationship Id="rId3" Type="http://schemas.openxmlformats.org/officeDocument/2006/relationships/slideLayout" Target="../slideLayouts/slideLayout42.xml"/><Relationship Id="rId7" Type="http://schemas.openxmlformats.org/officeDocument/2006/relationships/slideLayout" Target="../slideLayouts/slideLayout46.xml"/><Relationship Id="rId2" Type="http://schemas.openxmlformats.org/officeDocument/2006/relationships/slideLayout" Target="../slideLayouts/slideLayout41.xml"/><Relationship Id="rId1" Type="http://schemas.openxmlformats.org/officeDocument/2006/relationships/slideLayout" Target="../slideLayouts/slideLayout40.xml"/><Relationship Id="rId6" Type="http://schemas.openxmlformats.org/officeDocument/2006/relationships/slideLayout" Target="../slideLayouts/slideLayout45.xml"/><Relationship Id="rId5" Type="http://schemas.openxmlformats.org/officeDocument/2006/relationships/slideLayout" Target="../slideLayouts/slideLayout44.xml"/><Relationship Id="rId4" Type="http://schemas.openxmlformats.org/officeDocument/2006/relationships/slideLayout" Target="../slideLayouts/slideLayout43.xml"/><Relationship Id="rId9" Type="http://schemas.openxmlformats.org/officeDocument/2006/relationships/theme" Target="../theme/theme5.xml"/></Relationships>
</file>

<file path=ppt/slideMasters/_rels/slideMaster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5.xml"/><Relationship Id="rId3" Type="http://schemas.openxmlformats.org/officeDocument/2006/relationships/slideLayout" Target="../slideLayouts/slideLayout50.xml"/><Relationship Id="rId7" Type="http://schemas.openxmlformats.org/officeDocument/2006/relationships/slideLayout" Target="../slideLayouts/slideLayout54.xml"/><Relationship Id="rId2" Type="http://schemas.openxmlformats.org/officeDocument/2006/relationships/slideLayout" Target="../slideLayouts/slideLayout49.xml"/><Relationship Id="rId1" Type="http://schemas.openxmlformats.org/officeDocument/2006/relationships/slideLayout" Target="../slideLayouts/slideLayout48.xml"/><Relationship Id="rId6" Type="http://schemas.openxmlformats.org/officeDocument/2006/relationships/slideLayout" Target="../slideLayouts/slideLayout53.xml"/><Relationship Id="rId5" Type="http://schemas.openxmlformats.org/officeDocument/2006/relationships/slideLayout" Target="../slideLayouts/slideLayout52.xml"/><Relationship Id="rId4" Type="http://schemas.openxmlformats.org/officeDocument/2006/relationships/slideLayout" Target="../slideLayouts/slideLayout51.xml"/><Relationship Id="rId9" Type="http://schemas.openxmlformats.org/officeDocument/2006/relationships/theme" Target="../theme/theme6.xml"/></Relationships>
</file>

<file path=ppt/slideMasters/_rels/slideMaster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63.xml"/><Relationship Id="rId3" Type="http://schemas.openxmlformats.org/officeDocument/2006/relationships/slideLayout" Target="../slideLayouts/slideLayout58.xml"/><Relationship Id="rId7" Type="http://schemas.openxmlformats.org/officeDocument/2006/relationships/slideLayout" Target="../slideLayouts/slideLayout62.xml"/><Relationship Id="rId2" Type="http://schemas.openxmlformats.org/officeDocument/2006/relationships/slideLayout" Target="../slideLayouts/slideLayout57.xml"/><Relationship Id="rId1" Type="http://schemas.openxmlformats.org/officeDocument/2006/relationships/slideLayout" Target="../slideLayouts/slideLayout56.xml"/><Relationship Id="rId6" Type="http://schemas.openxmlformats.org/officeDocument/2006/relationships/slideLayout" Target="../slideLayouts/slideLayout61.xml"/><Relationship Id="rId5" Type="http://schemas.openxmlformats.org/officeDocument/2006/relationships/slideLayout" Target="../slideLayouts/slideLayout60.xml"/><Relationship Id="rId4" Type="http://schemas.openxmlformats.org/officeDocument/2006/relationships/slideLayout" Target="../slideLayouts/slideLayout59.xml"/><Relationship Id="rId9" Type="http://schemas.openxmlformats.org/officeDocument/2006/relationships/theme" Target="../theme/theme7.xml"/></Relationships>
</file>

<file path=ppt/slideMasters/_rels/slideMaster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71.xml"/><Relationship Id="rId3" Type="http://schemas.openxmlformats.org/officeDocument/2006/relationships/slideLayout" Target="../slideLayouts/slideLayout66.xml"/><Relationship Id="rId7" Type="http://schemas.openxmlformats.org/officeDocument/2006/relationships/slideLayout" Target="../slideLayouts/slideLayout70.xml"/><Relationship Id="rId2" Type="http://schemas.openxmlformats.org/officeDocument/2006/relationships/slideLayout" Target="../slideLayouts/slideLayout65.xml"/><Relationship Id="rId1" Type="http://schemas.openxmlformats.org/officeDocument/2006/relationships/slideLayout" Target="../slideLayouts/slideLayout64.xml"/><Relationship Id="rId6" Type="http://schemas.openxmlformats.org/officeDocument/2006/relationships/slideLayout" Target="../slideLayouts/slideLayout69.xml"/><Relationship Id="rId5" Type="http://schemas.openxmlformats.org/officeDocument/2006/relationships/slideLayout" Target="../slideLayouts/slideLayout68.xml"/><Relationship Id="rId4" Type="http://schemas.openxmlformats.org/officeDocument/2006/relationships/slideLayout" Target="../slideLayouts/slideLayout67.xml"/><Relationship Id="rId9" Type="http://schemas.openxmlformats.org/officeDocument/2006/relationships/theme" Target="../theme/theme8.xml"/></Relationships>
</file>

<file path=ppt/slideMasters/_rels/slideMaster9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79.xml"/><Relationship Id="rId3" Type="http://schemas.openxmlformats.org/officeDocument/2006/relationships/slideLayout" Target="../slideLayouts/slideLayout74.xml"/><Relationship Id="rId7" Type="http://schemas.openxmlformats.org/officeDocument/2006/relationships/slideLayout" Target="../slideLayouts/slideLayout78.xml"/><Relationship Id="rId2" Type="http://schemas.openxmlformats.org/officeDocument/2006/relationships/slideLayout" Target="../slideLayouts/slideLayout73.xml"/><Relationship Id="rId1" Type="http://schemas.openxmlformats.org/officeDocument/2006/relationships/slideLayout" Target="../slideLayouts/slideLayout72.xml"/><Relationship Id="rId6" Type="http://schemas.openxmlformats.org/officeDocument/2006/relationships/slideLayout" Target="../slideLayouts/slideLayout77.xml"/><Relationship Id="rId5" Type="http://schemas.openxmlformats.org/officeDocument/2006/relationships/slideLayout" Target="../slideLayouts/slideLayout76.xml"/><Relationship Id="rId4" Type="http://schemas.openxmlformats.org/officeDocument/2006/relationships/slideLayout" Target="../slideLayouts/slideLayout75.xml"/><Relationship Id="rId9" Type="http://schemas.openxmlformats.org/officeDocument/2006/relationships/theme" Target="../theme/theme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8FB88E0A-A312-48B2-AD45-C33801621B0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D49F5AB2-FA1E-4D1E-B88D-468CFA9A0E39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2EC58F2F-0EC0-4A27-89F0-4F10D21EF880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5914D2AB-DD58-4746-B875-8D90D23E26D2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1/8/2025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E73429DF-F118-4ED8-A695-98CA0DBD16E5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0923011-8E1E-4F13-86FE-11FCBA42B38F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7EC8CFE3-553D-4D67-B17E-45793350FDE1}" type="slidenum">
              <a:rPr kumimoji="0" lang="en-US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34324520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  <p:sldLayoutId id="2147483666" r:id="rId6"/>
    <p:sldLayoutId id="2147483667" r:id="rId7"/>
    <p:sldLayoutId id="2147483668" r:id="rId8"/>
    <p:sldLayoutId id="2147483669" r:id="rId9"/>
    <p:sldLayoutId id="2147483670" r:id="rId10"/>
    <p:sldLayoutId id="2147483671" r:id="rId11"/>
    <p:sldLayoutId id="2147483672" r:id="rId12"/>
    <p:sldLayoutId id="2147483673" r:id="rId13"/>
    <p:sldLayoutId id="2147483674" r:id="rId14"/>
  </p:sldLayoutIdLst>
  <p:hf sldNum="0" hd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0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950967" y="719333"/>
            <a:ext cx="102900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rgbClr val="2F3C72"/>
              </a:buClr>
              <a:buSzPts val="2800"/>
              <a:buFont typeface="Fredoka One"/>
              <a:buNone/>
              <a:defRPr sz="2800" b="1">
                <a:solidFill>
                  <a:srgbClr val="2F3C72"/>
                </a:solidFill>
                <a:latin typeface="Fredoka One"/>
                <a:ea typeface="Fredoka One"/>
                <a:cs typeface="Fredoka One"/>
                <a:sym typeface="Fredoka One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950967" y="1662600"/>
            <a:ext cx="10290000" cy="4482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F3C72"/>
              </a:buClr>
              <a:buSzPts val="1800"/>
              <a:buFont typeface="Dosis"/>
              <a:buChar char="●"/>
              <a:defRPr sz="1800">
                <a:solidFill>
                  <a:srgbClr val="2F3C72"/>
                </a:solidFill>
                <a:latin typeface="Dosis"/>
                <a:ea typeface="Dosis"/>
                <a:cs typeface="Dosis"/>
                <a:sym typeface="Dosis"/>
              </a:defRPr>
            </a:lvl1pPr>
            <a:lvl2pPr marL="914400" lvl="1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F3C72"/>
              </a:buClr>
              <a:buSzPts val="1400"/>
              <a:buFont typeface="Dosis"/>
              <a:buChar char="○"/>
              <a:defRPr>
                <a:solidFill>
                  <a:srgbClr val="2F3C72"/>
                </a:solidFill>
                <a:latin typeface="Dosis"/>
                <a:ea typeface="Dosis"/>
                <a:cs typeface="Dosis"/>
                <a:sym typeface="Dosis"/>
              </a:defRPr>
            </a:lvl2pPr>
            <a:lvl3pPr marL="1371600" lvl="2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F3C72"/>
              </a:buClr>
              <a:buSzPts val="1400"/>
              <a:buFont typeface="Dosis"/>
              <a:buChar char="■"/>
              <a:defRPr>
                <a:solidFill>
                  <a:srgbClr val="2F3C72"/>
                </a:solidFill>
                <a:latin typeface="Dosis"/>
                <a:ea typeface="Dosis"/>
                <a:cs typeface="Dosis"/>
                <a:sym typeface="Dosis"/>
              </a:defRPr>
            </a:lvl3pPr>
            <a:lvl4pPr marL="1828800" lvl="3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F3C72"/>
              </a:buClr>
              <a:buSzPts val="1400"/>
              <a:buFont typeface="Dosis"/>
              <a:buChar char="●"/>
              <a:defRPr>
                <a:solidFill>
                  <a:srgbClr val="2F3C72"/>
                </a:solidFill>
                <a:latin typeface="Dosis"/>
                <a:ea typeface="Dosis"/>
                <a:cs typeface="Dosis"/>
                <a:sym typeface="Dosis"/>
              </a:defRPr>
            </a:lvl4pPr>
            <a:lvl5pPr marL="2286000" lvl="4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F3C72"/>
              </a:buClr>
              <a:buSzPts val="1400"/>
              <a:buFont typeface="Dosis"/>
              <a:buChar char="○"/>
              <a:defRPr>
                <a:solidFill>
                  <a:srgbClr val="2F3C72"/>
                </a:solidFill>
                <a:latin typeface="Dosis"/>
                <a:ea typeface="Dosis"/>
                <a:cs typeface="Dosis"/>
                <a:sym typeface="Dosis"/>
              </a:defRPr>
            </a:lvl5pPr>
            <a:lvl6pPr marL="2743200" lvl="5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F3C72"/>
              </a:buClr>
              <a:buSzPts val="1400"/>
              <a:buFont typeface="Dosis"/>
              <a:buChar char="■"/>
              <a:defRPr>
                <a:solidFill>
                  <a:srgbClr val="2F3C72"/>
                </a:solidFill>
                <a:latin typeface="Dosis"/>
                <a:ea typeface="Dosis"/>
                <a:cs typeface="Dosis"/>
                <a:sym typeface="Dosis"/>
              </a:defRPr>
            </a:lvl6pPr>
            <a:lvl7pPr marL="3200400" lvl="6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F3C72"/>
              </a:buClr>
              <a:buSzPts val="1400"/>
              <a:buFont typeface="Dosis"/>
              <a:buChar char="●"/>
              <a:defRPr>
                <a:solidFill>
                  <a:srgbClr val="2F3C72"/>
                </a:solidFill>
                <a:latin typeface="Dosis"/>
                <a:ea typeface="Dosis"/>
                <a:cs typeface="Dosis"/>
                <a:sym typeface="Dosis"/>
              </a:defRPr>
            </a:lvl7pPr>
            <a:lvl8pPr marL="3657600" lvl="7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F3C72"/>
              </a:buClr>
              <a:buSzPts val="1400"/>
              <a:buFont typeface="Dosis"/>
              <a:buChar char="○"/>
              <a:defRPr>
                <a:solidFill>
                  <a:srgbClr val="2F3C72"/>
                </a:solidFill>
                <a:latin typeface="Dosis"/>
                <a:ea typeface="Dosis"/>
                <a:cs typeface="Dosis"/>
                <a:sym typeface="Dosis"/>
              </a:defRPr>
            </a:lvl8pPr>
            <a:lvl9pPr marL="4114800" lvl="8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2F3C72"/>
              </a:buClr>
              <a:buSzPts val="1400"/>
              <a:buFont typeface="Dosis"/>
              <a:buChar char="■"/>
              <a:defRPr>
                <a:solidFill>
                  <a:srgbClr val="2F3C72"/>
                </a:solidFill>
                <a:latin typeface="Dosis"/>
                <a:ea typeface="Dosis"/>
                <a:cs typeface="Dosis"/>
                <a:sym typeface="Dosis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643145557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750" r:id="rId1"/>
    <p:sldLayoutId id="2147483751" r:id="rId2"/>
    <p:sldLayoutId id="2147483752" r:id="rId3"/>
    <p:sldLayoutId id="2147483753" r:id="rId4"/>
    <p:sldLayoutId id="2147483754" r:id="rId5"/>
    <p:sldLayoutId id="2147483755" r:id="rId6"/>
    <p:sldLayoutId id="2147483756" r:id="rId7"/>
    <p:sldLayoutId id="2147483757" r:id="rId8"/>
  </p:sldLayoutIdLst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  <p:extLst>
    <p:ext uri="{27BBF7A9-308A-43DC-89C8-2F10F3537804}">
      <p15:sldGuideLst xmlns:p15="http://schemas.microsoft.com/office/powerpoint/2012/main">
        <p15:guide id="1" orient="horz" pos="340">
          <p15:clr>
            <a:srgbClr val="EA4335"/>
          </p15:clr>
        </p15:guide>
        <p15:guide id="2" pos="2880">
          <p15:clr>
            <a:srgbClr val="EA4335"/>
          </p15:clr>
        </p15:guide>
        <p15:guide id="3" pos="449">
          <p15:clr>
            <a:srgbClr val="EA4335"/>
          </p15:clr>
        </p15:guide>
        <p15:guide id="4" pos="5311">
          <p15:clr>
            <a:srgbClr val="EA4335"/>
          </p15:clr>
        </p15:guide>
        <p15:guide id="5" orient="horz" pos="2903">
          <p15:clr>
            <a:srgbClr val="EA4335"/>
          </p15:clr>
        </p15:guide>
      </p15:sldGuideLst>
    </p:ext>
  </p:extLst>
</p:sldMaster>
</file>

<file path=ppt/slideMasters/slideMaster1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950967" y="719333"/>
            <a:ext cx="102900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rgbClr val="2F3C72"/>
              </a:buClr>
              <a:buSzPts val="2800"/>
              <a:buFont typeface="Fredoka One"/>
              <a:buNone/>
              <a:defRPr sz="2800" b="1">
                <a:solidFill>
                  <a:srgbClr val="2F3C72"/>
                </a:solidFill>
                <a:latin typeface="Fredoka One"/>
                <a:ea typeface="Fredoka One"/>
                <a:cs typeface="Fredoka One"/>
                <a:sym typeface="Fredoka One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950967" y="1662600"/>
            <a:ext cx="10290000" cy="4482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F3C72"/>
              </a:buClr>
              <a:buSzPts val="1800"/>
              <a:buFont typeface="Dosis"/>
              <a:buChar char="●"/>
              <a:defRPr sz="1800">
                <a:solidFill>
                  <a:srgbClr val="2F3C72"/>
                </a:solidFill>
                <a:latin typeface="Dosis"/>
                <a:ea typeface="Dosis"/>
                <a:cs typeface="Dosis"/>
                <a:sym typeface="Dosis"/>
              </a:defRPr>
            </a:lvl1pPr>
            <a:lvl2pPr marL="914400" lvl="1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F3C72"/>
              </a:buClr>
              <a:buSzPts val="1400"/>
              <a:buFont typeface="Dosis"/>
              <a:buChar char="○"/>
              <a:defRPr>
                <a:solidFill>
                  <a:srgbClr val="2F3C72"/>
                </a:solidFill>
                <a:latin typeface="Dosis"/>
                <a:ea typeface="Dosis"/>
                <a:cs typeface="Dosis"/>
                <a:sym typeface="Dosis"/>
              </a:defRPr>
            </a:lvl2pPr>
            <a:lvl3pPr marL="1371600" lvl="2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F3C72"/>
              </a:buClr>
              <a:buSzPts val="1400"/>
              <a:buFont typeface="Dosis"/>
              <a:buChar char="■"/>
              <a:defRPr>
                <a:solidFill>
                  <a:srgbClr val="2F3C72"/>
                </a:solidFill>
                <a:latin typeface="Dosis"/>
                <a:ea typeface="Dosis"/>
                <a:cs typeface="Dosis"/>
                <a:sym typeface="Dosis"/>
              </a:defRPr>
            </a:lvl3pPr>
            <a:lvl4pPr marL="1828800" lvl="3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F3C72"/>
              </a:buClr>
              <a:buSzPts val="1400"/>
              <a:buFont typeface="Dosis"/>
              <a:buChar char="●"/>
              <a:defRPr>
                <a:solidFill>
                  <a:srgbClr val="2F3C72"/>
                </a:solidFill>
                <a:latin typeface="Dosis"/>
                <a:ea typeface="Dosis"/>
                <a:cs typeface="Dosis"/>
                <a:sym typeface="Dosis"/>
              </a:defRPr>
            </a:lvl4pPr>
            <a:lvl5pPr marL="2286000" lvl="4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F3C72"/>
              </a:buClr>
              <a:buSzPts val="1400"/>
              <a:buFont typeface="Dosis"/>
              <a:buChar char="○"/>
              <a:defRPr>
                <a:solidFill>
                  <a:srgbClr val="2F3C72"/>
                </a:solidFill>
                <a:latin typeface="Dosis"/>
                <a:ea typeface="Dosis"/>
                <a:cs typeface="Dosis"/>
                <a:sym typeface="Dosis"/>
              </a:defRPr>
            </a:lvl5pPr>
            <a:lvl6pPr marL="2743200" lvl="5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F3C72"/>
              </a:buClr>
              <a:buSzPts val="1400"/>
              <a:buFont typeface="Dosis"/>
              <a:buChar char="■"/>
              <a:defRPr>
                <a:solidFill>
                  <a:srgbClr val="2F3C72"/>
                </a:solidFill>
                <a:latin typeface="Dosis"/>
                <a:ea typeface="Dosis"/>
                <a:cs typeface="Dosis"/>
                <a:sym typeface="Dosis"/>
              </a:defRPr>
            </a:lvl6pPr>
            <a:lvl7pPr marL="3200400" lvl="6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F3C72"/>
              </a:buClr>
              <a:buSzPts val="1400"/>
              <a:buFont typeface="Dosis"/>
              <a:buChar char="●"/>
              <a:defRPr>
                <a:solidFill>
                  <a:srgbClr val="2F3C72"/>
                </a:solidFill>
                <a:latin typeface="Dosis"/>
                <a:ea typeface="Dosis"/>
                <a:cs typeface="Dosis"/>
                <a:sym typeface="Dosis"/>
              </a:defRPr>
            </a:lvl7pPr>
            <a:lvl8pPr marL="3657600" lvl="7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F3C72"/>
              </a:buClr>
              <a:buSzPts val="1400"/>
              <a:buFont typeface="Dosis"/>
              <a:buChar char="○"/>
              <a:defRPr>
                <a:solidFill>
                  <a:srgbClr val="2F3C72"/>
                </a:solidFill>
                <a:latin typeface="Dosis"/>
                <a:ea typeface="Dosis"/>
                <a:cs typeface="Dosis"/>
                <a:sym typeface="Dosis"/>
              </a:defRPr>
            </a:lvl8pPr>
            <a:lvl9pPr marL="4114800" lvl="8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2F3C72"/>
              </a:buClr>
              <a:buSzPts val="1400"/>
              <a:buFont typeface="Dosis"/>
              <a:buChar char="■"/>
              <a:defRPr>
                <a:solidFill>
                  <a:srgbClr val="2F3C72"/>
                </a:solidFill>
                <a:latin typeface="Dosis"/>
                <a:ea typeface="Dosis"/>
                <a:cs typeface="Dosis"/>
                <a:sym typeface="Dosis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158834020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759" r:id="rId1"/>
    <p:sldLayoutId id="2147483760" r:id="rId2"/>
    <p:sldLayoutId id="2147483761" r:id="rId3"/>
    <p:sldLayoutId id="2147483762" r:id="rId4"/>
    <p:sldLayoutId id="2147483763" r:id="rId5"/>
    <p:sldLayoutId id="2147483764" r:id="rId6"/>
    <p:sldLayoutId id="2147483765" r:id="rId7"/>
    <p:sldLayoutId id="2147483766" r:id="rId8"/>
  </p:sldLayoutIdLst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  <p:extLst>
    <p:ext uri="{27BBF7A9-308A-43DC-89C8-2F10F3537804}">
      <p15:sldGuideLst xmlns:p15="http://schemas.microsoft.com/office/powerpoint/2012/main">
        <p15:guide id="1" orient="horz" pos="340">
          <p15:clr>
            <a:srgbClr val="EA4335"/>
          </p15:clr>
        </p15:guide>
        <p15:guide id="2" pos="2880">
          <p15:clr>
            <a:srgbClr val="EA4335"/>
          </p15:clr>
        </p15:guide>
        <p15:guide id="3" pos="449">
          <p15:clr>
            <a:srgbClr val="EA4335"/>
          </p15:clr>
        </p15:guide>
        <p15:guide id="4" pos="5311">
          <p15:clr>
            <a:srgbClr val="EA4335"/>
          </p15:clr>
        </p15:guide>
        <p15:guide id="5" orient="horz" pos="2903">
          <p15:clr>
            <a:srgbClr val="EA4335"/>
          </p15:clr>
        </p15:guide>
      </p15:sldGuideLst>
    </p:ext>
  </p:extLst>
</p:sldMaster>
</file>

<file path=ppt/slideMasters/slideMaster1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950967" y="719333"/>
            <a:ext cx="102900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rgbClr val="2F3C72"/>
              </a:buClr>
              <a:buSzPts val="2800"/>
              <a:buFont typeface="Fredoka One"/>
              <a:buNone/>
              <a:defRPr sz="2800" b="1">
                <a:solidFill>
                  <a:srgbClr val="2F3C72"/>
                </a:solidFill>
                <a:latin typeface="Fredoka One"/>
                <a:ea typeface="Fredoka One"/>
                <a:cs typeface="Fredoka One"/>
                <a:sym typeface="Fredoka One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950967" y="1662600"/>
            <a:ext cx="10290000" cy="4482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F3C72"/>
              </a:buClr>
              <a:buSzPts val="1800"/>
              <a:buFont typeface="Dosis"/>
              <a:buChar char="●"/>
              <a:defRPr sz="1800">
                <a:solidFill>
                  <a:srgbClr val="2F3C72"/>
                </a:solidFill>
                <a:latin typeface="Dosis"/>
                <a:ea typeface="Dosis"/>
                <a:cs typeface="Dosis"/>
                <a:sym typeface="Dosis"/>
              </a:defRPr>
            </a:lvl1pPr>
            <a:lvl2pPr marL="914400" lvl="1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F3C72"/>
              </a:buClr>
              <a:buSzPts val="1400"/>
              <a:buFont typeface="Dosis"/>
              <a:buChar char="○"/>
              <a:defRPr>
                <a:solidFill>
                  <a:srgbClr val="2F3C72"/>
                </a:solidFill>
                <a:latin typeface="Dosis"/>
                <a:ea typeface="Dosis"/>
                <a:cs typeface="Dosis"/>
                <a:sym typeface="Dosis"/>
              </a:defRPr>
            </a:lvl2pPr>
            <a:lvl3pPr marL="1371600" lvl="2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F3C72"/>
              </a:buClr>
              <a:buSzPts val="1400"/>
              <a:buFont typeface="Dosis"/>
              <a:buChar char="■"/>
              <a:defRPr>
                <a:solidFill>
                  <a:srgbClr val="2F3C72"/>
                </a:solidFill>
                <a:latin typeface="Dosis"/>
                <a:ea typeface="Dosis"/>
                <a:cs typeface="Dosis"/>
                <a:sym typeface="Dosis"/>
              </a:defRPr>
            </a:lvl3pPr>
            <a:lvl4pPr marL="1828800" lvl="3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F3C72"/>
              </a:buClr>
              <a:buSzPts val="1400"/>
              <a:buFont typeface="Dosis"/>
              <a:buChar char="●"/>
              <a:defRPr>
                <a:solidFill>
                  <a:srgbClr val="2F3C72"/>
                </a:solidFill>
                <a:latin typeface="Dosis"/>
                <a:ea typeface="Dosis"/>
                <a:cs typeface="Dosis"/>
                <a:sym typeface="Dosis"/>
              </a:defRPr>
            </a:lvl4pPr>
            <a:lvl5pPr marL="2286000" lvl="4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F3C72"/>
              </a:buClr>
              <a:buSzPts val="1400"/>
              <a:buFont typeface="Dosis"/>
              <a:buChar char="○"/>
              <a:defRPr>
                <a:solidFill>
                  <a:srgbClr val="2F3C72"/>
                </a:solidFill>
                <a:latin typeface="Dosis"/>
                <a:ea typeface="Dosis"/>
                <a:cs typeface="Dosis"/>
                <a:sym typeface="Dosis"/>
              </a:defRPr>
            </a:lvl5pPr>
            <a:lvl6pPr marL="2743200" lvl="5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F3C72"/>
              </a:buClr>
              <a:buSzPts val="1400"/>
              <a:buFont typeface="Dosis"/>
              <a:buChar char="■"/>
              <a:defRPr>
                <a:solidFill>
                  <a:srgbClr val="2F3C72"/>
                </a:solidFill>
                <a:latin typeface="Dosis"/>
                <a:ea typeface="Dosis"/>
                <a:cs typeface="Dosis"/>
                <a:sym typeface="Dosis"/>
              </a:defRPr>
            </a:lvl6pPr>
            <a:lvl7pPr marL="3200400" lvl="6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F3C72"/>
              </a:buClr>
              <a:buSzPts val="1400"/>
              <a:buFont typeface="Dosis"/>
              <a:buChar char="●"/>
              <a:defRPr>
                <a:solidFill>
                  <a:srgbClr val="2F3C72"/>
                </a:solidFill>
                <a:latin typeface="Dosis"/>
                <a:ea typeface="Dosis"/>
                <a:cs typeface="Dosis"/>
                <a:sym typeface="Dosis"/>
              </a:defRPr>
            </a:lvl7pPr>
            <a:lvl8pPr marL="3657600" lvl="7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F3C72"/>
              </a:buClr>
              <a:buSzPts val="1400"/>
              <a:buFont typeface="Dosis"/>
              <a:buChar char="○"/>
              <a:defRPr>
                <a:solidFill>
                  <a:srgbClr val="2F3C72"/>
                </a:solidFill>
                <a:latin typeface="Dosis"/>
                <a:ea typeface="Dosis"/>
                <a:cs typeface="Dosis"/>
                <a:sym typeface="Dosis"/>
              </a:defRPr>
            </a:lvl8pPr>
            <a:lvl9pPr marL="4114800" lvl="8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2F3C72"/>
              </a:buClr>
              <a:buSzPts val="1400"/>
              <a:buFont typeface="Dosis"/>
              <a:buChar char="■"/>
              <a:defRPr>
                <a:solidFill>
                  <a:srgbClr val="2F3C72"/>
                </a:solidFill>
                <a:latin typeface="Dosis"/>
                <a:ea typeface="Dosis"/>
                <a:cs typeface="Dosis"/>
                <a:sym typeface="Dosis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888077064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768" r:id="rId1"/>
    <p:sldLayoutId id="2147483769" r:id="rId2"/>
    <p:sldLayoutId id="2147483770" r:id="rId3"/>
    <p:sldLayoutId id="2147483771" r:id="rId4"/>
    <p:sldLayoutId id="2147483772" r:id="rId5"/>
    <p:sldLayoutId id="2147483773" r:id="rId6"/>
    <p:sldLayoutId id="2147483774" r:id="rId7"/>
    <p:sldLayoutId id="2147483775" r:id="rId8"/>
  </p:sldLayoutIdLst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  <p:extLst>
    <p:ext uri="{27BBF7A9-308A-43DC-89C8-2F10F3537804}">
      <p15:sldGuideLst xmlns:p15="http://schemas.microsoft.com/office/powerpoint/2012/main">
        <p15:guide id="1" orient="horz" pos="340">
          <p15:clr>
            <a:srgbClr val="EA4335"/>
          </p15:clr>
        </p15:guide>
        <p15:guide id="2" pos="2880">
          <p15:clr>
            <a:srgbClr val="EA4335"/>
          </p15:clr>
        </p15:guide>
        <p15:guide id="3" pos="449">
          <p15:clr>
            <a:srgbClr val="EA4335"/>
          </p15:clr>
        </p15:guide>
        <p15:guide id="4" pos="5311">
          <p15:clr>
            <a:srgbClr val="EA4335"/>
          </p15:clr>
        </p15:guide>
        <p15:guide id="5" orient="horz" pos="2903">
          <p15:clr>
            <a:srgbClr val="EA4335"/>
          </p15:clr>
        </p15:guide>
      </p15:sldGuideLst>
    </p:ext>
  </p:extLst>
</p:sldMaster>
</file>

<file path=ppt/slideMasters/slideMaster1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950967" y="719333"/>
            <a:ext cx="102900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rgbClr val="2F3C72"/>
              </a:buClr>
              <a:buSzPts val="2800"/>
              <a:buFont typeface="Fredoka One"/>
              <a:buNone/>
              <a:defRPr sz="2800" b="1">
                <a:solidFill>
                  <a:srgbClr val="2F3C72"/>
                </a:solidFill>
                <a:latin typeface="Fredoka One"/>
                <a:ea typeface="Fredoka One"/>
                <a:cs typeface="Fredoka One"/>
                <a:sym typeface="Fredoka One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950967" y="1662600"/>
            <a:ext cx="10290000" cy="4482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F3C72"/>
              </a:buClr>
              <a:buSzPts val="1800"/>
              <a:buFont typeface="Dosis"/>
              <a:buChar char="●"/>
              <a:defRPr sz="1800">
                <a:solidFill>
                  <a:srgbClr val="2F3C72"/>
                </a:solidFill>
                <a:latin typeface="Dosis"/>
                <a:ea typeface="Dosis"/>
                <a:cs typeface="Dosis"/>
                <a:sym typeface="Dosis"/>
              </a:defRPr>
            </a:lvl1pPr>
            <a:lvl2pPr marL="914400" lvl="1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F3C72"/>
              </a:buClr>
              <a:buSzPts val="1400"/>
              <a:buFont typeface="Dosis"/>
              <a:buChar char="○"/>
              <a:defRPr>
                <a:solidFill>
                  <a:srgbClr val="2F3C72"/>
                </a:solidFill>
                <a:latin typeface="Dosis"/>
                <a:ea typeface="Dosis"/>
                <a:cs typeface="Dosis"/>
                <a:sym typeface="Dosis"/>
              </a:defRPr>
            </a:lvl2pPr>
            <a:lvl3pPr marL="1371600" lvl="2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F3C72"/>
              </a:buClr>
              <a:buSzPts val="1400"/>
              <a:buFont typeface="Dosis"/>
              <a:buChar char="■"/>
              <a:defRPr>
                <a:solidFill>
                  <a:srgbClr val="2F3C72"/>
                </a:solidFill>
                <a:latin typeface="Dosis"/>
                <a:ea typeface="Dosis"/>
                <a:cs typeface="Dosis"/>
                <a:sym typeface="Dosis"/>
              </a:defRPr>
            </a:lvl3pPr>
            <a:lvl4pPr marL="1828800" lvl="3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F3C72"/>
              </a:buClr>
              <a:buSzPts val="1400"/>
              <a:buFont typeface="Dosis"/>
              <a:buChar char="●"/>
              <a:defRPr>
                <a:solidFill>
                  <a:srgbClr val="2F3C72"/>
                </a:solidFill>
                <a:latin typeface="Dosis"/>
                <a:ea typeface="Dosis"/>
                <a:cs typeface="Dosis"/>
                <a:sym typeface="Dosis"/>
              </a:defRPr>
            </a:lvl4pPr>
            <a:lvl5pPr marL="2286000" lvl="4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F3C72"/>
              </a:buClr>
              <a:buSzPts val="1400"/>
              <a:buFont typeface="Dosis"/>
              <a:buChar char="○"/>
              <a:defRPr>
                <a:solidFill>
                  <a:srgbClr val="2F3C72"/>
                </a:solidFill>
                <a:latin typeface="Dosis"/>
                <a:ea typeface="Dosis"/>
                <a:cs typeface="Dosis"/>
                <a:sym typeface="Dosis"/>
              </a:defRPr>
            </a:lvl5pPr>
            <a:lvl6pPr marL="2743200" lvl="5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F3C72"/>
              </a:buClr>
              <a:buSzPts val="1400"/>
              <a:buFont typeface="Dosis"/>
              <a:buChar char="■"/>
              <a:defRPr>
                <a:solidFill>
                  <a:srgbClr val="2F3C72"/>
                </a:solidFill>
                <a:latin typeface="Dosis"/>
                <a:ea typeface="Dosis"/>
                <a:cs typeface="Dosis"/>
                <a:sym typeface="Dosis"/>
              </a:defRPr>
            </a:lvl6pPr>
            <a:lvl7pPr marL="3200400" lvl="6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F3C72"/>
              </a:buClr>
              <a:buSzPts val="1400"/>
              <a:buFont typeface="Dosis"/>
              <a:buChar char="●"/>
              <a:defRPr>
                <a:solidFill>
                  <a:srgbClr val="2F3C72"/>
                </a:solidFill>
                <a:latin typeface="Dosis"/>
                <a:ea typeface="Dosis"/>
                <a:cs typeface="Dosis"/>
                <a:sym typeface="Dosis"/>
              </a:defRPr>
            </a:lvl7pPr>
            <a:lvl8pPr marL="3657600" lvl="7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F3C72"/>
              </a:buClr>
              <a:buSzPts val="1400"/>
              <a:buFont typeface="Dosis"/>
              <a:buChar char="○"/>
              <a:defRPr>
                <a:solidFill>
                  <a:srgbClr val="2F3C72"/>
                </a:solidFill>
                <a:latin typeface="Dosis"/>
                <a:ea typeface="Dosis"/>
                <a:cs typeface="Dosis"/>
                <a:sym typeface="Dosis"/>
              </a:defRPr>
            </a:lvl8pPr>
            <a:lvl9pPr marL="4114800" lvl="8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2F3C72"/>
              </a:buClr>
              <a:buSzPts val="1400"/>
              <a:buFont typeface="Dosis"/>
              <a:buChar char="■"/>
              <a:defRPr>
                <a:solidFill>
                  <a:srgbClr val="2F3C72"/>
                </a:solidFill>
                <a:latin typeface="Dosis"/>
                <a:ea typeface="Dosis"/>
                <a:cs typeface="Dosis"/>
                <a:sym typeface="Dosis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076820940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786" r:id="rId1"/>
    <p:sldLayoutId id="2147483787" r:id="rId2"/>
    <p:sldLayoutId id="2147483788" r:id="rId3"/>
    <p:sldLayoutId id="2147483789" r:id="rId4"/>
    <p:sldLayoutId id="2147483790" r:id="rId5"/>
    <p:sldLayoutId id="2147483791" r:id="rId6"/>
    <p:sldLayoutId id="2147483792" r:id="rId7"/>
    <p:sldLayoutId id="2147483793" r:id="rId8"/>
  </p:sldLayoutIdLst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  <p:extLst>
    <p:ext uri="{27BBF7A9-308A-43DC-89C8-2F10F3537804}">
      <p15:sldGuideLst xmlns:p15="http://schemas.microsoft.com/office/powerpoint/2012/main">
        <p15:guide id="1" orient="horz" pos="340">
          <p15:clr>
            <a:srgbClr val="EA4335"/>
          </p15:clr>
        </p15:guide>
        <p15:guide id="2" pos="2880">
          <p15:clr>
            <a:srgbClr val="EA4335"/>
          </p15:clr>
        </p15:guide>
        <p15:guide id="3" pos="449">
          <p15:clr>
            <a:srgbClr val="EA4335"/>
          </p15:clr>
        </p15:guide>
        <p15:guide id="4" pos="5311">
          <p15:clr>
            <a:srgbClr val="EA4335"/>
          </p15:clr>
        </p15:guide>
        <p15:guide id="5" orient="horz" pos="2903">
          <p15:clr>
            <a:srgbClr val="EA4335"/>
          </p15:clr>
        </p15:guide>
      </p15:sldGuideLst>
    </p:ext>
  </p:extLst>
</p:sldMaster>
</file>

<file path=ppt/slideMasters/slideMaster1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950967" y="719333"/>
            <a:ext cx="102900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rgbClr val="2F3C72"/>
              </a:buClr>
              <a:buSzPts val="2800"/>
              <a:buFont typeface="Fredoka One"/>
              <a:buNone/>
              <a:defRPr sz="2800" b="1">
                <a:solidFill>
                  <a:srgbClr val="2F3C72"/>
                </a:solidFill>
                <a:latin typeface="Fredoka One"/>
                <a:ea typeface="Fredoka One"/>
                <a:cs typeface="Fredoka One"/>
                <a:sym typeface="Fredoka One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950967" y="1662600"/>
            <a:ext cx="10290000" cy="4482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F3C72"/>
              </a:buClr>
              <a:buSzPts val="1800"/>
              <a:buFont typeface="Dosis"/>
              <a:buChar char="●"/>
              <a:defRPr sz="1800">
                <a:solidFill>
                  <a:srgbClr val="2F3C72"/>
                </a:solidFill>
                <a:latin typeface="Dosis"/>
                <a:ea typeface="Dosis"/>
                <a:cs typeface="Dosis"/>
                <a:sym typeface="Dosis"/>
              </a:defRPr>
            </a:lvl1pPr>
            <a:lvl2pPr marL="914400" lvl="1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F3C72"/>
              </a:buClr>
              <a:buSzPts val="1400"/>
              <a:buFont typeface="Dosis"/>
              <a:buChar char="○"/>
              <a:defRPr>
                <a:solidFill>
                  <a:srgbClr val="2F3C72"/>
                </a:solidFill>
                <a:latin typeface="Dosis"/>
                <a:ea typeface="Dosis"/>
                <a:cs typeface="Dosis"/>
                <a:sym typeface="Dosis"/>
              </a:defRPr>
            </a:lvl2pPr>
            <a:lvl3pPr marL="1371600" lvl="2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F3C72"/>
              </a:buClr>
              <a:buSzPts val="1400"/>
              <a:buFont typeface="Dosis"/>
              <a:buChar char="■"/>
              <a:defRPr>
                <a:solidFill>
                  <a:srgbClr val="2F3C72"/>
                </a:solidFill>
                <a:latin typeface="Dosis"/>
                <a:ea typeface="Dosis"/>
                <a:cs typeface="Dosis"/>
                <a:sym typeface="Dosis"/>
              </a:defRPr>
            </a:lvl3pPr>
            <a:lvl4pPr marL="1828800" lvl="3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F3C72"/>
              </a:buClr>
              <a:buSzPts val="1400"/>
              <a:buFont typeface="Dosis"/>
              <a:buChar char="●"/>
              <a:defRPr>
                <a:solidFill>
                  <a:srgbClr val="2F3C72"/>
                </a:solidFill>
                <a:latin typeface="Dosis"/>
                <a:ea typeface="Dosis"/>
                <a:cs typeface="Dosis"/>
                <a:sym typeface="Dosis"/>
              </a:defRPr>
            </a:lvl4pPr>
            <a:lvl5pPr marL="2286000" lvl="4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F3C72"/>
              </a:buClr>
              <a:buSzPts val="1400"/>
              <a:buFont typeface="Dosis"/>
              <a:buChar char="○"/>
              <a:defRPr>
                <a:solidFill>
                  <a:srgbClr val="2F3C72"/>
                </a:solidFill>
                <a:latin typeface="Dosis"/>
                <a:ea typeface="Dosis"/>
                <a:cs typeface="Dosis"/>
                <a:sym typeface="Dosis"/>
              </a:defRPr>
            </a:lvl5pPr>
            <a:lvl6pPr marL="2743200" lvl="5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F3C72"/>
              </a:buClr>
              <a:buSzPts val="1400"/>
              <a:buFont typeface="Dosis"/>
              <a:buChar char="■"/>
              <a:defRPr>
                <a:solidFill>
                  <a:srgbClr val="2F3C72"/>
                </a:solidFill>
                <a:latin typeface="Dosis"/>
                <a:ea typeface="Dosis"/>
                <a:cs typeface="Dosis"/>
                <a:sym typeface="Dosis"/>
              </a:defRPr>
            </a:lvl6pPr>
            <a:lvl7pPr marL="3200400" lvl="6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F3C72"/>
              </a:buClr>
              <a:buSzPts val="1400"/>
              <a:buFont typeface="Dosis"/>
              <a:buChar char="●"/>
              <a:defRPr>
                <a:solidFill>
                  <a:srgbClr val="2F3C72"/>
                </a:solidFill>
                <a:latin typeface="Dosis"/>
                <a:ea typeface="Dosis"/>
                <a:cs typeface="Dosis"/>
                <a:sym typeface="Dosis"/>
              </a:defRPr>
            </a:lvl7pPr>
            <a:lvl8pPr marL="3657600" lvl="7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F3C72"/>
              </a:buClr>
              <a:buSzPts val="1400"/>
              <a:buFont typeface="Dosis"/>
              <a:buChar char="○"/>
              <a:defRPr>
                <a:solidFill>
                  <a:srgbClr val="2F3C72"/>
                </a:solidFill>
                <a:latin typeface="Dosis"/>
                <a:ea typeface="Dosis"/>
                <a:cs typeface="Dosis"/>
                <a:sym typeface="Dosis"/>
              </a:defRPr>
            </a:lvl8pPr>
            <a:lvl9pPr marL="4114800" lvl="8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2F3C72"/>
              </a:buClr>
              <a:buSzPts val="1400"/>
              <a:buFont typeface="Dosis"/>
              <a:buChar char="■"/>
              <a:defRPr>
                <a:solidFill>
                  <a:srgbClr val="2F3C72"/>
                </a:solidFill>
                <a:latin typeface="Dosis"/>
                <a:ea typeface="Dosis"/>
                <a:cs typeface="Dosis"/>
                <a:sym typeface="Dosis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278786487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795" r:id="rId1"/>
    <p:sldLayoutId id="2147483796" r:id="rId2"/>
    <p:sldLayoutId id="2147483797" r:id="rId3"/>
    <p:sldLayoutId id="2147483798" r:id="rId4"/>
    <p:sldLayoutId id="2147483799" r:id="rId5"/>
    <p:sldLayoutId id="2147483800" r:id="rId6"/>
    <p:sldLayoutId id="2147483801" r:id="rId7"/>
    <p:sldLayoutId id="2147483802" r:id="rId8"/>
  </p:sldLayoutIdLst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  <p:extLst>
    <p:ext uri="{27BBF7A9-308A-43DC-89C8-2F10F3537804}">
      <p15:sldGuideLst xmlns:p15="http://schemas.microsoft.com/office/powerpoint/2012/main">
        <p15:guide id="1" orient="horz" pos="340">
          <p15:clr>
            <a:srgbClr val="EA4335"/>
          </p15:clr>
        </p15:guide>
        <p15:guide id="2" pos="2880">
          <p15:clr>
            <a:srgbClr val="EA4335"/>
          </p15:clr>
        </p15:guide>
        <p15:guide id="3" pos="449">
          <p15:clr>
            <a:srgbClr val="EA4335"/>
          </p15:clr>
        </p15:guide>
        <p15:guide id="4" pos="5311">
          <p15:clr>
            <a:srgbClr val="EA4335"/>
          </p15:clr>
        </p15:guide>
        <p15:guide id="5" orient="horz" pos="2903">
          <p15:clr>
            <a:srgbClr val="EA4335"/>
          </p15:clr>
        </p15:guide>
      </p15:sldGuideLst>
    </p:ext>
  </p:extLst>
</p:sldMaster>
</file>

<file path=ppt/slideMasters/slideMaster1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950967" y="719333"/>
            <a:ext cx="102900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rgbClr val="2F3C72"/>
              </a:buClr>
              <a:buSzPts val="2800"/>
              <a:buFont typeface="Fredoka One"/>
              <a:buNone/>
              <a:defRPr sz="2800" b="1">
                <a:solidFill>
                  <a:srgbClr val="2F3C72"/>
                </a:solidFill>
                <a:latin typeface="Fredoka One"/>
                <a:ea typeface="Fredoka One"/>
                <a:cs typeface="Fredoka One"/>
                <a:sym typeface="Fredoka One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950967" y="1662600"/>
            <a:ext cx="10290000" cy="4482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F3C72"/>
              </a:buClr>
              <a:buSzPts val="1800"/>
              <a:buFont typeface="Dosis"/>
              <a:buChar char="●"/>
              <a:defRPr sz="1800">
                <a:solidFill>
                  <a:srgbClr val="2F3C72"/>
                </a:solidFill>
                <a:latin typeface="Dosis"/>
                <a:ea typeface="Dosis"/>
                <a:cs typeface="Dosis"/>
                <a:sym typeface="Dosis"/>
              </a:defRPr>
            </a:lvl1pPr>
            <a:lvl2pPr marL="914400" lvl="1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F3C72"/>
              </a:buClr>
              <a:buSzPts val="1400"/>
              <a:buFont typeface="Dosis"/>
              <a:buChar char="○"/>
              <a:defRPr>
                <a:solidFill>
                  <a:srgbClr val="2F3C72"/>
                </a:solidFill>
                <a:latin typeface="Dosis"/>
                <a:ea typeface="Dosis"/>
                <a:cs typeface="Dosis"/>
                <a:sym typeface="Dosis"/>
              </a:defRPr>
            </a:lvl2pPr>
            <a:lvl3pPr marL="1371600" lvl="2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F3C72"/>
              </a:buClr>
              <a:buSzPts val="1400"/>
              <a:buFont typeface="Dosis"/>
              <a:buChar char="■"/>
              <a:defRPr>
                <a:solidFill>
                  <a:srgbClr val="2F3C72"/>
                </a:solidFill>
                <a:latin typeface="Dosis"/>
                <a:ea typeface="Dosis"/>
                <a:cs typeface="Dosis"/>
                <a:sym typeface="Dosis"/>
              </a:defRPr>
            </a:lvl3pPr>
            <a:lvl4pPr marL="1828800" lvl="3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F3C72"/>
              </a:buClr>
              <a:buSzPts val="1400"/>
              <a:buFont typeface="Dosis"/>
              <a:buChar char="●"/>
              <a:defRPr>
                <a:solidFill>
                  <a:srgbClr val="2F3C72"/>
                </a:solidFill>
                <a:latin typeface="Dosis"/>
                <a:ea typeface="Dosis"/>
                <a:cs typeface="Dosis"/>
                <a:sym typeface="Dosis"/>
              </a:defRPr>
            </a:lvl4pPr>
            <a:lvl5pPr marL="2286000" lvl="4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F3C72"/>
              </a:buClr>
              <a:buSzPts val="1400"/>
              <a:buFont typeface="Dosis"/>
              <a:buChar char="○"/>
              <a:defRPr>
                <a:solidFill>
                  <a:srgbClr val="2F3C72"/>
                </a:solidFill>
                <a:latin typeface="Dosis"/>
                <a:ea typeface="Dosis"/>
                <a:cs typeface="Dosis"/>
                <a:sym typeface="Dosis"/>
              </a:defRPr>
            </a:lvl5pPr>
            <a:lvl6pPr marL="2743200" lvl="5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F3C72"/>
              </a:buClr>
              <a:buSzPts val="1400"/>
              <a:buFont typeface="Dosis"/>
              <a:buChar char="■"/>
              <a:defRPr>
                <a:solidFill>
                  <a:srgbClr val="2F3C72"/>
                </a:solidFill>
                <a:latin typeface="Dosis"/>
                <a:ea typeface="Dosis"/>
                <a:cs typeface="Dosis"/>
                <a:sym typeface="Dosis"/>
              </a:defRPr>
            </a:lvl6pPr>
            <a:lvl7pPr marL="3200400" lvl="6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F3C72"/>
              </a:buClr>
              <a:buSzPts val="1400"/>
              <a:buFont typeface="Dosis"/>
              <a:buChar char="●"/>
              <a:defRPr>
                <a:solidFill>
                  <a:srgbClr val="2F3C72"/>
                </a:solidFill>
                <a:latin typeface="Dosis"/>
                <a:ea typeface="Dosis"/>
                <a:cs typeface="Dosis"/>
                <a:sym typeface="Dosis"/>
              </a:defRPr>
            </a:lvl7pPr>
            <a:lvl8pPr marL="3657600" lvl="7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F3C72"/>
              </a:buClr>
              <a:buSzPts val="1400"/>
              <a:buFont typeface="Dosis"/>
              <a:buChar char="○"/>
              <a:defRPr>
                <a:solidFill>
                  <a:srgbClr val="2F3C72"/>
                </a:solidFill>
                <a:latin typeface="Dosis"/>
                <a:ea typeface="Dosis"/>
                <a:cs typeface="Dosis"/>
                <a:sym typeface="Dosis"/>
              </a:defRPr>
            </a:lvl8pPr>
            <a:lvl9pPr marL="4114800" lvl="8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2F3C72"/>
              </a:buClr>
              <a:buSzPts val="1400"/>
              <a:buFont typeface="Dosis"/>
              <a:buChar char="■"/>
              <a:defRPr>
                <a:solidFill>
                  <a:srgbClr val="2F3C72"/>
                </a:solidFill>
                <a:latin typeface="Dosis"/>
                <a:ea typeface="Dosis"/>
                <a:cs typeface="Dosis"/>
                <a:sym typeface="Dosis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496139164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804" r:id="rId1"/>
    <p:sldLayoutId id="2147483805" r:id="rId2"/>
    <p:sldLayoutId id="2147483806" r:id="rId3"/>
    <p:sldLayoutId id="2147483807" r:id="rId4"/>
    <p:sldLayoutId id="2147483808" r:id="rId5"/>
    <p:sldLayoutId id="2147483809" r:id="rId6"/>
    <p:sldLayoutId id="2147483810" r:id="rId7"/>
    <p:sldLayoutId id="2147483811" r:id="rId8"/>
  </p:sldLayoutIdLst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  <p:extLst>
    <p:ext uri="{27BBF7A9-308A-43DC-89C8-2F10F3537804}">
      <p15:sldGuideLst xmlns:p15="http://schemas.microsoft.com/office/powerpoint/2012/main">
        <p15:guide id="1" orient="horz" pos="340">
          <p15:clr>
            <a:srgbClr val="EA4335"/>
          </p15:clr>
        </p15:guide>
        <p15:guide id="2" pos="2880">
          <p15:clr>
            <a:srgbClr val="EA4335"/>
          </p15:clr>
        </p15:guide>
        <p15:guide id="3" pos="449">
          <p15:clr>
            <a:srgbClr val="EA4335"/>
          </p15:clr>
        </p15:guide>
        <p15:guide id="4" pos="5311">
          <p15:clr>
            <a:srgbClr val="EA4335"/>
          </p15:clr>
        </p15:guide>
        <p15:guide id="5" orient="horz" pos="2903">
          <p15:clr>
            <a:srgbClr val="EA4335"/>
          </p15:clr>
        </p15:guide>
      </p15:sldGuideLst>
    </p:ext>
  </p:extLst>
</p:sldMaster>
</file>

<file path=ppt/slideMasters/slideMaster1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950967" y="719333"/>
            <a:ext cx="102900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rgbClr val="2F3C72"/>
              </a:buClr>
              <a:buSzPts val="2800"/>
              <a:buFont typeface="Fredoka One"/>
              <a:buNone/>
              <a:defRPr sz="2800" b="1">
                <a:solidFill>
                  <a:srgbClr val="2F3C72"/>
                </a:solidFill>
                <a:latin typeface="Fredoka One"/>
                <a:ea typeface="Fredoka One"/>
                <a:cs typeface="Fredoka One"/>
                <a:sym typeface="Fredoka One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950967" y="1662600"/>
            <a:ext cx="10290000" cy="4482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F3C72"/>
              </a:buClr>
              <a:buSzPts val="1800"/>
              <a:buFont typeface="Dosis"/>
              <a:buChar char="●"/>
              <a:defRPr sz="1800">
                <a:solidFill>
                  <a:srgbClr val="2F3C72"/>
                </a:solidFill>
                <a:latin typeface="Dosis"/>
                <a:ea typeface="Dosis"/>
                <a:cs typeface="Dosis"/>
                <a:sym typeface="Dosis"/>
              </a:defRPr>
            </a:lvl1pPr>
            <a:lvl2pPr marL="914400" lvl="1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F3C72"/>
              </a:buClr>
              <a:buSzPts val="1400"/>
              <a:buFont typeface="Dosis"/>
              <a:buChar char="○"/>
              <a:defRPr>
                <a:solidFill>
                  <a:srgbClr val="2F3C72"/>
                </a:solidFill>
                <a:latin typeface="Dosis"/>
                <a:ea typeface="Dosis"/>
                <a:cs typeface="Dosis"/>
                <a:sym typeface="Dosis"/>
              </a:defRPr>
            </a:lvl2pPr>
            <a:lvl3pPr marL="1371600" lvl="2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F3C72"/>
              </a:buClr>
              <a:buSzPts val="1400"/>
              <a:buFont typeface="Dosis"/>
              <a:buChar char="■"/>
              <a:defRPr>
                <a:solidFill>
                  <a:srgbClr val="2F3C72"/>
                </a:solidFill>
                <a:latin typeface="Dosis"/>
                <a:ea typeface="Dosis"/>
                <a:cs typeface="Dosis"/>
                <a:sym typeface="Dosis"/>
              </a:defRPr>
            </a:lvl3pPr>
            <a:lvl4pPr marL="1828800" lvl="3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F3C72"/>
              </a:buClr>
              <a:buSzPts val="1400"/>
              <a:buFont typeface="Dosis"/>
              <a:buChar char="●"/>
              <a:defRPr>
                <a:solidFill>
                  <a:srgbClr val="2F3C72"/>
                </a:solidFill>
                <a:latin typeface="Dosis"/>
                <a:ea typeface="Dosis"/>
                <a:cs typeface="Dosis"/>
                <a:sym typeface="Dosis"/>
              </a:defRPr>
            </a:lvl4pPr>
            <a:lvl5pPr marL="2286000" lvl="4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F3C72"/>
              </a:buClr>
              <a:buSzPts val="1400"/>
              <a:buFont typeface="Dosis"/>
              <a:buChar char="○"/>
              <a:defRPr>
                <a:solidFill>
                  <a:srgbClr val="2F3C72"/>
                </a:solidFill>
                <a:latin typeface="Dosis"/>
                <a:ea typeface="Dosis"/>
                <a:cs typeface="Dosis"/>
                <a:sym typeface="Dosis"/>
              </a:defRPr>
            </a:lvl5pPr>
            <a:lvl6pPr marL="2743200" lvl="5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F3C72"/>
              </a:buClr>
              <a:buSzPts val="1400"/>
              <a:buFont typeface="Dosis"/>
              <a:buChar char="■"/>
              <a:defRPr>
                <a:solidFill>
                  <a:srgbClr val="2F3C72"/>
                </a:solidFill>
                <a:latin typeface="Dosis"/>
                <a:ea typeface="Dosis"/>
                <a:cs typeface="Dosis"/>
                <a:sym typeface="Dosis"/>
              </a:defRPr>
            </a:lvl6pPr>
            <a:lvl7pPr marL="3200400" lvl="6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F3C72"/>
              </a:buClr>
              <a:buSzPts val="1400"/>
              <a:buFont typeface="Dosis"/>
              <a:buChar char="●"/>
              <a:defRPr>
                <a:solidFill>
                  <a:srgbClr val="2F3C72"/>
                </a:solidFill>
                <a:latin typeface="Dosis"/>
                <a:ea typeface="Dosis"/>
                <a:cs typeface="Dosis"/>
                <a:sym typeface="Dosis"/>
              </a:defRPr>
            </a:lvl7pPr>
            <a:lvl8pPr marL="3657600" lvl="7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F3C72"/>
              </a:buClr>
              <a:buSzPts val="1400"/>
              <a:buFont typeface="Dosis"/>
              <a:buChar char="○"/>
              <a:defRPr>
                <a:solidFill>
                  <a:srgbClr val="2F3C72"/>
                </a:solidFill>
                <a:latin typeface="Dosis"/>
                <a:ea typeface="Dosis"/>
                <a:cs typeface="Dosis"/>
                <a:sym typeface="Dosis"/>
              </a:defRPr>
            </a:lvl8pPr>
            <a:lvl9pPr marL="4114800" lvl="8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2F3C72"/>
              </a:buClr>
              <a:buSzPts val="1400"/>
              <a:buFont typeface="Dosis"/>
              <a:buChar char="■"/>
              <a:defRPr>
                <a:solidFill>
                  <a:srgbClr val="2F3C72"/>
                </a:solidFill>
                <a:latin typeface="Dosis"/>
                <a:ea typeface="Dosis"/>
                <a:cs typeface="Dosis"/>
                <a:sym typeface="Dosis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308961345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813" r:id="rId1"/>
    <p:sldLayoutId id="2147483814" r:id="rId2"/>
    <p:sldLayoutId id="2147483815" r:id="rId3"/>
    <p:sldLayoutId id="2147483816" r:id="rId4"/>
    <p:sldLayoutId id="2147483817" r:id="rId5"/>
    <p:sldLayoutId id="2147483818" r:id="rId6"/>
    <p:sldLayoutId id="2147483819" r:id="rId7"/>
    <p:sldLayoutId id="2147483820" r:id="rId8"/>
  </p:sldLayoutIdLst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  <p:extLst>
    <p:ext uri="{27BBF7A9-308A-43DC-89C8-2F10F3537804}">
      <p15:sldGuideLst xmlns:p15="http://schemas.microsoft.com/office/powerpoint/2012/main">
        <p15:guide id="1" orient="horz" pos="340">
          <p15:clr>
            <a:srgbClr val="EA4335"/>
          </p15:clr>
        </p15:guide>
        <p15:guide id="2" pos="2880">
          <p15:clr>
            <a:srgbClr val="EA4335"/>
          </p15:clr>
        </p15:guide>
        <p15:guide id="3" pos="449">
          <p15:clr>
            <a:srgbClr val="EA4335"/>
          </p15:clr>
        </p15:guide>
        <p15:guide id="4" pos="5311">
          <p15:clr>
            <a:srgbClr val="EA4335"/>
          </p15:clr>
        </p15:guide>
        <p15:guide id="5" orient="horz" pos="2903">
          <p15:clr>
            <a:srgbClr val="EA4335"/>
          </p15:clr>
        </p15:guide>
      </p15:sldGuideLst>
    </p:ext>
  </p:extLst>
</p:sldMaster>
</file>

<file path=ppt/slideMasters/slideMaster17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950967" y="719333"/>
            <a:ext cx="102900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rgbClr val="2F3C72"/>
              </a:buClr>
              <a:buSzPts val="2800"/>
              <a:buFont typeface="Fredoka One"/>
              <a:buNone/>
              <a:defRPr sz="2800" b="1">
                <a:solidFill>
                  <a:srgbClr val="2F3C72"/>
                </a:solidFill>
                <a:latin typeface="Fredoka One"/>
                <a:ea typeface="Fredoka One"/>
                <a:cs typeface="Fredoka One"/>
                <a:sym typeface="Fredoka One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950967" y="1662600"/>
            <a:ext cx="10290000" cy="4482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F3C72"/>
              </a:buClr>
              <a:buSzPts val="1800"/>
              <a:buFont typeface="Dosis"/>
              <a:buChar char="●"/>
              <a:defRPr sz="1800">
                <a:solidFill>
                  <a:srgbClr val="2F3C72"/>
                </a:solidFill>
                <a:latin typeface="Dosis"/>
                <a:ea typeface="Dosis"/>
                <a:cs typeface="Dosis"/>
                <a:sym typeface="Dosis"/>
              </a:defRPr>
            </a:lvl1pPr>
            <a:lvl2pPr marL="914400" lvl="1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F3C72"/>
              </a:buClr>
              <a:buSzPts val="1400"/>
              <a:buFont typeface="Dosis"/>
              <a:buChar char="○"/>
              <a:defRPr>
                <a:solidFill>
                  <a:srgbClr val="2F3C72"/>
                </a:solidFill>
                <a:latin typeface="Dosis"/>
                <a:ea typeface="Dosis"/>
                <a:cs typeface="Dosis"/>
                <a:sym typeface="Dosis"/>
              </a:defRPr>
            </a:lvl2pPr>
            <a:lvl3pPr marL="1371600" lvl="2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F3C72"/>
              </a:buClr>
              <a:buSzPts val="1400"/>
              <a:buFont typeface="Dosis"/>
              <a:buChar char="■"/>
              <a:defRPr>
                <a:solidFill>
                  <a:srgbClr val="2F3C72"/>
                </a:solidFill>
                <a:latin typeface="Dosis"/>
                <a:ea typeface="Dosis"/>
                <a:cs typeface="Dosis"/>
                <a:sym typeface="Dosis"/>
              </a:defRPr>
            </a:lvl3pPr>
            <a:lvl4pPr marL="1828800" lvl="3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F3C72"/>
              </a:buClr>
              <a:buSzPts val="1400"/>
              <a:buFont typeface="Dosis"/>
              <a:buChar char="●"/>
              <a:defRPr>
                <a:solidFill>
                  <a:srgbClr val="2F3C72"/>
                </a:solidFill>
                <a:latin typeface="Dosis"/>
                <a:ea typeface="Dosis"/>
                <a:cs typeface="Dosis"/>
                <a:sym typeface="Dosis"/>
              </a:defRPr>
            </a:lvl4pPr>
            <a:lvl5pPr marL="2286000" lvl="4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F3C72"/>
              </a:buClr>
              <a:buSzPts val="1400"/>
              <a:buFont typeface="Dosis"/>
              <a:buChar char="○"/>
              <a:defRPr>
                <a:solidFill>
                  <a:srgbClr val="2F3C72"/>
                </a:solidFill>
                <a:latin typeface="Dosis"/>
                <a:ea typeface="Dosis"/>
                <a:cs typeface="Dosis"/>
                <a:sym typeface="Dosis"/>
              </a:defRPr>
            </a:lvl5pPr>
            <a:lvl6pPr marL="2743200" lvl="5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F3C72"/>
              </a:buClr>
              <a:buSzPts val="1400"/>
              <a:buFont typeface="Dosis"/>
              <a:buChar char="■"/>
              <a:defRPr>
                <a:solidFill>
                  <a:srgbClr val="2F3C72"/>
                </a:solidFill>
                <a:latin typeface="Dosis"/>
                <a:ea typeface="Dosis"/>
                <a:cs typeface="Dosis"/>
                <a:sym typeface="Dosis"/>
              </a:defRPr>
            </a:lvl6pPr>
            <a:lvl7pPr marL="3200400" lvl="6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F3C72"/>
              </a:buClr>
              <a:buSzPts val="1400"/>
              <a:buFont typeface="Dosis"/>
              <a:buChar char="●"/>
              <a:defRPr>
                <a:solidFill>
                  <a:srgbClr val="2F3C72"/>
                </a:solidFill>
                <a:latin typeface="Dosis"/>
                <a:ea typeface="Dosis"/>
                <a:cs typeface="Dosis"/>
                <a:sym typeface="Dosis"/>
              </a:defRPr>
            </a:lvl7pPr>
            <a:lvl8pPr marL="3657600" lvl="7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F3C72"/>
              </a:buClr>
              <a:buSzPts val="1400"/>
              <a:buFont typeface="Dosis"/>
              <a:buChar char="○"/>
              <a:defRPr>
                <a:solidFill>
                  <a:srgbClr val="2F3C72"/>
                </a:solidFill>
                <a:latin typeface="Dosis"/>
                <a:ea typeface="Dosis"/>
                <a:cs typeface="Dosis"/>
                <a:sym typeface="Dosis"/>
              </a:defRPr>
            </a:lvl8pPr>
            <a:lvl9pPr marL="4114800" lvl="8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2F3C72"/>
              </a:buClr>
              <a:buSzPts val="1400"/>
              <a:buFont typeface="Dosis"/>
              <a:buChar char="■"/>
              <a:defRPr>
                <a:solidFill>
                  <a:srgbClr val="2F3C72"/>
                </a:solidFill>
                <a:latin typeface="Dosis"/>
                <a:ea typeface="Dosis"/>
                <a:cs typeface="Dosis"/>
                <a:sym typeface="Dosis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832680464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822" r:id="rId1"/>
    <p:sldLayoutId id="2147483823" r:id="rId2"/>
    <p:sldLayoutId id="2147483824" r:id="rId3"/>
    <p:sldLayoutId id="2147483825" r:id="rId4"/>
    <p:sldLayoutId id="2147483826" r:id="rId5"/>
    <p:sldLayoutId id="2147483827" r:id="rId6"/>
    <p:sldLayoutId id="2147483828" r:id="rId7"/>
    <p:sldLayoutId id="2147483829" r:id="rId8"/>
  </p:sldLayoutIdLst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  <p:extLst>
    <p:ext uri="{27BBF7A9-308A-43DC-89C8-2F10F3537804}">
      <p15:sldGuideLst xmlns:p15="http://schemas.microsoft.com/office/powerpoint/2012/main">
        <p15:guide id="1" orient="horz" pos="340">
          <p15:clr>
            <a:srgbClr val="EA4335"/>
          </p15:clr>
        </p15:guide>
        <p15:guide id="2" pos="2880">
          <p15:clr>
            <a:srgbClr val="EA4335"/>
          </p15:clr>
        </p15:guide>
        <p15:guide id="3" pos="449">
          <p15:clr>
            <a:srgbClr val="EA4335"/>
          </p15:clr>
        </p15:guide>
        <p15:guide id="4" pos="5311">
          <p15:clr>
            <a:srgbClr val="EA4335"/>
          </p15:clr>
        </p15:guide>
        <p15:guide id="5" orient="horz" pos="2903">
          <p15:clr>
            <a:srgbClr val="EA4335"/>
          </p15:clr>
        </p15:guide>
      </p15:sldGuideLst>
    </p:ext>
  </p:extLst>
</p:sldMaster>
</file>

<file path=ppt/slideMasters/slideMaster18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950967" y="719333"/>
            <a:ext cx="102900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rgbClr val="2F3C72"/>
              </a:buClr>
              <a:buSzPts val="2800"/>
              <a:buFont typeface="Fredoka One"/>
              <a:buNone/>
              <a:defRPr sz="2800" b="1">
                <a:solidFill>
                  <a:srgbClr val="2F3C72"/>
                </a:solidFill>
                <a:latin typeface="Fredoka One"/>
                <a:ea typeface="Fredoka One"/>
                <a:cs typeface="Fredoka One"/>
                <a:sym typeface="Fredoka One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950967" y="1662600"/>
            <a:ext cx="10290000" cy="4482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F3C72"/>
              </a:buClr>
              <a:buSzPts val="1800"/>
              <a:buFont typeface="Dosis"/>
              <a:buChar char="●"/>
              <a:defRPr sz="1800">
                <a:solidFill>
                  <a:srgbClr val="2F3C72"/>
                </a:solidFill>
                <a:latin typeface="Dosis"/>
                <a:ea typeface="Dosis"/>
                <a:cs typeface="Dosis"/>
                <a:sym typeface="Dosis"/>
              </a:defRPr>
            </a:lvl1pPr>
            <a:lvl2pPr marL="914400" lvl="1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F3C72"/>
              </a:buClr>
              <a:buSzPts val="1400"/>
              <a:buFont typeface="Dosis"/>
              <a:buChar char="○"/>
              <a:defRPr>
                <a:solidFill>
                  <a:srgbClr val="2F3C72"/>
                </a:solidFill>
                <a:latin typeface="Dosis"/>
                <a:ea typeface="Dosis"/>
                <a:cs typeface="Dosis"/>
                <a:sym typeface="Dosis"/>
              </a:defRPr>
            </a:lvl2pPr>
            <a:lvl3pPr marL="1371600" lvl="2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F3C72"/>
              </a:buClr>
              <a:buSzPts val="1400"/>
              <a:buFont typeface="Dosis"/>
              <a:buChar char="■"/>
              <a:defRPr>
                <a:solidFill>
                  <a:srgbClr val="2F3C72"/>
                </a:solidFill>
                <a:latin typeface="Dosis"/>
                <a:ea typeface="Dosis"/>
                <a:cs typeface="Dosis"/>
                <a:sym typeface="Dosis"/>
              </a:defRPr>
            </a:lvl3pPr>
            <a:lvl4pPr marL="1828800" lvl="3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F3C72"/>
              </a:buClr>
              <a:buSzPts val="1400"/>
              <a:buFont typeface="Dosis"/>
              <a:buChar char="●"/>
              <a:defRPr>
                <a:solidFill>
                  <a:srgbClr val="2F3C72"/>
                </a:solidFill>
                <a:latin typeface="Dosis"/>
                <a:ea typeface="Dosis"/>
                <a:cs typeface="Dosis"/>
                <a:sym typeface="Dosis"/>
              </a:defRPr>
            </a:lvl4pPr>
            <a:lvl5pPr marL="2286000" lvl="4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F3C72"/>
              </a:buClr>
              <a:buSzPts val="1400"/>
              <a:buFont typeface="Dosis"/>
              <a:buChar char="○"/>
              <a:defRPr>
                <a:solidFill>
                  <a:srgbClr val="2F3C72"/>
                </a:solidFill>
                <a:latin typeface="Dosis"/>
                <a:ea typeface="Dosis"/>
                <a:cs typeface="Dosis"/>
                <a:sym typeface="Dosis"/>
              </a:defRPr>
            </a:lvl5pPr>
            <a:lvl6pPr marL="2743200" lvl="5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F3C72"/>
              </a:buClr>
              <a:buSzPts val="1400"/>
              <a:buFont typeface="Dosis"/>
              <a:buChar char="■"/>
              <a:defRPr>
                <a:solidFill>
                  <a:srgbClr val="2F3C72"/>
                </a:solidFill>
                <a:latin typeface="Dosis"/>
                <a:ea typeface="Dosis"/>
                <a:cs typeface="Dosis"/>
                <a:sym typeface="Dosis"/>
              </a:defRPr>
            </a:lvl6pPr>
            <a:lvl7pPr marL="3200400" lvl="6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F3C72"/>
              </a:buClr>
              <a:buSzPts val="1400"/>
              <a:buFont typeface="Dosis"/>
              <a:buChar char="●"/>
              <a:defRPr>
                <a:solidFill>
                  <a:srgbClr val="2F3C72"/>
                </a:solidFill>
                <a:latin typeface="Dosis"/>
                <a:ea typeface="Dosis"/>
                <a:cs typeface="Dosis"/>
                <a:sym typeface="Dosis"/>
              </a:defRPr>
            </a:lvl7pPr>
            <a:lvl8pPr marL="3657600" lvl="7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F3C72"/>
              </a:buClr>
              <a:buSzPts val="1400"/>
              <a:buFont typeface="Dosis"/>
              <a:buChar char="○"/>
              <a:defRPr>
                <a:solidFill>
                  <a:srgbClr val="2F3C72"/>
                </a:solidFill>
                <a:latin typeface="Dosis"/>
                <a:ea typeface="Dosis"/>
                <a:cs typeface="Dosis"/>
                <a:sym typeface="Dosis"/>
              </a:defRPr>
            </a:lvl8pPr>
            <a:lvl9pPr marL="4114800" lvl="8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2F3C72"/>
              </a:buClr>
              <a:buSzPts val="1400"/>
              <a:buFont typeface="Dosis"/>
              <a:buChar char="■"/>
              <a:defRPr>
                <a:solidFill>
                  <a:srgbClr val="2F3C72"/>
                </a:solidFill>
                <a:latin typeface="Dosis"/>
                <a:ea typeface="Dosis"/>
                <a:cs typeface="Dosis"/>
                <a:sym typeface="Dosis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289702727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831" r:id="rId1"/>
    <p:sldLayoutId id="2147483832" r:id="rId2"/>
    <p:sldLayoutId id="2147483833" r:id="rId3"/>
    <p:sldLayoutId id="2147483834" r:id="rId4"/>
    <p:sldLayoutId id="2147483835" r:id="rId5"/>
    <p:sldLayoutId id="2147483836" r:id="rId6"/>
    <p:sldLayoutId id="2147483837" r:id="rId7"/>
    <p:sldLayoutId id="2147483838" r:id="rId8"/>
  </p:sldLayoutIdLst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  <p:extLst>
    <p:ext uri="{27BBF7A9-308A-43DC-89C8-2F10F3537804}">
      <p15:sldGuideLst xmlns:p15="http://schemas.microsoft.com/office/powerpoint/2012/main">
        <p15:guide id="1" orient="horz" pos="340">
          <p15:clr>
            <a:srgbClr val="EA4335"/>
          </p15:clr>
        </p15:guide>
        <p15:guide id="2" pos="2880">
          <p15:clr>
            <a:srgbClr val="EA4335"/>
          </p15:clr>
        </p15:guide>
        <p15:guide id="3" pos="449">
          <p15:clr>
            <a:srgbClr val="EA4335"/>
          </p15:clr>
        </p15:guide>
        <p15:guide id="4" pos="5311">
          <p15:clr>
            <a:srgbClr val="EA4335"/>
          </p15:clr>
        </p15:guide>
        <p15:guide id="5" orient="horz" pos="2903">
          <p15:clr>
            <a:srgbClr val="EA4335"/>
          </p15:clr>
        </p15:guide>
      </p15:sldGuideLst>
    </p:ext>
  </p:extLst>
</p:sldMaster>
</file>

<file path=ppt/slideMasters/slideMaster19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950967" y="719333"/>
            <a:ext cx="102900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rgbClr val="2F3C72"/>
              </a:buClr>
              <a:buSzPts val="2800"/>
              <a:buFont typeface="Fredoka One"/>
              <a:buNone/>
              <a:defRPr sz="2800" b="1">
                <a:solidFill>
                  <a:srgbClr val="2F3C72"/>
                </a:solidFill>
                <a:latin typeface="Fredoka One"/>
                <a:ea typeface="Fredoka One"/>
                <a:cs typeface="Fredoka One"/>
                <a:sym typeface="Fredoka One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950967" y="1662600"/>
            <a:ext cx="10290000" cy="4482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F3C72"/>
              </a:buClr>
              <a:buSzPts val="1800"/>
              <a:buFont typeface="Dosis"/>
              <a:buChar char="●"/>
              <a:defRPr sz="1800">
                <a:solidFill>
                  <a:srgbClr val="2F3C72"/>
                </a:solidFill>
                <a:latin typeface="Dosis"/>
                <a:ea typeface="Dosis"/>
                <a:cs typeface="Dosis"/>
                <a:sym typeface="Dosis"/>
              </a:defRPr>
            </a:lvl1pPr>
            <a:lvl2pPr marL="914400" lvl="1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F3C72"/>
              </a:buClr>
              <a:buSzPts val="1400"/>
              <a:buFont typeface="Dosis"/>
              <a:buChar char="○"/>
              <a:defRPr>
                <a:solidFill>
                  <a:srgbClr val="2F3C72"/>
                </a:solidFill>
                <a:latin typeface="Dosis"/>
                <a:ea typeface="Dosis"/>
                <a:cs typeface="Dosis"/>
                <a:sym typeface="Dosis"/>
              </a:defRPr>
            </a:lvl2pPr>
            <a:lvl3pPr marL="1371600" lvl="2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F3C72"/>
              </a:buClr>
              <a:buSzPts val="1400"/>
              <a:buFont typeface="Dosis"/>
              <a:buChar char="■"/>
              <a:defRPr>
                <a:solidFill>
                  <a:srgbClr val="2F3C72"/>
                </a:solidFill>
                <a:latin typeface="Dosis"/>
                <a:ea typeface="Dosis"/>
                <a:cs typeface="Dosis"/>
                <a:sym typeface="Dosis"/>
              </a:defRPr>
            </a:lvl3pPr>
            <a:lvl4pPr marL="1828800" lvl="3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F3C72"/>
              </a:buClr>
              <a:buSzPts val="1400"/>
              <a:buFont typeface="Dosis"/>
              <a:buChar char="●"/>
              <a:defRPr>
                <a:solidFill>
                  <a:srgbClr val="2F3C72"/>
                </a:solidFill>
                <a:latin typeface="Dosis"/>
                <a:ea typeface="Dosis"/>
                <a:cs typeface="Dosis"/>
                <a:sym typeface="Dosis"/>
              </a:defRPr>
            </a:lvl4pPr>
            <a:lvl5pPr marL="2286000" lvl="4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F3C72"/>
              </a:buClr>
              <a:buSzPts val="1400"/>
              <a:buFont typeface="Dosis"/>
              <a:buChar char="○"/>
              <a:defRPr>
                <a:solidFill>
                  <a:srgbClr val="2F3C72"/>
                </a:solidFill>
                <a:latin typeface="Dosis"/>
                <a:ea typeface="Dosis"/>
                <a:cs typeface="Dosis"/>
                <a:sym typeface="Dosis"/>
              </a:defRPr>
            </a:lvl5pPr>
            <a:lvl6pPr marL="2743200" lvl="5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F3C72"/>
              </a:buClr>
              <a:buSzPts val="1400"/>
              <a:buFont typeface="Dosis"/>
              <a:buChar char="■"/>
              <a:defRPr>
                <a:solidFill>
                  <a:srgbClr val="2F3C72"/>
                </a:solidFill>
                <a:latin typeface="Dosis"/>
                <a:ea typeface="Dosis"/>
                <a:cs typeface="Dosis"/>
                <a:sym typeface="Dosis"/>
              </a:defRPr>
            </a:lvl6pPr>
            <a:lvl7pPr marL="3200400" lvl="6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F3C72"/>
              </a:buClr>
              <a:buSzPts val="1400"/>
              <a:buFont typeface="Dosis"/>
              <a:buChar char="●"/>
              <a:defRPr>
                <a:solidFill>
                  <a:srgbClr val="2F3C72"/>
                </a:solidFill>
                <a:latin typeface="Dosis"/>
                <a:ea typeface="Dosis"/>
                <a:cs typeface="Dosis"/>
                <a:sym typeface="Dosis"/>
              </a:defRPr>
            </a:lvl7pPr>
            <a:lvl8pPr marL="3657600" lvl="7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F3C72"/>
              </a:buClr>
              <a:buSzPts val="1400"/>
              <a:buFont typeface="Dosis"/>
              <a:buChar char="○"/>
              <a:defRPr>
                <a:solidFill>
                  <a:srgbClr val="2F3C72"/>
                </a:solidFill>
                <a:latin typeface="Dosis"/>
                <a:ea typeface="Dosis"/>
                <a:cs typeface="Dosis"/>
                <a:sym typeface="Dosis"/>
              </a:defRPr>
            </a:lvl8pPr>
            <a:lvl9pPr marL="4114800" lvl="8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2F3C72"/>
              </a:buClr>
              <a:buSzPts val="1400"/>
              <a:buFont typeface="Dosis"/>
              <a:buChar char="■"/>
              <a:defRPr>
                <a:solidFill>
                  <a:srgbClr val="2F3C72"/>
                </a:solidFill>
                <a:latin typeface="Dosis"/>
                <a:ea typeface="Dosis"/>
                <a:cs typeface="Dosis"/>
                <a:sym typeface="Dosis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208216658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840" r:id="rId1"/>
    <p:sldLayoutId id="2147483841" r:id="rId2"/>
    <p:sldLayoutId id="2147483842" r:id="rId3"/>
    <p:sldLayoutId id="2147483843" r:id="rId4"/>
    <p:sldLayoutId id="2147483844" r:id="rId5"/>
    <p:sldLayoutId id="2147483845" r:id="rId6"/>
    <p:sldLayoutId id="2147483846" r:id="rId7"/>
    <p:sldLayoutId id="2147483847" r:id="rId8"/>
  </p:sldLayoutIdLst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  <p:extLst>
    <p:ext uri="{27BBF7A9-308A-43DC-89C8-2F10F3537804}">
      <p15:sldGuideLst xmlns:p15="http://schemas.microsoft.com/office/powerpoint/2012/main">
        <p15:guide id="1" orient="horz" pos="340">
          <p15:clr>
            <a:srgbClr val="EA4335"/>
          </p15:clr>
        </p15:guide>
        <p15:guide id="2" pos="2880">
          <p15:clr>
            <a:srgbClr val="EA4335"/>
          </p15:clr>
        </p15:guide>
        <p15:guide id="3" pos="449">
          <p15:clr>
            <a:srgbClr val="EA4335"/>
          </p15:clr>
        </p15:guide>
        <p15:guide id="4" pos="5311">
          <p15:clr>
            <a:srgbClr val="EA4335"/>
          </p15:clr>
        </p15:guide>
        <p15:guide id="5" orient="horz" pos="2903">
          <p15:clr>
            <a:srgbClr val="EA4335"/>
          </p15:clr>
        </p15:guide>
      </p15:sldGuideLst>
    </p:ext>
  </p:extLst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950967" y="719333"/>
            <a:ext cx="102900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rgbClr val="2F3C72"/>
              </a:buClr>
              <a:buSzPts val="2800"/>
              <a:buFont typeface="Fredoka One"/>
              <a:buNone/>
              <a:defRPr sz="2800" b="1">
                <a:solidFill>
                  <a:srgbClr val="2F3C72"/>
                </a:solidFill>
                <a:latin typeface="Fredoka One"/>
                <a:ea typeface="Fredoka One"/>
                <a:cs typeface="Fredoka One"/>
                <a:sym typeface="Fredoka One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950967" y="1662600"/>
            <a:ext cx="10290000" cy="4482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F3C72"/>
              </a:buClr>
              <a:buSzPts val="1800"/>
              <a:buFont typeface="Dosis"/>
              <a:buChar char="●"/>
              <a:defRPr sz="1800">
                <a:solidFill>
                  <a:srgbClr val="2F3C72"/>
                </a:solidFill>
                <a:latin typeface="Dosis"/>
                <a:ea typeface="Dosis"/>
                <a:cs typeface="Dosis"/>
                <a:sym typeface="Dosis"/>
              </a:defRPr>
            </a:lvl1pPr>
            <a:lvl2pPr marL="914400" lvl="1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F3C72"/>
              </a:buClr>
              <a:buSzPts val="1400"/>
              <a:buFont typeface="Dosis"/>
              <a:buChar char="○"/>
              <a:defRPr>
                <a:solidFill>
                  <a:srgbClr val="2F3C72"/>
                </a:solidFill>
                <a:latin typeface="Dosis"/>
                <a:ea typeface="Dosis"/>
                <a:cs typeface="Dosis"/>
                <a:sym typeface="Dosis"/>
              </a:defRPr>
            </a:lvl2pPr>
            <a:lvl3pPr marL="1371600" lvl="2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F3C72"/>
              </a:buClr>
              <a:buSzPts val="1400"/>
              <a:buFont typeface="Dosis"/>
              <a:buChar char="■"/>
              <a:defRPr>
                <a:solidFill>
                  <a:srgbClr val="2F3C72"/>
                </a:solidFill>
                <a:latin typeface="Dosis"/>
                <a:ea typeface="Dosis"/>
                <a:cs typeface="Dosis"/>
                <a:sym typeface="Dosis"/>
              </a:defRPr>
            </a:lvl3pPr>
            <a:lvl4pPr marL="1828800" lvl="3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F3C72"/>
              </a:buClr>
              <a:buSzPts val="1400"/>
              <a:buFont typeface="Dosis"/>
              <a:buChar char="●"/>
              <a:defRPr>
                <a:solidFill>
                  <a:srgbClr val="2F3C72"/>
                </a:solidFill>
                <a:latin typeface="Dosis"/>
                <a:ea typeface="Dosis"/>
                <a:cs typeface="Dosis"/>
                <a:sym typeface="Dosis"/>
              </a:defRPr>
            </a:lvl4pPr>
            <a:lvl5pPr marL="2286000" lvl="4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F3C72"/>
              </a:buClr>
              <a:buSzPts val="1400"/>
              <a:buFont typeface="Dosis"/>
              <a:buChar char="○"/>
              <a:defRPr>
                <a:solidFill>
                  <a:srgbClr val="2F3C72"/>
                </a:solidFill>
                <a:latin typeface="Dosis"/>
                <a:ea typeface="Dosis"/>
                <a:cs typeface="Dosis"/>
                <a:sym typeface="Dosis"/>
              </a:defRPr>
            </a:lvl5pPr>
            <a:lvl6pPr marL="2743200" lvl="5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F3C72"/>
              </a:buClr>
              <a:buSzPts val="1400"/>
              <a:buFont typeface="Dosis"/>
              <a:buChar char="■"/>
              <a:defRPr>
                <a:solidFill>
                  <a:srgbClr val="2F3C72"/>
                </a:solidFill>
                <a:latin typeface="Dosis"/>
                <a:ea typeface="Dosis"/>
                <a:cs typeface="Dosis"/>
                <a:sym typeface="Dosis"/>
              </a:defRPr>
            </a:lvl6pPr>
            <a:lvl7pPr marL="3200400" lvl="6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F3C72"/>
              </a:buClr>
              <a:buSzPts val="1400"/>
              <a:buFont typeface="Dosis"/>
              <a:buChar char="●"/>
              <a:defRPr>
                <a:solidFill>
                  <a:srgbClr val="2F3C72"/>
                </a:solidFill>
                <a:latin typeface="Dosis"/>
                <a:ea typeface="Dosis"/>
                <a:cs typeface="Dosis"/>
                <a:sym typeface="Dosis"/>
              </a:defRPr>
            </a:lvl7pPr>
            <a:lvl8pPr marL="3657600" lvl="7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F3C72"/>
              </a:buClr>
              <a:buSzPts val="1400"/>
              <a:buFont typeface="Dosis"/>
              <a:buChar char="○"/>
              <a:defRPr>
                <a:solidFill>
                  <a:srgbClr val="2F3C72"/>
                </a:solidFill>
                <a:latin typeface="Dosis"/>
                <a:ea typeface="Dosis"/>
                <a:cs typeface="Dosis"/>
                <a:sym typeface="Dosis"/>
              </a:defRPr>
            </a:lvl8pPr>
            <a:lvl9pPr marL="4114800" lvl="8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2F3C72"/>
              </a:buClr>
              <a:buSzPts val="1400"/>
              <a:buFont typeface="Dosis"/>
              <a:buChar char="■"/>
              <a:defRPr>
                <a:solidFill>
                  <a:srgbClr val="2F3C72"/>
                </a:solidFill>
                <a:latin typeface="Dosis"/>
                <a:ea typeface="Dosis"/>
                <a:cs typeface="Dosis"/>
                <a:sym typeface="Dosis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45336119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677" r:id="rId1"/>
    <p:sldLayoutId id="2147483678" r:id="rId2"/>
    <p:sldLayoutId id="2147483679" r:id="rId3"/>
    <p:sldLayoutId id="2147483680" r:id="rId4"/>
    <p:sldLayoutId id="2147483681" r:id="rId5"/>
    <p:sldLayoutId id="2147483682" r:id="rId6"/>
    <p:sldLayoutId id="2147483683" r:id="rId7"/>
    <p:sldLayoutId id="2147483684" r:id="rId8"/>
    <p:sldLayoutId id="2147483685" r:id="rId9"/>
  </p:sldLayoutIdLst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  <p:extLst>
    <p:ext uri="{27BBF7A9-308A-43DC-89C8-2F10F3537804}">
      <p15:sldGuideLst xmlns:p15="http://schemas.microsoft.com/office/powerpoint/2012/main">
        <p15:guide id="1" orient="horz" pos="340">
          <p15:clr>
            <a:srgbClr val="EA4335"/>
          </p15:clr>
        </p15:guide>
        <p15:guide id="2" pos="2880">
          <p15:clr>
            <a:srgbClr val="EA4335"/>
          </p15:clr>
        </p15:guide>
        <p15:guide id="3" pos="449">
          <p15:clr>
            <a:srgbClr val="EA4335"/>
          </p15:clr>
        </p15:guide>
        <p15:guide id="4" pos="5311">
          <p15:clr>
            <a:srgbClr val="EA4335"/>
          </p15:clr>
        </p15:guide>
        <p15:guide id="5" orient="horz" pos="2903">
          <p15:clr>
            <a:srgbClr val="EA4335"/>
          </p15:clr>
        </p15:guide>
      </p15:sldGuideLst>
    </p:ext>
  </p:extLst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950967" y="719333"/>
            <a:ext cx="102900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rgbClr val="2F3C72"/>
              </a:buClr>
              <a:buSzPts val="2800"/>
              <a:buFont typeface="Fredoka One"/>
              <a:buNone/>
              <a:defRPr sz="2800" b="1">
                <a:solidFill>
                  <a:srgbClr val="2F3C72"/>
                </a:solidFill>
                <a:latin typeface="Fredoka One"/>
                <a:ea typeface="Fredoka One"/>
                <a:cs typeface="Fredoka One"/>
                <a:sym typeface="Fredoka One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950967" y="1662600"/>
            <a:ext cx="10290000" cy="4482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F3C72"/>
              </a:buClr>
              <a:buSzPts val="1800"/>
              <a:buFont typeface="Dosis"/>
              <a:buChar char="●"/>
              <a:defRPr sz="1800">
                <a:solidFill>
                  <a:srgbClr val="2F3C72"/>
                </a:solidFill>
                <a:latin typeface="Dosis"/>
                <a:ea typeface="Dosis"/>
                <a:cs typeface="Dosis"/>
                <a:sym typeface="Dosis"/>
              </a:defRPr>
            </a:lvl1pPr>
            <a:lvl2pPr marL="914400" lvl="1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F3C72"/>
              </a:buClr>
              <a:buSzPts val="1400"/>
              <a:buFont typeface="Dosis"/>
              <a:buChar char="○"/>
              <a:defRPr>
                <a:solidFill>
                  <a:srgbClr val="2F3C72"/>
                </a:solidFill>
                <a:latin typeface="Dosis"/>
                <a:ea typeface="Dosis"/>
                <a:cs typeface="Dosis"/>
                <a:sym typeface="Dosis"/>
              </a:defRPr>
            </a:lvl2pPr>
            <a:lvl3pPr marL="1371600" lvl="2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F3C72"/>
              </a:buClr>
              <a:buSzPts val="1400"/>
              <a:buFont typeface="Dosis"/>
              <a:buChar char="■"/>
              <a:defRPr>
                <a:solidFill>
                  <a:srgbClr val="2F3C72"/>
                </a:solidFill>
                <a:latin typeface="Dosis"/>
                <a:ea typeface="Dosis"/>
                <a:cs typeface="Dosis"/>
                <a:sym typeface="Dosis"/>
              </a:defRPr>
            </a:lvl3pPr>
            <a:lvl4pPr marL="1828800" lvl="3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F3C72"/>
              </a:buClr>
              <a:buSzPts val="1400"/>
              <a:buFont typeface="Dosis"/>
              <a:buChar char="●"/>
              <a:defRPr>
                <a:solidFill>
                  <a:srgbClr val="2F3C72"/>
                </a:solidFill>
                <a:latin typeface="Dosis"/>
                <a:ea typeface="Dosis"/>
                <a:cs typeface="Dosis"/>
                <a:sym typeface="Dosis"/>
              </a:defRPr>
            </a:lvl4pPr>
            <a:lvl5pPr marL="2286000" lvl="4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F3C72"/>
              </a:buClr>
              <a:buSzPts val="1400"/>
              <a:buFont typeface="Dosis"/>
              <a:buChar char="○"/>
              <a:defRPr>
                <a:solidFill>
                  <a:srgbClr val="2F3C72"/>
                </a:solidFill>
                <a:latin typeface="Dosis"/>
                <a:ea typeface="Dosis"/>
                <a:cs typeface="Dosis"/>
                <a:sym typeface="Dosis"/>
              </a:defRPr>
            </a:lvl5pPr>
            <a:lvl6pPr marL="2743200" lvl="5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F3C72"/>
              </a:buClr>
              <a:buSzPts val="1400"/>
              <a:buFont typeface="Dosis"/>
              <a:buChar char="■"/>
              <a:defRPr>
                <a:solidFill>
                  <a:srgbClr val="2F3C72"/>
                </a:solidFill>
                <a:latin typeface="Dosis"/>
                <a:ea typeface="Dosis"/>
                <a:cs typeface="Dosis"/>
                <a:sym typeface="Dosis"/>
              </a:defRPr>
            </a:lvl6pPr>
            <a:lvl7pPr marL="3200400" lvl="6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F3C72"/>
              </a:buClr>
              <a:buSzPts val="1400"/>
              <a:buFont typeface="Dosis"/>
              <a:buChar char="●"/>
              <a:defRPr>
                <a:solidFill>
                  <a:srgbClr val="2F3C72"/>
                </a:solidFill>
                <a:latin typeface="Dosis"/>
                <a:ea typeface="Dosis"/>
                <a:cs typeface="Dosis"/>
                <a:sym typeface="Dosis"/>
              </a:defRPr>
            </a:lvl7pPr>
            <a:lvl8pPr marL="3657600" lvl="7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F3C72"/>
              </a:buClr>
              <a:buSzPts val="1400"/>
              <a:buFont typeface="Dosis"/>
              <a:buChar char="○"/>
              <a:defRPr>
                <a:solidFill>
                  <a:srgbClr val="2F3C72"/>
                </a:solidFill>
                <a:latin typeface="Dosis"/>
                <a:ea typeface="Dosis"/>
                <a:cs typeface="Dosis"/>
                <a:sym typeface="Dosis"/>
              </a:defRPr>
            </a:lvl8pPr>
            <a:lvl9pPr marL="4114800" lvl="8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2F3C72"/>
              </a:buClr>
              <a:buSzPts val="1400"/>
              <a:buFont typeface="Dosis"/>
              <a:buChar char="■"/>
              <a:defRPr>
                <a:solidFill>
                  <a:srgbClr val="2F3C72"/>
                </a:solidFill>
                <a:latin typeface="Dosis"/>
                <a:ea typeface="Dosis"/>
                <a:cs typeface="Dosis"/>
                <a:sym typeface="Dosis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72025779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687" r:id="rId1"/>
    <p:sldLayoutId id="2147483688" r:id="rId2"/>
    <p:sldLayoutId id="2147483689" r:id="rId3"/>
    <p:sldLayoutId id="2147483690" r:id="rId4"/>
    <p:sldLayoutId id="2147483691" r:id="rId5"/>
    <p:sldLayoutId id="2147483692" r:id="rId6"/>
    <p:sldLayoutId id="2147483693" r:id="rId7"/>
    <p:sldLayoutId id="2147483694" r:id="rId8"/>
  </p:sldLayoutIdLst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  <p:extLst>
    <p:ext uri="{27BBF7A9-308A-43DC-89C8-2F10F3537804}">
      <p15:sldGuideLst xmlns:p15="http://schemas.microsoft.com/office/powerpoint/2012/main">
        <p15:guide id="1" orient="horz" pos="340">
          <p15:clr>
            <a:srgbClr val="EA4335"/>
          </p15:clr>
        </p15:guide>
        <p15:guide id="2" pos="2880">
          <p15:clr>
            <a:srgbClr val="EA4335"/>
          </p15:clr>
        </p15:guide>
        <p15:guide id="3" pos="449">
          <p15:clr>
            <a:srgbClr val="EA4335"/>
          </p15:clr>
        </p15:guide>
        <p15:guide id="4" pos="5311">
          <p15:clr>
            <a:srgbClr val="EA4335"/>
          </p15:clr>
        </p15:guide>
        <p15:guide id="5" orient="horz" pos="2903">
          <p15:clr>
            <a:srgbClr val="EA4335"/>
          </p15:clr>
        </p15:guide>
      </p15:sldGuideLst>
    </p:ext>
  </p:extLst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950967" y="719333"/>
            <a:ext cx="102900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rgbClr val="2F3C72"/>
              </a:buClr>
              <a:buSzPts val="2800"/>
              <a:buFont typeface="Fredoka One"/>
              <a:buNone/>
              <a:defRPr sz="2800" b="1">
                <a:solidFill>
                  <a:srgbClr val="2F3C72"/>
                </a:solidFill>
                <a:latin typeface="Fredoka One"/>
                <a:ea typeface="Fredoka One"/>
                <a:cs typeface="Fredoka One"/>
                <a:sym typeface="Fredoka One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950967" y="1662600"/>
            <a:ext cx="10290000" cy="4482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F3C72"/>
              </a:buClr>
              <a:buSzPts val="1800"/>
              <a:buFont typeface="Dosis"/>
              <a:buChar char="●"/>
              <a:defRPr sz="1800">
                <a:solidFill>
                  <a:srgbClr val="2F3C72"/>
                </a:solidFill>
                <a:latin typeface="Dosis"/>
                <a:ea typeface="Dosis"/>
                <a:cs typeface="Dosis"/>
                <a:sym typeface="Dosis"/>
              </a:defRPr>
            </a:lvl1pPr>
            <a:lvl2pPr marL="914400" lvl="1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F3C72"/>
              </a:buClr>
              <a:buSzPts val="1400"/>
              <a:buFont typeface="Dosis"/>
              <a:buChar char="○"/>
              <a:defRPr>
                <a:solidFill>
                  <a:srgbClr val="2F3C72"/>
                </a:solidFill>
                <a:latin typeface="Dosis"/>
                <a:ea typeface="Dosis"/>
                <a:cs typeface="Dosis"/>
                <a:sym typeface="Dosis"/>
              </a:defRPr>
            </a:lvl2pPr>
            <a:lvl3pPr marL="1371600" lvl="2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F3C72"/>
              </a:buClr>
              <a:buSzPts val="1400"/>
              <a:buFont typeface="Dosis"/>
              <a:buChar char="■"/>
              <a:defRPr>
                <a:solidFill>
                  <a:srgbClr val="2F3C72"/>
                </a:solidFill>
                <a:latin typeface="Dosis"/>
                <a:ea typeface="Dosis"/>
                <a:cs typeface="Dosis"/>
                <a:sym typeface="Dosis"/>
              </a:defRPr>
            </a:lvl3pPr>
            <a:lvl4pPr marL="1828800" lvl="3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F3C72"/>
              </a:buClr>
              <a:buSzPts val="1400"/>
              <a:buFont typeface="Dosis"/>
              <a:buChar char="●"/>
              <a:defRPr>
                <a:solidFill>
                  <a:srgbClr val="2F3C72"/>
                </a:solidFill>
                <a:latin typeface="Dosis"/>
                <a:ea typeface="Dosis"/>
                <a:cs typeface="Dosis"/>
                <a:sym typeface="Dosis"/>
              </a:defRPr>
            </a:lvl4pPr>
            <a:lvl5pPr marL="2286000" lvl="4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F3C72"/>
              </a:buClr>
              <a:buSzPts val="1400"/>
              <a:buFont typeface="Dosis"/>
              <a:buChar char="○"/>
              <a:defRPr>
                <a:solidFill>
                  <a:srgbClr val="2F3C72"/>
                </a:solidFill>
                <a:latin typeface="Dosis"/>
                <a:ea typeface="Dosis"/>
                <a:cs typeface="Dosis"/>
                <a:sym typeface="Dosis"/>
              </a:defRPr>
            </a:lvl5pPr>
            <a:lvl6pPr marL="2743200" lvl="5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F3C72"/>
              </a:buClr>
              <a:buSzPts val="1400"/>
              <a:buFont typeface="Dosis"/>
              <a:buChar char="■"/>
              <a:defRPr>
                <a:solidFill>
                  <a:srgbClr val="2F3C72"/>
                </a:solidFill>
                <a:latin typeface="Dosis"/>
                <a:ea typeface="Dosis"/>
                <a:cs typeface="Dosis"/>
                <a:sym typeface="Dosis"/>
              </a:defRPr>
            </a:lvl6pPr>
            <a:lvl7pPr marL="3200400" lvl="6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F3C72"/>
              </a:buClr>
              <a:buSzPts val="1400"/>
              <a:buFont typeface="Dosis"/>
              <a:buChar char="●"/>
              <a:defRPr>
                <a:solidFill>
                  <a:srgbClr val="2F3C72"/>
                </a:solidFill>
                <a:latin typeface="Dosis"/>
                <a:ea typeface="Dosis"/>
                <a:cs typeface="Dosis"/>
                <a:sym typeface="Dosis"/>
              </a:defRPr>
            </a:lvl7pPr>
            <a:lvl8pPr marL="3657600" lvl="7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F3C72"/>
              </a:buClr>
              <a:buSzPts val="1400"/>
              <a:buFont typeface="Dosis"/>
              <a:buChar char="○"/>
              <a:defRPr>
                <a:solidFill>
                  <a:srgbClr val="2F3C72"/>
                </a:solidFill>
                <a:latin typeface="Dosis"/>
                <a:ea typeface="Dosis"/>
                <a:cs typeface="Dosis"/>
                <a:sym typeface="Dosis"/>
              </a:defRPr>
            </a:lvl8pPr>
            <a:lvl9pPr marL="4114800" lvl="8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2F3C72"/>
              </a:buClr>
              <a:buSzPts val="1400"/>
              <a:buFont typeface="Dosis"/>
              <a:buChar char="■"/>
              <a:defRPr>
                <a:solidFill>
                  <a:srgbClr val="2F3C72"/>
                </a:solidFill>
                <a:latin typeface="Dosis"/>
                <a:ea typeface="Dosis"/>
                <a:cs typeface="Dosis"/>
                <a:sym typeface="Dosis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660083156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696" r:id="rId1"/>
    <p:sldLayoutId id="2147483697" r:id="rId2"/>
    <p:sldLayoutId id="2147483698" r:id="rId3"/>
    <p:sldLayoutId id="2147483699" r:id="rId4"/>
    <p:sldLayoutId id="2147483700" r:id="rId5"/>
    <p:sldLayoutId id="2147483701" r:id="rId6"/>
    <p:sldLayoutId id="2147483702" r:id="rId7"/>
    <p:sldLayoutId id="2147483703" r:id="rId8"/>
  </p:sldLayoutIdLst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  <p:extLst>
    <p:ext uri="{27BBF7A9-308A-43DC-89C8-2F10F3537804}">
      <p15:sldGuideLst xmlns:p15="http://schemas.microsoft.com/office/powerpoint/2012/main">
        <p15:guide id="1" orient="horz" pos="340">
          <p15:clr>
            <a:srgbClr val="EA4335"/>
          </p15:clr>
        </p15:guide>
        <p15:guide id="2" pos="2880">
          <p15:clr>
            <a:srgbClr val="EA4335"/>
          </p15:clr>
        </p15:guide>
        <p15:guide id="3" pos="449">
          <p15:clr>
            <a:srgbClr val="EA4335"/>
          </p15:clr>
        </p15:guide>
        <p15:guide id="4" pos="5311">
          <p15:clr>
            <a:srgbClr val="EA4335"/>
          </p15:clr>
        </p15:guide>
        <p15:guide id="5" orient="horz" pos="2903">
          <p15:clr>
            <a:srgbClr val="EA4335"/>
          </p15:clr>
        </p15:guide>
      </p15:sldGuideLst>
    </p:ext>
  </p:extLst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950967" y="719333"/>
            <a:ext cx="102900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rgbClr val="2F3C72"/>
              </a:buClr>
              <a:buSzPts val="2800"/>
              <a:buFont typeface="Fredoka One"/>
              <a:buNone/>
              <a:defRPr sz="2800" b="1">
                <a:solidFill>
                  <a:srgbClr val="2F3C72"/>
                </a:solidFill>
                <a:latin typeface="Fredoka One"/>
                <a:ea typeface="Fredoka One"/>
                <a:cs typeface="Fredoka One"/>
                <a:sym typeface="Fredoka One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950967" y="1662600"/>
            <a:ext cx="10290000" cy="4482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F3C72"/>
              </a:buClr>
              <a:buSzPts val="1800"/>
              <a:buFont typeface="Dosis"/>
              <a:buChar char="●"/>
              <a:defRPr sz="1800">
                <a:solidFill>
                  <a:srgbClr val="2F3C72"/>
                </a:solidFill>
                <a:latin typeface="Dosis"/>
                <a:ea typeface="Dosis"/>
                <a:cs typeface="Dosis"/>
                <a:sym typeface="Dosis"/>
              </a:defRPr>
            </a:lvl1pPr>
            <a:lvl2pPr marL="914400" lvl="1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F3C72"/>
              </a:buClr>
              <a:buSzPts val="1400"/>
              <a:buFont typeface="Dosis"/>
              <a:buChar char="○"/>
              <a:defRPr>
                <a:solidFill>
                  <a:srgbClr val="2F3C72"/>
                </a:solidFill>
                <a:latin typeface="Dosis"/>
                <a:ea typeface="Dosis"/>
                <a:cs typeface="Dosis"/>
                <a:sym typeface="Dosis"/>
              </a:defRPr>
            </a:lvl2pPr>
            <a:lvl3pPr marL="1371600" lvl="2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F3C72"/>
              </a:buClr>
              <a:buSzPts val="1400"/>
              <a:buFont typeface="Dosis"/>
              <a:buChar char="■"/>
              <a:defRPr>
                <a:solidFill>
                  <a:srgbClr val="2F3C72"/>
                </a:solidFill>
                <a:latin typeface="Dosis"/>
                <a:ea typeface="Dosis"/>
                <a:cs typeface="Dosis"/>
                <a:sym typeface="Dosis"/>
              </a:defRPr>
            </a:lvl3pPr>
            <a:lvl4pPr marL="1828800" lvl="3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F3C72"/>
              </a:buClr>
              <a:buSzPts val="1400"/>
              <a:buFont typeface="Dosis"/>
              <a:buChar char="●"/>
              <a:defRPr>
                <a:solidFill>
                  <a:srgbClr val="2F3C72"/>
                </a:solidFill>
                <a:latin typeface="Dosis"/>
                <a:ea typeface="Dosis"/>
                <a:cs typeface="Dosis"/>
                <a:sym typeface="Dosis"/>
              </a:defRPr>
            </a:lvl4pPr>
            <a:lvl5pPr marL="2286000" lvl="4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F3C72"/>
              </a:buClr>
              <a:buSzPts val="1400"/>
              <a:buFont typeface="Dosis"/>
              <a:buChar char="○"/>
              <a:defRPr>
                <a:solidFill>
                  <a:srgbClr val="2F3C72"/>
                </a:solidFill>
                <a:latin typeface="Dosis"/>
                <a:ea typeface="Dosis"/>
                <a:cs typeface="Dosis"/>
                <a:sym typeface="Dosis"/>
              </a:defRPr>
            </a:lvl5pPr>
            <a:lvl6pPr marL="2743200" lvl="5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F3C72"/>
              </a:buClr>
              <a:buSzPts val="1400"/>
              <a:buFont typeface="Dosis"/>
              <a:buChar char="■"/>
              <a:defRPr>
                <a:solidFill>
                  <a:srgbClr val="2F3C72"/>
                </a:solidFill>
                <a:latin typeface="Dosis"/>
                <a:ea typeface="Dosis"/>
                <a:cs typeface="Dosis"/>
                <a:sym typeface="Dosis"/>
              </a:defRPr>
            </a:lvl6pPr>
            <a:lvl7pPr marL="3200400" lvl="6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F3C72"/>
              </a:buClr>
              <a:buSzPts val="1400"/>
              <a:buFont typeface="Dosis"/>
              <a:buChar char="●"/>
              <a:defRPr>
                <a:solidFill>
                  <a:srgbClr val="2F3C72"/>
                </a:solidFill>
                <a:latin typeface="Dosis"/>
                <a:ea typeface="Dosis"/>
                <a:cs typeface="Dosis"/>
                <a:sym typeface="Dosis"/>
              </a:defRPr>
            </a:lvl7pPr>
            <a:lvl8pPr marL="3657600" lvl="7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F3C72"/>
              </a:buClr>
              <a:buSzPts val="1400"/>
              <a:buFont typeface="Dosis"/>
              <a:buChar char="○"/>
              <a:defRPr>
                <a:solidFill>
                  <a:srgbClr val="2F3C72"/>
                </a:solidFill>
                <a:latin typeface="Dosis"/>
                <a:ea typeface="Dosis"/>
                <a:cs typeface="Dosis"/>
                <a:sym typeface="Dosis"/>
              </a:defRPr>
            </a:lvl8pPr>
            <a:lvl9pPr marL="4114800" lvl="8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2F3C72"/>
              </a:buClr>
              <a:buSzPts val="1400"/>
              <a:buFont typeface="Dosis"/>
              <a:buChar char="■"/>
              <a:defRPr>
                <a:solidFill>
                  <a:srgbClr val="2F3C72"/>
                </a:solidFill>
                <a:latin typeface="Dosis"/>
                <a:ea typeface="Dosis"/>
                <a:cs typeface="Dosis"/>
                <a:sym typeface="Dosis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909852168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705" r:id="rId1"/>
    <p:sldLayoutId id="2147483706" r:id="rId2"/>
    <p:sldLayoutId id="2147483707" r:id="rId3"/>
    <p:sldLayoutId id="2147483708" r:id="rId4"/>
    <p:sldLayoutId id="2147483709" r:id="rId5"/>
    <p:sldLayoutId id="2147483710" r:id="rId6"/>
    <p:sldLayoutId id="2147483711" r:id="rId7"/>
    <p:sldLayoutId id="2147483712" r:id="rId8"/>
  </p:sldLayoutIdLst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  <p:extLst>
    <p:ext uri="{27BBF7A9-308A-43DC-89C8-2F10F3537804}">
      <p15:sldGuideLst xmlns:p15="http://schemas.microsoft.com/office/powerpoint/2012/main">
        <p15:guide id="1" orient="horz" pos="340">
          <p15:clr>
            <a:srgbClr val="EA4335"/>
          </p15:clr>
        </p15:guide>
        <p15:guide id="2" pos="2880">
          <p15:clr>
            <a:srgbClr val="EA4335"/>
          </p15:clr>
        </p15:guide>
        <p15:guide id="3" pos="449">
          <p15:clr>
            <a:srgbClr val="EA4335"/>
          </p15:clr>
        </p15:guide>
        <p15:guide id="4" pos="5311">
          <p15:clr>
            <a:srgbClr val="EA4335"/>
          </p15:clr>
        </p15:guide>
        <p15:guide id="5" orient="horz" pos="2903">
          <p15:clr>
            <a:srgbClr val="EA4335"/>
          </p15:clr>
        </p15:guide>
      </p15:sldGuideLst>
    </p:ext>
  </p:extLst>
</p:sldMaster>
</file>

<file path=ppt/slideMasters/slideMaster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950967" y="719333"/>
            <a:ext cx="102900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rgbClr val="2F3C72"/>
              </a:buClr>
              <a:buSzPts val="2800"/>
              <a:buFont typeface="Fredoka One"/>
              <a:buNone/>
              <a:defRPr sz="2800" b="1">
                <a:solidFill>
                  <a:srgbClr val="2F3C72"/>
                </a:solidFill>
                <a:latin typeface="Fredoka One"/>
                <a:ea typeface="Fredoka One"/>
                <a:cs typeface="Fredoka One"/>
                <a:sym typeface="Fredoka One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950967" y="1662600"/>
            <a:ext cx="10290000" cy="4482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F3C72"/>
              </a:buClr>
              <a:buSzPts val="1800"/>
              <a:buFont typeface="Dosis"/>
              <a:buChar char="●"/>
              <a:defRPr sz="1800">
                <a:solidFill>
                  <a:srgbClr val="2F3C72"/>
                </a:solidFill>
                <a:latin typeface="Dosis"/>
                <a:ea typeface="Dosis"/>
                <a:cs typeface="Dosis"/>
                <a:sym typeface="Dosis"/>
              </a:defRPr>
            </a:lvl1pPr>
            <a:lvl2pPr marL="914400" lvl="1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F3C72"/>
              </a:buClr>
              <a:buSzPts val="1400"/>
              <a:buFont typeface="Dosis"/>
              <a:buChar char="○"/>
              <a:defRPr>
                <a:solidFill>
                  <a:srgbClr val="2F3C72"/>
                </a:solidFill>
                <a:latin typeface="Dosis"/>
                <a:ea typeface="Dosis"/>
                <a:cs typeface="Dosis"/>
                <a:sym typeface="Dosis"/>
              </a:defRPr>
            </a:lvl2pPr>
            <a:lvl3pPr marL="1371600" lvl="2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F3C72"/>
              </a:buClr>
              <a:buSzPts val="1400"/>
              <a:buFont typeface="Dosis"/>
              <a:buChar char="■"/>
              <a:defRPr>
                <a:solidFill>
                  <a:srgbClr val="2F3C72"/>
                </a:solidFill>
                <a:latin typeface="Dosis"/>
                <a:ea typeface="Dosis"/>
                <a:cs typeface="Dosis"/>
                <a:sym typeface="Dosis"/>
              </a:defRPr>
            </a:lvl3pPr>
            <a:lvl4pPr marL="1828800" lvl="3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F3C72"/>
              </a:buClr>
              <a:buSzPts val="1400"/>
              <a:buFont typeface="Dosis"/>
              <a:buChar char="●"/>
              <a:defRPr>
                <a:solidFill>
                  <a:srgbClr val="2F3C72"/>
                </a:solidFill>
                <a:latin typeface="Dosis"/>
                <a:ea typeface="Dosis"/>
                <a:cs typeface="Dosis"/>
                <a:sym typeface="Dosis"/>
              </a:defRPr>
            </a:lvl4pPr>
            <a:lvl5pPr marL="2286000" lvl="4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F3C72"/>
              </a:buClr>
              <a:buSzPts val="1400"/>
              <a:buFont typeface="Dosis"/>
              <a:buChar char="○"/>
              <a:defRPr>
                <a:solidFill>
                  <a:srgbClr val="2F3C72"/>
                </a:solidFill>
                <a:latin typeface="Dosis"/>
                <a:ea typeface="Dosis"/>
                <a:cs typeface="Dosis"/>
                <a:sym typeface="Dosis"/>
              </a:defRPr>
            </a:lvl5pPr>
            <a:lvl6pPr marL="2743200" lvl="5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F3C72"/>
              </a:buClr>
              <a:buSzPts val="1400"/>
              <a:buFont typeface="Dosis"/>
              <a:buChar char="■"/>
              <a:defRPr>
                <a:solidFill>
                  <a:srgbClr val="2F3C72"/>
                </a:solidFill>
                <a:latin typeface="Dosis"/>
                <a:ea typeface="Dosis"/>
                <a:cs typeface="Dosis"/>
                <a:sym typeface="Dosis"/>
              </a:defRPr>
            </a:lvl6pPr>
            <a:lvl7pPr marL="3200400" lvl="6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F3C72"/>
              </a:buClr>
              <a:buSzPts val="1400"/>
              <a:buFont typeface="Dosis"/>
              <a:buChar char="●"/>
              <a:defRPr>
                <a:solidFill>
                  <a:srgbClr val="2F3C72"/>
                </a:solidFill>
                <a:latin typeface="Dosis"/>
                <a:ea typeface="Dosis"/>
                <a:cs typeface="Dosis"/>
                <a:sym typeface="Dosis"/>
              </a:defRPr>
            </a:lvl7pPr>
            <a:lvl8pPr marL="3657600" lvl="7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F3C72"/>
              </a:buClr>
              <a:buSzPts val="1400"/>
              <a:buFont typeface="Dosis"/>
              <a:buChar char="○"/>
              <a:defRPr>
                <a:solidFill>
                  <a:srgbClr val="2F3C72"/>
                </a:solidFill>
                <a:latin typeface="Dosis"/>
                <a:ea typeface="Dosis"/>
                <a:cs typeface="Dosis"/>
                <a:sym typeface="Dosis"/>
              </a:defRPr>
            </a:lvl8pPr>
            <a:lvl9pPr marL="4114800" lvl="8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2F3C72"/>
              </a:buClr>
              <a:buSzPts val="1400"/>
              <a:buFont typeface="Dosis"/>
              <a:buChar char="■"/>
              <a:defRPr>
                <a:solidFill>
                  <a:srgbClr val="2F3C72"/>
                </a:solidFill>
                <a:latin typeface="Dosis"/>
                <a:ea typeface="Dosis"/>
                <a:cs typeface="Dosis"/>
                <a:sym typeface="Dosis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509188900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714" r:id="rId1"/>
    <p:sldLayoutId id="2147483715" r:id="rId2"/>
    <p:sldLayoutId id="2147483716" r:id="rId3"/>
    <p:sldLayoutId id="2147483717" r:id="rId4"/>
    <p:sldLayoutId id="2147483718" r:id="rId5"/>
    <p:sldLayoutId id="2147483719" r:id="rId6"/>
    <p:sldLayoutId id="2147483720" r:id="rId7"/>
    <p:sldLayoutId id="2147483721" r:id="rId8"/>
  </p:sldLayoutIdLst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  <p:extLst>
    <p:ext uri="{27BBF7A9-308A-43DC-89C8-2F10F3537804}">
      <p15:sldGuideLst xmlns:p15="http://schemas.microsoft.com/office/powerpoint/2012/main">
        <p15:guide id="1" orient="horz" pos="340">
          <p15:clr>
            <a:srgbClr val="EA4335"/>
          </p15:clr>
        </p15:guide>
        <p15:guide id="2" pos="2880">
          <p15:clr>
            <a:srgbClr val="EA4335"/>
          </p15:clr>
        </p15:guide>
        <p15:guide id="3" pos="449">
          <p15:clr>
            <a:srgbClr val="EA4335"/>
          </p15:clr>
        </p15:guide>
        <p15:guide id="4" pos="5311">
          <p15:clr>
            <a:srgbClr val="EA4335"/>
          </p15:clr>
        </p15:guide>
        <p15:guide id="5" orient="horz" pos="2903">
          <p15:clr>
            <a:srgbClr val="EA4335"/>
          </p15:clr>
        </p15:guide>
      </p15:sldGuideLst>
    </p:ext>
  </p:extLst>
</p:sldMaster>
</file>

<file path=ppt/slideMasters/slideMaster7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950967" y="719333"/>
            <a:ext cx="102900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rgbClr val="2F3C72"/>
              </a:buClr>
              <a:buSzPts val="2800"/>
              <a:buFont typeface="Fredoka One"/>
              <a:buNone/>
              <a:defRPr sz="2800" b="1">
                <a:solidFill>
                  <a:srgbClr val="2F3C72"/>
                </a:solidFill>
                <a:latin typeface="Fredoka One"/>
                <a:ea typeface="Fredoka One"/>
                <a:cs typeface="Fredoka One"/>
                <a:sym typeface="Fredoka One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950967" y="1662600"/>
            <a:ext cx="10290000" cy="4482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F3C72"/>
              </a:buClr>
              <a:buSzPts val="1800"/>
              <a:buFont typeface="Dosis"/>
              <a:buChar char="●"/>
              <a:defRPr sz="1800">
                <a:solidFill>
                  <a:srgbClr val="2F3C72"/>
                </a:solidFill>
                <a:latin typeface="Dosis"/>
                <a:ea typeface="Dosis"/>
                <a:cs typeface="Dosis"/>
                <a:sym typeface="Dosis"/>
              </a:defRPr>
            </a:lvl1pPr>
            <a:lvl2pPr marL="914400" lvl="1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F3C72"/>
              </a:buClr>
              <a:buSzPts val="1400"/>
              <a:buFont typeface="Dosis"/>
              <a:buChar char="○"/>
              <a:defRPr>
                <a:solidFill>
                  <a:srgbClr val="2F3C72"/>
                </a:solidFill>
                <a:latin typeface="Dosis"/>
                <a:ea typeface="Dosis"/>
                <a:cs typeface="Dosis"/>
                <a:sym typeface="Dosis"/>
              </a:defRPr>
            </a:lvl2pPr>
            <a:lvl3pPr marL="1371600" lvl="2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F3C72"/>
              </a:buClr>
              <a:buSzPts val="1400"/>
              <a:buFont typeface="Dosis"/>
              <a:buChar char="■"/>
              <a:defRPr>
                <a:solidFill>
                  <a:srgbClr val="2F3C72"/>
                </a:solidFill>
                <a:latin typeface="Dosis"/>
                <a:ea typeface="Dosis"/>
                <a:cs typeface="Dosis"/>
                <a:sym typeface="Dosis"/>
              </a:defRPr>
            </a:lvl3pPr>
            <a:lvl4pPr marL="1828800" lvl="3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F3C72"/>
              </a:buClr>
              <a:buSzPts val="1400"/>
              <a:buFont typeface="Dosis"/>
              <a:buChar char="●"/>
              <a:defRPr>
                <a:solidFill>
                  <a:srgbClr val="2F3C72"/>
                </a:solidFill>
                <a:latin typeface="Dosis"/>
                <a:ea typeface="Dosis"/>
                <a:cs typeface="Dosis"/>
                <a:sym typeface="Dosis"/>
              </a:defRPr>
            </a:lvl4pPr>
            <a:lvl5pPr marL="2286000" lvl="4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F3C72"/>
              </a:buClr>
              <a:buSzPts val="1400"/>
              <a:buFont typeface="Dosis"/>
              <a:buChar char="○"/>
              <a:defRPr>
                <a:solidFill>
                  <a:srgbClr val="2F3C72"/>
                </a:solidFill>
                <a:latin typeface="Dosis"/>
                <a:ea typeface="Dosis"/>
                <a:cs typeface="Dosis"/>
                <a:sym typeface="Dosis"/>
              </a:defRPr>
            </a:lvl5pPr>
            <a:lvl6pPr marL="2743200" lvl="5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F3C72"/>
              </a:buClr>
              <a:buSzPts val="1400"/>
              <a:buFont typeface="Dosis"/>
              <a:buChar char="■"/>
              <a:defRPr>
                <a:solidFill>
                  <a:srgbClr val="2F3C72"/>
                </a:solidFill>
                <a:latin typeface="Dosis"/>
                <a:ea typeface="Dosis"/>
                <a:cs typeface="Dosis"/>
                <a:sym typeface="Dosis"/>
              </a:defRPr>
            </a:lvl6pPr>
            <a:lvl7pPr marL="3200400" lvl="6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F3C72"/>
              </a:buClr>
              <a:buSzPts val="1400"/>
              <a:buFont typeface="Dosis"/>
              <a:buChar char="●"/>
              <a:defRPr>
                <a:solidFill>
                  <a:srgbClr val="2F3C72"/>
                </a:solidFill>
                <a:latin typeface="Dosis"/>
                <a:ea typeface="Dosis"/>
                <a:cs typeface="Dosis"/>
                <a:sym typeface="Dosis"/>
              </a:defRPr>
            </a:lvl7pPr>
            <a:lvl8pPr marL="3657600" lvl="7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F3C72"/>
              </a:buClr>
              <a:buSzPts val="1400"/>
              <a:buFont typeface="Dosis"/>
              <a:buChar char="○"/>
              <a:defRPr>
                <a:solidFill>
                  <a:srgbClr val="2F3C72"/>
                </a:solidFill>
                <a:latin typeface="Dosis"/>
                <a:ea typeface="Dosis"/>
                <a:cs typeface="Dosis"/>
                <a:sym typeface="Dosis"/>
              </a:defRPr>
            </a:lvl8pPr>
            <a:lvl9pPr marL="4114800" lvl="8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2F3C72"/>
              </a:buClr>
              <a:buSzPts val="1400"/>
              <a:buFont typeface="Dosis"/>
              <a:buChar char="■"/>
              <a:defRPr>
                <a:solidFill>
                  <a:srgbClr val="2F3C72"/>
                </a:solidFill>
                <a:latin typeface="Dosis"/>
                <a:ea typeface="Dosis"/>
                <a:cs typeface="Dosis"/>
                <a:sym typeface="Dosis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398462321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723" r:id="rId1"/>
    <p:sldLayoutId id="2147483724" r:id="rId2"/>
    <p:sldLayoutId id="2147483725" r:id="rId3"/>
    <p:sldLayoutId id="2147483726" r:id="rId4"/>
    <p:sldLayoutId id="2147483727" r:id="rId5"/>
    <p:sldLayoutId id="2147483728" r:id="rId6"/>
    <p:sldLayoutId id="2147483729" r:id="rId7"/>
    <p:sldLayoutId id="2147483730" r:id="rId8"/>
  </p:sldLayoutIdLst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  <p:extLst>
    <p:ext uri="{27BBF7A9-308A-43DC-89C8-2F10F3537804}">
      <p15:sldGuideLst xmlns:p15="http://schemas.microsoft.com/office/powerpoint/2012/main">
        <p15:guide id="1" orient="horz" pos="340">
          <p15:clr>
            <a:srgbClr val="EA4335"/>
          </p15:clr>
        </p15:guide>
        <p15:guide id="2" pos="2880">
          <p15:clr>
            <a:srgbClr val="EA4335"/>
          </p15:clr>
        </p15:guide>
        <p15:guide id="3" pos="449">
          <p15:clr>
            <a:srgbClr val="EA4335"/>
          </p15:clr>
        </p15:guide>
        <p15:guide id="4" pos="5311">
          <p15:clr>
            <a:srgbClr val="EA4335"/>
          </p15:clr>
        </p15:guide>
        <p15:guide id="5" orient="horz" pos="2903">
          <p15:clr>
            <a:srgbClr val="EA4335"/>
          </p15:clr>
        </p15:guide>
      </p15:sldGuideLst>
    </p:ext>
  </p:extLst>
</p:sldMaster>
</file>

<file path=ppt/slideMasters/slideMaster8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950967" y="719333"/>
            <a:ext cx="102900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rgbClr val="2F3C72"/>
              </a:buClr>
              <a:buSzPts val="2800"/>
              <a:buFont typeface="Fredoka One"/>
              <a:buNone/>
              <a:defRPr sz="2800" b="1">
                <a:solidFill>
                  <a:srgbClr val="2F3C72"/>
                </a:solidFill>
                <a:latin typeface="Fredoka One"/>
                <a:ea typeface="Fredoka One"/>
                <a:cs typeface="Fredoka One"/>
                <a:sym typeface="Fredoka One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950967" y="1662600"/>
            <a:ext cx="10290000" cy="4482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F3C72"/>
              </a:buClr>
              <a:buSzPts val="1800"/>
              <a:buFont typeface="Dosis"/>
              <a:buChar char="●"/>
              <a:defRPr sz="1800">
                <a:solidFill>
                  <a:srgbClr val="2F3C72"/>
                </a:solidFill>
                <a:latin typeface="Dosis"/>
                <a:ea typeface="Dosis"/>
                <a:cs typeface="Dosis"/>
                <a:sym typeface="Dosis"/>
              </a:defRPr>
            </a:lvl1pPr>
            <a:lvl2pPr marL="914400" lvl="1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F3C72"/>
              </a:buClr>
              <a:buSzPts val="1400"/>
              <a:buFont typeface="Dosis"/>
              <a:buChar char="○"/>
              <a:defRPr>
                <a:solidFill>
                  <a:srgbClr val="2F3C72"/>
                </a:solidFill>
                <a:latin typeface="Dosis"/>
                <a:ea typeface="Dosis"/>
                <a:cs typeface="Dosis"/>
                <a:sym typeface="Dosis"/>
              </a:defRPr>
            </a:lvl2pPr>
            <a:lvl3pPr marL="1371600" lvl="2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F3C72"/>
              </a:buClr>
              <a:buSzPts val="1400"/>
              <a:buFont typeface="Dosis"/>
              <a:buChar char="■"/>
              <a:defRPr>
                <a:solidFill>
                  <a:srgbClr val="2F3C72"/>
                </a:solidFill>
                <a:latin typeface="Dosis"/>
                <a:ea typeface="Dosis"/>
                <a:cs typeface="Dosis"/>
                <a:sym typeface="Dosis"/>
              </a:defRPr>
            </a:lvl3pPr>
            <a:lvl4pPr marL="1828800" lvl="3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F3C72"/>
              </a:buClr>
              <a:buSzPts val="1400"/>
              <a:buFont typeface="Dosis"/>
              <a:buChar char="●"/>
              <a:defRPr>
                <a:solidFill>
                  <a:srgbClr val="2F3C72"/>
                </a:solidFill>
                <a:latin typeface="Dosis"/>
                <a:ea typeface="Dosis"/>
                <a:cs typeface="Dosis"/>
                <a:sym typeface="Dosis"/>
              </a:defRPr>
            </a:lvl4pPr>
            <a:lvl5pPr marL="2286000" lvl="4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F3C72"/>
              </a:buClr>
              <a:buSzPts val="1400"/>
              <a:buFont typeface="Dosis"/>
              <a:buChar char="○"/>
              <a:defRPr>
                <a:solidFill>
                  <a:srgbClr val="2F3C72"/>
                </a:solidFill>
                <a:latin typeface="Dosis"/>
                <a:ea typeface="Dosis"/>
                <a:cs typeface="Dosis"/>
                <a:sym typeface="Dosis"/>
              </a:defRPr>
            </a:lvl5pPr>
            <a:lvl6pPr marL="2743200" lvl="5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F3C72"/>
              </a:buClr>
              <a:buSzPts val="1400"/>
              <a:buFont typeface="Dosis"/>
              <a:buChar char="■"/>
              <a:defRPr>
                <a:solidFill>
                  <a:srgbClr val="2F3C72"/>
                </a:solidFill>
                <a:latin typeface="Dosis"/>
                <a:ea typeface="Dosis"/>
                <a:cs typeface="Dosis"/>
                <a:sym typeface="Dosis"/>
              </a:defRPr>
            </a:lvl6pPr>
            <a:lvl7pPr marL="3200400" lvl="6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F3C72"/>
              </a:buClr>
              <a:buSzPts val="1400"/>
              <a:buFont typeface="Dosis"/>
              <a:buChar char="●"/>
              <a:defRPr>
                <a:solidFill>
                  <a:srgbClr val="2F3C72"/>
                </a:solidFill>
                <a:latin typeface="Dosis"/>
                <a:ea typeface="Dosis"/>
                <a:cs typeface="Dosis"/>
                <a:sym typeface="Dosis"/>
              </a:defRPr>
            </a:lvl7pPr>
            <a:lvl8pPr marL="3657600" lvl="7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F3C72"/>
              </a:buClr>
              <a:buSzPts val="1400"/>
              <a:buFont typeface="Dosis"/>
              <a:buChar char="○"/>
              <a:defRPr>
                <a:solidFill>
                  <a:srgbClr val="2F3C72"/>
                </a:solidFill>
                <a:latin typeface="Dosis"/>
                <a:ea typeface="Dosis"/>
                <a:cs typeface="Dosis"/>
                <a:sym typeface="Dosis"/>
              </a:defRPr>
            </a:lvl8pPr>
            <a:lvl9pPr marL="4114800" lvl="8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2F3C72"/>
              </a:buClr>
              <a:buSzPts val="1400"/>
              <a:buFont typeface="Dosis"/>
              <a:buChar char="■"/>
              <a:defRPr>
                <a:solidFill>
                  <a:srgbClr val="2F3C72"/>
                </a:solidFill>
                <a:latin typeface="Dosis"/>
                <a:ea typeface="Dosis"/>
                <a:cs typeface="Dosis"/>
                <a:sym typeface="Dosis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343022791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732" r:id="rId1"/>
    <p:sldLayoutId id="2147483733" r:id="rId2"/>
    <p:sldLayoutId id="2147483734" r:id="rId3"/>
    <p:sldLayoutId id="2147483735" r:id="rId4"/>
    <p:sldLayoutId id="2147483736" r:id="rId5"/>
    <p:sldLayoutId id="2147483737" r:id="rId6"/>
    <p:sldLayoutId id="2147483738" r:id="rId7"/>
    <p:sldLayoutId id="2147483739" r:id="rId8"/>
  </p:sldLayoutIdLst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  <p:extLst>
    <p:ext uri="{27BBF7A9-308A-43DC-89C8-2F10F3537804}">
      <p15:sldGuideLst xmlns:p15="http://schemas.microsoft.com/office/powerpoint/2012/main">
        <p15:guide id="1" orient="horz" pos="340">
          <p15:clr>
            <a:srgbClr val="EA4335"/>
          </p15:clr>
        </p15:guide>
        <p15:guide id="2" pos="2880">
          <p15:clr>
            <a:srgbClr val="EA4335"/>
          </p15:clr>
        </p15:guide>
        <p15:guide id="3" pos="449">
          <p15:clr>
            <a:srgbClr val="EA4335"/>
          </p15:clr>
        </p15:guide>
        <p15:guide id="4" pos="5311">
          <p15:clr>
            <a:srgbClr val="EA4335"/>
          </p15:clr>
        </p15:guide>
        <p15:guide id="5" orient="horz" pos="2903">
          <p15:clr>
            <a:srgbClr val="EA4335"/>
          </p15:clr>
        </p15:guide>
      </p15:sldGuideLst>
    </p:ext>
  </p:extLst>
</p:sldMaster>
</file>

<file path=ppt/slideMasters/slideMaster9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950967" y="719333"/>
            <a:ext cx="102900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rgbClr val="2F3C72"/>
              </a:buClr>
              <a:buSzPts val="2800"/>
              <a:buFont typeface="Fredoka One"/>
              <a:buNone/>
              <a:defRPr sz="2800" b="1">
                <a:solidFill>
                  <a:srgbClr val="2F3C72"/>
                </a:solidFill>
                <a:latin typeface="Fredoka One"/>
                <a:ea typeface="Fredoka One"/>
                <a:cs typeface="Fredoka One"/>
                <a:sym typeface="Fredoka One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950967" y="1662600"/>
            <a:ext cx="10290000" cy="4482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F3C72"/>
              </a:buClr>
              <a:buSzPts val="1800"/>
              <a:buFont typeface="Dosis"/>
              <a:buChar char="●"/>
              <a:defRPr sz="1800">
                <a:solidFill>
                  <a:srgbClr val="2F3C72"/>
                </a:solidFill>
                <a:latin typeface="Dosis"/>
                <a:ea typeface="Dosis"/>
                <a:cs typeface="Dosis"/>
                <a:sym typeface="Dosis"/>
              </a:defRPr>
            </a:lvl1pPr>
            <a:lvl2pPr marL="914400" lvl="1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F3C72"/>
              </a:buClr>
              <a:buSzPts val="1400"/>
              <a:buFont typeface="Dosis"/>
              <a:buChar char="○"/>
              <a:defRPr>
                <a:solidFill>
                  <a:srgbClr val="2F3C72"/>
                </a:solidFill>
                <a:latin typeface="Dosis"/>
                <a:ea typeface="Dosis"/>
                <a:cs typeface="Dosis"/>
                <a:sym typeface="Dosis"/>
              </a:defRPr>
            </a:lvl2pPr>
            <a:lvl3pPr marL="1371600" lvl="2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F3C72"/>
              </a:buClr>
              <a:buSzPts val="1400"/>
              <a:buFont typeface="Dosis"/>
              <a:buChar char="■"/>
              <a:defRPr>
                <a:solidFill>
                  <a:srgbClr val="2F3C72"/>
                </a:solidFill>
                <a:latin typeface="Dosis"/>
                <a:ea typeface="Dosis"/>
                <a:cs typeface="Dosis"/>
                <a:sym typeface="Dosis"/>
              </a:defRPr>
            </a:lvl3pPr>
            <a:lvl4pPr marL="1828800" lvl="3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F3C72"/>
              </a:buClr>
              <a:buSzPts val="1400"/>
              <a:buFont typeface="Dosis"/>
              <a:buChar char="●"/>
              <a:defRPr>
                <a:solidFill>
                  <a:srgbClr val="2F3C72"/>
                </a:solidFill>
                <a:latin typeface="Dosis"/>
                <a:ea typeface="Dosis"/>
                <a:cs typeface="Dosis"/>
                <a:sym typeface="Dosis"/>
              </a:defRPr>
            </a:lvl4pPr>
            <a:lvl5pPr marL="2286000" lvl="4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F3C72"/>
              </a:buClr>
              <a:buSzPts val="1400"/>
              <a:buFont typeface="Dosis"/>
              <a:buChar char="○"/>
              <a:defRPr>
                <a:solidFill>
                  <a:srgbClr val="2F3C72"/>
                </a:solidFill>
                <a:latin typeface="Dosis"/>
                <a:ea typeface="Dosis"/>
                <a:cs typeface="Dosis"/>
                <a:sym typeface="Dosis"/>
              </a:defRPr>
            </a:lvl5pPr>
            <a:lvl6pPr marL="2743200" lvl="5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F3C72"/>
              </a:buClr>
              <a:buSzPts val="1400"/>
              <a:buFont typeface="Dosis"/>
              <a:buChar char="■"/>
              <a:defRPr>
                <a:solidFill>
                  <a:srgbClr val="2F3C72"/>
                </a:solidFill>
                <a:latin typeface="Dosis"/>
                <a:ea typeface="Dosis"/>
                <a:cs typeface="Dosis"/>
                <a:sym typeface="Dosis"/>
              </a:defRPr>
            </a:lvl6pPr>
            <a:lvl7pPr marL="3200400" lvl="6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F3C72"/>
              </a:buClr>
              <a:buSzPts val="1400"/>
              <a:buFont typeface="Dosis"/>
              <a:buChar char="●"/>
              <a:defRPr>
                <a:solidFill>
                  <a:srgbClr val="2F3C72"/>
                </a:solidFill>
                <a:latin typeface="Dosis"/>
                <a:ea typeface="Dosis"/>
                <a:cs typeface="Dosis"/>
                <a:sym typeface="Dosis"/>
              </a:defRPr>
            </a:lvl7pPr>
            <a:lvl8pPr marL="3657600" lvl="7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F3C72"/>
              </a:buClr>
              <a:buSzPts val="1400"/>
              <a:buFont typeface="Dosis"/>
              <a:buChar char="○"/>
              <a:defRPr>
                <a:solidFill>
                  <a:srgbClr val="2F3C72"/>
                </a:solidFill>
                <a:latin typeface="Dosis"/>
                <a:ea typeface="Dosis"/>
                <a:cs typeface="Dosis"/>
                <a:sym typeface="Dosis"/>
              </a:defRPr>
            </a:lvl8pPr>
            <a:lvl9pPr marL="4114800" lvl="8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2F3C72"/>
              </a:buClr>
              <a:buSzPts val="1400"/>
              <a:buFont typeface="Dosis"/>
              <a:buChar char="■"/>
              <a:defRPr>
                <a:solidFill>
                  <a:srgbClr val="2F3C72"/>
                </a:solidFill>
                <a:latin typeface="Dosis"/>
                <a:ea typeface="Dosis"/>
                <a:cs typeface="Dosis"/>
                <a:sym typeface="Dosis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321504663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741" r:id="rId1"/>
    <p:sldLayoutId id="2147483742" r:id="rId2"/>
    <p:sldLayoutId id="2147483743" r:id="rId3"/>
    <p:sldLayoutId id="2147483744" r:id="rId4"/>
    <p:sldLayoutId id="2147483745" r:id="rId5"/>
    <p:sldLayoutId id="2147483746" r:id="rId6"/>
    <p:sldLayoutId id="2147483747" r:id="rId7"/>
    <p:sldLayoutId id="2147483748" r:id="rId8"/>
  </p:sldLayoutIdLst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  <p:extLst>
    <p:ext uri="{27BBF7A9-308A-43DC-89C8-2F10F3537804}">
      <p15:sldGuideLst xmlns:p15="http://schemas.microsoft.com/office/powerpoint/2012/main">
        <p15:guide id="1" orient="horz" pos="340">
          <p15:clr>
            <a:srgbClr val="EA4335"/>
          </p15:clr>
        </p15:guide>
        <p15:guide id="2" pos="2880">
          <p15:clr>
            <a:srgbClr val="EA4335"/>
          </p15:clr>
        </p15:guide>
        <p15:guide id="3" pos="449">
          <p15:clr>
            <a:srgbClr val="EA4335"/>
          </p15:clr>
        </p15:guide>
        <p15:guide id="4" pos="5311">
          <p15:clr>
            <a:srgbClr val="EA4335"/>
          </p15:clr>
        </p15:guide>
        <p15:guide id="5" orient="horz" pos="2903">
          <p15:clr>
            <a:srgbClr val="EA4335"/>
          </p15:clr>
        </p15:guide>
      </p15:sldGuideLst>
    </p:ext>
  </p:extLst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4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.xml"/></Relationships>
</file>

<file path=ppt/slides/_rels/slide11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32.xml"/></Relationships>
</file>

<file path=ppt/slides/_rels/slide12.xml.rels><?xml version="1.0" encoding="UTF-8" standalone="yes"?>
<Relationships xmlns="http://schemas.openxmlformats.org/package/2006/relationships"><Relationship Id="rId8" Type="http://schemas.openxmlformats.org/officeDocument/2006/relationships/image" Target="../media/image21.png"/><Relationship Id="rId3" Type="http://schemas.openxmlformats.org/officeDocument/2006/relationships/image" Target="../media/image16.png"/><Relationship Id="rId7" Type="http://schemas.openxmlformats.org/officeDocument/2006/relationships/image" Target="../media/image20.png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9.png"/><Relationship Id="rId5" Type="http://schemas.openxmlformats.org/officeDocument/2006/relationships/image" Target="../media/image18.png"/><Relationship Id="rId4" Type="http://schemas.openxmlformats.org/officeDocument/2006/relationships/image" Target="../media/image17.png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png"/><Relationship Id="rId1" Type="http://schemas.openxmlformats.org/officeDocument/2006/relationships/slideLayout" Target="../slideLayouts/slideLayout42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png"/><Relationship Id="rId1" Type="http://schemas.openxmlformats.org/officeDocument/2006/relationships/slideLayout" Target="../slideLayouts/slideLayout50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png"/><Relationship Id="rId1" Type="http://schemas.openxmlformats.org/officeDocument/2006/relationships/slideLayout" Target="../slideLayouts/slideLayout58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png"/><Relationship Id="rId2" Type="http://schemas.openxmlformats.org/officeDocument/2006/relationships/image" Target="../media/image25.jpeg"/><Relationship Id="rId1" Type="http://schemas.openxmlformats.org/officeDocument/2006/relationships/slideLayout" Target="../slideLayouts/slideLayout69.xml"/><Relationship Id="rId6" Type="http://schemas.openxmlformats.org/officeDocument/2006/relationships/image" Target="../media/image5.png"/><Relationship Id="rId5" Type="http://schemas.openxmlformats.org/officeDocument/2006/relationships/image" Target="../media/image27.png"/><Relationship Id="rId4" Type="http://schemas.microsoft.com/office/2007/relationships/hdphoto" Target="../media/hdphoto4.wdp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.png"/><Relationship Id="rId7" Type="http://schemas.microsoft.com/office/2007/relationships/hdphoto" Target="../media/hdphoto6.wdp"/><Relationship Id="rId2" Type="http://schemas.openxmlformats.org/officeDocument/2006/relationships/image" Target="../media/image25.jpeg"/><Relationship Id="rId1" Type="http://schemas.openxmlformats.org/officeDocument/2006/relationships/slideLayout" Target="../slideLayouts/slideLayout77.xml"/><Relationship Id="rId6" Type="http://schemas.openxmlformats.org/officeDocument/2006/relationships/image" Target="../media/image30.png"/><Relationship Id="rId5" Type="http://schemas.openxmlformats.org/officeDocument/2006/relationships/image" Target="../media/image29.png"/><Relationship Id="rId4" Type="http://schemas.microsoft.com/office/2007/relationships/hdphoto" Target="../media/hdphoto5.wdp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.png"/><Relationship Id="rId2" Type="http://schemas.openxmlformats.org/officeDocument/2006/relationships/image" Target="../media/image31.jpeg"/><Relationship Id="rId1" Type="http://schemas.openxmlformats.org/officeDocument/2006/relationships/slideLayout" Target="../slideLayouts/slideLayout81.xml"/><Relationship Id="rId5" Type="http://schemas.openxmlformats.org/officeDocument/2006/relationships/image" Target="../media/image29.png"/><Relationship Id="rId4" Type="http://schemas.microsoft.com/office/2007/relationships/hdphoto" Target="../media/hdphoto5.wdp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2.jpeg"/><Relationship Id="rId1" Type="http://schemas.openxmlformats.org/officeDocument/2006/relationships/slideLayout" Target="../slideLayouts/slideLayout88.xml"/></Relationships>
</file>

<file path=ppt/slides/_rels/slide2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15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3.jpeg"/><Relationship Id="rId1" Type="http://schemas.openxmlformats.org/officeDocument/2006/relationships/slideLayout" Target="../slideLayouts/slideLayout98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6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9.xml"/></Relationships>
</file>

<file path=ppt/slides/_rels/slide23.xml.rels><?xml version="1.0" encoding="UTF-8" standalone="yes"?>
<Relationships xmlns="http://schemas.openxmlformats.org/package/2006/relationships"><Relationship Id="rId3" Type="http://schemas.microsoft.com/office/2007/relationships/hdphoto" Target="../media/hdphoto7.wdp"/><Relationship Id="rId2" Type="http://schemas.openxmlformats.org/officeDocument/2006/relationships/image" Target="../media/image34.png"/><Relationship Id="rId1" Type="http://schemas.openxmlformats.org/officeDocument/2006/relationships/slideLayout" Target="../slideLayouts/slideLayout129.xml"/><Relationship Id="rId6" Type="http://schemas.openxmlformats.org/officeDocument/2006/relationships/image" Target="../media/image36.png"/><Relationship Id="rId5" Type="http://schemas.microsoft.com/office/2007/relationships/hdphoto" Target="../media/hdphoto8.wdp"/><Relationship Id="rId4" Type="http://schemas.openxmlformats.org/officeDocument/2006/relationships/image" Target="../media/image35.png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9.xml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.png"/><Relationship Id="rId2" Type="http://schemas.openxmlformats.org/officeDocument/2006/relationships/image" Target="../media/image37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40.jpeg"/><Relationship Id="rId4" Type="http://schemas.openxmlformats.org/officeDocument/2006/relationships/image" Target="../media/image39.png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.png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42.png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4.jpeg"/><Relationship Id="rId5" Type="http://schemas.openxmlformats.org/officeDocument/2006/relationships/image" Target="../media/image13.png"/><Relationship Id="rId4" Type="http://schemas.openxmlformats.org/officeDocument/2006/relationships/image" Target="../media/image12.png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3.JPG"/><Relationship Id="rId1" Type="http://schemas.openxmlformats.org/officeDocument/2006/relationships/slideLayout" Target="../slideLayouts/slideLayout1.xml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158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9.xml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5.png"/><Relationship Id="rId2" Type="http://schemas.openxmlformats.org/officeDocument/2006/relationships/image" Target="../media/image44.png"/><Relationship Id="rId1" Type="http://schemas.openxmlformats.org/officeDocument/2006/relationships/slideLayout" Target="../slideLayouts/slideLayout12.xml"/><Relationship Id="rId4" Type="http://schemas.openxmlformats.org/officeDocument/2006/relationships/image" Target="../media/image46.png"/></Relationships>
</file>

<file path=ppt/slides/_rels/slide31.xml.rels><?xml version="1.0" encoding="UTF-8" standalone="yes"?>
<Relationships xmlns="http://schemas.openxmlformats.org/package/2006/relationships"><Relationship Id="rId3" Type="http://schemas.microsoft.com/office/2007/relationships/hdphoto" Target="../media/hdphoto7.wdp"/><Relationship Id="rId2" Type="http://schemas.openxmlformats.org/officeDocument/2006/relationships/image" Target="../media/image34.png"/><Relationship Id="rId1" Type="http://schemas.openxmlformats.org/officeDocument/2006/relationships/slideLayout" Target="../slideLayouts/slideLayout16.xml"/><Relationship Id="rId6" Type="http://schemas.openxmlformats.org/officeDocument/2006/relationships/image" Target="../media/image36.png"/><Relationship Id="rId5" Type="http://schemas.microsoft.com/office/2007/relationships/hdphoto" Target="../media/hdphoto8.wdp"/><Relationship Id="rId4" Type="http://schemas.openxmlformats.org/officeDocument/2006/relationships/image" Target="../media/image35.png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8.png"/><Relationship Id="rId2" Type="http://schemas.openxmlformats.org/officeDocument/2006/relationships/image" Target="../media/image47.png"/><Relationship Id="rId1" Type="http://schemas.openxmlformats.org/officeDocument/2006/relationships/slideLayout" Target="../slideLayouts/slideLayout113.xml"/><Relationship Id="rId4" Type="http://schemas.openxmlformats.org/officeDocument/2006/relationships/image" Target="../media/image49.png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1.png"/><Relationship Id="rId2" Type="http://schemas.openxmlformats.org/officeDocument/2006/relationships/image" Target="../media/image50.png"/><Relationship Id="rId1" Type="http://schemas.openxmlformats.org/officeDocument/2006/relationships/slideLayout" Target="../slideLayouts/slideLayout123.xml"/></Relationships>
</file>

<file path=ppt/slides/_rels/slide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3.png"/><Relationship Id="rId2" Type="http://schemas.openxmlformats.org/officeDocument/2006/relationships/image" Target="../media/image52.png"/><Relationship Id="rId1" Type="http://schemas.openxmlformats.org/officeDocument/2006/relationships/slideLayout" Target="../slideLayouts/slideLayout141.xml"/><Relationship Id="rId5" Type="http://schemas.openxmlformats.org/officeDocument/2006/relationships/image" Target="../media/image55.png"/><Relationship Id="rId4" Type="http://schemas.openxmlformats.org/officeDocument/2006/relationships/image" Target="../media/image54.png"/></Relationships>
</file>

<file path=ppt/slides/_rels/slide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56.jpeg"/><Relationship Id="rId1" Type="http://schemas.openxmlformats.org/officeDocument/2006/relationships/slideLayout" Target="../slideLayouts/slideLayout148.xml"/></Relationships>
</file>

<file path=ppt/slides/_rels/slide4.xml.rels><?xml version="1.0" encoding="UTF-8" standalone="yes"?>
<Relationships xmlns="http://schemas.openxmlformats.org/package/2006/relationships"><Relationship Id="rId3" Type="http://schemas.microsoft.com/office/2007/relationships/hdphoto" Target="../media/hdphoto2.wdp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3.xml"/><Relationship Id="rId5" Type="http://schemas.microsoft.com/office/2007/relationships/hdphoto" Target="../media/hdphoto3.wdp"/><Relationship Id="rId4" Type="http://schemas.openxmlformats.org/officeDocument/2006/relationships/image" Target="../media/image5.png"/></Relationships>
</file>

<file path=ppt/slides/_rels/slide5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4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8.pn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2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4.jpeg"/><Relationship Id="rId5" Type="http://schemas.openxmlformats.org/officeDocument/2006/relationships/image" Target="../media/image13.png"/><Relationship Id="rId4" Type="http://schemas.openxmlformats.org/officeDocument/2006/relationships/image" Target="../media/image12.pn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2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1">
            <a:extLst>
              <a:ext uri="{FF2B5EF4-FFF2-40B4-BE49-F238E27FC236}">
                <a16:creationId xmlns:a16="http://schemas.microsoft.com/office/drawing/2014/main" id="{C619F3B9-DC7C-0B5C-3E4C-FAE53571B134}"/>
              </a:ext>
            </a:extLst>
          </p:cNvPr>
          <p:cNvSpPr txBox="1">
            <a:spLocks/>
          </p:cNvSpPr>
          <p:nvPr/>
        </p:nvSpPr>
        <p:spPr>
          <a:xfrm>
            <a:off x="529538" y="3267276"/>
            <a:ext cx="6250244" cy="16169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7500"/>
              <a:buFont typeface="Erica One"/>
              <a:buNone/>
              <a:defRPr sz="7500" b="0" i="0" u="none" strike="noStrike" cap="none">
                <a:solidFill>
                  <a:schemeClr val="dk1"/>
                </a:solidFill>
                <a:latin typeface="Erica One"/>
                <a:ea typeface="Erica One"/>
                <a:cs typeface="Erica One"/>
                <a:sym typeface="Erica One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7500"/>
              <a:buFont typeface="Erica One"/>
              <a:buNone/>
              <a:defRPr sz="7500" b="0" i="0" u="none" strike="noStrike" cap="none">
                <a:solidFill>
                  <a:schemeClr val="dk1"/>
                </a:solidFill>
                <a:latin typeface="Erica One"/>
                <a:ea typeface="Erica One"/>
                <a:cs typeface="Erica One"/>
                <a:sym typeface="Erica One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7500"/>
              <a:buFont typeface="Erica One"/>
              <a:buNone/>
              <a:defRPr sz="7500" b="0" i="0" u="none" strike="noStrike" cap="none">
                <a:solidFill>
                  <a:schemeClr val="dk1"/>
                </a:solidFill>
                <a:latin typeface="Erica One"/>
                <a:ea typeface="Erica One"/>
                <a:cs typeface="Erica One"/>
                <a:sym typeface="Erica One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7500"/>
              <a:buFont typeface="Erica One"/>
              <a:buNone/>
              <a:defRPr sz="7500" b="0" i="0" u="none" strike="noStrike" cap="none">
                <a:solidFill>
                  <a:schemeClr val="dk1"/>
                </a:solidFill>
                <a:latin typeface="Erica One"/>
                <a:ea typeface="Erica One"/>
                <a:cs typeface="Erica One"/>
                <a:sym typeface="Erica One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7500"/>
              <a:buFont typeface="Erica One"/>
              <a:buNone/>
              <a:defRPr sz="7500" b="0" i="0" u="none" strike="noStrike" cap="none">
                <a:solidFill>
                  <a:schemeClr val="dk1"/>
                </a:solidFill>
                <a:latin typeface="Erica One"/>
                <a:ea typeface="Erica One"/>
                <a:cs typeface="Erica One"/>
                <a:sym typeface="Erica One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7500"/>
              <a:buFont typeface="Erica One"/>
              <a:buNone/>
              <a:defRPr sz="7500" b="0" i="0" u="none" strike="noStrike" cap="none">
                <a:solidFill>
                  <a:schemeClr val="dk1"/>
                </a:solidFill>
                <a:latin typeface="Erica One"/>
                <a:ea typeface="Erica One"/>
                <a:cs typeface="Erica One"/>
                <a:sym typeface="Erica One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7500"/>
              <a:buFont typeface="Erica One"/>
              <a:buNone/>
              <a:defRPr sz="7500" b="0" i="0" u="none" strike="noStrike" cap="none">
                <a:solidFill>
                  <a:schemeClr val="dk1"/>
                </a:solidFill>
                <a:latin typeface="Erica One"/>
                <a:ea typeface="Erica One"/>
                <a:cs typeface="Erica One"/>
                <a:sym typeface="Erica One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7500"/>
              <a:buFont typeface="Erica One"/>
              <a:buNone/>
              <a:defRPr sz="7500" b="0" i="0" u="none" strike="noStrike" cap="none">
                <a:solidFill>
                  <a:schemeClr val="dk1"/>
                </a:solidFill>
                <a:latin typeface="Erica One"/>
                <a:ea typeface="Erica One"/>
                <a:cs typeface="Erica One"/>
                <a:sym typeface="Erica One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7500"/>
              <a:buFont typeface="Erica One"/>
              <a:buNone/>
              <a:defRPr sz="7500" b="0" i="0" u="none" strike="noStrike" cap="none">
                <a:solidFill>
                  <a:schemeClr val="dk1"/>
                </a:solidFill>
                <a:latin typeface="Erica One"/>
                <a:ea typeface="Erica One"/>
                <a:cs typeface="Erica One"/>
                <a:sym typeface="Erica One"/>
              </a:defRPr>
            </a:lvl9pPr>
          </a:lstStyle>
          <a:p>
            <a:r>
              <a:rPr lang="en-US" sz="7200" dirty="0">
                <a:solidFill>
                  <a:srgbClr val="FF0000"/>
                </a:solidFill>
                <a:latin typeface="SVN-Cookies" panose="02040603050506020204" pitchFamily="18" charset="0"/>
                <a:cs typeface="Arial" panose="020B0604020202020204" pitchFamily="34" charset="0"/>
              </a:rPr>
              <a:t>KHỞI ĐỘNG</a:t>
            </a:r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D95E87F6-1584-B58B-3DD0-D568196E1FC6}"/>
              </a:ext>
            </a:extLst>
          </p:cNvPr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273354" y="1079621"/>
            <a:ext cx="1142673" cy="1142673"/>
          </a:xfrm>
          <a:prstGeom prst="rect">
            <a:avLst/>
          </a:prstGeom>
        </p:spPr>
      </p:pic>
      <p:sp>
        <p:nvSpPr>
          <p:cNvPr id="9" name="Title 1">
            <a:extLst>
              <a:ext uri="{FF2B5EF4-FFF2-40B4-BE49-F238E27FC236}">
                <a16:creationId xmlns:a16="http://schemas.microsoft.com/office/drawing/2014/main" id="{74479EA7-DA29-6334-97FD-AE94A2698DE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890655" y="4802921"/>
            <a:ext cx="3528012" cy="975459"/>
          </a:xfrm>
        </p:spPr>
        <p:txBody>
          <a:bodyPr/>
          <a:lstStyle/>
          <a:p>
            <a:r>
              <a:rPr lang="en-US" sz="3200" dirty="0">
                <a:latin typeface="SVN-Cookies" panose="02040603050506020204" pitchFamily="18" charset="0"/>
                <a:cs typeface="Arial" panose="020B0604020202020204" pitchFamily="34" charset="0"/>
              </a:rPr>
              <a:t>HOẠT ĐỘNG 1</a:t>
            </a:r>
          </a:p>
        </p:txBody>
      </p:sp>
    </p:spTree>
    <p:extLst>
      <p:ext uri="{BB962C8B-B14F-4D97-AF65-F5344CB8AC3E}">
        <p14:creationId xmlns:p14="http://schemas.microsoft.com/office/powerpoint/2010/main" val="4003304479"/>
      </p:ext>
    </p:extLst>
  </p:cSld>
  <p:clrMapOvr>
    <a:masterClrMapping/>
  </p:clrMapOvr>
  <p:transition spd="slow">
    <p:fade/>
  </p:transition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4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BT1: </a:t>
            </a:r>
            <a:r>
              <a:rPr lang="en-US" dirty="0" err="1" smtClean="0"/>
              <a:t>Em</a:t>
            </a:r>
            <a:r>
              <a:rPr lang="en-US" dirty="0" smtClean="0"/>
              <a:t> </a:t>
            </a:r>
            <a:r>
              <a:rPr lang="en-US" dirty="0" err="1" smtClean="0"/>
              <a:t>đồng</a:t>
            </a:r>
            <a:r>
              <a:rPr lang="en-US" dirty="0" smtClean="0"/>
              <a:t> </a:t>
            </a:r>
            <a:r>
              <a:rPr lang="en-US" dirty="0" err="1" smtClean="0"/>
              <a:t>tình</a:t>
            </a:r>
            <a:r>
              <a:rPr lang="en-US" dirty="0" smtClean="0"/>
              <a:t> hay </a:t>
            </a:r>
            <a:r>
              <a:rPr lang="en-US" dirty="0" err="1" smtClean="0"/>
              <a:t>không</a:t>
            </a:r>
            <a:r>
              <a:rPr lang="en-US" dirty="0" smtClean="0"/>
              <a:t> </a:t>
            </a:r>
            <a:r>
              <a:rPr lang="en-US" dirty="0" err="1" smtClean="0"/>
              <a:t>đồng</a:t>
            </a:r>
            <a:r>
              <a:rPr lang="en-US" dirty="0" smtClean="0"/>
              <a:t> </a:t>
            </a:r>
            <a:r>
              <a:rPr lang="en-US" dirty="0" err="1" smtClean="0"/>
              <a:t>tình</a:t>
            </a:r>
            <a:r>
              <a:rPr lang="en-US" dirty="0" smtClean="0"/>
              <a:t> </a:t>
            </a:r>
            <a:br>
              <a:rPr lang="en-US" dirty="0" smtClean="0"/>
            </a:br>
            <a:r>
              <a:rPr lang="en-US" dirty="0" err="1" smtClean="0"/>
              <a:t>với</a:t>
            </a:r>
            <a:r>
              <a:rPr lang="en-US" dirty="0" smtClean="0"/>
              <a:t> ý </a:t>
            </a:r>
            <a:r>
              <a:rPr lang="en-US" dirty="0" err="1" smtClean="0"/>
              <a:t>kiến</a:t>
            </a:r>
            <a:r>
              <a:rPr lang="en-US" dirty="0" smtClean="0"/>
              <a:t> </a:t>
            </a:r>
            <a:r>
              <a:rPr lang="en-US" dirty="0" err="1" smtClean="0"/>
              <a:t>nào</a:t>
            </a:r>
            <a:r>
              <a:rPr lang="en-US" dirty="0" smtClean="0"/>
              <a:t> </a:t>
            </a:r>
            <a:r>
              <a:rPr lang="en-US" dirty="0" err="1" smtClean="0"/>
              <a:t>sau</a:t>
            </a:r>
            <a:r>
              <a:rPr lang="en-US" dirty="0" smtClean="0"/>
              <a:t> </a:t>
            </a:r>
            <a:r>
              <a:rPr lang="en-US" dirty="0" err="1" smtClean="0"/>
              <a:t>đây</a:t>
            </a:r>
            <a:r>
              <a:rPr lang="en-US" dirty="0" smtClean="0"/>
              <a:t>? </a:t>
            </a:r>
            <a:r>
              <a:rPr lang="en-US" dirty="0" err="1" smtClean="0"/>
              <a:t>Vì</a:t>
            </a:r>
            <a:r>
              <a:rPr lang="en-US" dirty="0" smtClean="0"/>
              <a:t> </a:t>
            </a:r>
            <a:r>
              <a:rPr lang="en-US" dirty="0" err="1" smtClean="0"/>
              <a:t>sao</a:t>
            </a:r>
            <a:r>
              <a:rPr lang="en-US" dirty="0" smtClean="0"/>
              <a:t>?</a:t>
            </a:r>
            <a:endParaRPr lang="en-US" dirty="0"/>
          </a:p>
        </p:txBody>
      </p:sp>
      <p:sp>
        <p:nvSpPr>
          <p:cNvPr id="6" name="Text Placeholder 5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>
              <a:buFont typeface="+mj-lt"/>
              <a:buAutoNum type="alphaUcPeriod"/>
            </a:pPr>
            <a:r>
              <a:rPr lang="en-US" sz="2800" dirty="0" err="1" smtClean="0"/>
              <a:t>Quản</a:t>
            </a:r>
            <a:r>
              <a:rPr lang="en-US" sz="2800" dirty="0" smtClean="0"/>
              <a:t> </a:t>
            </a:r>
            <a:r>
              <a:rPr lang="en-US" sz="2800" dirty="0" err="1" smtClean="0"/>
              <a:t>lí</a:t>
            </a:r>
            <a:r>
              <a:rPr lang="en-US" sz="2800" dirty="0" smtClean="0"/>
              <a:t> </a:t>
            </a:r>
            <a:r>
              <a:rPr lang="en-US" sz="2800" dirty="0" err="1" smtClean="0"/>
              <a:t>tiền</a:t>
            </a:r>
            <a:r>
              <a:rPr lang="en-US" sz="2800" dirty="0" smtClean="0"/>
              <a:t> </a:t>
            </a:r>
            <a:r>
              <a:rPr lang="en-US" sz="2800" dirty="0" err="1" smtClean="0"/>
              <a:t>là</a:t>
            </a:r>
            <a:r>
              <a:rPr lang="en-US" sz="2800" dirty="0" smtClean="0"/>
              <a:t> </a:t>
            </a:r>
            <a:r>
              <a:rPr lang="en-US" sz="2800" dirty="0" err="1" smtClean="0"/>
              <a:t>việc</a:t>
            </a:r>
            <a:r>
              <a:rPr lang="en-US" sz="2800" dirty="0" smtClean="0"/>
              <a:t> </a:t>
            </a:r>
            <a:r>
              <a:rPr lang="en-US" sz="2800" dirty="0" err="1" smtClean="0"/>
              <a:t>của</a:t>
            </a:r>
            <a:r>
              <a:rPr lang="en-US" sz="2800" dirty="0" smtClean="0"/>
              <a:t> </a:t>
            </a:r>
            <a:r>
              <a:rPr lang="en-US" sz="2800" dirty="0" err="1" smtClean="0"/>
              <a:t>người</a:t>
            </a:r>
            <a:r>
              <a:rPr lang="en-US" sz="2800" dirty="0" smtClean="0"/>
              <a:t> </a:t>
            </a:r>
            <a:r>
              <a:rPr lang="en-US" sz="2800" dirty="0" err="1" smtClean="0"/>
              <a:t>trưởng</a:t>
            </a:r>
            <a:r>
              <a:rPr lang="en-US" sz="2800" dirty="0" smtClean="0"/>
              <a:t> </a:t>
            </a:r>
            <a:r>
              <a:rPr lang="en-US" sz="2800" dirty="0" err="1" smtClean="0"/>
              <a:t>thành</a:t>
            </a:r>
            <a:r>
              <a:rPr lang="en-US" sz="2800" dirty="0" smtClean="0"/>
              <a:t>, </a:t>
            </a:r>
            <a:r>
              <a:rPr lang="en-US" sz="2800" dirty="0" err="1" smtClean="0"/>
              <a:t>không</a:t>
            </a:r>
            <a:r>
              <a:rPr lang="en-US" sz="2800" dirty="0" smtClean="0"/>
              <a:t> </a:t>
            </a:r>
            <a:r>
              <a:rPr lang="en-US" sz="2800" dirty="0" err="1" smtClean="0"/>
              <a:t>phải</a:t>
            </a:r>
            <a:r>
              <a:rPr lang="en-US" sz="2800" dirty="0" smtClean="0"/>
              <a:t> </a:t>
            </a:r>
            <a:r>
              <a:rPr lang="en-US" sz="2800" dirty="0" err="1" smtClean="0"/>
              <a:t>của</a:t>
            </a:r>
            <a:r>
              <a:rPr lang="en-US" sz="2800" dirty="0" smtClean="0"/>
              <a:t> </a:t>
            </a:r>
            <a:r>
              <a:rPr lang="en-US" sz="2800" dirty="0" err="1" smtClean="0"/>
              <a:t>học</a:t>
            </a:r>
            <a:r>
              <a:rPr lang="en-US" sz="2800" dirty="0" smtClean="0"/>
              <a:t> </a:t>
            </a:r>
            <a:r>
              <a:rPr lang="en-US" sz="2800" dirty="0" err="1" smtClean="0"/>
              <a:t>sinh</a:t>
            </a:r>
            <a:r>
              <a:rPr lang="en-US" sz="2800" dirty="0" smtClean="0"/>
              <a:t>.</a:t>
            </a:r>
          </a:p>
          <a:p>
            <a:pPr>
              <a:buFont typeface="+mj-lt"/>
              <a:buAutoNum type="alphaUcPeriod"/>
            </a:pPr>
            <a:r>
              <a:rPr lang="en-US" sz="2800" dirty="0" err="1" smtClean="0"/>
              <a:t>Quản</a:t>
            </a:r>
            <a:r>
              <a:rPr lang="en-US" sz="2800" dirty="0" smtClean="0"/>
              <a:t> </a:t>
            </a:r>
            <a:r>
              <a:rPr lang="en-US" sz="2800" dirty="0" err="1" smtClean="0"/>
              <a:t>lí</a:t>
            </a:r>
            <a:r>
              <a:rPr lang="en-US" sz="2800" dirty="0" smtClean="0"/>
              <a:t> </a:t>
            </a:r>
            <a:r>
              <a:rPr lang="en-US" sz="2800" dirty="0" err="1" smtClean="0"/>
              <a:t>tiền</a:t>
            </a:r>
            <a:r>
              <a:rPr lang="en-US" sz="2800" dirty="0" smtClean="0"/>
              <a:t> </a:t>
            </a:r>
            <a:r>
              <a:rPr lang="en-US" sz="2800" dirty="0" err="1" smtClean="0"/>
              <a:t>hiệu</a:t>
            </a:r>
            <a:r>
              <a:rPr lang="en-US" sz="2800" dirty="0" smtClean="0"/>
              <a:t> </a:t>
            </a:r>
            <a:r>
              <a:rPr lang="en-US" sz="2800" dirty="0" err="1" smtClean="0"/>
              <a:t>quả</a:t>
            </a:r>
            <a:r>
              <a:rPr lang="en-US" sz="2800" dirty="0" smtClean="0"/>
              <a:t> </a:t>
            </a:r>
            <a:r>
              <a:rPr lang="en-US" sz="2800" dirty="0" err="1" smtClean="0"/>
              <a:t>giúp</a:t>
            </a:r>
            <a:r>
              <a:rPr lang="en-US" sz="2800" dirty="0" smtClean="0"/>
              <a:t> </a:t>
            </a:r>
            <a:r>
              <a:rPr lang="en-US" sz="2800" dirty="0" err="1" smtClean="0"/>
              <a:t>mỗi</a:t>
            </a:r>
            <a:r>
              <a:rPr lang="en-US" sz="2800" dirty="0" smtClean="0"/>
              <a:t> </a:t>
            </a:r>
            <a:r>
              <a:rPr lang="en-US" sz="2800" dirty="0" err="1" smtClean="0"/>
              <a:t>người</a:t>
            </a:r>
            <a:r>
              <a:rPr lang="en-US" sz="2800" dirty="0" smtClean="0"/>
              <a:t> </a:t>
            </a:r>
            <a:r>
              <a:rPr lang="en-US" sz="2800" dirty="0" err="1" smtClean="0"/>
              <a:t>chủ</a:t>
            </a:r>
            <a:r>
              <a:rPr lang="en-US" sz="2800" dirty="0" smtClean="0"/>
              <a:t> </a:t>
            </a:r>
            <a:r>
              <a:rPr lang="en-US" sz="2800" dirty="0" err="1" smtClean="0"/>
              <a:t>động</a:t>
            </a:r>
            <a:r>
              <a:rPr lang="en-US" sz="2800" dirty="0" smtClean="0"/>
              <a:t> </a:t>
            </a:r>
            <a:r>
              <a:rPr lang="en-US" sz="2800" dirty="0" err="1" smtClean="0"/>
              <a:t>trong</a:t>
            </a:r>
            <a:r>
              <a:rPr lang="en-US" sz="2800" dirty="0" smtClean="0"/>
              <a:t> chi </a:t>
            </a:r>
            <a:r>
              <a:rPr lang="en-US" sz="2800" dirty="0" err="1" smtClean="0"/>
              <a:t>tiêu</a:t>
            </a:r>
            <a:r>
              <a:rPr lang="en-US" sz="2800" dirty="0" smtClean="0"/>
              <a:t> </a:t>
            </a:r>
            <a:r>
              <a:rPr lang="en-US" sz="2800" dirty="0" err="1" smtClean="0"/>
              <a:t>để</a:t>
            </a:r>
            <a:r>
              <a:rPr lang="en-US" sz="2800" dirty="0" smtClean="0"/>
              <a:t> </a:t>
            </a:r>
            <a:r>
              <a:rPr lang="en-US" sz="2800" dirty="0" err="1" smtClean="0"/>
              <a:t>thực</a:t>
            </a:r>
            <a:r>
              <a:rPr lang="en-US" sz="2800" dirty="0" smtClean="0"/>
              <a:t> </a:t>
            </a:r>
            <a:r>
              <a:rPr lang="en-US" sz="2800" dirty="0" err="1" smtClean="0"/>
              <a:t>hiện</a:t>
            </a:r>
            <a:r>
              <a:rPr lang="en-US" sz="2800" dirty="0" smtClean="0"/>
              <a:t> </a:t>
            </a:r>
            <a:r>
              <a:rPr lang="en-US" sz="2800" dirty="0" err="1" smtClean="0"/>
              <a:t>các</a:t>
            </a:r>
            <a:r>
              <a:rPr lang="en-US" sz="2800" dirty="0" smtClean="0"/>
              <a:t> </a:t>
            </a:r>
            <a:r>
              <a:rPr lang="en-US" sz="2800" dirty="0" err="1" smtClean="0"/>
              <a:t>dự</a:t>
            </a:r>
            <a:r>
              <a:rPr lang="en-US" sz="2800" dirty="0" smtClean="0"/>
              <a:t> </a:t>
            </a:r>
            <a:r>
              <a:rPr lang="en-US" sz="2800" dirty="0" err="1" smtClean="0"/>
              <a:t>định</a:t>
            </a:r>
            <a:r>
              <a:rPr lang="en-US" sz="2800" dirty="0" smtClean="0"/>
              <a:t> </a:t>
            </a:r>
            <a:r>
              <a:rPr lang="en-US" sz="2800" dirty="0" err="1" smtClean="0"/>
              <a:t>tương</a:t>
            </a:r>
            <a:r>
              <a:rPr lang="en-US" sz="2800" dirty="0" smtClean="0"/>
              <a:t> </a:t>
            </a:r>
            <a:r>
              <a:rPr lang="en-US" sz="2800" dirty="0" err="1" smtClean="0"/>
              <a:t>lai</a:t>
            </a:r>
            <a:r>
              <a:rPr lang="en-US" sz="2800" dirty="0" smtClean="0"/>
              <a:t> </a:t>
            </a:r>
            <a:r>
              <a:rPr lang="en-US" sz="2800" dirty="0" err="1" smtClean="0"/>
              <a:t>của</a:t>
            </a:r>
            <a:r>
              <a:rPr lang="en-US" sz="2800" dirty="0" smtClean="0"/>
              <a:t> </a:t>
            </a:r>
            <a:r>
              <a:rPr lang="en-US" sz="2800" dirty="0" err="1" smtClean="0"/>
              <a:t>bản</a:t>
            </a:r>
            <a:r>
              <a:rPr lang="en-US" sz="2800" dirty="0" smtClean="0"/>
              <a:t> </a:t>
            </a:r>
            <a:r>
              <a:rPr lang="en-US" sz="2800" dirty="0" err="1" smtClean="0"/>
              <a:t>thân</a:t>
            </a:r>
            <a:r>
              <a:rPr lang="en-US" sz="2800" dirty="0" smtClean="0"/>
              <a:t>.</a:t>
            </a:r>
          </a:p>
          <a:p>
            <a:pPr>
              <a:buFont typeface="+mj-lt"/>
              <a:buAutoNum type="alphaUcPeriod"/>
            </a:pPr>
            <a:r>
              <a:rPr lang="en-US" sz="2800" dirty="0" err="1" smtClean="0"/>
              <a:t>Quản</a:t>
            </a:r>
            <a:r>
              <a:rPr lang="en-US" sz="2800" dirty="0" smtClean="0"/>
              <a:t> </a:t>
            </a:r>
            <a:r>
              <a:rPr lang="en-US" sz="2800" dirty="0" err="1" smtClean="0"/>
              <a:t>lí</a:t>
            </a:r>
            <a:r>
              <a:rPr lang="en-US" sz="2800" dirty="0" smtClean="0"/>
              <a:t> </a:t>
            </a:r>
            <a:r>
              <a:rPr lang="en-US" sz="2800" dirty="0" err="1" smtClean="0"/>
              <a:t>tiền</a:t>
            </a:r>
            <a:r>
              <a:rPr lang="en-US" sz="2800" dirty="0" smtClean="0"/>
              <a:t> </a:t>
            </a:r>
            <a:r>
              <a:rPr lang="en-US" sz="2800" dirty="0" err="1" smtClean="0"/>
              <a:t>là</a:t>
            </a:r>
            <a:r>
              <a:rPr lang="en-US" sz="2800" dirty="0" smtClean="0"/>
              <a:t> </a:t>
            </a:r>
            <a:r>
              <a:rPr lang="en-US" sz="2800" dirty="0" err="1" smtClean="0"/>
              <a:t>việc</a:t>
            </a:r>
            <a:r>
              <a:rPr lang="en-US" sz="2800" dirty="0" smtClean="0"/>
              <a:t> </a:t>
            </a:r>
            <a:r>
              <a:rPr lang="en-US" sz="2800" dirty="0" err="1" smtClean="0"/>
              <a:t>không</a:t>
            </a:r>
            <a:r>
              <a:rPr lang="en-US" sz="2800" dirty="0" smtClean="0"/>
              <a:t> </a:t>
            </a:r>
            <a:r>
              <a:rPr lang="en-US" sz="2800" dirty="0" err="1" smtClean="0"/>
              <a:t>cần</a:t>
            </a:r>
            <a:r>
              <a:rPr lang="en-US" sz="2800" dirty="0" smtClean="0"/>
              <a:t> </a:t>
            </a:r>
            <a:r>
              <a:rPr lang="en-US" sz="2800" dirty="0" err="1" smtClean="0"/>
              <a:t>thiết</a:t>
            </a:r>
            <a:r>
              <a:rPr lang="en-US" sz="2800" dirty="0" smtClean="0"/>
              <a:t>, </a:t>
            </a:r>
            <a:r>
              <a:rPr lang="en-US" sz="2800" dirty="0" err="1" smtClean="0"/>
              <a:t>tốn</a:t>
            </a:r>
            <a:r>
              <a:rPr lang="en-US" sz="2800" dirty="0" smtClean="0"/>
              <a:t> </a:t>
            </a:r>
            <a:r>
              <a:rPr lang="en-US" sz="2800" dirty="0" err="1" smtClean="0"/>
              <a:t>thời</a:t>
            </a:r>
            <a:r>
              <a:rPr lang="en-US" sz="2800" dirty="0" smtClean="0"/>
              <a:t> </a:t>
            </a:r>
            <a:r>
              <a:rPr lang="en-US" sz="2800" dirty="0" err="1" smtClean="0"/>
              <a:t>gian</a:t>
            </a:r>
            <a:r>
              <a:rPr lang="en-US" sz="2800" dirty="0" smtClean="0"/>
              <a:t>, </a:t>
            </a:r>
            <a:r>
              <a:rPr lang="en-US" sz="2800" dirty="0" err="1" smtClean="0"/>
              <a:t>nên</a:t>
            </a:r>
            <a:r>
              <a:rPr lang="en-US" sz="2800" dirty="0" smtClean="0"/>
              <a:t> dung </a:t>
            </a:r>
            <a:r>
              <a:rPr lang="en-US" sz="2800" dirty="0" err="1" smtClean="0"/>
              <a:t>thời</a:t>
            </a:r>
            <a:r>
              <a:rPr lang="en-US" sz="2800" dirty="0" smtClean="0"/>
              <a:t> </a:t>
            </a:r>
            <a:r>
              <a:rPr lang="en-US" sz="2800" dirty="0" err="1" smtClean="0"/>
              <a:t>gian</a:t>
            </a:r>
            <a:r>
              <a:rPr lang="en-US" sz="2800" dirty="0" smtClean="0"/>
              <a:t> </a:t>
            </a:r>
            <a:r>
              <a:rPr lang="en-US" sz="2800" dirty="0" err="1" smtClean="0"/>
              <a:t>đó</a:t>
            </a:r>
            <a:r>
              <a:rPr lang="en-US" sz="2800" dirty="0" smtClean="0"/>
              <a:t> </a:t>
            </a:r>
            <a:r>
              <a:rPr lang="en-US" sz="2800" dirty="0" err="1" smtClean="0"/>
              <a:t>để</a:t>
            </a:r>
            <a:r>
              <a:rPr lang="en-US" sz="2800" dirty="0" smtClean="0"/>
              <a:t> </a:t>
            </a:r>
            <a:r>
              <a:rPr lang="en-US" sz="2800" dirty="0" err="1" smtClean="0"/>
              <a:t>kiếm</a:t>
            </a:r>
            <a:r>
              <a:rPr lang="en-US" sz="2800" dirty="0" smtClean="0"/>
              <a:t> </a:t>
            </a:r>
            <a:r>
              <a:rPr lang="en-US" sz="2800" dirty="0" err="1" smtClean="0"/>
              <a:t>tiền</a:t>
            </a:r>
            <a:r>
              <a:rPr lang="en-US" sz="2800" dirty="0" smtClean="0"/>
              <a:t> </a:t>
            </a:r>
            <a:r>
              <a:rPr lang="en-US" sz="2800" dirty="0" err="1" smtClean="0"/>
              <a:t>thì</a:t>
            </a:r>
            <a:r>
              <a:rPr lang="en-US" sz="2800" dirty="0" smtClean="0"/>
              <a:t> </a:t>
            </a:r>
            <a:r>
              <a:rPr lang="en-US" sz="2800" dirty="0" err="1" smtClean="0"/>
              <a:t>tốt</a:t>
            </a:r>
            <a:r>
              <a:rPr lang="en-US" sz="2800" dirty="0" smtClean="0"/>
              <a:t> </a:t>
            </a:r>
            <a:r>
              <a:rPr lang="en-US" sz="2800" dirty="0" err="1" smtClean="0"/>
              <a:t>hơn</a:t>
            </a:r>
            <a:r>
              <a:rPr lang="en-US" sz="2800" dirty="0" smtClean="0"/>
              <a:t>.</a:t>
            </a:r>
          </a:p>
          <a:p>
            <a:pPr>
              <a:buFont typeface="+mj-lt"/>
              <a:buAutoNum type="alphaUcPeriod"/>
            </a:pPr>
            <a:r>
              <a:rPr lang="en-US" sz="2800" dirty="0" err="1" smtClean="0"/>
              <a:t>Quản</a:t>
            </a:r>
            <a:r>
              <a:rPr lang="en-US" sz="2800" dirty="0" smtClean="0"/>
              <a:t> </a:t>
            </a:r>
            <a:r>
              <a:rPr lang="en-US" sz="2800" dirty="0" err="1" smtClean="0"/>
              <a:t>lí</a:t>
            </a:r>
            <a:r>
              <a:rPr lang="en-US" sz="2800" dirty="0" smtClean="0"/>
              <a:t> </a:t>
            </a:r>
            <a:r>
              <a:rPr lang="en-US" sz="2800" dirty="0" err="1" smtClean="0"/>
              <a:t>tiền</a:t>
            </a:r>
            <a:r>
              <a:rPr lang="en-US" sz="2800" dirty="0" smtClean="0"/>
              <a:t> </a:t>
            </a:r>
            <a:r>
              <a:rPr lang="en-US" sz="2800" dirty="0" err="1" smtClean="0"/>
              <a:t>hiệu</a:t>
            </a:r>
            <a:r>
              <a:rPr lang="en-US" sz="2800" dirty="0" smtClean="0"/>
              <a:t> </a:t>
            </a:r>
            <a:r>
              <a:rPr lang="en-US" sz="2800" dirty="0" err="1" smtClean="0"/>
              <a:t>quả</a:t>
            </a:r>
            <a:r>
              <a:rPr lang="en-US" sz="2800" dirty="0" smtClean="0"/>
              <a:t> </a:t>
            </a:r>
            <a:r>
              <a:rPr lang="en-US" sz="2800" dirty="0" err="1" smtClean="0"/>
              <a:t>có</a:t>
            </a:r>
            <a:r>
              <a:rPr lang="en-US" sz="2800" dirty="0" smtClean="0"/>
              <a:t> </a:t>
            </a:r>
            <a:r>
              <a:rPr lang="en-US" sz="2800" dirty="0" err="1" smtClean="0"/>
              <a:t>thể</a:t>
            </a:r>
            <a:r>
              <a:rPr lang="en-US" sz="2800" dirty="0" smtClean="0"/>
              <a:t> </a:t>
            </a:r>
            <a:r>
              <a:rPr lang="en-US" sz="2800" dirty="0" err="1" smtClean="0"/>
              <a:t>đề</a:t>
            </a:r>
            <a:r>
              <a:rPr lang="en-US" sz="2800" dirty="0" smtClean="0"/>
              <a:t> </a:t>
            </a:r>
            <a:r>
              <a:rPr lang="en-US" sz="2800" dirty="0" err="1" smtClean="0"/>
              <a:t>phòng</a:t>
            </a:r>
            <a:r>
              <a:rPr lang="en-US" sz="2800" dirty="0" smtClean="0"/>
              <a:t> </a:t>
            </a:r>
            <a:r>
              <a:rPr lang="en-US" sz="2800" dirty="0" err="1" smtClean="0"/>
              <a:t>những</a:t>
            </a:r>
            <a:r>
              <a:rPr lang="en-US" sz="2800" dirty="0" smtClean="0"/>
              <a:t> </a:t>
            </a:r>
            <a:r>
              <a:rPr lang="en-US" sz="2800" dirty="0" err="1" smtClean="0"/>
              <a:t>trường</a:t>
            </a:r>
            <a:r>
              <a:rPr lang="en-US" sz="2800" dirty="0" smtClean="0"/>
              <a:t> </a:t>
            </a:r>
            <a:r>
              <a:rPr lang="en-US" sz="2800" dirty="0" err="1" smtClean="0"/>
              <a:t>hợp</a:t>
            </a:r>
            <a:r>
              <a:rPr lang="en-US" sz="2800" dirty="0" smtClean="0"/>
              <a:t> </a:t>
            </a:r>
            <a:r>
              <a:rPr lang="en-US" sz="2800" dirty="0" err="1" smtClean="0"/>
              <a:t>rủi</a:t>
            </a:r>
            <a:r>
              <a:rPr lang="en-US" sz="2800" dirty="0" smtClean="0"/>
              <a:t> </a:t>
            </a:r>
            <a:r>
              <a:rPr lang="en-US" sz="2800" dirty="0" err="1" smtClean="0"/>
              <a:t>ro</a:t>
            </a:r>
            <a:r>
              <a:rPr lang="en-US" sz="2800" dirty="0" smtClean="0"/>
              <a:t> </a:t>
            </a:r>
            <a:r>
              <a:rPr lang="en-US" sz="2800" dirty="0" err="1" smtClean="0"/>
              <a:t>bất</a:t>
            </a:r>
            <a:r>
              <a:rPr lang="en-US" sz="2800" dirty="0" smtClean="0"/>
              <a:t> </a:t>
            </a:r>
            <a:r>
              <a:rPr lang="vi-VN" sz="2800" dirty="0" smtClean="0"/>
              <a:t>ngờ</a:t>
            </a:r>
            <a:r>
              <a:rPr lang="en-US" sz="2800" dirty="0" smtClean="0"/>
              <a:t> </a:t>
            </a:r>
            <a:r>
              <a:rPr lang="en-US" sz="2800" dirty="0" err="1" smtClean="0"/>
              <a:t>trong</a:t>
            </a:r>
            <a:r>
              <a:rPr lang="en-US" sz="2800" dirty="0" smtClean="0"/>
              <a:t> </a:t>
            </a:r>
            <a:r>
              <a:rPr lang="en-US" sz="2800" dirty="0" err="1" smtClean="0"/>
              <a:t>cuộc</a:t>
            </a:r>
            <a:r>
              <a:rPr lang="en-US" sz="2800" dirty="0" smtClean="0"/>
              <a:t> </a:t>
            </a:r>
            <a:r>
              <a:rPr lang="en-US" sz="2800" dirty="0" err="1" smtClean="0"/>
              <a:t>sống</a:t>
            </a:r>
            <a:r>
              <a:rPr lang="en-US" sz="2800" dirty="0" smtClean="0"/>
              <a:t>.</a:t>
            </a:r>
          </a:p>
          <a:p>
            <a:pPr>
              <a:buFont typeface="+mj-lt"/>
              <a:buAutoNum type="alphaUcPeriod"/>
            </a:pPr>
            <a:r>
              <a:rPr lang="en-US" sz="2800" dirty="0" err="1" smtClean="0"/>
              <a:t>Học</a:t>
            </a:r>
            <a:r>
              <a:rPr lang="en-US" sz="2800" dirty="0" smtClean="0"/>
              <a:t> </a:t>
            </a:r>
            <a:r>
              <a:rPr lang="en-US" sz="2800" dirty="0" err="1" smtClean="0"/>
              <a:t>sinh</a:t>
            </a:r>
            <a:r>
              <a:rPr lang="en-US" sz="2800" dirty="0" smtClean="0"/>
              <a:t> </a:t>
            </a:r>
            <a:r>
              <a:rPr lang="en-US" sz="2800" dirty="0" err="1" smtClean="0"/>
              <a:t>không</a:t>
            </a:r>
            <a:r>
              <a:rPr lang="en-US" sz="2800" dirty="0" smtClean="0"/>
              <a:t> </a:t>
            </a:r>
            <a:r>
              <a:rPr lang="en-US" sz="2800" dirty="0" err="1" smtClean="0"/>
              <a:t>cần</a:t>
            </a:r>
            <a:r>
              <a:rPr lang="en-US" sz="2800" dirty="0" smtClean="0"/>
              <a:t> </a:t>
            </a:r>
            <a:r>
              <a:rPr lang="en-US" sz="2800" dirty="0" err="1" smtClean="0"/>
              <a:t>quản</a:t>
            </a:r>
            <a:r>
              <a:rPr lang="en-US" sz="2800" dirty="0" smtClean="0"/>
              <a:t> </a:t>
            </a:r>
            <a:r>
              <a:rPr lang="en-US" sz="2800" dirty="0" err="1" smtClean="0"/>
              <a:t>lí</a:t>
            </a:r>
            <a:r>
              <a:rPr lang="en-US" sz="2800" dirty="0" smtClean="0"/>
              <a:t> </a:t>
            </a:r>
            <a:r>
              <a:rPr lang="en-US" sz="2800" dirty="0" err="1" smtClean="0"/>
              <a:t>tiền</a:t>
            </a:r>
            <a:r>
              <a:rPr lang="en-US" sz="2800" dirty="0" smtClean="0"/>
              <a:t>, </a:t>
            </a:r>
            <a:r>
              <a:rPr lang="en-US" sz="2800" dirty="0" err="1" smtClean="0"/>
              <a:t>vì</a:t>
            </a:r>
            <a:r>
              <a:rPr lang="en-US" sz="2800" dirty="0" smtClean="0"/>
              <a:t> </a:t>
            </a:r>
            <a:r>
              <a:rPr lang="en-US" sz="2800" dirty="0" err="1" smtClean="0"/>
              <a:t>nhiều</a:t>
            </a:r>
            <a:r>
              <a:rPr lang="en-US" sz="2800" dirty="0" smtClean="0"/>
              <a:t> cha </a:t>
            </a:r>
            <a:r>
              <a:rPr lang="en-US" sz="2800" dirty="0" err="1" smtClean="0"/>
              <a:t>mẹ</a:t>
            </a:r>
            <a:r>
              <a:rPr lang="en-US" sz="2800" dirty="0" smtClean="0"/>
              <a:t> </a:t>
            </a:r>
            <a:r>
              <a:rPr lang="en-US" sz="2800" dirty="0" err="1" smtClean="0"/>
              <a:t>không</a:t>
            </a:r>
            <a:r>
              <a:rPr lang="en-US" sz="2800" dirty="0" smtClean="0"/>
              <a:t> </a:t>
            </a:r>
            <a:r>
              <a:rPr lang="en-US" sz="2800" dirty="0" err="1" smtClean="0"/>
              <a:t>muốn</a:t>
            </a:r>
            <a:r>
              <a:rPr lang="en-US" sz="2800" dirty="0" smtClean="0"/>
              <a:t> con </a:t>
            </a:r>
            <a:r>
              <a:rPr lang="en-US" sz="2800" dirty="0" err="1" smtClean="0"/>
              <a:t>mình</a:t>
            </a:r>
            <a:r>
              <a:rPr lang="en-US" sz="2800" dirty="0" smtClean="0"/>
              <a:t> </a:t>
            </a:r>
            <a:r>
              <a:rPr lang="en-US" sz="2800" dirty="0" err="1" smtClean="0"/>
              <a:t>sớm</a:t>
            </a:r>
            <a:r>
              <a:rPr lang="en-US" sz="2800" dirty="0" smtClean="0"/>
              <a:t> </a:t>
            </a:r>
            <a:r>
              <a:rPr lang="en-US" sz="2800" dirty="0" err="1" smtClean="0"/>
              <a:t>bị</a:t>
            </a:r>
            <a:r>
              <a:rPr lang="en-US" sz="2800" dirty="0" smtClean="0"/>
              <a:t> </a:t>
            </a:r>
            <a:r>
              <a:rPr lang="en-US" sz="2800" dirty="0" err="1" smtClean="0"/>
              <a:t>ảnh</a:t>
            </a:r>
            <a:r>
              <a:rPr lang="en-US" sz="2800" dirty="0" smtClean="0"/>
              <a:t> </a:t>
            </a:r>
            <a:r>
              <a:rPr lang="en-US" sz="2800" dirty="0" err="1" smtClean="0"/>
              <a:t>hưởng</a:t>
            </a:r>
            <a:r>
              <a:rPr lang="en-US" sz="2800" dirty="0" smtClean="0"/>
              <a:t> </a:t>
            </a:r>
            <a:r>
              <a:rPr lang="en-US" sz="2800" dirty="0" err="1" smtClean="0"/>
              <a:t>bởi</a:t>
            </a:r>
            <a:r>
              <a:rPr lang="en-US" sz="2800" dirty="0" smtClean="0"/>
              <a:t> </a:t>
            </a:r>
            <a:r>
              <a:rPr lang="en-US" sz="2800" dirty="0" err="1" smtClean="0"/>
              <a:t>đồng</a:t>
            </a:r>
            <a:r>
              <a:rPr lang="en-US" sz="2800" dirty="0" smtClean="0"/>
              <a:t> </a:t>
            </a:r>
            <a:r>
              <a:rPr lang="en-US" sz="2800" dirty="0" err="1" smtClean="0"/>
              <a:t>tiền</a:t>
            </a:r>
            <a:r>
              <a:rPr lang="en-US" sz="2800" dirty="0"/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204294866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4" descr="Cute happy money wallet with speech bubble Vector Image">
            <a:extLst>
              <a:ext uri="{FF2B5EF4-FFF2-40B4-BE49-F238E27FC236}">
                <a16:creationId xmlns:a16="http://schemas.microsoft.com/office/drawing/2014/main" id="{22371117-B1C4-94E6-62F2-13C0B0E6F5E2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 cstate="email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0" b="100000" l="7841" r="89817">
                        <a14:foregroundMark x1="68432" y1="41547" x2="79532" y2="79676"/>
                        <a14:foregroundMark x1="79532" y1="79676" x2="79939" y2="82374"/>
                        <a14:foregroundMark x1="67006" y1="35432" x2="84623" y2="37410"/>
                        <a14:foregroundMark x1="84623" y1="37410" x2="85031" y2="37770"/>
                        <a14:foregroundMark x1="66904" y1="61331" x2="65275" y2="76259"/>
                        <a14:foregroundMark x1="87984" y1="56835" x2="87067" y2="74460"/>
                        <a14:foregroundMark x1="69654" y1="92086" x2="69145" y2="93165"/>
                        <a14:foregroundMark x1="89409" y1="85612" x2="89409" y2="87950"/>
                        <a14:foregroundMark x1="88086" y1="78597" x2="86965" y2="82374"/>
                        <a14:foregroundMark x1="7943" y1="31475" x2="7841" y2="42086"/>
                        <a14:foregroundMark x1="60387" y1="50540" x2="59572" y2="57374"/>
                        <a14:foregroundMark x1="74745" y1="92266" x2="74745" y2="92266"/>
                      </a14:backgroundRemoval>
                    </a14:imgEffect>
                    <a14:imgEffect>
                      <a14:saturation sat="2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rcRect r="-1876"/>
          <a:stretch/>
        </p:blipFill>
        <p:spPr bwMode="auto">
          <a:xfrm rot="21403995" flipH="1">
            <a:off x="-575072" y="2155973"/>
            <a:ext cx="10549343" cy="472139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E887ADC5-A2CA-CD77-5F0E-87A0023627C0}"/>
              </a:ext>
            </a:extLst>
          </p:cNvPr>
          <p:cNvSpPr txBox="1"/>
          <p:nvPr/>
        </p:nvSpPr>
        <p:spPr>
          <a:xfrm>
            <a:off x="4699599" y="2811717"/>
            <a:ext cx="4182229" cy="156966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defTabSz="1219170">
              <a:buClr>
                <a:srgbClr val="000000"/>
              </a:buClr>
            </a:pPr>
            <a:r>
              <a:rPr lang="en-US" sz="3200" kern="0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Quan</a:t>
            </a:r>
            <a:r>
              <a:rPr lang="en-US" sz="3200" kern="0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200" kern="0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sát</a:t>
            </a:r>
            <a:r>
              <a:rPr lang="en-US" sz="3200" kern="0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3 </a:t>
            </a:r>
            <a:r>
              <a:rPr lang="en-US" sz="3200" kern="0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hình</a:t>
            </a:r>
            <a:r>
              <a:rPr lang="en-US" sz="3200" kern="0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200" kern="0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ảnh</a:t>
            </a:r>
            <a:r>
              <a:rPr lang="en-US" sz="3200" kern="0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200" kern="0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trong</a:t>
            </a:r>
            <a:r>
              <a:rPr lang="en-US" sz="3200" kern="0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200" kern="0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SGK</a:t>
            </a:r>
            <a:r>
              <a:rPr lang="en-US" sz="3200" kern="0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200" kern="0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và</a:t>
            </a:r>
            <a:r>
              <a:rPr lang="en-US" sz="3200" kern="0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200" kern="0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trả</a:t>
            </a:r>
            <a:r>
              <a:rPr lang="en-US" sz="3200" kern="0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200" kern="0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lời</a:t>
            </a:r>
            <a:r>
              <a:rPr lang="en-US" sz="3200" kern="0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200" kern="0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câu</a:t>
            </a:r>
            <a:r>
              <a:rPr lang="en-US" sz="3200" kern="0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200" kern="0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hỏi</a:t>
            </a:r>
            <a:endParaRPr lang="en-US" sz="3200" kern="0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  <a:sym typeface="Arial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4A899416-40C4-9E1D-A2B6-2EED92791B08}"/>
              </a:ext>
            </a:extLst>
          </p:cNvPr>
          <p:cNvSpPr txBox="1"/>
          <p:nvPr/>
        </p:nvSpPr>
        <p:spPr>
          <a:xfrm>
            <a:off x="1304395" y="775731"/>
            <a:ext cx="9733189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defTabSz="1219170">
              <a:buClr>
                <a:srgbClr val="000000"/>
              </a:buClr>
            </a:pPr>
            <a:r>
              <a:rPr lang="en-US" sz="3200" b="1" kern="0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2. </a:t>
            </a:r>
            <a:r>
              <a:rPr lang="en-US" sz="3200" b="1" kern="0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Nguyên</a:t>
            </a:r>
            <a:r>
              <a:rPr lang="en-US" sz="3200" b="1" kern="0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200" b="1" kern="0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tắc</a:t>
            </a:r>
            <a:r>
              <a:rPr lang="en-US" sz="3200" b="1" kern="0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200" b="1" kern="0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quản</a:t>
            </a:r>
            <a:r>
              <a:rPr lang="en-US" sz="3200" b="1" kern="0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200" b="1" kern="0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lí</a:t>
            </a:r>
            <a:r>
              <a:rPr lang="en-US" sz="3200" b="1" kern="0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200" b="1" kern="0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tiền</a:t>
            </a:r>
            <a:r>
              <a:rPr lang="en-US" sz="3200" b="1" kern="0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200" b="1" kern="0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hiệu</a:t>
            </a:r>
            <a:r>
              <a:rPr lang="en-US" sz="3200" b="1" kern="0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200" b="1" kern="0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quả</a:t>
            </a:r>
            <a:r>
              <a:rPr lang="en-US" sz="3200" b="1" kern="0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:</a:t>
            </a:r>
          </a:p>
        </p:txBody>
      </p:sp>
    </p:spTree>
    <p:extLst>
      <p:ext uri="{BB962C8B-B14F-4D97-AF65-F5344CB8AC3E}">
        <p14:creationId xmlns:p14="http://schemas.microsoft.com/office/powerpoint/2010/main" val="2435371226"/>
      </p:ext>
    </p:extLst>
  </p:cSld>
  <p:clrMapOvr>
    <a:masterClrMapping/>
  </p:clrMapOvr>
  <p:transition spd="slow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1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7" dur="2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>
            <a:extLst>
              <a:ext uri="{FF2B5EF4-FFF2-40B4-BE49-F238E27FC236}">
                <a16:creationId xmlns:a16="http://schemas.microsoft.com/office/drawing/2014/main" id="{2E8D96C8-6EF8-4E99-B21A-34A7E847F61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64538"/>
            <a:ext cx="12192000" cy="6793462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3762103" y="135550"/>
            <a:ext cx="7720149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Quan sát hình ảnh và trả lời câu hỏi</a:t>
            </a:r>
            <a:endParaRPr lang="en-US" sz="2400" b="1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5" name="Picture 4"/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6777" t="29897" r="21015" b="9618"/>
          <a:stretch/>
        </p:blipFill>
        <p:spPr>
          <a:xfrm>
            <a:off x="0" y="561703"/>
            <a:ext cx="4101737" cy="3561019"/>
          </a:xfrm>
          <a:prstGeom prst="rect">
            <a:avLst/>
          </a:prstGeom>
          <a:ln>
            <a:noFill/>
          </a:ln>
          <a:effectLst>
            <a:softEdge rad="112500"/>
          </a:effectLst>
        </p:spPr>
      </p:pic>
      <p:pic>
        <p:nvPicPr>
          <p:cNvPr id="6" name="Picture 5"/>
          <p:cNvPicPr>
            <a:picLocks noChangeAspect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8724" t="28517" r="25561" b="8238"/>
          <a:stretch/>
        </p:blipFill>
        <p:spPr>
          <a:xfrm>
            <a:off x="4271553" y="561703"/>
            <a:ext cx="3644537" cy="3657601"/>
          </a:xfrm>
          <a:prstGeom prst="rect">
            <a:avLst/>
          </a:prstGeom>
          <a:ln>
            <a:noFill/>
          </a:ln>
          <a:effectLst>
            <a:softEdge rad="112500"/>
          </a:effectLst>
        </p:spPr>
      </p:pic>
      <p:pic>
        <p:nvPicPr>
          <p:cNvPr id="10" name="Picture 9"/>
          <p:cNvPicPr>
            <a:picLocks noChangeAspect="1"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1192" t="38176" r="24523" b="6629"/>
          <a:stretch/>
        </p:blipFill>
        <p:spPr>
          <a:xfrm>
            <a:off x="7916090" y="669778"/>
            <a:ext cx="4271553" cy="3370994"/>
          </a:xfrm>
          <a:prstGeom prst="rect">
            <a:avLst/>
          </a:prstGeom>
        </p:spPr>
      </p:pic>
      <p:pic>
        <p:nvPicPr>
          <p:cNvPr id="11" name="Picture 10"/>
          <p:cNvPicPr>
            <a:picLocks noChangeAspect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8854" t="40246" r="24392" b="13988"/>
          <a:stretch/>
        </p:blipFill>
        <p:spPr>
          <a:xfrm>
            <a:off x="32655" y="4271556"/>
            <a:ext cx="3696789" cy="2599509"/>
          </a:xfrm>
          <a:prstGeom prst="rect">
            <a:avLst/>
          </a:prstGeom>
        </p:spPr>
      </p:pic>
      <p:pic>
        <p:nvPicPr>
          <p:cNvPr id="12" name="Picture 11"/>
          <p:cNvPicPr>
            <a:picLocks noChangeAspect="1"/>
          </p:cNvPicPr>
          <p:nvPr/>
        </p:nvPicPr>
        <p:blipFill rotWithShape="1"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8335" t="30587" r="15951" b="20197"/>
          <a:stretch/>
        </p:blipFill>
        <p:spPr>
          <a:xfrm>
            <a:off x="3918857" y="4153989"/>
            <a:ext cx="3997234" cy="2795451"/>
          </a:xfrm>
          <a:prstGeom prst="rect">
            <a:avLst/>
          </a:prstGeom>
        </p:spPr>
      </p:pic>
      <p:pic>
        <p:nvPicPr>
          <p:cNvPr id="13" name="Picture 12"/>
          <p:cNvPicPr>
            <a:picLocks noChangeAspect="1"/>
          </p:cNvPicPr>
          <p:nvPr/>
        </p:nvPicPr>
        <p:blipFill rotWithShape="1"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0023" t="38637" r="14132" b="13528"/>
          <a:stretch/>
        </p:blipFill>
        <p:spPr>
          <a:xfrm>
            <a:off x="8105504" y="4101739"/>
            <a:ext cx="3860073" cy="271707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402868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999400" y="1056601"/>
            <a:ext cx="8193200" cy="2891945"/>
          </a:xfrm>
        </p:spPr>
        <p:txBody>
          <a:bodyPr/>
          <a:lstStyle/>
          <a:p>
            <a:pPr algn="l"/>
            <a:r>
              <a:rPr lang="en-US" sz="3733" dirty="0" err="1"/>
              <a:t>Hình</a:t>
            </a:r>
            <a:r>
              <a:rPr lang="en-US" sz="3733" dirty="0"/>
              <a:t> 1:</a:t>
            </a:r>
            <a:br>
              <a:rPr lang="en-US" sz="3733" dirty="0"/>
            </a:br>
            <a:r>
              <a:rPr lang="en-US" sz="3733" b="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Bạn</a:t>
            </a:r>
            <a:r>
              <a:rPr lang="en-US" sz="3733" b="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HS </a:t>
            </a:r>
            <a:r>
              <a:rPr lang="en-US" sz="3733" b="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đang</a:t>
            </a:r>
            <a:r>
              <a:rPr lang="en-US" sz="3733" b="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733" b="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tính</a:t>
            </a:r>
            <a:r>
              <a:rPr lang="en-US" sz="3733" b="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733" b="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toán</a:t>
            </a:r>
            <a:r>
              <a:rPr lang="en-US" sz="3733" b="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733" b="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các</a:t>
            </a:r>
            <a:r>
              <a:rPr lang="en-US" sz="3733" b="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733" b="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khoản</a:t>
            </a:r>
            <a:r>
              <a:rPr lang="en-US" sz="3733" b="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733" b="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thu</a:t>
            </a:r>
            <a:r>
              <a:rPr lang="en-US" sz="3733" b="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733" b="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từ</a:t>
            </a:r>
            <a:r>
              <a:rPr lang="en-US" sz="3733" b="0" dirty="0">
                <a:latin typeface="Times New Roman" panose="02020603050405020304" pitchFamily="18" charset="0"/>
                <a:cs typeface="Times New Roman" panose="02020603050405020304" pitchFamily="18" charset="0"/>
              </a:rPr>
              <a:t>: </a:t>
            </a:r>
            <a:r>
              <a:rPr lang="en-US" sz="3733" b="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Tiền</a:t>
            </a:r>
            <a:r>
              <a:rPr lang="en-US" sz="3733" b="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733" b="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lì</a:t>
            </a:r>
            <a:r>
              <a:rPr lang="en-US" sz="3733" b="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733" b="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xì</a:t>
            </a:r>
            <a:r>
              <a:rPr lang="en-US" sz="3733" b="0" dirty="0"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3733" b="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Học</a:t>
            </a:r>
            <a:r>
              <a:rPr lang="en-US" sz="3733" b="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733" b="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bổng</a:t>
            </a:r>
            <a:r>
              <a:rPr lang="en-US" sz="3733" b="0" dirty="0"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3733" b="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Tiền</a:t>
            </a:r>
            <a:r>
              <a:rPr lang="en-US" sz="3733" b="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733" b="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tiêu</a:t>
            </a:r>
            <a:r>
              <a:rPr lang="en-US" sz="3733" b="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733" b="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vặt</a:t>
            </a:r>
            <a:r>
              <a:rPr lang="en-US" sz="3733" b="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733" b="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bố</a:t>
            </a:r>
            <a:r>
              <a:rPr lang="en-US" sz="3733" b="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733" b="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mẹ</a:t>
            </a:r>
            <a:r>
              <a:rPr lang="en-US" sz="3733" b="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733" b="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cho</a:t>
            </a:r>
            <a:r>
              <a:rPr lang="en-US" sz="3733" b="0" dirty="0">
                <a:latin typeface="Times New Roman" panose="02020603050405020304" pitchFamily="18" charset="0"/>
                <a:cs typeface="Times New Roman" panose="02020603050405020304" pitchFamily="18" charset="0"/>
              </a:rPr>
              <a:t/>
            </a:r>
            <a:br>
              <a:rPr lang="en-US" sz="3733" b="0" dirty="0">
                <a:latin typeface="Times New Roman" panose="02020603050405020304" pitchFamily="18" charset="0"/>
                <a:cs typeface="Times New Roman" panose="02020603050405020304" pitchFamily="18" charset="0"/>
              </a:rPr>
            </a:br>
            <a:endParaRPr lang="en-US" sz="3733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4" name="Picture 2" descr="https://img.loigiaihay.com/picture/2022/0525/anh-chup-man-hinh-2022-05-23-211152_22.png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2978"/>
          <a:stretch/>
        </p:blipFill>
        <p:spPr bwMode="auto">
          <a:xfrm>
            <a:off x="4391891" y="3061854"/>
            <a:ext cx="7370619" cy="367145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96562878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902417" y="1278273"/>
            <a:ext cx="8193200" cy="4527200"/>
          </a:xfrm>
        </p:spPr>
        <p:txBody>
          <a:bodyPr/>
          <a:lstStyle/>
          <a:p>
            <a:pPr algn="l"/>
            <a:r>
              <a:rPr lang="en-US" sz="346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Hình</a:t>
            </a:r>
            <a:r>
              <a:rPr lang="en-US" sz="346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2:</a:t>
            </a:r>
            <a:r>
              <a:rPr lang="en-US" sz="3467" b="0" dirty="0">
                <a:solidFill>
                  <a:srgbClr val="000000"/>
                </a:solidFill>
                <a:latin typeface="+mj-lt"/>
              </a:rPr>
              <a:t/>
            </a:r>
            <a:br>
              <a:rPr lang="en-US" sz="3467" b="0" dirty="0">
                <a:solidFill>
                  <a:srgbClr val="000000"/>
                </a:solidFill>
                <a:latin typeface="+mj-lt"/>
              </a:rPr>
            </a:br>
            <a:r>
              <a:rPr lang="vi-VN" sz="3467" i="1" dirty="0">
                <a:solidFill>
                  <a:srgbClr val="000000"/>
                </a:solidFill>
                <a:latin typeface="+mj-lt"/>
              </a:rPr>
              <a:t>- Các khoản chi tiêu thiết yếu:</a:t>
            </a:r>
            <a:r>
              <a:rPr lang="vi-VN" sz="3467" b="0" dirty="0">
                <a:solidFill>
                  <a:srgbClr val="000000"/>
                </a:solidFill>
                <a:latin typeface="+mj-lt"/>
              </a:rPr>
              <a:t/>
            </a:r>
            <a:br>
              <a:rPr lang="vi-VN" sz="3467" b="0" dirty="0">
                <a:solidFill>
                  <a:srgbClr val="000000"/>
                </a:solidFill>
                <a:latin typeface="+mj-lt"/>
              </a:rPr>
            </a:br>
            <a:r>
              <a:rPr lang="vi-VN" sz="3467" b="0" dirty="0">
                <a:solidFill>
                  <a:srgbClr val="000000"/>
                </a:solidFill>
                <a:latin typeface="+mj-lt"/>
              </a:rPr>
              <a:t>+ Đồ ăn, đồ uống</a:t>
            </a:r>
            <a:r>
              <a:rPr lang="en-US" sz="3467" b="0" dirty="0">
                <a:solidFill>
                  <a:srgbClr val="000000"/>
                </a:solidFill>
                <a:latin typeface="+mj-lt"/>
              </a:rPr>
              <a:t>	</a:t>
            </a:r>
            <a:r>
              <a:rPr lang="vi-VN" sz="3467" b="0" dirty="0">
                <a:solidFill>
                  <a:srgbClr val="000000"/>
                </a:solidFill>
                <a:latin typeface="+mj-lt"/>
              </a:rPr>
              <a:t> + Quyên góp, ủng hộ</a:t>
            </a:r>
            <a:br>
              <a:rPr lang="vi-VN" sz="3467" b="0" dirty="0">
                <a:solidFill>
                  <a:srgbClr val="000000"/>
                </a:solidFill>
                <a:latin typeface="+mj-lt"/>
              </a:rPr>
            </a:br>
            <a:r>
              <a:rPr lang="vi-VN" sz="3467" b="0" dirty="0">
                <a:solidFill>
                  <a:srgbClr val="000000"/>
                </a:solidFill>
                <a:latin typeface="+mj-lt"/>
              </a:rPr>
              <a:t>+ Đồ dùng hằng ngày, đồ dùng học tập</a:t>
            </a:r>
            <a:br>
              <a:rPr lang="vi-VN" sz="3467" b="0" dirty="0">
                <a:solidFill>
                  <a:srgbClr val="000000"/>
                </a:solidFill>
                <a:latin typeface="+mj-lt"/>
              </a:rPr>
            </a:br>
            <a:r>
              <a:rPr lang="vi-VN" sz="3467" b="0" dirty="0">
                <a:solidFill>
                  <a:srgbClr val="000000"/>
                </a:solidFill>
                <a:latin typeface="+mj-lt"/>
              </a:rPr>
              <a:t>+ Tặng quà bạn bè và người thân</a:t>
            </a:r>
            <a:br>
              <a:rPr lang="vi-VN" sz="3467" b="0" dirty="0">
                <a:solidFill>
                  <a:srgbClr val="000000"/>
                </a:solidFill>
                <a:latin typeface="+mj-lt"/>
              </a:rPr>
            </a:br>
            <a:r>
              <a:rPr lang="vi-VN" sz="3467" i="1" dirty="0">
                <a:solidFill>
                  <a:srgbClr val="000000"/>
                </a:solidFill>
                <a:latin typeface="+mj-lt"/>
              </a:rPr>
              <a:t>- Các khoản chi tiêu không thiết yếu:</a:t>
            </a:r>
            <a:r>
              <a:rPr lang="vi-VN" sz="3467" b="0" dirty="0">
                <a:solidFill>
                  <a:srgbClr val="000000"/>
                </a:solidFill>
                <a:latin typeface="+mj-lt"/>
              </a:rPr>
              <a:t/>
            </a:r>
            <a:br>
              <a:rPr lang="vi-VN" sz="3467" b="0" dirty="0">
                <a:solidFill>
                  <a:srgbClr val="000000"/>
                </a:solidFill>
                <a:latin typeface="+mj-lt"/>
              </a:rPr>
            </a:br>
            <a:r>
              <a:rPr lang="vi-VN" sz="3467" b="0" dirty="0">
                <a:solidFill>
                  <a:srgbClr val="000000"/>
                </a:solidFill>
                <a:latin typeface="+mj-lt"/>
              </a:rPr>
              <a:t>+ Đồ chơi</a:t>
            </a:r>
            <a:r>
              <a:rPr lang="en-US" sz="3467" b="0" dirty="0">
                <a:solidFill>
                  <a:srgbClr val="000000"/>
                </a:solidFill>
                <a:latin typeface="+mj-lt"/>
              </a:rPr>
              <a:t>		</a:t>
            </a:r>
            <a:r>
              <a:rPr lang="vi-VN" sz="3467" b="0" dirty="0">
                <a:solidFill>
                  <a:srgbClr val="000000"/>
                </a:solidFill>
                <a:latin typeface="+mj-lt"/>
              </a:rPr>
              <a:t> + Đồ ăn vặt</a:t>
            </a:r>
            <a:br>
              <a:rPr lang="vi-VN" sz="3467" b="0" dirty="0">
                <a:solidFill>
                  <a:srgbClr val="000000"/>
                </a:solidFill>
                <a:latin typeface="+mj-lt"/>
              </a:rPr>
            </a:br>
            <a:r>
              <a:rPr lang="vi-VN" sz="3467" b="0" dirty="0">
                <a:solidFill>
                  <a:srgbClr val="000000"/>
                </a:solidFill>
                <a:latin typeface="+mj-lt"/>
              </a:rPr>
              <a:t>+ Liên tục mua quần áo, giày dép</a:t>
            </a:r>
            <a:r>
              <a:rPr lang="vi-VN" sz="3733" b="0" dirty="0">
                <a:solidFill>
                  <a:srgbClr val="000000"/>
                </a:solidFill>
                <a:latin typeface="+mj-lt"/>
              </a:rPr>
              <a:t/>
            </a:r>
            <a:br>
              <a:rPr lang="vi-VN" sz="3733" b="0" dirty="0">
                <a:solidFill>
                  <a:srgbClr val="000000"/>
                </a:solidFill>
                <a:latin typeface="+mj-lt"/>
              </a:rPr>
            </a:br>
            <a:endParaRPr lang="en-US" sz="3733" dirty="0">
              <a:latin typeface="+mj-lt"/>
            </a:endParaRPr>
          </a:p>
        </p:txBody>
      </p:sp>
      <p:pic>
        <p:nvPicPr>
          <p:cNvPr id="4" name="Picture 4" descr="https://img.loigiaihay.com/picture/2022/0525/anh-chup-man-hinh-2022-05-23-211152_23.pn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991600" y="2854035"/>
            <a:ext cx="3200400" cy="400396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15535490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999400" y="1056601"/>
            <a:ext cx="8193200" cy="1243255"/>
          </a:xfrm>
        </p:spPr>
        <p:txBody>
          <a:bodyPr/>
          <a:lstStyle/>
          <a:p>
            <a:r>
              <a:rPr lang="en-US" sz="3733" dirty="0" err="1"/>
              <a:t>Hình</a:t>
            </a:r>
            <a:r>
              <a:rPr lang="en-US" sz="3733" dirty="0"/>
              <a:t> 3: </a:t>
            </a:r>
            <a:r>
              <a:rPr lang="en-US" sz="3733" b="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Bạn</a:t>
            </a:r>
            <a:r>
              <a:rPr lang="en-US" sz="3733" b="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733" b="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nữ</a:t>
            </a:r>
            <a:r>
              <a:rPr lang="en-US" sz="3733" b="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733" b="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đã</a:t>
            </a:r>
            <a:r>
              <a:rPr lang="en-US" sz="3733" b="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chia </a:t>
            </a:r>
            <a:r>
              <a:rPr lang="en-US" sz="3733" b="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tiền</a:t>
            </a:r>
            <a:r>
              <a:rPr lang="en-US" sz="3733" b="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733" b="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vào</a:t>
            </a:r>
            <a:r>
              <a:rPr lang="en-US" sz="3733" b="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733" b="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các</a:t>
            </a:r>
            <a:r>
              <a:rPr lang="en-US" sz="3733" b="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733" b="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mục</a:t>
            </a:r>
            <a:r>
              <a:rPr lang="en-US" sz="3733" b="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733" b="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đích</a:t>
            </a:r>
            <a:r>
              <a:rPr lang="en-US" sz="3733" b="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733" b="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sử</a:t>
            </a:r>
            <a:r>
              <a:rPr lang="en-US" sz="3733" b="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733" b="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dụng</a:t>
            </a:r>
            <a:r>
              <a:rPr lang="en-US" sz="3733" b="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733" b="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cụ</a:t>
            </a:r>
            <a:r>
              <a:rPr lang="en-US" sz="3733" b="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733" b="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thể</a:t>
            </a:r>
            <a:r>
              <a:rPr lang="en-US" sz="3733" b="0" dirty="0"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</a:p>
        </p:txBody>
      </p:sp>
      <p:pic>
        <p:nvPicPr>
          <p:cNvPr id="4" name="Picture 6" descr="https://img.loigiaihay.com/picture/2022/0525/anh-chup-man-hinh-2022-05-23-211152_24.pn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28800" y="2299855"/>
            <a:ext cx="8534400" cy="446116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47155175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098" name="Picture 2">
            <a:extLst>
              <a:ext uri="{FF2B5EF4-FFF2-40B4-BE49-F238E27FC236}">
                <a16:creationId xmlns:a16="http://schemas.microsoft.com/office/drawing/2014/main" id="{B3A25D73-2A31-EACC-865B-3F3F27CFAD6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1" name="组合 11">
            <a:extLst>
              <a:ext uri="{FF2B5EF4-FFF2-40B4-BE49-F238E27FC236}">
                <a16:creationId xmlns:a16="http://schemas.microsoft.com/office/drawing/2014/main" id="{DB0F71F1-358A-0843-3626-2523B2BCEDEA}"/>
              </a:ext>
            </a:extLst>
          </p:cNvPr>
          <p:cNvGrpSpPr/>
          <p:nvPr/>
        </p:nvGrpSpPr>
        <p:grpSpPr>
          <a:xfrm rot="440101">
            <a:off x="66543" y="532305"/>
            <a:ext cx="6514317" cy="3764449"/>
            <a:chOff x="-558688" y="0"/>
            <a:chExt cx="9107943" cy="6858000"/>
          </a:xfrm>
        </p:grpSpPr>
        <p:pic>
          <p:nvPicPr>
            <p:cNvPr id="12" name="图片 10">
              <a:extLst>
                <a:ext uri="{FF2B5EF4-FFF2-40B4-BE49-F238E27FC236}">
                  <a16:creationId xmlns:a16="http://schemas.microsoft.com/office/drawing/2014/main" id="{08F8C3EB-32A6-DC1F-C623-3F02A9A8EB30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email">
              <a:duotone>
                <a:schemeClr val="accent1">
                  <a:shade val="45000"/>
                  <a:satMod val="135000"/>
                </a:schemeClr>
                <a:prstClr val="white"/>
              </a:duotone>
              <a:extLst>
                <a:ext uri="{BEBA8EAE-BF5A-486C-A8C5-ECC9F3942E4B}">
                  <a14:imgProps xmlns:a14="http://schemas.microsoft.com/office/drawing/2010/main">
                    <a14:imgLayer r:embed="rId4">
                      <a14:imgEffect>
                        <a14:colorTemperature colorTemp="112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-558688" y="0"/>
              <a:ext cx="9107943" cy="6858000"/>
            </a:xfrm>
            <a:prstGeom prst="rect">
              <a:avLst/>
            </a:prstGeom>
          </p:spPr>
        </p:pic>
        <p:pic>
          <p:nvPicPr>
            <p:cNvPr id="13" name="图片 9">
              <a:extLst>
                <a:ext uri="{FF2B5EF4-FFF2-40B4-BE49-F238E27FC236}">
                  <a16:creationId xmlns:a16="http://schemas.microsoft.com/office/drawing/2014/main" id="{1E79147A-1651-9BAC-8A47-DF5209E70D26}"/>
                </a:ext>
              </a:extLst>
            </p:cNvPr>
            <p:cNvPicPr>
              <a:picLocks noChangeAspect="1"/>
            </p:cNvPicPr>
            <p:nvPr/>
          </p:nvPicPr>
          <p:blipFill>
            <a:blip r:embed="rId5" cstate="email">
              <a:duotone>
                <a:schemeClr val="accent1">
                  <a:shade val="45000"/>
                  <a:satMod val="135000"/>
                </a:schemeClr>
                <a:prstClr val="white"/>
              </a:duotone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-183716" y="279400"/>
              <a:ext cx="8362072" cy="6299199"/>
            </a:xfrm>
            <a:prstGeom prst="rect">
              <a:avLst/>
            </a:prstGeom>
            <a:effectLst>
              <a:innerShdw blurRad="114300">
                <a:prstClr val="black"/>
              </a:innerShdw>
            </a:effectLst>
          </p:spPr>
        </p:pic>
      </p:grpSp>
      <p:sp>
        <p:nvSpPr>
          <p:cNvPr id="7" name="TextBox 6">
            <a:extLst>
              <a:ext uri="{FF2B5EF4-FFF2-40B4-BE49-F238E27FC236}">
                <a16:creationId xmlns:a16="http://schemas.microsoft.com/office/drawing/2014/main" id="{5598AD10-C64D-E77C-71FD-2CA70DF96CD0}"/>
              </a:ext>
            </a:extLst>
          </p:cNvPr>
          <p:cNvSpPr txBox="1"/>
          <p:nvPr/>
        </p:nvSpPr>
        <p:spPr>
          <a:xfrm rot="653240">
            <a:off x="869001" y="1220796"/>
            <a:ext cx="4909404" cy="230832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defTabSz="1219170">
              <a:lnSpc>
                <a:spcPct val="150000"/>
              </a:lnSpc>
              <a:buClr>
                <a:srgbClr val="000000"/>
              </a:buClr>
            </a:pPr>
            <a:r>
              <a:rPr lang="en-US" sz="3200" b="1" kern="0" dirty="0" err="1">
                <a:solidFill>
                  <a:srgbClr val="E4E2F8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Có</a:t>
            </a:r>
            <a:r>
              <a:rPr lang="en-US" sz="3200" b="1" kern="0" dirty="0">
                <a:solidFill>
                  <a:srgbClr val="E4E2F8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200" b="1" kern="0" dirty="0" err="1">
                <a:solidFill>
                  <a:srgbClr val="E4E2F8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mấy</a:t>
            </a:r>
            <a:r>
              <a:rPr lang="en-US" sz="3200" b="1" kern="0" dirty="0">
                <a:solidFill>
                  <a:srgbClr val="E4E2F8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200" b="1" kern="0" dirty="0" err="1" smtClean="0">
                <a:solidFill>
                  <a:srgbClr val="E4E2F8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Nguyên</a:t>
            </a:r>
            <a:r>
              <a:rPr lang="en-US" sz="3200" b="1" kern="0" dirty="0" smtClean="0">
                <a:solidFill>
                  <a:srgbClr val="E4E2F8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200" b="1" kern="0" dirty="0" err="1" smtClean="0">
                <a:solidFill>
                  <a:srgbClr val="E4E2F8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tắc</a:t>
            </a:r>
            <a:r>
              <a:rPr lang="en-US" sz="3200" b="1" kern="0" dirty="0" smtClean="0">
                <a:solidFill>
                  <a:srgbClr val="E4E2F8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200" b="1" kern="0" dirty="0" err="1">
                <a:solidFill>
                  <a:srgbClr val="E4E2F8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quản</a:t>
            </a:r>
            <a:r>
              <a:rPr lang="en-US" sz="3200" b="1" kern="0" dirty="0">
                <a:solidFill>
                  <a:srgbClr val="E4E2F8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200" b="1" kern="0" dirty="0" err="1">
                <a:solidFill>
                  <a:srgbClr val="E4E2F8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lí</a:t>
            </a:r>
            <a:r>
              <a:rPr lang="en-US" sz="3200" b="1" kern="0" dirty="0">
                <a:solidFill>
                  <a:srgbClr val="E4E2F8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200" b="1" kern="0" dirty="0" err="1">
                <a:solidFill>
                  <a:srgbClr val="E4E2F8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tiền</a:t>
            </a:r>
            <a:r>
              <a:rPr lang="en-US" sz="3200" b="1" kern="0" dirty="0">
                <a:solidFill>
                  <a:srgbClr val="E4E2F8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? </a:t>
            </a:r>
            <a:r>
              <a:rPr lang="en-US" sz="3200" b="1" kern="0" dirty="0" err="1">
                <a:solidFill>
                  <a:srgbClr val="E4E2F8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Đó</a:t>
            </a:r>
            <a:r>
              <a:rPr lang="en-US" sz="3200" b="1" kern="0" dirty="0">
                <a:solidFill>
                  <a:srgbClr val="E4E2F8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200" b="1" kern="0" dirty="0" err="1">
                <a:solidFill>
                  <a:srgbClr val="E4E2F8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là</a:t>
            </a:r>
            <a:r>
              <a:rPr lang="en-US" sz="3200" b="1" kern="0" dirty="0">
                <a:solidFill>
                  <a:srgbClr val="E4E2F8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200" b="1" kern="0" dirty="0" err="1">
                <a:solidFill>
                  <a:srgbClr val="E4E2F8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những</a:t>
            </a:r>
            <a:r>
              <a:rPr lang="en-US" sz="3200" b="1" kern="0" dirty="0">
                <a:solidFill>
                  <a:srgbClr val="E4E2F8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200" b="1" kern="0" dirty="0" err="1" smtClean="0">
                <a:solidFill>
                  <a:srgbClr val="E4E2F8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Nguyên</a:t>
            </a:r>
            <a:r>
              <a:rPr lang="en-US" sz="3200" b="1" kern="0" dirty="0" smtClean="0">
                <a:solidFill>
                  <a:srgbClr val="E4E2F8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200" b="1" kern="0" dirty="0" err="1" smtClean="0">
                <a:solidFill>
                  <a:srgbClr val="E4E2F8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tắc</a:t>
            </a:r>
            <a:r>
              <a:rPr lang="en-US" sz="3200" b="1" kern="0" dirty="0" smtClean="0">
                <a:solidFill>
                  <a:srgbClr val="E4E2F8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200" b="1" kern="0" dirty="0" err="1">
                <a:solidFill>
                  <a:srgbClr val="E4E2F8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nào</a:t>
            </a:r>
            <a:r>
              <a:rPr lang="en-US" sz="3200" b="1" kern="0" dirty="0">
                <a:solidFill>
                  <a:srgbClr val="E4E2F8">
                    <a:lumMod val="50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?</a:t>
            </a:r>
          </a:p>
        </p:txBody>
      </p:sp>
      <p:pic>
        <p:nvPicPr>
          <p:cNvPr id="14" name="图片 4">
            <a:extLst>
              <a:ext uri="{FF2B5EF4-FFF2-40B4-BE49-F238E27FC236}">
                <a16:creationId xmlns:a16="http://schemas.microsoft.com/office/drawing/2014/main" id="{D4D7A46F-C1E8-30CD-F713-513A2216066E}"/>
              </a:ext>
            </a:extLst>
          </p:cNvPr>
          <p:cNvPicPr>
            <a:picLocks noChangeAspect="1"/>
          </p:cNvPicPr>
          <p:nvPr/>
        </p:nvPicPr>
        <p:blipFill>
          <a:blip r:embed="rId6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-301630" y="3466684"/>
            <a:ext cx="2504028" cy="361838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88902459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098" name="Picture 2">
            <a:extLst>
              <a:ext uri="{FF2B5EF4-FFF2-40B4-BE49-F238E27FC236}">
                <a16:creationId xmlns:a16="http://schemas.microsoft.com/office/drawing/2014/main" id="{B3A25D73-2A31-EACC-865B-3F3F27CFAD6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8" name="组合 11">
            <a:extLst>
              <a:ext uri="{FF2B5EF4-FFF2-40B4-BE49-F238E27FC236}">
                <a16:creationId xmlns:a16="http://schemas.microsoft.com/office/drawing/2014/main" id="{0DD19039-70A1-A4DB-2BDF-6DAE41616841}"/>
              </a:ext>
            </a:extLst>
          </p:cNvPr>
          <p:cNvGrpSpPr/>
          <p:nvPr/>
        </p:nvGrpSpPr>
        <p:grpSpPr>
          <a:xfrm rot="20841607" flipH="1">
            <a:off x="-59088" y="84996"/>
            <a:ext cx="9400392" cy="5077221"/>
            <a:chOff x="-558688" y="0"/>
            <a:chExt cx="9107943" cy="6858000"/>
          </a:xfrm>
        </p:grpSpPr>
        <p:pic>
          <p:nvPicPr>
            <p:cNvPr id="9" name="图片 10">
              <a:extLst>
                <a:ext uri="{FF2B5EF4-FFF2-40B4-BE49-F238E27FC236}">
                  <a16:creationId xmlns:a16="http://schemas.microsoft.com/office/drawing/2014/main" id="{9151D917-1915-18B8-88DE-F975EE523E6A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email">
              <a:duotone>
                <a:schemeClr val="accent6">
                  <a:shade val="45000"/>
                  <a:satMod val="135000"/>
                </a:schemeClr>
                <a:prstClr val="white"/>
              </a:duotone>
              <a:extLst>
                <a:ext uri="{BEBA8EAE-BF5A-486C-A8C5-ECC9F3942E4B}">
                  <a14:imgProps xmlns:a14="http://schemas.microsoft.com/office/drawing/2010/main">
                    <a14:imgLayer r:embed="rId4">
                      <a14:imgEffect>
                        <a14:colorTemperature colorTemp="112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-558688" y="0"/>
              <a:ext cx="9107943" cy="6858000"/>
            </a:xfrm>
            <a:prstGeom prst="rect">
              <a:avLst/>
            </a:prstGeom>
          </p:spPr>
        </p:pic>
        <p:pic>
          <p:nvPicPr>
            <p:cNvPr id="10" name="图片 9">
              <a:extLst>
                <a:ext uri="{FF2B5EF4-FFF2-40B4-BE49-F238E27FC236}">
                  <a16:creationId xmlns:a16="http://schemas.microsoft.com/office/drawing/2014/main" id="{893E8F87-2CEC-966D-71E2-746CB6BC3735}"/>
                </a:ext>
              </a:extLst>
            </p:cNvPr>
            <p:cNvPicPr>
              <a:picLocks noChangeAspect="1"/>
            </p:cNvPicPr>
            <p:nvPr/>
          </p:nvPicPr>
          <p:blipFill>
            <a:blip r:embed="rId5" cstate="email">
              <a:duotone>
                <a:schemeClr val="accent6">
                  <a:shade val="45000"/>
                  <a:satMod val="135000"/>
                </a:schemeClr>
                <a:prstClr val="white"/>
              </a:duotone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-183716" y="279400"/>
              <a:ext cx="8362072" cy="6299199"/>
            </a:xfrm>
            <a:prstGeom prst="rect">
              <a:avLst/>
            </a:prstGeom>
            <a:effectLst>
              <a:innerShdw blurRad="114300">
                <a:prstClr val="black"/>
              </a:innerShdw>
            </a:effectLst>
          </p:spPr>
        </p:pic>
      </p:grpSp>
      <p:pic>
        <p:nvPicPr>
          <p:cNvPr id="15" name="图片 1">
            <a:extLst>
              <a:ext uri="{FF2B5EF4-FFF2-40B4-BE49-F238E27FC236}">
                <a16:creationId xmlns:a16="http://schemas.microsoft.com/office/drawing/2014/main" id="{6B220458-19C4-DD99-3D58-7FE0DD4734B9}"/>
              </a:ext>
            </a:extLst>
          </p:cNvPr>
          <p:cNvPicPr>
            <a:picLocks noChangeAspect="1"/>
          </p:cNvPicPr>
          <p:nvPr/>
        </p:nvPicPr>
        <p:blipFill>
          <a:blip r:embed="rId6" cstate="email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saturation sat="2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323399" y="3010127"/>
            <a:ext cx="2726143" cy="3756461"/>
          </a:xfrm>
          <a:prstGeom prst="rect">
            <a:avLst/>
          </a:prstGeom>
        </p:spPr>
      </p:pic>
      <p:sp>
        <p:nvSpPr>
          <p:cNvPr id="2" name="Rectangle 1"/>
          <p:cNvSpPr/>
          <p:nvPr/>
        </p:nvSpPr>
        <p:spPr>
          <a:xfrm rot="20820209">
            <a:off x="346556" y="1298684"/>
            <a:ext cx="9035615" cy="239014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defTabSz="1219170">
              <a:buClr>
                <a:srgbClr val="000000"/>
              </a:buClr>
            </a:pPr>
            <a:r>
              <a:rPr lang="en-US" sz="3733" b="1" kern="0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Nguyên</a:t>
            </a:r>
            <a:r>
              <a:rPr lang="en-US" sz="3733" b="1" kern="0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733" b="1" kern="0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tắc</a:t>
            </a:r>
            <a:r>
              <a:rPr lang="en-US" sz="3733" b="1" kern="0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733" b="1" kern="0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quản</a:t>
            </a:r>
            <a:r>
              <a:rPr lang="en-US" sz="3733" b="1" kern="0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733" b="1" kern="0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lí</a:t>
            </a:r>
            <a:r>
              <a:rPr lang="en-US" sz="3733" b="1" kern="0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733" b="1" kern="0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tiền</a:t>
            </a:r>
            <a:r>
              <a:rPr lang="en-US" sz="3733" b="1" kern="0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733" b="1" kern="0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hiệu</a:t>
            </a:r>
            <a:r>
              <a:rPr lang="en-US" sz="3733" b="1" kern="0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733" b="1" kern="0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quả</a:t>
            </a:r>
            <a:endParaRPr lang="en-US" sz="3733" b="1" kern="0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  <a:sym typeface="Arial"/>
            </a:endParaRPr>
          </a:p>
          <a:p>
            <a:pPr defTabSz="1219170">
              <a:buClr>
                <a:srgbClr val="000000"/>
              </a:buClr>
            </a:pPr>
            <a:r>
              <a:rPr lang="en-US" sz="3733" b="1" kern="0" dirty="0" err="1">
                <a:solidFill>
                  <a:srgbClr val="FF6B65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Nguyên</a:t>
            </a:r>
            <a:r>
              <a:rPr lang="en-US" sz="3733" b="1" kern="0" dirty="0">
                <a:solidFill>
                  <a:srgbClr val="FF6B65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733" b="1" kern="0" dirty="0" err="1">
                <a:solidFill>
                  <a:srgbClr val="FF6B65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tắc</a:t>
            </a:r>
            <a:r>
              <a:rPr lang="en-US" sz="3733" b="1" kern="0" dirty="0">
                <a:solidFill>
                  <a:srgbClr val="FF6B65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1: Chi </a:t>
            </a:r>
            <a:r>
              <a:rPr lang="en-US" sz="3733" b="1" kern="0" dirty="0" err="1">
                <a:solidFill>
                  <a:srgbClr val="FF6B65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tiêu</a:t>
            </a:r>
            <a:r>
              <a:rPr lang="en-US" sz="3733" b="1" kern="0" dirty="0">
                <a:solidFill>
                  <a:srgbClr val="FF6B65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733" b="1" kern="0" dirty="0" err="1">
                <a:solidFill>
                  <a:srgbClr val="FF6B65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hợp</a:t>
            </a:r>
            <a:r>
              <a:rPr lang="en-US" sz="3733" b="1" kern="0" dirty="0">
                <a:solidFill>
                  <a:srgbClr val="FF6B65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733" b="1" kern="0" dirty="0" err="1">
                <a:solidFill>
                  <a:srgbClr val="FF6B65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lí</a:t>
            </a:r>
            <a:endParaRPr lang="en-US" sz="3733" b="1" kern="0" dirty="0">
              <a:solidFill>
                <a:srgbClr val="FF6B65"/>
              </a:solidFill>
              <a:latin typeface="Times New Roman" panose="02020603050405020304" pitchFamily="18" charset="0"/>
              <a:cs typeface="Times New Roman" panose="02020603050405020304" pitchFamily="18" charset="0"/>
              <a:sym typeface="Arial"/>
            </a:endParaRPr>
          </a:p>
          <a:p>
            <a:pPr defTabSz="1219170">
              <a:buClr>
                <a:srgbClr val="000000"/>
              </a:buClr>
            </a:pPr>
            <a:r>
              <a:rPr lang="en-US" sz="3733" b="1" kern="0" dirty="0" err="1">
                <a:solidFill>
                  <a:srgbClr val="E4E2F8">
                    <a:lumMod val="75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Nguyên</a:t>
            </a:r>
            <a:r>
              <a:rPr lang="en-US" sz="3733" b="1" kern="0" dirty="0">
                <a:solidFill>
                  <a:srgbClr val="E4E2F8">
                    <a:lumMod val="75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733" b="1" kern="0" dirty="0" err="1">
                <a:solidFill>
                  <a:srgbClr val="E4E2F8">
                    <a:lumMod val="75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tắc</a:t>
            </a:r>
            <a:r>
              <a:rPr lang="en-US" sz="3733" b="1" kern="0" dirty="0">
                <a:solidFill>
                  <a:srgbClr val="E4E2F8">
                    <a:lumMod val="75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2: </a:t>
            </a:r>
            <a:r>
              <a:rPr lang="en-US" sz="3733" b="1" kern="0" dirty="0" err="1">
                <a:solidFill>
                  <a:srgbClr val="E4E2F8">
                    <a:lumMod val="75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Tiết</a:t>
            </a:r>
            <a:r>
              <a:rPr lang="en-US" sz="3733" b="1" kern="0" dirty="0">
                <a:solidFill>
                  <a:srgbClr val="E4E2F8">
                    <a:lumMod val="75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733" b="1" kern="0" dirty="0" err="1">
                <a:solidFill>
                  <a:srgbClr val="E4E2F8">
                    <a:lumMod val="75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kiệm</a:t>
            </a:r>
            <a:r>
              <a:rPr lang="en-US" sz="3733" b="1" kern="0" dirty="0">
                <a:solidFill>
                  <a:srgbClr val="E4E2F8">
                    <a:lumMod val="75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733" b="1" kern="0" dirty="0" err="1">
                <a:solidFill>
                  <a:srgbClr val="E4E2F8">
                    <a:lumMod val="75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thường</a:t>
            </a:r>
            <a:r>
              <a:rPr lang="en-US" sz="3733" b="1" kern="0" dirty="0">
                <a:solidFill>
                  <a:srgbClr val="E4E2F8">
                    <a:lumMod val="75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733" b="1" kern="0" dirty="0" err="1">
                <a:solidFill>
                  <a:srgbClr val="E4E2F8">
                    <a:lumMod val="75000"/>
                  </a:srgbClr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xuyên</a:t>
            </a:r>
            <a:endParaRPr lang="en-US" sz="3733" b="1" kern="0" dirty="0">
              <a:solidFill>
                <a:srgbClr val="E4E2F8">
                  <a:lumMod val="75000"/>
                </a:srgbClr>
              </a:solidFill>
              <a:latin typeface="Times New Roman" panose="02020603050405020304" pitchFamily="18" charset="0"/>
              <a:cs typeface="Times New Roman" panose="02020603050405020304" pitchFamily="18" charset="0"/>
              <a:sym typeface="Arial"/>
            </a:endParaRPr>
          </a:p>
          <a:p>
            <a:pPr defTabSz="1219170">
              <a:buClr>
                <a:srgbClr val="000000"/>
              </a:buClr>
            </a:pPr>
            <a:r>
              <a:rPr lang="en-US" sz="3733" b="1" kern="0" dirty="0" err="1">
                <a:solidFill>
                  <a:srgbClr val="00B05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Nguyên</a:t>
            </a:r>
            <a:r>
              <a:rPr lang="en-US" sz="3733" b="1" kern="0" dirty="0">
                <a:solidFill>
                  <a:srgbClr val="00B05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733" b="1" kern="0" dirty="0" err="1">
                <a:solidFill>
                  <a:srgbClr val="00B05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tắc</a:t>
            </a:r>
            <a:r>
              <a:rPr lang="en-US" sz="3733" b="1" kern="0" dirty="0">
                <a:solidFill>
                  <a:srgbClr val="00B05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3: </a:t>
            </a:r>
            <a:r>
              <a:rPr lang="en-US" sz="3733" b="1" kern="0" dirty="0" err="1">
                <a:solidFill>
                  <a:srgbClr val="00B05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Tăng</a:t>
            </a:r>
            <a:r>
              <a:rPr lang="en-US" sz="3733" b="1" kern="0" dirty="0">
                <a:solidFill>
                  <a:srgbClr val="00B05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733" b="1" kern="0" dirty="0" err="1">
                <a:solidFill>
                  <a:srgbClr val="00B05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nguồn</a:t>
            </a:r>
            <a:r>
              <a:rPr lang="en-US" sz="3733" b="1" kern="0" dirty="0">
                <a:solidFill>
                  <a:srgbClr val="00B05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733" b="1" kern="0" dirty="0" err="1">
                <a:solidFill>
                  <a:srgbClr val="00B05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thu</a:t>
            </a:r>
            <a:endParaRPr lang="en-US" sz="3733" b="1" kern="0" dirty="0">
              <a:solidFill>
                <a:srgbClr val="00B050"/>
              </a:solidFill>
              <a:latin typeface="Times New Roman" panose="02020603050405020304" pitchFamily="18" charset="0"/>
              <a:cs typeface="Times New Roman" panose="02020603050405020304" pitchFamily="18" charset="0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85594035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1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7" dur="2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36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Người</a:t>
            </a:r>
            <a:r>
              <a:rPr lang="en-US" sz="36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Do </a:t>
            </a:r>
            <a:r>
              <a:rPr lang="en-US" sz="36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thái</a:t>
            </a:r>
            <a:r>
              <a:rPr lang="en-US" sz="36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dạy</a:t>
            </a:r>
            <a:r>
              <a:rPr lang="en-US" sz="36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con </a:t>
            </a:r>
            <a:r>
              <a:rPr lang="en-US" sz="36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cách</a:t>
            </a:r>
            <a:r>
              <a:rPr lang="en-US" sz="36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quản</a:t>
            </a:r>
            <a:r>
              <a:rPr lang="en-US" sz="36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lí</a:t>
            </a:r>
            <a:r>
              <a:rPr lang="en-US" sz="36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tiền</a:t>
            </a:r>
            <a:endParaRPr lang="en-US" sz="36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2050" name="Picture 2" descr="Học cách làm giàu từ người Do Thái giúp tiền đẻ ra tiền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80967" y="1778001"/>
            <a:ext cx="10160000" cy="485832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4" name="组合 11">
            <a:extLst>
              <a:ext uri="{FF2B5EF4-FFF2-40B4-BE49-F238E27FC236}">
                <a16:creationId xmlns:a16="http://schemas.microsoft.com/office/drawing/2014/main" id="{0DD19039-70A1-A4DB-2BDF-6DAE41616841}"/>
              </a:ext>
            </a:extLst>
          </p:cNvPr>
          <p:cNvGrpSpPr/>
          <p:nvPr/>
        </p:nvGrpSpPr>
        <p:grpSpPr>
          <a:xfrm rot="20841607" flipH="1">
            <a:off x="-149830" y="1823055"/>
            <a:ext cx="9400392" cy="5077221"/>
            <a:chOff x="-558688" y="0"/>
            <a:chExt cx="9107943" cy="6858000"/>
          </a:xfrm>
        </p:grpSpPr>
        <p:pic>
          <p:nvPicPr>
            <p:cNvPr id="5" name="图片 10">
              <a:extLst>
                <a:ext uri="{FF2B5EF4-FFF2-40B4-BE49-F238E27FC236}">
                  <a16:creationId xmlns:a16="http://schemas.microsoft.com/office/drawing/2014/main" id="{9151D917-1915-18B8-88DE-F975EE523E6A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email">
              <a:duotone>
                <a:schemeClr val="accent6">
                  <a:shade val="45000"/>
                  <a:satMod val="135000"/>
                </a:schemeClr>
                <a:prstClr val="white"/>
              </a:duotone>
              <a:extLst>
                <a:ext uri="{BEBA8EAE-BF5A-486C-A8C5-ECC9F3942E4B}">
                  <a14:imgProps xmlns:a14="http://schemas.microsoft.com/office/drawing/2010/main">
                    <a14:imgLayer r:embed="rId4">
                      <a14:imgEffect>
                        <a14:colorTemperature colorTemp="112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-558688" y="0"/>
              <a:ext cx="9107943" cy="6858000"/>
            </a:xfrm>
            <a:prstGeom prst="rect">
              <a:avLst/>
            </a:prstGeom>
          </p:spPr>
        </p:pic>
        <p:pic>
          <p:nvPicPr>
            <p:cNvPr id="6" name="图片 9">
              <a:extLst>
                <a:ext uri="{FF2B5EF4-FFF2-40B4-BE49-F238E27FC236}">
                  <a16:creationId xmlns:a16="http://schemas.microsoft.com/office/drawing/2014/main" id="{893E8F87-2CEC-966D-71E2-746CB6BC3735}"/>
                </a:ext>
              </a:extLst>
            </p:cNvPr>
            <p:cNvPicPr>
              <a:picLocks noChangeAspect="1"/>
            </p:cNvPicPr>
            <p:nvPr/>
          </p:nvPicPr>
          <p:blipFill>
            <a:blip r:embed="rId5" cstate="email">
              <a:duotone>
                <a:schemeClr val="accent6">
                  <a:shade val="45000"/>
                  <a:satMod val="135000"/>
                </a:schemeClr>
                <a:prstClr val="white"/>
              </a:duotone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-65030" y="241656"/>
              <a:ext cx="8362072" cy="6299199"/>
            </a:xfrm>
            <a:prstGeom prst="rect">
              <a:avLst/>
            </a:prstGeom>
            <a:effectLst>
              <a:innerShdw blurRad="114300">
                <a:prstClr val="black"/>
              </a:innerShdw>
            </a:effectLst>
          </p:spPr>
        </p:pic>
      </p:grpSp>
      <p:sp>
        <p:nvSpPr>
          <p:cNvPr id="3" name="Rectangle 2"/>
          <p:cNvSpPr/>
          <p:nvPr/>
        </p:nvSpPr>
        <p:spPr>
          <a:xfrm rot="20286939">
            <a:off x="893651" y="2548603"/>
            <a:ext cx="7993052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defTabSz="1219170">
              <a:buClr>
                <a:srgbClr val="000000"/>
              </a:buClr>
            </a:pPr>
            <a:r>
              <a:rPr lang="en-US" sz="3600" b="1" kern="0" dirty="0" err="1" smtClean="0">
                <a:solidFill>
                  <a:schemeClr val="accent6">
                    <a:lumMod val="60000"/>
                    <a:lumOff val="4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Giai</a:t>
            </a:r>
            <a:r>
              <a:rPr lang="en-US" sz="3600" b="1" kern="0" dirty="0" smtClean="0">
                <a:solidFill>
                  <a:schemeClr val="accent6">
                    <a:lumMod val="60000"/>
                    <a:lumOff val="4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600" b="1" kern="0" dirty="0" err="1" smtClean="0">
                <a:solidFill>
                  <a:schemeClr val="accent6">
                    <a:lumMod val="60000"/>
                    <a:lumOff val="4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đoạn</a:t>
            </a:r>
            <a:r>
              <a:rPr lang="en-US" sz="3600" b="1" kern="0" dirty="0" smtClean="0">
                <a:solidFill>
                  <a:schemeClr val="accent6">
                    <a:lumMod val="60000"/>
                    <a:lumOff val="4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1: </a:t>
            </a:r>
            <a:r>
              <a:rPr lang="en-US" sz="3600" b="1" kern="0" dirty="0" err="1" smtClean="0">
                <a:solidFill>
                  <a:schemeClr val="accent6">
                    <a:lumMod val="60000"/>
                    <a:lumOff val="4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Nhận</a:t>
            </a:r>
            <a:r>
              <a:rPr lang="en-US" sz="3600" b="1" kern="0" dirty="0" smtClean="0">
                <a:solidFill>
                  <a:schemeClr val="accent6">
                    <a:lumMod val="60000"/>
                    <a:lumOff val="4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600" b="1" kern="0" dirty="0" err="1" smtClean="0">
                <a:solidFill>
                  <a:schemeClr val="accent6">
                    <a:lumMod val="60000"/>
                    <a:lumOff val="4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biết</a:t>
            </a:r>
            <a:r>
              <a:rPr lang="en-US" sz="3600" b="1" kern="0" dirty="0" smtClean="0">
                <a:solidFill>
                  <a:schemeClr val="accent6">
                    <a:lumMod val="60000"/>
                    <a:lumOff val="4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600" b="1" kern="0" dirty="0" err="1" smtClean="0">
                <a:solidFill>
                  <a:schemeClr val="accent6">
                    <a:lumMod val="60000"/>
                    <a:lumOff val="4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tiền</a:t>
            </a:r>
            <a:endParaRPr lang="en-US" sz="3600" b="1" kern="0" dirty="0" smtClean="0">
              <a:solidFill>
                <a:schemeClr val="accent6">
                  <a:lumMod val="60000"/>
                  <a:lumOff val="40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  <a:sym typeface="Arial"/>
            </a:endParaRPr>
          </a:p>
          <a:p>
            <a:pPr defTabSz="1219170">
              <a:buClr>
                <a:srgbClr val="000000"/>
              </a:buClr>
            </a:pPr>
            <a:r>
              <a:rPr lang="en-US" sz="3600" b="1" kern="0" dirty="0" err="1" smtClean="0">
                <a:solidFill>
                  <a:schemeClr val="accent5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Giai</a:t>
            </a:r>
            <a:r>
              <a:rPr lang="en-US" sz="3600" b="1" kern="0" dirty="0" smtClean="0">
                <a:solidFill>
                  <a:schemeClr val="accent5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600" b="1" kern="0" dirty="0" err="1" smtClean="0">
                <a:solidFill>
                  <a:schemeClr val="accent5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đoạn</a:t>
            </a:r>
            <a:r>
              <a:rPr lang="en-US" sz="3600" b="1" kern="0" dirty="0" smtClean="0">
                <a:solidFill>
                  <a:schemeClr val="accent5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2: </a:t>
            </a:r>
            <a:r>
              <a:rPr lang="en-US" sz="3600" b="1" kern="0" dirty="0" err="1" smtClean="0">
                <a:solidFill>
                  <a:schemeClr val="accent5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Kĩ</a:t>
            </a:r>
            <a:r>
              <a:rPr lang="en-US" sz="3600" b="1" kern="0" dirty="0" smtClean="0">
                <a:solidFill>
                  <a:schemeClr val="accent5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600" b="1" kern="0" dirty="0" err="1" smtClean="0">
                <a:solidFill>
                  <a:schemeClr val="accent5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năng</a:t>
            </a:r>
            <a:r>
              <a:rPr lang="en-US" sz="3600" b="1" kern="0" dirty="0" smtClean="0">
                <a:solidFill>
                  <a:schemeClr val="accent5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600" b="1" kern="0" dirty="0" err="1" smtClean="0">
                <a:solidFill>
                  <a:schemeClr val="accent5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cầm</a:t>
            </a:r>
            <a:r>
              <a:rPr lang="en-US" sz="3600" b="1" kern="0" dirty="0" smtClean="0">
                <a:solidFill>
                  <a:schemeClr val="accent5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600" b="1" kern="0" dirty="0" err="1" smtClean="0">
                <a:solidFill>
                  <a:schemeClr val="accent5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tiền</a:t>
            </a:r>
            <a:endParaRPr lang="en-US" sz="3600" b="1" kern="0" dirty="0" smtClean="0">
              <a:solidFill>
                <a:schemeClr val="accent5">
                  <a:lumMod val="7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  <a:sym typeface="Arial"/>
            </a:endParaRPr>
          </a:p>
          <a:p>
            <a:pPr defTabSz="1219170">
              <a:buClr>
                <a:srgbClr val="000000"/>
              </a:buClr>
            </a:pPr>
            <a:r>
              <a:rPr lang="en-US" sz="3600" b="1" kern="0" dirty="0" err="1" smtClean="0">
                <a:solidFill>
                  <a:schemeClr val="tx2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Giai</a:t>
            </a:r>
            <a:r>
              <a:rPr lang="en-US" sz="3600" b="1" kern="0" dirty="0" smtClean="0">
                <a:solidFill>
                  <a:schemeClr val="tx2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600" b="1" kern="0" dirty="0" err="1" smtClean="0">
                <a:solidFill>
                  <a:schemeClr val="tx2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đoạn</a:t>
            </a:r>
            <a:r>
              <a:rPr lang="en-US" sz="3600" b="1" kern="0" dirty="0" smtClean="0">
                <a:solidFill>
                  <a:schemeClr val="tx2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3: </a:t>
            </a:r>
            <a:r>
              <a:rPr lang="en-US" sz="3600" b="1" kern="0" dirty="0" err="1" smtClean="0">
                <a:solidFill>
                  <a:schemeClr val="tx2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Kĩ</a:t>
            </a:r>
            <a:r>
              <a:rPr lang="en-US" sz="3600" b="1" kern="0" dirty="0" smtClean="0">
                <a:solidFill>
                  <a:schemeClr val="tx2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600" b="1" kern="0" dirty="0" err="1" smtClean="0">
                <a:solidFill>
                  <a:schemeClr val="tx2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năng</a:t>
            </a:r>
            <a:r>
              <a:rPr lang="en-US" sz="3600" b="1" kern="0" dirty="0" smtClean="0">
                <a:solidFill>
                  <a:schemeClr val="tx2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600" b="1" kern="0" dirty="0" err="1" smtClean="0">
                <a:solidFill>
                  <a:schemeClr val="tx2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kiếm</a:t>
            </a:r>
            <a:r>
              <a:rPr lang="en-US" sz="3600" b="1" kern="0" dirty="0" smtClean="0">
                <a:solidFill>
                  <a:schemeClr val="tx2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600" b="1" kern="0" dirty="0" err="1" smtClean="0">
                <a:solidFill>
                  <a:schemeClr val="tx2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tiền</a:t>
            </a:r>
            <a:endParaRPr lang="en-US" sz="3600" b="1" kern="0" dirty="0" smtClean="0">
              <a:solidFill>
                <a:schemeClr val="tx2"/>
              </a:solidFill>
              <a:latin typeface="Times New Roman" panose="02020603050405020304" pitchFamily="18" charset="0"/>
              <a:cs typeface="Times New Roman" panose="02020603050405020304" pitchFamily="18" charset="0"/>
              <a:sym typeface="Arial"/>
            </a:endParaRPr>
          </a:p>
          <a:p>
            <a:pPr defTabSz="1219170">
              <a:buClr>
                <a:srgbClr val="000000"/>
              </a:buClr>
            </a:pPr>
            <a:r>
              <a:rPr lang="en-US" sz="3600" b="1" kern="0" dirty="0" err="1" smtClean="0">
                <a:solidFill>
                  <a:srgbClr val="92D05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Giai</a:t>
            </a:r>
            <a:r>
              <a:rPr lang="en-US" sz="3600" b="1" kern="0" dirty="0" smtClean="0">
                <a:solidFill>
                  <a:srgbClr val="92D05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600" b="1" kern="0" dirty="0" err="1" smtClean="0">
                <a:solidFill>
                  <a:srgbClr val="92D05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đoạn</a:t>
            </a:r>
            <a:r>
              <a:rPr lang="en-US" sz="3600" b="1" kern="0" dirty="0">
                <a:solidFill>
                  <a:srgbClr val="92D05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600" b="1" kern="0" dirty="0" smtClean="0">
                <a:solidFill>
                  <a:srgbClr val="92D05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4: </a:t>
            </a:r>
            <a:r>
              <a:rPr lang="en-US" sz="3600" b="1" kern="0" dirty="0" err="1" smtClean="0">
                <a:solidFill>
                  <a:srgbClr val="92D05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Kĩ</a:t>
            </a:r>
            <a:r>
              <a:rPr lang="en-US" sz="3600" b="1" kern="0" dirty="0" smtClean="0">
                <a:solidFill>
                  <a:srgbClr val="92D05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600" b="1" kern="0" dirty="0" err="1" smtClean="0">
                <a:solidFill>
                  <a:srgbClr val="92D05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năng</a:t>
            </a:r>
            <a:r>
              <a:rPr lang="en-US" sz="3600" b="1" kern="0" dirty="0" smtClean="0">
                <a:solidFill>
                  <a:srgbClr val="92D05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600" b="1" kern="0" dirty="0" err="1" smtClean="0">
                <a:solidFill>
                  <a:srgbClr val="92D05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quản</a:t>
            </a:r>
            <a:r>
              <a:rPr lang="en-US" sz="3600" b="1" kern="0" dirty="0" smtClean="0">
                <a:solidFill>
                  <a:srgbClr val="92D05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600" b="1" kern="0" dirty="0" err="1" smtClean="0">
                <a:solidFill>
                  <a:srgbClr val="92D05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lí</a:t>
            </a:r>
            <a:r>
              <a:rPr lang="en-US" sz="3600" b="1" kern="0" dirty="0" smtClean="0">
                <a:solidFill>
                  <a:srgbClr val="92D05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600" b="1" kern="0" dirty="0" err="1" smtClean="0">
                <a:solidFill>
                  <a:srgbClr val="92D05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tài</a:t>
            </a:r>
            <a:r>
              <a:rPr lang="en-US" sz="3600" b="1" kern="0" dirty="0" smtClean="0">
                <a:solidFill>
                  <a:srgbClr val="92D05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600" b="1" kern="0" dirty="0" err="1" smtClean="0">
                <a:solidFill>
                  <a:srgbClr val="92D05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chính</a:t>
            </a:r>
            <a:endParaRPr lang="en-US" sz="3600" b="1" kern="0" dirty="0">
              <a:solidFill>
                <a:srgbClr val="92D050"/>
              </a:solidFill>
              <a:latin typeface="Times New Roman" panose="02020603050405020304" pitchFamily="18" charset="0"/>
              <a:cs typeface="Times New Roman" panose="02020603050405020304" pitchFamily="18" charset="0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9569256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1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7" dur="2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Thảo</a:t>
            </a:r>
            <a:r>
              <a:rPr lang="en-US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luận</a:t>
            </a:r>
            <a:r>
              <a:rPr lang="en-US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nhóm</a:t>
            </a:r>
            <a:r>
              <a:rPr lang="en-US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đôi</a:t>
            </a:r>
            <a:endParaRPr lang="en-US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2050" name="Picture 2" descr="Bài giảng điện tử công dân 7 kết nối tri thức bài 8: Quản lí tiền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6067" t="37603" r="14959" b="13577"/>
          <a:stretch/>
        </p:blipFill>
        <p:spPr bwMode="auto">
          <a:xfrm>
            <a:off x="142726" y="3657600"/>
            <a:ext cx="12049273" cy="32004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5" name="Subtitle 2"/>
          <p:cNvSpPr txBox="1">
            <a:spLocks/>
          </p:cNvSpPr>
          <p:nvPr/>
        </p:nvSpPr>
        <p:spPr>
          <a:xfrm>
            <a:off x="1439762" y="47812"/>
            <a:ext cx="9312409" cy="59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429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Dosis"/>
              <a:buAutoNum type="arabicPeriod"/>
              <a:defRPr sz="1200" b="0" i="0" u="none" strike="noStrike" cap="none">
                <a:solidFill>
                  <a:srgbClr val="2F3C72"/>
                </a:solidFill>
                <a:latin typeface="Dosis"/>
                <a:ea typeface="Dosis"/>
                <a:cs typeface="Dosis"/>
                <a:sym typeface="Dosis"/>
              </a:defRPr>
            </a:lvl1pPr>
            <a:lvl2pPr marL="914400" marR="0" lvl="1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F3C72"/>
              </a:buClr>
              <a:buSzPts val="1400"/>
              <a:buFont typeface="Dosis"/>
              <a:buAutoNum type="alphaLcPeriod"/>
              <a:defRPr sz="1400" b="0" i="0" u="none" strike="noStrike" cap="none">
                <a:solidFill>
                  <a:srgbClr val="2F3C72"/>
                </a:solidFill>
                <a:latin typeface="Dosis"/>
                <a:ea typeface="Dosis"/>
                <a:cs typeface="Dosis"/>
                <a:sym typeface="Dosis"/>
              </a:defRPr>
            </a:lvl2pPr>
            <a:lvl3pPr marL="1371600" marR="0" lvl="2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F3C72"/>
              </a:buClr>
              <a:buSzPts val="1400"/>
              <a:buFont typeface="Dosis"/>
              <a:buAutoNum type="romanLcPeriod"/>
              <a:defRPr sz="1400" b="0" i="0" u="none" strike="noStrike" cap="none">
                <a:solidFill>
                  <a:srgbClr val="2F3C72"/>
                </a:solidFill>
                <a:latin typeface="Dosis"/>
                <a:ea typeface="Dosis"/>
                <a:cs typeface="Dosis"/>
                <a:sym typeface="Dosis"/>
              </a:defRPr>
            </a:lvl3pPr>
            <a:lvl4pPr marL="1828800" marR="0" lvl="3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F3C72"/>
              </a:buClr>
              <a:buSzPts val="1400"/>
              <a:buFont typeface="Dosis"/>
              <a:buAutoNum type="arabicPeriod"/>
              <a:defRPr sz="1400" b="0" i="0" u="none" strike="noStrike" cap="none">
                <a:solidFill>
                  <a:srgbClr val="2F3C72"/>
                </a:solidFill>
                <a:latin typeface="Dosis"/>
                <a:ea typeface="Dosis"/>
                <a:cs typeface="Dosis"/>
                <a:sym typeface="Dosis"/>
              </a:defRPr>
            </a:lvl4pPr>
            <a:lvl5pPr marL="2286000" marR="0" lvl="4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F3C72"/>
              </a:buClr>
              <a:buSzPts val="1400"/>
              <a:buFont typeface="Dosis"/>
              <a:buAutoNum type="alphaLcPeriod"/>
              <a:defRPr sz="1400" b="0" i="0" u="none" strike="noStrike" cap="none">
                <a:solidFill>
                  <a:srgbClr val="2F3C72"/>
                </a:solidFill>
                <a:latin typeface="Dosis"/>
                <a:ea typeface="Dosis"/>
                <a:cs typeface="Dosis"/>
                <a:sym typeface="Dosis"/>
              </a:defRPr>
            </a:lvl5pPr>
            <a:lvl6pPr marL="2743200" marR="0" lvl="5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F3C72"/>
              </a:buClr>
              <a:buSzPts val="1400"/>
              <a:buFont typeface="Dosis"/>
              <a:buAutoNum type="romanLcPeriod"/>
              <a:defRPr sz="1400" b="0" i="0" u="none" strike="noStrike" cap="none">
                <a:solidFill>
                  <a:srgbClr val="2F3C72"/>
                </a:solidFill>
                <a:latin typeface="Dosis"/>
                <a:ea typeface="Dosis"/>
                <a:cs typeface="Dosis"/>
                <a:sym typeface="Dosis"/>
              </a:defRPr>
            </a:lvl6pPr>
            <a:lvl7pPr marL="3200400" marR="0" lvl="6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F3C72"/>
              </a:buClr>
              <a:buSzPts val="1400"/>
              <a:buFont typeface="Dosis"/>
              <a:buAutoNum type="arabicPeriod"/>
              <a:defRPr sz="1400" b="0" i="0" u="none" strike="noStrike" cap="none">
                <a:solidFill>
                  <a:srgbClr val="2F3C72"/>
                </a:solidFill>
                <a:latin typeface="Dosis"/>
                <a:ea typeface="Dosis"/>
                <a:cs typeface="Dosis"/>
                <a:sym typeface="Dosis"/>
              </a:defRPr>
            </a:lvl7pPr>
            <a:lvl8pPr marL="3657600" marR="0" lvl="7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F3C72"/>
              </a:buClr>
              <a:buSzPts val="1400"/>
              <a:buFont typeface="Dosis"/>
              <a:buAutoNum type="alphaLcPeriod"/>
              <a:defRPr sz="1400" b="0" i="0" u="none" strike="noStrike" cap="none">
                <a:solidFill>
                  <a:srgbClr val="2F3C72"/>
                </a:solidFill>
                <a:latin typeface="Dosis"/>
                <a:ea typeface="Dosis"/>
                <a:cs typeface="Dosis"/>
                <a:sym typeface="Dosis"/>
              </a:defRPr>
            </a:lvl8pPr>
            <a:lvl9pPr marL="4114800" marR="0" lvl="8" indent="-3175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2F3C72"/>
              </a:buClr>
              <a:buSzPts val="1400"/>
              <a:buFont typeface="Dosis"/>
              <a:buAutoNum type="romanLcPeriod"/>
              <a:defRPr sz="1400" b="0" i="0" u="none" strike="noStrike" cap="none">
                <a:solidFill>
                  <a:srgbClr val="2F3C72"/>
                </a:solidFill>
                <a:latin typeface="Dosis"/>
                <a:ea typeface="Dosis"/>
                <a:cs typeface="Dosis"/>
                <a:sym typeface="Dosis"/>
              </a:defRPr>
            </a:lvl9pPr>
          </a:lstStyle>
          <a:p>
            <a:pPr marL="152396" indent="0" algn="ctr" defTabSz="1219170">
              <a:buClr>
                <a:srgbClr val="FFBE00"/>
              </a:buClr>
              <a:buNone/>
            </a:pPr>
            <a:r>
              <a:rPr lang="en-US" sz="3733" b="1" kern="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TRÒ</a:t>
            </a:r>
            <a:r>
              <a:rPr lang="en-US" sz="3733" b="1" kern="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733" b="1" kern="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CHƠI</a:t>
            </a:r>
            <a:r>
              <a:rPr lang="en-US" sz="3733" b="1" kern="0" dirty="0">
                <a:latin typeface="Times New Roman" panose="02020603050405020304" pitchFamily="18" charset="0"/>
                <a:cs typeface="Times New Roman" panose="02020603050405020304" pitchFamily="18" charset="0"/>
              </a:rPr>
              <a:t>: </a:t>
            </a:r>
            <a:r>
              <a:rPr lang="en-US" sz="3733" b="1" kern="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GIẢI</a:t>
            </a:r>
            <a:r>
              <a:rPr lang="en-US" sz="3733" b="1" kern="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733" b="1" kern="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BÀI</a:t>
            </a:r>
            <a:r>
              <a:rPr lang="en-US" sz="3733" b="1" kern="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733" b="1" kern="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TOÁN</a:t>
            </a:r>
            <a:r>
              <a:rPr lang="en-US" sz="3733" b="1" kern="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THU CHI</a:t>
            </a:r>
          </a:p>
        </p:txBody>
      </p:sp>
      <p:sp>
        <p:nvSpPr>
          <p:cNvPr id="4" name="Rectangle 3"/>
          <p:cNvSpPr/>
          <p:nvPr/>
        </p:nvSpPr>
        <p:spPr>
          <a:xfrm>
            <a:off x="950965" y="1768439"/>
            <a:ext cx="10290000" cy="206229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defTabSz="1219170">
              <a:buClr>
                <a:srgbClr val="000000"/>
              </a:buClr>
            </a:pPr>
            <a:r>
              <a:rPr lang="en-US" sz="4267" kern="0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Giả</a:t>
            </a:r>
            <a:r>
              <a:rPr lang="en-US" sz="4267" kern="0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4267" kern="0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định</a:t>
            </a:r>
            <a:r>
              <a:rPr lang="en-US" sz="4267" kern="0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, </a:t>
            </a:r>
            <a:r>
              <a:rPr lang="en-US" sz="4267" kern="0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em</a:t>
            </a:r>
            <a:r>
              <a:rPr lang="en-US" sz="4267" kern="0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4267" kern="0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có</a:t>
            </a:r>
            <a:r>
              <a:rPr lang="en-US" sz="4267" kern="0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1 </a:t>
            </a:r>
            <a:r>
              <a:rPr lang="en-US" sz="4267" kern="0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triệu</a:t>
            </a:r>
            <a:r>
              <a:rPr lang="en-US" sz="4267" kern="0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4267" kern="0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đồng</a:t>
            </a:r>
            <a:r>
              <a:rPr lang="en-US" sz="4267" kern="0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. </a:t>
            </a:r>
            <a:r>
              <a:rPr lang="en-US" sz="4267" kern="0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Hãy</a:t>
            </a:r>
            <a:r>
              <a:rPr lang="en-US" sz="4267" kern="0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4267" kern="0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chọn</a:t>
            </a:r>
            <a:r>
              <a:rPr lang="en-US" sz="4267" kern="0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4267" kern="0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mua</a:t>
            </a:r>
            <a:r>
              <a:rPr lang="en-US" sz="4267" kern="0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4267" kern="0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một</a:t>
            </a:r>
            <a:r>
              <a:rPr lang="en-US" sz="4267" kern="0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4267" kern="0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trong</a:t>
            </a:r>
            <a:r>
              <a:rPr lang="en-US" sz="4267" kern="0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4267" kern="0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số</a:t>
            </a:r>
            <a:r>
              <a:rPr lang="en-US" sz="4267" kern="0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4267" kern="0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các</a:t>
            </a:r>
            <a:r>
              <a:rPr lang="en-US" sz="4267" kern="0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4267" kern="0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món</a:t>
            </a:r>
            <a:r>
              <a:rPr lang="en-US" sz="4267" kern="0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4267" kern="0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đồ</a:t>
            </a:r>
            <a:r>
              <a:rPr lang="en-US" sz="4267" kern="0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4267" kern="0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sau</a:t>
            </a:r>
            <a:r>
              <a:rPr lang="en-US" sz="4267" kern="0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4267" kern="0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và</a:t>
            </a:r>
            <a:r>
              <a:rPr lang="en-US" sz="4267" kern="0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4267" kern="0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giải</a:t>
            </a:r>
            <a:r>
              <a:rPr lang="en-US" sz="4267" kern="0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4267" kern="0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thích</a:t>
            </a:r>
            <a:r>
              <a:rPr lang="en-US" sz="4267" kern="0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4267" kern="0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lí</a:t>
            </a:r>
            <a:r>
              <a:rPr lang="en-US" sz="4267" kern="0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do?</a:t>
            </a:r>
            <a:endParaRPr lang="en-US" sz="4267" kern="0" dirty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50642141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4" descr="Cute happy money wallet with speech bubble Vector Image">
            <a:extLst>
              <a:ext uri="{FF2B5EF4-FFF2-40B4-BE49-F238E27FC236}">
                <a16:creationId xmlns:a16="http://schemas.microsoft.com/office/drawing/2014/main" id="{22371117-B1C4-94E6-62F2-13C0B0E6F5E2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 cstate="email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0" b="100000" l="7841" r="89817">
                        <a14:foregroundMark x1="68432" y1="41547" x2="79532" y2="79676"/>
                        <a14:foregroundMark x1="79532" y1="79676" x2="79939" y2="82374"/>
                        <a14:foregroundMark x1="67006" y1="35432" x2="84623" y2="37410"/>
                        <a14:foregroundMark x1="84623" y1="37410" x2="85031" y2="37770"/>
                        <a14:foregroundMark x1="66904" y1="61331" x2="65275" y2="76259"/>
                        <a14:foregroundMark x1="87984" y1="56835" x2="87067" y2="74460"/>
                        <a14:foregroundMark x1="69654" y1="92086" x2="69145" y2="93165"/>
                        <a14:foregroundMark x1="89409" y1="85612" x2="89409" y2="87950"/>
                        <a14:foregroundMark x1="88086" y1="78597" x2="86965" y2="82374"/>
                        <a14:foregroundMark x1="7943" y1="31475" x2="7841" y2="42086"/>
                        <a14:foregroundMark x1="60387" y1="50540" x2="59572" y2="57374"/>
                        <a14:foregroundMark x1="74745" y1="92266" x2="74745" y2="92266"/>
                      </a14:backgroundRemoval>
                    </a14:imgEffect>
                    <a14:imgEffect>
                      <a14:saturation sat="2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rcRect r="-1876"/>
          <a:stretch/>
        </p:blipFill>
        <p:spPr bwMode="auto">
          <a:xfrm rot="21403995" flipH="1">
            <a:off x="-575072" y="2155973"/>
            <a:ext cx="10549343" cy="472139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E887ADC5-A2CA-CD77-5F0E-87A0023627C0}"/>
              </a:ext>
            </a:extLst>
          </p:cNvPr>
          <p:cNvSpPr txBox="1"/>
          <p:nvPr/>
        </p:nvSpPr>
        <p:spPr>
          <a:xfrm>
            <a:off x="4699599" y="2811717"/>
            <a:ext cx="4182229" cy="107721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sz="32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Nếu</a:t>
            </a:r>
            <a:r>
              <a:rPr lang="en-US" sz="32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có</a:t>
            </a:r>
            <a:r>
              <a:rPr lang="en-US" sz="32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một</a:t>
            </a:r>
            <a:r>
              <a:rPr lang="en-US" sz="32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khoản</a:t>
            </a:r>
            <a:r>
              <a:rPr lang="en-US" sz="32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tiết</a:t>
            </a:r>
            <a:r>
              <a:rPr lang="en-US" sz="32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kiệm</a:t>
            </a:r>
            <a:r>
              <a:rPr lang="en-US" sz="32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32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mình</a:t>
            </a:r>
            <a:r>
              <a:rPr lang="en-US" sz="32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sẽ</a:t>
            </a:r>
            <a:r>
              <a:rPr lang="en-US" sz="32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…</a:t>
            </a:r>
          </a:p>
        </p:txBody>
      </p:sp>
    </p:spTree>
    <p:extLst>
      <p:ext uri="{BB962C8B-B14F-4D97-AF65-F5344CB8AC3E}">
        <p14:creationId xmlns:p14="http://schemas.microsoft.com/office/powerpoint/2010/main" val="2608949624"/>
      </p:ext>
    </p:extLst>
  </p:cSld>
  <p:clrMapOvr>
    <a:masterClrMapping/>
  </p:clrMapOvr>
  <p:transition spd="slow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1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7" dur="2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US" dirty="0"/>
          </a:p>
        </p:txBody>
      </p:sp>
      <p:pic>
        <p:nvPicPr>
          <p:cNvPr id="3074" name="Picture 2" descr="Bài giảng điện tử công dân 7 kết nối tri thức bài 8: Quản lí tiền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05166369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able 2"/>
          <p:cNvGraphicFramePr>
            <a:graphicFrameLocks noGrp="1"/>
          </p:cNvGraphicFramePr>
          <p:nvPr>
            <p:extLst/>
          </p:nvPr>
        </p:nvGraphicFramePr>
        <p:xfrm>
          <a:off x="1735083" y="1163781"/>
          <a:ext cx="8766664" cy="4354435"/>
        </p:xfrm>
        <a:graphic>
          <a:graphicData uri="http://schemas.openxmlformats.org/drawingml/2006/table">
            <a:tbl>
              <a:tblPr/>
              <a:tblGrid>
                <a:gridCol w="618057">
                  <a:extLst>
                    <a:ext uri="{9D8B030D-6E8A-4147-A177-3AD203B41FA5}">
                      <a16:colId xmlns:a16="http://schemas.microsoft.com/office/drawing/2014/main" val="2592079165"/>
                    </a:ext>
                  </a:extLst>
                </a:gridCol>
                <a:gridCol w="3192241">
                  <a:extLst>
                    <a:ext uri="{9D8B030D-6E8A-4147-A177-3AD203B41FA5}">
                      <a16:colId xmlns:a16="http://schemas.microsoft.com/office/drawing/2014/main" val="1800596713"/>
                    </a:ext>
                  </a:extLst>
                </a:gridCol>
                <a:gridCol w="2684219">
                  <a:extLst>
                    <a:ext uri="{9D8B030D-6E8A-4147-A177-3AD203B41FA5}">
                      <a16:colId xmlns:a16="http://schemas.microsoft.com/office/drawing/2014/main" val="1280889359"/>
                    </a:ext>
                  </a:extLst>
                </a:gridCol>
                <a:gridCol w="2272147">
                  <a:extLst>
                    <a:ext uri="{9D8B030D-6E8A-4147-A177-3AD203B41FA5}">
                      <a16:colId xmlns:a16="http://schemas.microsoft.com/office/drawing/2014/main" val="3354889416"/>
                    </a:ext>
                  </a:extLst>
                </a:gridCol>
              </a:tblGrid>
              <a:tr h="533400">
                <a:tc>
                  <a:txBody>
                    <a:bodyPr/>
                    <a:lstStyle/>
                    <a:p>
                      <a:pPr algn="ctr" fontAlgn="t"/>
                      <a:r>
                        <a:rPr lang="en-US" sz="2700" b="1" dirty="0" smtClean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TT</a:t>
                      </a:r>
                      <a:endParaRPr lang="en-US" sz="2700" b="1" dirty="0"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00" marR="63500" marT="63500" marB="6350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n-US" sz="2700" b="1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Những</a:t>
                      </a:r>
                      <a:r>
                        <a:rPr lang="en-US" sz="2700" b="1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700" b="1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thứ</a:t>
                      </a:r>
                      <a:r>
                        <a:rPr lang="en-US" sz="2700" b="1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700" b="1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cần</a:t>
                      </a:r>
                      <a:r>
                        <a:rPr lang="en-US" sz="2700" b="1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700" b="1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mua</a:t>
                      </a:r>
                      <a:endParaRPr lang="en-US" sz="2700" b="1" dirty="0"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00" marR="63500" marT="63500" marB="6350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n-US" sz="2700" b="1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Khoản</a:t>
                      </a:r>
                      <a:r>
                        <a:rPr lang="en-US" sz="2700" b="1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700" b="1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phát</a:t>
                      </a:r>
                      <a:r>
                        <a:rPr lang="en-US" sz="2700" b="1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700" b="1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sinh</a:t>
                      </a:r>
                      <a:endParaRPr lang="en-US" sz="2700" b="1" dirty="0"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00" marR="63500" marT="63500" marB="63500"/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en-US" sz="2700" b="1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Số</a:t>
                      </a:r>
                      <a:r>
                        <a:rPr lang="en-US" sz="2700" b="1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700" b="1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tiền</a:t>
                      </a:r>
                      <a:r>
                        <a:rPr lang="en-US" sz="2700" b="1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chi </a:t>
                      </a:r>
                      <a:r>
                        <a:rPr lang="en-US" sz="2700" b="1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trả</a:t>
                      </a:r>
                      <a:r>
                        <a:rPr lang="en-US" sz="2700" b="1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</a:p>
                  </a:txBody>
                  <a:tcPr marL="63500" marR="63500" marT="63500" marB="63500"/>
                </a:tc>
                <a:extLst>
                  <a:ext uri="{0D108BD9-81ED-4DB2-BD59-A6C34878D82A}">
                    <a16:rowId xmlns:a16="http://schemas.microsoft.com/office/drawing/2014/main" val="1169524851"/>
                  </a:ext>
                </a:extLst>
              </a:tr>
              <a:tr h="939800">
                <a:tc>
                  <a:txBody>
                    <a:bodyPr/>
                    <a:lstStyle/>
                    <a:p>
                      <a:pPr algn="ctr" fontAlgn="t"/>
                      <a:r>
                        <a:rPr lang="en-US" sz="2700" b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1.</a:t>
                      </a:r>
                    </a:p>
                  </a:txBody>
                  <a:tcPr marL="63500" marR="63500" marT="63500" marB="63500"/>
                </a:tc>
                <a:tc>
                  <a:txBody>
                    <a:bodyPr/>
                    <a:lstStyle/>
                    <a:p>
                      <a:pPr fontAlgn="t"/>
                      <a:r>
                        <a:rPr lang="en-US" sz="27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Bút</a:t>
                      </a:r>
                      <a:r>
                        <a:rPr lang="en-US" sz="27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, </a:t>
                      </a:r>
                      <a:r>
                        <a:rPr lang="en-US" sz="27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sách</a:t>
                      </a:r>
                      <a:r>
                        <a:rPr lang="en-US" sz="27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,...( </a:t>
                      </a:r>
                      <a:r>
                        <a:rPr lang="en-US" sz="27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đồ</a:t>
                      </a:r>
                      <a:r>
                        <a:rPr lang="en-US" sz="27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7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dùng</a:t>
                      </a:r>
                      <a:r>
                        <a:rPr lang="en-US" sz="27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7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học</a:t>
                      </a:r>
                      <a:r>
                        <a:rPr lang="en-US" sz="27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tập)</a:t>
                      </a:r>
                      <a:endParaRPr lang="en-US" sz="2700" b="0" dirty="0"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00" marR="63500" marT="63500" marB="63500"/>
                </a:tc>
                <a:tc>
                  <a:txBody>
                    <a:bodyPr/>
                    <a:lstStyle/>
                    <a:p>
                      <a:pPr fontAlgn="t"/>
                      <a:r>
                        <a:rPr lang="en-US" sz="27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US" sz="2700" b="0" dirty="0"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00" marR="63500" marT="63500" marB="63500"/>
                </a:tc>
                <a:tc>
                  <a:txBody>
                    <a:bodyPr/>
                    <a:lstStyle/>
                    <a:p>
                      <a:pPr fontAlgn="t"/>
                      <a:r>
                        <a:rPr lang="en-US" sz="270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200 000</a:t>
                      </a:r>
                    </a:p>
                    <a:p>
                      <a:pPr fontAlgn="t"/>
                      <a:r>
                        <a:rPr lang="en-US" sz="270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US" sz="2700" b="0"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00" marR="63500" marT="63500" marB="63500"/>
                </a:tc>
                <a:extLst>
                  <a:ext uri="{0D108BD9-81ED-4DB2-BD59-A6C34878D82A}">
                    <a16:rowId xmlns:a16="http://schemas.microsoft.com/office/drawing/2014/main" val="2052849026"/>
                  </a:ext>
                </a:extLst>
              </a:tr>
              <a:tr h="839075">
                <a:tc>
                  <a:txBody>
                    <a:bodyPr/>
                    <a:lstStyle/>
                    <a:p>
                      <a:pPr algn="ctr" fontAlgn="t"/>
                      <a:r>
                        <a:rPr lang="en-US" sz="2700" b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2.</a:t>
                      </a:r>
                    </a:p>
                  </a:txBody>
                  <a:tcPr marL="63500" marR="63500" marT="63500" marB="63500"/>
                </a:tc>
                <a:tc>
                  <a:txBody>
                    <a:bodyPr/>
                    <a:lstStyle/>
                    <a:p>
                      <a:pPr fontAlgn="t"/>
                      <a:r>
                        <a:rPr lang="en-US" sz="270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Quần, áo</a:t>
                      </a:r>
                      <a:endParaRPr lang="en-US" sz="2700" b="0"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00" marR="63500" marT="63500" marB="63500"/>
                </a:tc>
                <a:tc>
                  <a:txBody>
                    <a:bodyPr/>
                    <a:lstStyle/>
                    <a:p>
                      <a:pPr fontAlgn="t"/>
                      <a:r>
                        <a:rPr lang="en-US" sz="270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US" sz="2700" b="0"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00" marR="63500" marT="63500" marB="63500"/>
                </a:tc>
                <a:tc>
                  <a:txBody>
                    <a:bodyPr/>
                    <a:lstStyle/>
                    <a:p>
                      <a:pPr fontAlgn="t"/>
                      <a:r>
                        <a:rPr lang="en-US" sz="27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100 </a:t>
                      </a:r>
                      <a:r>
                        <a:rPr lang="en-US" sz="2700" dirty="0" smtClean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000</a:t>
                      </a:r>
                      <a:endParaRPr lang="en-US" sz="2700" dirty="0"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00" marR="63500" marT="63500" marB="63500"/>
                </a:tc>
                <a:extLst>
                  <a:ext uri="{0D108BD9-81ED-4DB2-BD59-A6C34878D82A}">
                    <a16:rowId xmlns:a16="http://schemas.microsoft.com/office/drawing/2014/main" val="614841831"/>
                  </a:ext>
                </a:extLst>
              </a:tr>
              <a:tr h="533400">
                <a:tc>
                  <a:txBody>
                    <a:bodyPr/>
                    <a:lstStyle/>
                    <a:p>
                      <a:pPr algn="ctr" fontAlgn="t"/>
                      <a:r>
                        <a:rPr lang="en-US" sz="2700" b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3.</a:t>
                      </a:r>
                    </a:p>
                  </a:txBody>
                  <a:tcPr marL="63500" marR="63500" marT="63500" marB="63500"/>
                </a:tc>
                <a:tc>
                  <a:txBody>
                    <a:bodyPr/>
                    <a:lstStyle/>
                    <a:p>
                      <a:pPr fontAlgn="t"/>
                      <a:r>
                        <a:rPr lang="en-US" sz="27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Giày</a:t>
                      </a:r>
                      <a:r>
                        <a:rPr lang="en-US" sz="27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7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dép</a:t>
                      </a:r>
                      <a:endParaRPr lang="en-US" sz="2700" b="0" dirty="0"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00" marR="63500" marT="63500" marB="63500"/>
                </a:tc>
                <a:tc>
                  <a:txBody>
                    <a:bodyPr/>
                    <a:lstStyle/>
                    <a:p>
                      <a:pPr fontAlgn="t"/>
                      <a:r>
                        <a:rPr lang="en-US" sz="27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US" sz="2700" b="0" dirty="0"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00" marR="63500" marT="63500" marB="63500"/>
                </a:tc>
                <a:tc>
                  <a:txBody>
                    <a:bodyPr/>
                    <a:lstStyle/>
                    <a:p>
                      <a:pPr fontAlgn="t"/>
                      <a:r>
                        <a:rPr lang="en-US" sz="27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150 </a:t>
                      </a:r>
                      <a:r>
                        <a:rPr lang="en-US" sz="2700" dirty="0" smtClean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000</a:t>
                      </a:r>
                      <a:endParaRPr lang="en-US" sz="2700" dirty="0"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00" marR="63500" marT="63500" marB="63500"/>
                </a:tc>
                <a:extLst>
                  <a:ext uri="{0D108BD9-81ED-4DB2-BD59-A6C34878D82A}">
                    <a16:rowId xmlns:a16="http://schemas.microsoft.com/office/drawing/2014/main" val="1272318713"/>
                  </a:ext>
                </a:extLst>
              </a:tr>
              <a:tr h="939800">
                <a:tc>
                  <a:txBody>
                    <a:bodyPr/>
                    <a:lstStyle/>
                    <a:p>
                      <a:pPr algn="ctr" fontAlgn="t"/>
                      <a:r>
                        <a:rPr lang="en-US" sz="2700" b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4.</a:t>
                      </a:r>
                    </a:p>
                  </a:txBody>
                  <a:tcPr marL="63500" marR="63500" marT="63500" marB="63500"/>
                </a:tc>
                <a:tc>
                  <a:txBody>
                    <a:bodyPr/>
                    <a:lstStyle/>
                    <a:p>
                      <a:pPr fontAlgn="t"/>
                      <a:r>
                        <a:rPr lang="en-US" sz="270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US" sz="2700" b="0"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00" marR="63500" marT="63500" marB="63500"/>
                </a:tc>
                <a:tc>
                  <a:txBody>
                    <a:bodyPr/>
                    <a:lstStyle/>
                    <a:p>
                      <a:pPr fontAlgn="t"/>
                      <a:r>
                        <a:rPr lang="en-US" sz="270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Đi ăn với bạn bè, ăn vặt, xe hỏng,...</a:t>
                      </a:r>
                      <a:endParaRPr lang="en-US" sz="2700" b="0"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00" marR="63500" marT="63500" marB="63500"/>
                </a:tc>
                <a:tc>
                  <a:txBody>
                    <a:bodyPr/>
                    <a:lstStyle/>
                    <a:p>
                      <a:pPr fontAlgn="t"/>
                      <a:r>
                        <a:rPr lang="en-US" sz="270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250 000</a:t>
                      </a:r>
                    </a:p>
                    <a:p>
                      <a:pPr fontAlgn="t"/>
                      <a:r>
                        <a:rPr lang="en-US" sz="270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US" sz="2700" b="0"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00" marR="63500" marT="63500" marB="63500"/>
                </a:tc>
                <a:extLst>
                  <a:ext uri="{0D108BD9-81ED-4DB2-BD59-A6C34878D82A}">
                    <a16:rowId xmlns:a16="http://schemas.microsoft.com/office/drawing/2014/main" val="3410005165"/>
                  </a:ext>
                </a:extLst>
              </a:tr>
              <a:tr h="533400">
                <a:tc>
                  <a:txBody>
                    <a:bodyPr/>
                    <a:lstStyle/>
                    <a:p>
                      <a:pPr algn="ctr" fontAlgn="t"/>
                      <a:r>
                        <a:rPr lang="en-US" sz="2700" b="1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5</a:t>
                      </a:r>
                    </a:p>
                  </a:txBody>
                  <a:tcPr marL="63500" marR="63500" marT="63500" marB="63500"/>
                </a:tc>
                <a:tc gridSpan="2">
                  <a:txBody>
                    <a:bodyPr/>
                    <a:lstStyle/>
                    <a:p>
                      <a:pPr fontAlgn="t"/>
                      <a:r>
                        <a:rPr lang="en-US" sz="270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Tiết kiệm</a:t>
                      </a:r>
                      <a:endParaRPr lang="en-US" sz="2700" b="0"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00" marR="63500" marT="63500" marB="63500"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fontAlgn="t"/>
                      <a:r>
                        <a:rPr lang="en-US" sz="27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300 000</a:t>
                      </a:r>
                      <a:endParaRPr lang="en-US" sz="2700" b="0" dirty="0"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3500" marR="63500" marT="63500" marB="63500"/>
                </a:tc>
                <a:extLst>
                  <a:ext uri="{0D108BD9-81ED-4DB2-BD59-A6C34878D82A}">
                    <a16:rowId xmlns:a16="http://schemas.microsoft.com/office/drawing/2014/main" val="1949823996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29709094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tle 7"/>
          <p:cNvSpPr>
            <a:spLocks noGrp="1"/>
          </p:cNvSpPr>
          <p:nvPr>
            <p:ph type="title" idx="6"/>
          </p:nvPr>
        </p:nvSpPr>
        <p:spPr>
          <a:xfrm>
            <a:off x="959633" y="3500058"/>
            <a:ext cx="3115200" cy="1804857"/>
          </a:xfrm>
        </p:spPr>
        <p:txBody>
          <a:bodyPr/>
          <a:lstStyle/>
          <a:p>
            <a:r>
              <a:rPr lang="en-US" dirty="0" err="1" smtClean="0"/>
              <a:t>Sản</a:t>
            </a:r>
            <a:r>
              <a:rPr lang="en-US" dirty="0" smtClean="0"/>
              <a:t> </a:t>
            </a:r>
            <a:r>
              <a:rPr lang="en-US" dirty="0" err="1" smtClean="0"/>
              <a:t>phẩm</a:t>
            </a:r>
            <a:r>
              <a:rPr lang="en-US" dirty="0" smtClean="0"/>
              <a:t> </a:t>
            </a:r>
            <a:r>
              <a:rPr lang="en-US" dirty="0" err="1" smtClean="0"/>
              <a:t>cần</a:t>
            </a:r>
            <a:r>
              <a:rPr lang="en-US" dirty="0" smtClean="0"/>
              <a:t> </a:t>
            </a:r>
            <a:r>
              <a:rPr lang="en-US" dirty="0" err="1" smtClean="0"/>
              <a:t>mua</a:t>
            </a:r>
            <a:r>
              <a:rPr lang="en-US" dirty="0" smtClean="0"/>
              <a:t> </a:t>
            </a:r>
            <a:r>
              <a:rPr lang="en-US" dirty="0" err="1" smtClean="0"/>
              <a:t>là</a:t>
            </a:r>
            <a:r>
              <a:rPr lang="en-US" dirty="0" smtClean="0"/>
              <a:t> </a:t>
            </a:r>
            <a:r>
              <a:rPr lang="en-US" dirty="0" err="1" smtClean="0"/>
              <a:t>những</a:t>
            </a:r>
            <a:r>
              <a:rPr lang="en-US" dirty="0" smtClean="0"/>
              <a:t> </a:t>
            </a:r>
            <a:r>
              <a:rPr lang="en-US" dirty="0" err="1" smtClean="0"/>
              <a:t>thứ</a:t>
            </a:r>
            <a:r>
              <a:rPr lang="en-US" dirty="0" smtClean="0"/>
              <a:t> </a:t>
            </a:r>
            <a:r>
              <a:rPr lang="en-US" dirty="0" err="1" smtClean="0"/>
              <a:t>không</a:t>
            </a:r>
            <a:r>
              <a:rPr lang="en-US" dirty="0" smtClean="0"/>
              <a:t> </a:t>
            </a:r>
            <a:r>
              <a:rPr lang="en-US" dirty="0" err="1" smtClean="0"/>
              <a:t>thể</a:t>
            </a:r>
            <a:r>
              <a:rPr lang="en-US" dirty="0" smtClean="0"/>
              <a:t> </a:t>
            </a:r>
            <a:r>
              <a:rPr lang="en-US" dirty="0" err="1" smtClean="0"/>
              <a:t>thiếu</a:t>
            </a:r>
            <a:endParaRPr lang="en-US" dirty="0"/>
          </a:p>
        </p:txBody>
      </p:sp>
      <p:sp>
        <p:nvSpPr>
          <p:cNvPr id="9" name="Title 8"/>
          <p:cNvSpPr>
            <a:spLocks noGrp="1"/>
          </p:cNvSpPr>
          <p:nvPr>
            <p:ph type="title" idx="7"/>
          </p:nvPr>
        </p:nvSpPr>
        <p:spPr>
          <a:xfrm>
            <a:off x="8116767" y="3500059"/>
            <a:ext cx="3115200" cy="2530792"/>
          </a:xfrm>
        </p:spPr>
        <p:txBody>
          <a:bodyPr/>
          <a:lstStyle/>
          <a:p>
            <a:r>
              <a:rPr lang="en-US" dirty="0" err="1" smtClean="0"/>
              <a:t>Nguyên</a:t>
            </a:r>
            <a:r>
              <a:rPr lang="en-US" dirty="0" smtClean="0"/>
              <a:t> </a:t>
            </a:r>
            <a:r>
              <a:rPr lang="en-US" dirty="0" err="1" smtClean="0"/>
              <a:t>tắc</a:t>
            </a:r>
            <a:r>
              <a:rPr lang="en-US" dirty="0" smtClean="0"/>
              <a:t>:</a:t>
            </a:r>
            <a:br>
              <a:rPr lang="en-US" dirty="0" smtClean="0"/>
            </a:br>
            <a:r>
              <a:rPr lang="en-US" dirty="0" smtClean="0"/>
              <a:t>- </a:t>
            </a:r>
            <a:r>
              <a:rPr lang="en-US" dirty="0" err="1" smtClean="0"/>
              <a:t>Chỉ</a:t>
            </a:r>
            <a:r>
              <a:rPr lang="en-US" dirty="0" smtClean="0"/>
              <a:t> </a:t>
            </a:r>
            <a:r>
              <a:rPr lang="en-US" dirty="0" err="1" smtClean="0"/>
              <a:t>mua</a:t>
            </a:r>
            <a:r>
              <a:rPr lang="en-US" dirty="0" smtClean="0"/>
              <a:t> </a:t>
            </a:r>
            <a:r>
              <a:rPr lang="en-US" dirty="0" err="1" smtClean="0"/>
              <a:t>những</a:t>
            </a:r>
            <a:r>
              <a:rPr lang="en-US" dirty="0" smtClean="0"/>
              <a:t> </a:t>
            </a:r>
            <a:r>
              <a:rPr lang="en-US" dirty="0" err="1" smtClean="0"/>
              <a:t>thứ</a:t>
            </a:r>
            <a:r>
              <a:rPr lang="en-US" dirty="0" smtClean="0"/>
              <a:t> </a:t>
            </a:r>
            <a:r>
              <a:rPr lang="en-US" dirty="0" err="1" smtClean="0"/>
              <a:t>thật</a:t>
            </a:r>
            <a:r>
              <a:rPr lang="en-US" dirty="0" smtClean="0"/>
              <a:t> </a:t>
            </a:r>
            <a:r>
              <a:rPr lang="en-US" dirty="0" err="1" smtClean="0"/>
              <a:t>cần</a:t>
            </a:r>
            <a:r>
              <a:rPr lang="en-US" dirty="0" smtClean="0"/>
              <a:t> </a:t>
            </a:r>
            <a:r>
              <a:rPr lang="en-US" dirty="0" err="1" smtClean="0"/>
              <a:t>thiết</a:t>
            </a:r>
            <a:r>
              <a:rPr lang="en-US" dirty="0" smtClean="0"/>
              <a:t/>
            </a:r>
            <a:br>
              <a:rPr lang="en-US" dirty="0" smtClean="0"/>
            </a:br>
            <a:r>
              <a:rPr lang="en-US" dirty="0" smtClean="0"/>
              <a:t>- </a:t>
            </a:r>
            <a:r>
              <a:rPr lang="en-US" dirty="0" err="1" smtClean="0"/>
              <a:t>Luôn</a:t>
            </a:r>
            <a:r>
              <a:rPr lang="en-US" dirty="0" smtClean="0"/>
              <a:t> </a:t>
            </a:r>
            <a:r>
              <a:rPr lang="en-US" dirty="0" err="1" smtClean="0"/>
              <a:t>ưu</a:t>
            </a:r>
            <a:r>
              <a:rPr lang="en-US" dirty="0" smtClean="0"/>
              <a:t> </a:t>
            </a:r>
            <a:r>
              <a:rPr lang="en-US" dirty="0" err="1" smtClean="0"/>
              <a:t>tiên</a:t>
            </a:r>
            <a:r>
              <a:rPr lang="en-US" dirty="0" smtClean="0"/>
              <a:t> </a:t>
            </a:r>
            <a:r>
              <a:rPr lang="en-US" dirty="0" err="1" smtClean="0"/>
              <a:t>nhu</a:t>
            </a:r>
            <a:r>
              <a:rPr lang="en-US" dirty="0" smtClean="0"/>
              <a:t> </a:t>
            </a:r>
            <a:r>
              <a:rPr lang="en-US" dirty="0" err="1" smtClean="0"/>
              <a:t>cầu</a:t>
            </a:r>
            <a:r>
              <a:rPr lang="en-US" dirty="0" smtClean="0"/>
              <a:t> </a:t>
            </a:r>
            <a:r>
              <a:rPr lang="en-US" dirty="0" err="1" smtClean="0"/>
              <a:t>cần</a:t>
            </a:r>
            <a:r>
              <a:rPr lang="en-US" dirty="0" smtClean="0"/>
              <a:t> </a:t>
            </a:r>
            <a:r>
              <a:rPr lang="en-US" dirty="0" err="1" smtClean="0"/>
              <a:t>thiết</a:t>
            </a:r>
            <a:r>
              <a:rPr lang="en-US" dirty="0" smtClean="0"/>
              <a:t> </a:t>
            </a:r>
            <a:r>
              <a:rPr lang="en-US" dirty="0" err="1" smtClean="0"/>
              <a:t>trước</a:t>
            </a:r>
            <a:r>
              <a:rPr lang="en-US" dirty="0" smtClean="0"/>
              <a:t>.</a:t>
            </a:r>
            <a:endParaRPr lang="en-US" dirty="0"/>
          </a:p>
        </p:txBody>
      </p:sp>
      <p:sp>
        <p:nvSpPr>
          <p:cNvPr id="10" name="Title 9"/>
          <p:cNvSpPr>
            <a:spLocks noGrp="1"/>
          </p:cNvSpPr>
          <p:nvPr>
            <p:ph type="title" idx="8"/>
          </p:nvPr>
        </p:nvSpPr>
        <p:spPr>
          <a:xfrm>
            <a:off x="4538200" y="3500058"/>
            <a:ext cx="3115200" cy="2530793"/>
          </a:xfrm>
        </p:spPr>
        <p:txBody>
          <a:bodyPr/>
          <a:lstStyle/>
          <a:p>
            <a:r>
              <a:rPr lang="en-US" dirty="0" err="1" smtClean="0"/>
              <a:t>Những</a:t>
            </a:r>
            <a:r>
              <a:rPr lang="en-US" dirty="0" smtClean="0"/>
              <a:t> </a:t>
            </a:r>
            <a:r>
              <a:rPr lang="en-US" dirty="0" err="1" smtClean="0"/>
              <a:t>thứ</a:t>
            </a:r>
            <a:r>
              <a:rPr lang="en-US" dirty="0" smtClean="0"/>
              <a:t> </a:t>
            </a:r>
            <a:r>
              <a:rPr lang="en-US" dirty="0" err="1" smtClean="0"/>
              <a:t>muốn</a:t>
            </a:r>
            <a:r>
              <a:rPr lang="en-US" dirty="0" smtClean="0"/>
              <a:t> </a:t>
            </a:r>
            <a:r>
              <a:rPr lang="en-US" dirty="0" err="1" smtClean="0"/>
              <a:t>mua</a:t>
            </a:r>
            <a:r>
              <a:rPr lang="en-US" dirty="0" smtClean="0"/>
              <a:t> </a:t>
            </a:r>
            <a:r>
              <a:rPr lang="en-US" dirty="0" err="1" smtClean="0"/>
              <a:t>có</a:t>
            </a:r>
            <a:r>
              <a:rPr lang="en-US" dirty="0" smtClean="0"/>
              <a:t> </a:t>
            </a:r>
            <a:r>
              <a:rPr lang="en-US" dirty="0" err="1" smtClean="0"/>
              <a:t>thể</a:t>
            </a:r>
            <a:r>
              <a:rPr lang="en-US" dirty="0" smtClean="0"/>
              <a:t> </a:t>
            </a:r>
            <a:r>
              <a:rPr lang="en-US" dirty="0" err="1" smtClean="0"/>
              <a:t>rất</a:t>
            </a:r>
            <a:r>
              <a:rPr lang="en-US" dirty="0" smtClean="0"/>
              <a:t> </a:t>
            </a:r>
            <a:r>
              <a:rPr lang="en-US" dirty="0" err="1" smtClean="0"/>
              <a:t>đẹp</a:t>
            </a:r>
            <a:r>
              <a:rPr lang="en-US" dirty="0" smtClean="0"/>
              <a:t> </a:t>
            </a:r>
            <a:r>
              <a:rPr lang="en-US" dirty="0" err="1" smtClean="0"/>
              <a:t>những</a:t>
            </a:r>
            <a:r>
              <a:rPr lang="en-US" dirty="0" smtClean="0"/>
              <a:t> </a:t>
            </a:r>
            <a:r>
              <a:rPr lang="en-US" dirty="0" err="1" smtClean="0"/>
              <a:t>ko</a:t>
            </a:r>
            <a:r>
              <a:rPr lang="en-US" dirty="0" smtClean="0"/>
              <a:t> </a:t>
            </a:r>
            <a:r>
              <a:rPr lang="en-US" dirty="0" err="1" smtClean="0"/>
              <a:t>mua</a:t>
            </a:r>
            <a:r>
              <a:rPr lang="en-US" dirty="0" smtClean="0"/>
              <a:t> </a:t>
            </a:r>
            <a:r>
              <a:rPr lang="en-US" dirty="0" err="1" smtClean="0"/>
              <a:t>cũng</a:t>
            </a:r>
            <a:r>
              <a:rPr lang="en-US" dirty="0" smtClean="0"/>
              <a:t> </a:t>
            </a:r>
            <a:r>
              <a:rPr lang="en-US" dirty="0" err="1" smtClean="0"/>
              <a:t>ko</a:t>
            </a:r>
            <a:r>
              <a:rPr lang="en-US" dirty="0" smtClean="0"/>
              <a:t> </a:t>
            </a:r>
            <a:r>
              <a:rPr lang="en-US" dirty="0" err="1" smtClean="0"/>
              <a:t>ảnh</a:t>
            </a:r>
            <a:r>
              <a:rPr lang="en-US" dirty="0" smtClean="0"/>
              <a:t> </a:t>
            </a:r>
            <a:r>
              <a:rPr lang="en-US" dirty="0" err="1" smtClean="0"/>
              <a:t>hưởng</a:t>
            </a:r>
            <a:r>
              <a:rPr lang="en-US" dirty="0" smtClean="0"/>
              <a:t> </a:t>
            </a:r>
            <a:r>
              <a:rPr lang="en-US" dirty="0" err="1" smtClean="0"/>
              <a:t>gì</a:t>
            </a:r>
            <a:r>
              <a:rPr lang="en-US" dirty="0" smtClean="0"/>
              <a:t> </a:t>
            </a:r>
            <a:r>
              <a:rPr lang="en-US" dirty="0" err="1" smtClean="0"/>
              <a:t>đến</a:t>
            </a:r>
            <a:r>
              <a:rPr lang="en-US" dirty="0" smtClean="0"/>
              <a:t> </a:t>
            </a:r>
            <a:r>
              <a:rPr lang="en-US" dirty="0" err="1" smtClean="0"/>
              <a:t>cuộc</a:t>
            </a:r>
            <a:r>
              <a:rPr lang="en-US" dirty="0" smtClean="0"/>
              <a:t> </a:t>
            </a:r>
            <a:r>
              <a:rPr lang="en-US" dirty="0" err="1" smtClean="0"/>
              <a:t>sống</a:t>
            </a:r>
            <a:endParaRPr lang="en-US" dirty="0"/>
          </a:p>
        </p:txBody>
      </p:sp>
      <p:sp>
        <p:nvSpPr>
          <p:cNvPr id="11" name="Title 10"/>
          <p:cNvSpPr>
            <a:spLocks noGrp="1"/>
          </p:cNvSpPr>
          <p:nvPr>
            <p:ph type="title" idx="9"/>
          </p:nvPr>
        </p:nvSpPr>
        <p:spPr/>
        <p:txBody>
          <a:bodyPr/>
          <a:lstStyle/>
          <a:p>
            <a:r>
              <a:rPr lang="en-US" dirty="0" err="1" smtClean="0"/>
              <a:t>Lưu</a:t>
            </a:r>
            <a:r>
              <a:rPr lang="en-US" dirty="0" smtClean="0"/>
              <a:t> ý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00929600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9Slide.vn 2">
            <a:extLst>
              <a:ext uri="{FF2B5EF4-FFF2-40B4-BE49-F238E27FC236}">
                <a16:creationId xmlns:a16="http://schemas.microsoft.com/office/drawing/2014/main" id="{CE8CEB3B-03AF-991F-E565-12CE99ABF679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duotone>
              <a:schemeClr val="accent6">
                <a:shade val="45000"/>
                <a:satMod val="135000"/>
              </a:schemeClr>
              <a:prstClr val="white"/>
            </a:duotone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rightnessContrast bright="20000" contrast="-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99672" y="1688891"/>
            <a:ext cx="11384453" cy="5366480"/>
          </a:xfrm>
          <a:prstGeom prst="rect">
            <a:avLst/>
          </a:prstGeom>
        </p:spPr>
      </p:pic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6C393CDA-3905-3841-BBCC-EBFF07708536}"/>
              </a:ext>
            </a:extLst>
          </p:cNvPr>
          <p:cNvSpPr txBox="1">
            <a:spLocks/>
          </p:cNvSpPr>
          <p:nvPr/>
        </p:nvSpPr>
        <p:spPr>
          <a:xfrm>
            <a:off x="928084" y="580454"/>
            <a:ext cx="10313537" cy="1243807"/>
          </a:xfrm>
          <a:prstGeom prst="rect">
            <a:avLst/>
          </a:prstGeom>
        </p:spPr>
        <p:txBody>
          <a:bodyPr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defTabSz="1219170"/>
            <a:r>
              <a:rPr lang="en-US" sz="3200" b="1" kern="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Em</a:t>
            </a:r>
            <a:r>
              <a:rPr lang="en-US" sz="3200" b="1" kern="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kern="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hãy</a:t>
            </a:r>
            <a:r>
              <a:rPr lang="en-US" sz="3200" b="1" kern="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kern="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lập</a:t>
            </a:r>
            <a:r>
              <a:rPr lang="en-US" sz="3200" b="1" kern="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kern="0" dirty="0" err="1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kế</a:t>
            </a:r>
            <a:r>
              <a:rPr lang="en-US" sz="3200" b="1" kern="0" dirty="0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kern="0" dirty="0" err="1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hoạch</a:t>
            </a:r>
            <a:r>
              <a:rPr lang="en-US" sz="3200" b="1" kern="0" dirty="0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kern="0" dirty="0" err="1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quản</a:t>
            </a:r>
            <a:r>
              <a:rPr lang="en-US" sz="3200" b="1" kern="0" dirty="0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kern="0" dirty="0" err="1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lí</a:t>
            </a:r>
            <a:r>
              <a:rPr lang="en-US" sz="3200" b="1" kern="0" dirty="0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kern="0" dirty="0" err="1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tiền</a:t>
            </a:r>
            <a:r>
              <a:rPr lang="en-US" sz="3200" b="1" kern="0" dirty="0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kern="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US" sz="3200" b="1" kern="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kern="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em</a:t>
            </a:r>
            <a:r>
              <a:rPr lang="en-US" sz="3200" b="1" kern="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kern="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trong</a:t>
            </a:r>
            <a:r>
              <a:rPr lang="en-US" sz="3200" b="1" kern="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một </a:t>
            </a:r>
            <a:r>
              <a:rPr lang="en-US" sz="3200" b="1" kern="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tháng</a:t>
            </a:r>
            <a:r>
              <a:rPr lang="en-US" sz="3200" b="1" kern="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kern="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và</a:t>
            </a:r>
            <a:r>
              <a:rPr lang="en-US" sz="3200" b="1" kern="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chia </a:t>
            </a:r>
            <a:r>
              <a:rPr lang="en-US" sz="3200" b="1" kern="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sẻ</a:t>
            </a:r>
            <a:r>
              <a:rPr lang="en-US" sz="3200" b="1" kern="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kern="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cùng</a:t>
            </a:r>
            <a:r>
              <a:rPr lang="en-US" sz="3200" b="1" kern="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kern="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bạn</a:t>
            </a:r>
            <a:r>
              <a:rPr lang="en-US" sz="3200" b="1" kern="0" dirty="0">
                <a:latin typeface="Times New Roman" panose="02020603050405020304" pitchFamily="18" charset="0"/>
                <a:cs typeface="Times New Roman" panose="02020603050405020304" pitchFamily="18" charset="0"/>
              </a:rPr>
              <a:t>. 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CEDD182A-F0BC-F742-F48C-40CD14D4E783}"/>
              </a:ext>
            </a:extLst>
          </p:cNvPr>
          <p:cNvSpPr txBox="1"/>
          <p:nvPr/>
        </p:nvSpPr>
        <p:spPr>
          <a:xfrm>
            <a:off x="1955886" y="1656716"/>
            <a:ext cx="8989181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defTabSz="1219170">
              <a:buClr>
                <a:srgbClr val="000000"/>
              </a:buClr>
            </a:pPr>
            <a:r>
              <a:rPr lang="en-US" sz="3200" i="1" kern="0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Gợi</a:t>
            </a:r>
            <a:r>
              <a:rPr lang="en-US" sz="3200" i="1" kern="0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ý: </a:t>
            </a:r>
            <a:r>
              <a:rPr lang="en-US" sz="3200" i="1" kern="0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Tham</a:t>
            </a:r>
            <a:r>
              <a:rPr lang="en-US" sz="3200" i="1" kern="0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200" i="1" kern="0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khảo</a:t>
            </a:r>
            <a:r>
              <a:rPr lang="en-US" sz="3200" i="1" kern="0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200" i="1" kern="0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biểu</a:t>
            </a:r>
            <a:r>
              <a:rPr lang="en-US" sz="3200" i="1" kern="0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200" i="1" kern="0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mẫu</a:t>
            </a:r>
            <a:r>
              <a:rPr lang="en-US" sz="3200" i="1" kern="0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200" i="1" kern="0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kế</a:t>
            </a:r>
            <a:r>
              <a:rPr lang="en-US" sz="3200" i="1" kern="0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200" i="1" kern="0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hoạch</a:t>
            </a:r>
            <a:r>
              <a:rPr lang="en-US" sz="3200" i="1" kern="0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200" i="1" kern="0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quản</a:t>
            </a:r>
            <a:r>
              <a:rPr lang="en-US" sz="3200" i="1" kern="0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200" i="1" kern="0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lí</a:t>
            </a:r>
            <a:r>
              <a:rPr lang="en-US" sz="3200" i="1" kern="0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200" i="1" kern="0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tiền</a:t>
            </a:r>
            <a:endParaRPr lang="en-US" sz="3200" i="1" kern="0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  <a:sym typeface="Arial"/>
            </a:endParaRPr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278DA97A-D0CB-6D6F-A3FA-20F360B960C0}"/>
              </a:ext>
            </a:extLst>
          </p:cNvPr>
          <p:cNvPicPr>
            <a:picLocks noChangeAspect="1"/>
          </p:cNvPicPr>
          <p:nvPr/>
        </p:nvPicPr>
        <p:blipFill>
          <a:blip r:embed="rId4" cstate="email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sharpenSoften amount="25000"/>
                    </a14:imgEffect>
                    <a14:imgEffect>
                      <a14:saturation sat="2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459045" y="2429160"/>
            <a:ext cx="9486023" cy="4428841"/>
          </a:xfrm>
          <a:prstGeom prst="rect">
            <a:avLst/>
          </a:prstGeom>
        </p:spPr>
      </p:pic>
      <p:pic>
        <p:nvPicPr>
          <p:cNvPr id="10" name="Picture 9">
            <a:extLst>
              <a:ext uri="{FF2B5EF4-FFF2-40B4-BE49-F238E27FC236}">
                <a16:creationId xmlns:a16="http://schemas.microsoft.com/office/drawing/2014/main" id="{44E377EF-AEE0-145C-4C71-E61B73EC5DA3}"/>
              </a:ext>
            </a:extLst>
          </p:cNvPr>
          <p:cNvPicPr>
            <a:picLocks noChangeAspect="1"/>
          </p:cNvPicPr>
          <p:nvPr/>
        </p:nvPicPr>
        <p:blipFill>
          <a:blip r:embed="rId6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rot="20793688">
            <a:off x="10800946" y="2927609"/>
            <a:ext cx="1371601" cy="1371601"/>
          </a:xfrm>
          <a:prstGeom prst="rect">
            <a:avLst/>
          </a:prstGeom>
        </p:spPr>
      </p:pic>
      <p:grpSp>
        <p:nvGrpSpPr>
          <p:cNvPr id="11" name="Google Shape;2548;p54">
            <a:extLst>
              <a:ext uri="{FF2B5EF4-FFF2-40B4-BE49-F238E27FC236}">
                <a16:creationId xmlns:a16="http://schemas.microsoft.com/office/drawing/2014/main" id="{F5D33B43-3092-EC01-9DA6-1C7C6DD165F6}"/>
              </a:ext>
            </a:extLst>
          </p:cNvPr>
          <p:cNvGrpSpPr/>
          <p:nvPr/>
        </p:nvGrpSpPr>
        <p:grpSpPr>
          <a:xfrm>
            <a:off x="593841" y="4567665"/>
            <a:ext cx="430343" cy="1047520"/>
            <a:chOff x="2344750" y="1889125"/>
            <a:chExt cx="328975" cy="800775"/>
          </a:xfrm>
        </p:grpSpPr>
        <p:sp>
          <p:nvSpPr>
            <p:cNvPr id="12" name="Google Shape;2549;p54">
              <a:extLst>
                <a:ext uri="{FF2B5EF4-FFF2-40B4-BE49-F238E27FC236}">
                  <a16:creationId xmlns:a16="http://schemas.microsoft.com/office/drawing/2014/main" id="{D7476EB6-BE03-D7C8-FAAB-E28C815F6D41}"/>
                </a:ext>
              </a:extLst>
            </p:cNvPr>
            <p:cNvSpPr/>
            <p:nvPr/>
          </p:nvSpPr>
          <p:spPr>
            <a:xfrm>
              <a:off x="2344750" y="1889425"/>
              <a:ext cx="328975" cy="800150"/>
            </a:xfrm>
            <a:custGeom>
              <a:avLst/>
              <a:gdLst/>
              <a:ahLst/>
              <a:cxnLst/>
              <a:rect l="l" t="t" r="r" b="b"/>
              <a:pathLst>
                <a:path w="13159" h="32006" extrusionOk="0">
                  <a:moveTo>
                    <a:pt x="252" y="0"/>
                  </a:moveTo>
                  <a:lnTo>
                    <a:pt x="126" y="3785"/>
                  </a:lnTo>
                  <a:lnTo>
                    <a:pt x="101" y="4712"/>
                  </a:lnTo>
                  <a:lnTo>
                    <a:pt x="1" y="8898"/>
                  </a:lnTo>
                  <a:lnTo>
                    <a:pt x="1" y="8898"/>
                  </a:lnTo>
                  <a:lnTo>
                    <a:pt x="26" y="8873"/>
                  </a:lnTo>
                  <a:cubicBezTo>
                    <a:pt x="26" y="8923"/>
                    <a:pt x="26" y="8948"/>
                    <a:pt x="26" y="8948"/>
                  </a:cubicBezTo>
                  <a:lnTo>
                    <a:pt x="6993" y="30051"/>
                  </a:lnTo>
                  <a:lnTo>
                    <a:pt x="7044" y="30176"/>
                  </a:lnTo>
                  <a:lnTo>
                    <a:pt x="7495" y="31580"/>
                  </a:lnTo>
                  <a:lnTo>
                    <a:pt x="7570" y="31780"/>
                  </a:lnTo>
                  <a:lnTo>
                    <a:pt x="9500" y="32006"/>
                  </a:lnTo>
                  <a:lnTo>
                    <a:pt x="11856" y="31179"/>
                  </a:lnTo>
                  <a:lnTo>
                    <a:pt x="13159" y="29825"/>
                  </a:lnTo>
                  <a:lnTo>
                    <a:pt x="13084" y="29600"/>
                  </a:lnTo>
                  <a:lnTo>
                    <a:pt x="12633" y="28221"/>
                  </a:lnTo>
                  <a:lnTo>
                    <a:pt x="12582" y="28071"/>
                  </a:lnTo>
                  <a:lnTo>
                    <a:pt x="5590" y="6918"/>
                  </a:lnTo>
                  <a:lnTo>
                    <a:pt x="2983" y="3559"/>
                  </a:lnTo>
                  <a:lnTo>
                    <a:pt x="2457" y="2883"/>
                  </a:lnTo>
                  <a:lnTo>
                    <a:pt x="252" y="0"/>
                  </a:lnTo>
                  <a:close/>
                </a:path>
              </a:pathLst>
            </a:custGeom>
            <a:solidFill>
              <a:srgbClr val="FFFFFF"/>
            </a:solidFill>
            <a:ln w="1143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3200" ker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endParaRPr>
            </a:p>
          </p:txBody>
        </p:sp>
        <p:grpSp>
          <p:nvGrpSpPr>
            <p:cNvPr id="13" name="Google Shape;2550;p54">
              <a:extLst>
                <a:ext uri="{FF2B5EF4-FFF2-40B4-BE49-F238E27FC236}">
                  <a16:creationId xmlns:a16="http://schemas.microsoft.com/office/drawing/2014/main" id="{31B54EA6-92EC-6167-8C9D-5CC7F13BC345}"/>
                </a:ext>
              </a:extLst>
            </p:cNvPr>
            <p:cNvGrpSpPr/>
            <p:nvPr/>
          </p:nvGrpSpPr>
          <p:grpSpPr>
            <a:xfrm>
              <a:off x="2344750" y="1889125"/>
              <a:ext cx="328975" cy="800775"/>
              <a:chOff x="2200025" y="2644150"/>
              <a:chExt cx="328975" cy="800775"/>
            </a:xfrm>
          </p:grpSpPr>
          <p:sp>
            <p:nvSpPr>
              <p:cNvPr id="15" name="Google Shape;2551;p54">
                <a:extLst>
                  <a:ext uri="{FF2B5EF4-FFF2-40B4-BE49-F238E27FC236}">
                    <a16:creationId xmlns:a16="http://schemas.microsoft.com/office/drawing/2014/main" id="{740091A0-7571-F870-99F9-3E0B8F660BC2}"/>
                  </a:ext>
                </a:extLst>
              </p:cNvPr>
              <p:cNvSpPr/>
              <p:nvPr/>
            </p:nvSpPr>
            <p:spPr>
              <a:xfrm>
                <a:off x="2374825" y="3345900"/>
                <a:ext cx="154175" cy="99025"/>
              </a:xfrm>
              <a:custGeom>
                <a:avLst/>
                <a:gdLst/>
                <a:ahLst/>
                <a:cxnLst/>
                <a:rect l="l" t="t" r="r" b="b"/>
                <a:pathLst>
                  <a:path w="6167" h="3961" extrusionOk="0">
                    <a:moveTo>
                      <a:pt x="5590" y="0"/>
                    </a:moveTo>
                    <a:lnTo>
                      <a:pt x="1" y="1980"/>
                    </a:lnTo>
                    <a:lnTo>
                      <a:pt x="502" y="3509"/>
                    </a:lnTo>
                    <a:lnTo>
                      <a:pt x="577" y="3710"/>
                    </a:lnTo>
                    <a:lnTo>
                      <a:pt x="2532" y="3960"/>
                    </a:lnTo>
                    <a:lnTo>
                      <a:pt x="4863" y="3108"/>
                    </a:lnTo>
                    <a:lnTo>
                      <a:pt x="6166" y="1755"/>
                    </a:lnTo>
                    <a:lnTo>
                      <a:pt x="6091" y="1529"/>
                    </a:lnTo>
                    <a:lnTo>
                      <a:pt x="5590" y="0"/>
                    </a:lnTo>
                    <a:close/>
                  </a:path>
                </a:pathLst>
              </a:custGeom>
              <a:solidFill>
                <a:srgbClr val="1E323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3200" ker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16" name="Google Shape;2552;p54">
                <a:extLst>
                  <a:ext uri="{FF2B5EF4-FFF2-40B4-BE49-F238E27FC236}">
                    <a16:creationId xmlns:a16="http://schemas.microsoft.com/office/drawing/2014/main" id="{F0F11B02-20DB-9243-22D5-924BC463FB95}"/>
                  </a:ext>
                </a:extLst>
              </p:cNvPr>
              <p:cNvSpPr/>
              <p:nvPr/>
            </p:nvSpPr>
            <p:spPr>
              <a:xfrm>
                <a:off x="2203775" y="2644150"/>
                <a:ext cx="58300" cy="94625"/>
              </a:xfrm>
              <a:custGeom>
                <a:avLst/>
                <a:gdLst/>
                <a:ahLst/>
                <a:cxnLst/>
                <a:rect l="l" t="t" r="r" b="b"/>
                <a:pathLst>
                  <a:path w="2332" h="3785" extrusionOk="0">
                    <a:moveTo>
                      <a:pt x="101" y="0"/>
                    </a:moveTo>
                    <a:lnTo>
                      <a:pt x="1" y="3785"/>
                    </a:lnTo>
                    <a:cubicBezTo>
                      <a:pt x="301" y="3709"/>
                      <a:pt x="427" y="3283"/>
                      <a:pt x="477" y="3158"/>
                    </a:cubicBezTo>
                    <a:lnTo>
                      <a:pt x="502" y="3158"/>
                    </a:lnTo>
                    <a:cubicBezTo>
                      <a:pt x="734" y="3318"/>
                      <a:pt x="916" y="3378"/>
                      <a:pt x="1057" y="3378"/>
                    </a:cubicBezTo>
                    <a:cubicBezTo>
                      <a:pt x="1448" y="3378"/>
                      <a:pt x="1529" y="2911"/>
                      <a:pt x="1529" y="2782"/>
                    </a:cubicBezTo>
                    <a:lnTo>
                      <a:pt x="1579" y="2757"/>
                    </a:lnTo>
                    <a:cubicBezTo>
                      <a:pt x="1771" y="2890"/>
                      <a:pt x="1937" y="2936"/>
                      <a:pt x="2077" y="2936"/>
                    </a:cubicBezTo>
                    <a:cubicBezTo>
                      <a:pt x="2174" y="2936"/>
                      <a:pt x="2259" y="2913"/>
                      <a:pt x="2331" y="2882"/>
                    </a:cubicBezTo>
                    <a:lnTo>
                      <a:pt x="101" y="0"/>
                    </a:lnTo>
                    <a:close/>
                  </a:path>
                </a:pathLst>
              </a:custGeom>
              <a:solidFill>
                <a:srgbClr val="08353A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3200" ker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17" name="Google Shape;2553;p54">
                <a:extLst>
                  <a:ext uri="{FF2B5EF4-FFF2-40B4-BE49-F238E27FC236}">
                    <a16:creationId xmlns:a16="http://schemas.microsoft.com/office/drawing/2014/main" id="{DC1B2A45-F06E-8890-AFE3-07A8581A828A}"/>
                  </a:ext>
                </a:extLst>
              </p:cNvPr>
              <p:cNvSpPr/>
              <p:nvPr/>
            </p:nvSpPr>
            <p:spPr>
              <a:xfrm>
                <a:off x="2200025" y="2713075"/>
                <a:ext cx="139750" cy="203650"/>
              </a:xfrm>
              <a:custGeom>
                <a:avLst/>
                <a:gdLst/>
                <a:ahLst/>
                <a:cxnLst/>
                <a:rect l="l" t="t" r="r" b="b"/>
                <a:pathLst>
                  <a:path w="5590" h="8146" extrusionOk="0">
                    <a:moveTo>
                      <a:pt x="1729" y="0"/>
                    </a:moveTo>
                    <a:lnTo>
                      <a:pt x="1679" y="25"/>
                    </a:lnTo>
                    <a:cubicBezTo>
                      <a:pt x="1679" y="154"/>
                      <a:pt x="1598" y="621"/>
                      <a:pt x="1207" y="621"/>
                    </a:cubicBezTo>
                    <a:cubicBezTo>
                      <a:pt x="1066" y="621"/>
                      <a:pt x="884" y="561"/>
                      <a:pt x="652" y="401"/>
                    </a:cubicBezTo>
                    <a:lnTo>
                      <a:pt x="627" y="401"/>
                    </a:lnTo>
                    <a:cubicBezTo>
                      <a:pt x="577" y="526"/>
                      <a:pt x="451" y="952"/>
                      <a:pt x="151" y="1028"/>
                    </a:cubicBezTo>
                    <a:lnTo>
                      <a:pt x="125" y="1955"/>
                    </a:lnTo>
                    <a:lnTo>
                      <a:pt x="0" y="6140"/>
                    </a:lnTo>
                    <a:lnTo>
                      <a:pt x="50" y="6115"/>
                    </a:lnTo>
                    <a:lnTo>
                      <a:pt x="50" y="6115"/>
                    </a:lnTo>
                    <a:cubicBezTo>
                      <a:pt x="25" y="6165"/>
                      <a:pt x="25" y="6191"/>
                      <a:pt x="25" y="6191"/>
                    </a:cubicBezTo>
                    <a:lnTo>
                      <a:pt x="727" y="8145"/>
                    </a:lnTo>
                    <a:cubicBezTo>
                      <a:pt x="1203" y="7694"/>
                      <a:pt x="1454" y="6993"/>
                      <a:pt x="1479" y="6115"/>
                    </a:cubicBezTo>
                    <a:cubicBezTo>
                      <a:pt x="1504" y="5940"/>
                      <a:pt x="1504" y="5790"/>
                      <a:pt x="1504" y="5614"/>
                    </a:cubicBezTo>
                    <a:lnTo>
                      <a:pt x="1855" y="5489"/>
                    </a:lnTo>
                    <a:lnTo>
                      <a:pt x="3208" y="7569"/>
                    </a:lnTo>
                    <a:lnTo>
                      <a:pt x="3659" y="4837"/>
                    </a:lnTo>
                    <a:lnTo>
                      <a:pt x="4060" y="4712"/>
                    </a:lnTo>
                    <a:lnTo>
                      <a:pt x="4411" y="5088"/>
                    </a:lnTo>
                    <a:lnTo>
                      <a:pt x="5238" y="5965"/>
                    </a:lnTo>
                    <a:lnTo>
                      <a:pt x="5589" y="4160"/>
                    </a:lnTo>
                    <a:lnTo>
                      <a:pt x="2983" y="802"/>
                    </a:lnTo>
                    <a:lnTo>
                      <a:pt x="2481" y="125"/>
                    </a:lnTo>
                    <a:cubicBezTo>
                      <a:pt x="2409" y="156"/>
                      <a:pt x="2324" y="179"/>
                      <a:pt x="2227" y="179"/>
                    </a:cubicBezTo>
                    <a:cubicBezTo>
                      <a:pt x="2087" y="179"/>
                      <a:pt x="1921" y="133"/>
                      <a:pt x="1729" y="0"/>
                    </a:cubicBezTo>
                    <a:close/>
                  </a:path>
                </a:pathLst>
              </a:custGeom>
              <a:solidFill>
                <a:srgbClr val="FFDBB8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3200" ker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18" name="Google Shape;2554;p54">
                <a:extLst>
                  <a:ext uri="{FF2B5EF4-FFF2-40B4-BE49-F238E27FC236}">
                    <a16:creationId xmlns:a16="http://schemas.microsoft.com/office/drawing/2014/main" id="{69AEA222-3692-4800-FF01-E72985A5874B}"/>
                  </a:ext>
                </a:extLst>
              </p:cNvPr>
              <p:cNvSpPr/>
              <p:nvPr/>
            </p:nvSpPr>
            <p:spPr>
              <a:xfrm>
                <a:off x="2200650" y="2817075"/>
                <a:ext cx="315175" cy="582100"/>
              </a:xfrm>
              <a:custGeom>
                <a:avLst/>
                <a:gdLst/>
                <a:ahLst/>
                <a:cxnLst/>
                <a:rect l="l" t="t" r="r" b="b"/>
                <a:pathLst>
                  <a:path w="12607" h="23284" extrusionOk="0">
                    <a:moveTo>
                      <a:pt x="5564" y="0"/>
                    </a:moveTo>
                    <a:cubicBezTo>
                      <a:pt x="5407" y="268"/>
                      <a:pt x="5131" y="525"/>
                      <a:pt x="4688" y="525"/>
                    </a:cubicBezTo>
                    <a:cubicBezTo>
                      <a:pt x="4424" y="525"/>
                      <a:pt x="4102" y="434"/>
                      <a:pt x="3710" y="201"/>
                    </a:cubicBezTo>
                    <a:lnTo>
                      <a:pt x="3634" y="226"/>
                    </a:lnTo>
                    <a:cubicBezTo>
                      <a:pt x="3616" y="465"/>
                      <a:pt x="3463" y="1352"/>
                      <a:pt x="2719" y="1352"/>
                    </a:cubicBezTo>
                    <a:cubicBezTo>
                      <a:pt x="2449" y="1352"/>
                      <a:pt x="2102" y="1235"/>
                      <a:pt x="1654" y="928"/>
                    </a:cubicBezTo>
                    <a:lnTo>
                      <a:pt x="1579" y="953"/>
                    </a:lnTo>
                    <a:cubicBezTo>
                      <a:pt x="1516" y="1204"/>
                      <a:pt x="1226" y="2154"/>
                      <a:pt x="490" y="2154"/>
                    </a:cubicBezTo>
                    <a:cubicBezTo>
                      <a:pt x="345" y="2154"/>
                      <a:pt x="182" y="2117"/>
                      <a:pt x="0" y="2031"/>
                    </a:cubicBezTo>
                    <a:lnTo>
                      <a:pt x="0" y="2031"/>
                    </a:lnTo>
                    <a:lnTo>
                      <a:pt x="7018" y="23284"/>
                    </a:lnTo>
                    <a:lnTo>
                      <a:pt x="12607" y="21304"/>
                    </a:lnTo>
                    <a:lnTo>
                      <a:pt x="5564" y="0"/>
                    </a:lnTo>
                    <a:close/>
                  </a:path>
                </a:pathLst>
              </a:custGeom>
              <a:solidFill>
                <a:srgbClr val="08353A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3200" ker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19" name="Google Shape;2555;p54">
                <a:extLst>
                  <a:ext uri="{FF2B5EF4-FFF2-40B4-BE49-F238E27FC236}">
                    <a16:creationId xmlns:a16="http://schemas.microsoft.com/office/drawing/2014/main" id="{29152D67-23A0-330F-4382-2BDEBDABAAD2}"/>
                  </a:ext>
                </a:extLst>
              </p:cNvPr>
              <p:cNvSpPr/>
              <p:nvPr/>
            </p:nvSpPr>
            <p:spPr>
              <a:xfrm>
                <a:off x="2207525" y="2651650"/>
                <a:ext cx="117125" cy="163850"/>
              </a:xfrm>
              <a:custGeom>
                <a:avLst/>
                <a:gdLst/>
                <a:ahLst/>
                <a:cxnLst/>
                <a:rect l="l" t="t" r="r" b="b"/>
                <a:pathLst>
                  <a:path w="4685" h="6554" extrusionOk="0">
                    <a:moveTo>
                      <a:pt x="1" y="1"/>
                    </a:moveTo>
                    <a:lnTo>
                      <a:pt x="3660" y="6542"/>
                    </a:lnTo>
                    <a:cubicBezTo>
                      <a:pt x="3758" y="6550"/>
                      <a:pt x="3849" y="6553"/>
                      <a:pt x="3933" y="6553"/>
                    </a:cubicBezTo>
                    <a:cubicBezTo>
                      <a:pt x="4430" y="6553"/>
                      <a:pt x="4684" y="6427"/>
                      <a:pt x="4663" y="6191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FE5CB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3200" ker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20" name="Google Shape;2556;p54">
                <a:extLst>
                  <a:ext uri="{FF2B5EF4-FFF2-40B4-BE49-F238E27FC236}">
                    <a16:creationId xmlns:a16="http://schemas.microsoft.com/office/drawing/2014/main" id="{8FD807BB-C8D6-B563-D2AA-DA485E53151C}"/>
                  </a:ext>
                </a:extLst>
              </p:cNvPr>
              <p:cNvSpPr/>
              <p:nvPr/>
            </p:nvSpPr>
            <p:spPr>
              <a:xfrm>
                <a:off x="2376075" y="3349650"/>
                <a:ext cx="139750" cy="55800"/>
              </a:xfrm>
              <a:custGeom>
                <a:avLst/>
                <a:gdLst/>
                <a:ahLst/>
                <a:cxnLst/>
                <a:rect l="l" t="t" r="r" b="b"/>
                <a:pathLst>
                  <a:path w="5590" h="2232" extrusionOk="0">
                    <a:moveTo>
                      <a:pt x="5590" y="1"/>
                    </a:moveTo>
                    <a:lnTo>
                      <a:pt x="1" y="1981"/>
                    </a:lnTo>
                    <a:lnTo>
                      <a:pt x="2106" y="2231"/>
                    </a:lnTo>
                    <a:lnTo>
                      <a:pt x="4161" y="1505"/>
                    </a:lnTo>
                    <a:lnTo>
                      <a:pt x="5590" y="1"/>
                    </a:lnTo>
                    <a:close/>
                  </a:path>
                </a:pathLst>
              </a:custGeom>
              <a:solidFill>
                <a:srgbClr val="FDC828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3200" ker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21" name="Google Shape;2557;p54">
                <a:extLst>
                  <a:ext uri="{FF2B5EF4-FFF2-40B4-BE49-F238E27FC236}">
                    <a16:creationId xmlns:a16="http://schemas.microsoft.com/office/drawing/2014/main" id="{B1729E85-1086-E30C-F462-DE02F8102375}"/>
                  </a:ext>
                </a:extLst>
              </p:cNvPr>
              <p:cNvSpPr/>
              <p:nvPr/>
            </p:nvSpPr>
            <p:spPr>
              <a:xfrm>
                <a:off x="2242000" y="2840250"/>
                <a:ext cx="189250" cy="565825"/>
              </a:xfrm>
              <a:custGeom>
                <a:avLst/>
                <a:gdLst/>
                <a:ahLst/>
                <a:cxnLst/>
                <a:rect l="l" t="t" r="r" b="b"/>
                <a:pathLst>
                  <a:path w="7570" h="22633" extrusionOk="0">
                    <a:moveTo>
                      <a:pt x="0" y="1"/>
                    </a:moveTo>
                    <a:lnTo>
                      <a:pt x="7569" y="22557"/>
                    </a:lnTo>
                    <a:lnTo>
                      <a:pt x="7369" y="226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3200" ker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22" name="Google Shape;2558;p54">
                <a:extLst>
                  <a:ext uri="{FF2B5EF4-FFF2-40B4-BE49-F238E27FC236}">
                    <a16:creationId xmlns:a16="http://schemas.microsoft.com/office/drawing/2014/main" id="{C3D53C7B-2AA8-B624-0A6A-E35BF2D3BBB7}"/>
                  </a:ext>
                </a:extLst>
              </p:cNvPr>
              <p:cNvSpPr/>
              <p:nvPr/>
            </p:nvSpPr>
            <p:spPr>
              <a:xfrm>
                <a:off x="2293375" y="2822075"/>
                <a:ext cx="188625" cy="565825"/>
              </a:xfrm>
              <a:custGeom>
                <a:avLst/>
                <a:gdLst/>
                <a:ahLst/>
                <a:cxnLst/>
                <a:rect l="l" t="t" r="r" b="b"/>
                <a:pathLst>
                  <a:path w="7545" h="22633" extrusionOk="0">
                    <a:moveTo>
                      <a:pt x="1" y="1"/>
                    </a:moveTo>
                    <a:lnTo>
                      <a:pt x="7369" y="22633"/>
                    </a:lnTo>
                    <a:lnTo>
                      <a:pt x="7544" y="22583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3200" ker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23" name="Google Shape;2559;p54">
                <a:extLst>
                  <a:ext uri="{FF2B5EF4-FFF2-40B4-BE49-F238E27FC236}">
                    <a16:creationId xmlns:a16="http://schemas.microsoft.com/office/drawing/2014/main" id="{FADC62E4-A667-71E6-1602-2145E02C3D40}"/>
                  </a:ext>
                </a:extLst>
              </p:cNvPr>
              <p:cNvSpPr/>
              <p:nvPr/>
            </p:nvSpPr>
            <p:spPr>
              <a:xfrm>
                <a:off x="2298400" y="2820200"/>
                <a:ext cx="213675" cy="556425"/>
              </a:xfrm>
              <a:custGeom>
                <a:avLst/>
                <a:gdLst/>
                <a:ahLst/>
                <a:cxnLst/>
                <a:rect l="l" t="t" r="r" b="b"/>
                <a:pathLst>
                  <a:path w="8547" h="22257" extrusionOk="0">
                    <a:moveTo>
                      <a:pt x="0" y="1"/>
                    </a:moveTo>
                    <a:lnTo>
                      <a:pt x="6867" y="20753"/>
                    </a:lnTo>
                    <a:lnTo>
                      <a:pt x="7343" y="22257"/>
                    </a:lnTo>
                    <a:lnTo>
                      <a:pt x="8546" y="21179"/>
                    </a:lnTo>
                    <a:lnTo>
                      <a:pt x="1554" y="126"/>
                    </a:lnTo>
                    <a:cubicBezTo>
                      <a:pt x="1413" y="253"/>
                      <a:pt x="1228" y="299"/>
                      <a:pt x="1036" y="299"/>
                    </a:cubicBezTo>
                    <a:cubicBezTo>
                      <a:pt x="544" y="299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C828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3200" ker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24" name="Google Shape;2560;p54">
                <a:extLst>
                  <a:ext uri="{FF2B5EF4-FFF2-40B4-BE49-F238E27FC236}">
                    <a16:creationId xmlns:a16="http://schemas.microsoft.com/office/drawing/2014/main" id="{844DE863-D686-E9A2-76D3-C591E80EF9F5}"/>
                  </a:ext>
                </a:extLst>
              </p:cNvPr>
              <p:cNvSpPr/>
              <p:nvPr/>
            </p:nvSpPr>
            <p:spPr>
              <a:xfrm>
                <a:off x="2207525" y="2847150"/>
                <a:ext cx="211825" cy="556425"/>
              </a:xfrm>
              <a:custGeom>
                <a:avLst/>
                <a:gdLst/>
                <a:ahLst/>
                <a:cxnLst/>
                <a:rect l="l" t="t" r="r" b="b"/>
                <a:pathLst>
                  <a:path w="8473" h="22257" extrusionOk="0">
                    <a:moveTo>
                      <a:pt x="1154" y="0"/>
                    </a:moveTo>
                    <a:cubicBezTo>
                      <a:pt x="1154" y="0"/>
                      <a:pt x="688" y="1079"/>
                      <a:pt x="24" y="1079"/>
                    </a:cubicBezTo>
                    <a:cubicBezTo>
                      <a:pt x="16" y="1079"/>
                      <a:pt x="9" y="1078"/>
                      <a:pt x="1" y="1078"/>
                    </a:cubicBezTo>
                    <a:lnTo>
                      <a:pt x="1" y="1078"/>
                    </a:lnTo>
                    <a:lnTo>
                      <a:pt x="6893" y="22156"/>
                    </a:lnTo>
                    <a:lnTo>
                      <a:pt x="8472" y="22256"/>
                    </a:lnTo>
                    <a:lnTo>
                      <a:pt x="7971" y="20752"/>
                    </a:lnTo>
                    <a:lnTo>
                      <a:pt x="1154" y="0"/>
                    </a:lnTo>
                    <a:close/>
                  </a:path>
                </a:pathLst>
              </a:custGeom>
              <a:solidFill>
                <a:srgbClr val="FDC828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3200" ker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endParaRPr>
              </a:p>
            </p:txBody>
          </p:sp>
        </p:grpSp>
        <p:sp>
          <p:nvSpPr>
            <p:cNvPr id="14" name="Google Shape;2561;p54">
              <a:extLst>
                <a:ext uri="{FF2B5EF4-FFF2-40B4-BE49-F238E27FC236}">
                  <a16:creationId xmlns:a16="http://schemas.microsoft.com/office/drawing/2014/main" id="{1888F945-12BF-C33D-1C31-4CABA60FECFD}"/>
                </a:ext>
              </a:extLst>
            </p:cNvPr>
            <p:cNvSpPr/>
            <p:nvPr/>
          </p:nvSpPr>
          <p:spPr>
            <a:xfrm>
              <a:off x="2346625" y="2004425"/>
              <a:ext cx="5050" cy="1900"/>
            </a:xfrm>
            <a:custGeom>
              <a:avLst/>
              <a:gdLst/>
              <a:ahLst/>
              <a:cxnLst/>
              <a:rect l="l" t="t" r="r" b="b"/>
              <a:pathLst>
                <a:path w="202" h="76" extrusionOk="0">
                  <a:moveTo>
                    <a:pt x="101" y="50"/>
                  </a:moveTo>
                  <a:lnTo>
                    <a:pt x="1" y="75"/>
                  </a:lnTo>
                  <a:lnTo>
                    <a:pt x="20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3200" ker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endParaRPr>
            </a:p>
          </p:txBody>
        </p:sp>
      </p:grpSp>
      <p:grpSp>
        <p:nvGrpSpPr>
          <p:cNvPr id="25" name="Google Shape;2562;p54">
            <a:extLst>
              <a:ext uri="{FF2B5EF4-FFF2-40B4-BE49-F238E27FC236}">
                <a16:creationId xmlns:a16="http://schemas.microsoft.com/office/drawing/2014/main" id="{568C8B4B-2047-337E-1BD0-3353146D2A25}"/>
              </a:ext>
            </a:extLst>
          </p:cNvPr>
          <p:cNvGrpSpPr/>
          <p:nvPr/>
        </p:nvGrpSpPr>
        <p:grpSpPr>
          <a:xfrm rot="-2700000">
            <a:off x="526589" y="5286112"/>
            <a:ext cx="549249" cy="1524691"/>
            <a:chOff x="3562788" y="2844600"/>
            <a:chExt cx="419838" cy="1165450"/>
          </a:xfrm>
        </p:grpSpPr>
        <p:sp>
          <p:nvSpPr>
            <p:cNvPr id="26" name="Google Shape;2563;p54">
              <a:extLst>
                <a:ext uri="{FF2B5EF4-FFF2-40B4-BE49-F238E27FC236}">
                  <a16:creationId xmlns:a16="http://schemas.microsoft.com/office/drawing/2014/main" id="{7FAB2D69-E958-C95F-0B20-E2AA0212BEC0}"/>
                </a:ext>
              </a:extLst>
            </p:cNvPr>
            <p:cNvSpPr/>
            <p:nvPr/>
          </p:nvSpPr>
          <p:spPr>
            <a:xfrm>
              <a:off x="3562800" y="2844600"/>
              <a:ext cx="419825" cy="1165450"/>
            </a:xfrm>
            <a:custGeom>
              <a:avLst/>
              <a:gdLst/>
              <a:ahLst/>
              <a:cxnLst/>
              <a:rect l="l" t="t" r="r" b="b"/>
              <a:pathLst>
                <a:path w="16793" h="46618" extrusionOk="0">
                  <a:moveTo>
                    <a:pt x="6191" y="0"/>
                  </a:moveTo>
                  <a:lnTo>
                    <a:pt x="5765" y="101"/>
                  </a:lnTo>
                  <a:lnTo>
                    <a:pt x="3409" y="677"/>
                  </a:lnTo>
                  <a:lnTo>
                    <a:pt x="1" y="1529"/>
                  </a:lnTo>
                  <a:lnTo>
                    <a:pt x="10602" y="46617"/>
                  </a:lnTo>
                  <a:lnTo>
                    <a:pt x="14011" y="45765"/>
                  </a:lnTo>
                  <a:lnTo>
                    <a:pt x="16793" y="45088"/>
                  </a:lnTo>
                  <a:lnTo>
                    <a:pt x="16642" y="44412"/>
                  </a:lnTo>
                  <a:lnTo>
                    <a:pt x="16642" y="44387"/>
                  </a:lnTo>
                  <a:lnTo>
                    <a:pt x="16442" y="43535"/>
                  </a:lnTo>
                  <a:lnTo>
                    <a:pt x="16392" y="43359"/>
                  </a:lnTo>
                  <a:lnTo>
                    <a:pt x="16191" y="42507"/>
                  </a:lnTo>
                  <a:lnTo>
                    <a:pt x="16166" y="42357"/>
                  </a:lnTo>
                  <a:lnTo>
                    <a:pt x="15966" y="41504"/>
                  </a:lnTo>
                  <a:lnTo>
                    <a:pt x="15916" y="41354"/>
                  </a:lnTo>
                  <a:lnTo>
                    <a:pt x="15715" y="40502"/>
                  </a:lnTo>
                  <a:lnTo>
                    <a:pt x="15690" y="40327"/>
                  </a:lnTo>
                  <a:lnTo>
                    <a:pt x="15490" y="39474"/>
                  </a:lnTo>
                  <a:lnTo>
                    <a:pt x="15439" y="39324"/>
                  </a:lnTo>
                  <a:lnTo>
                    <a:pt x="15239" y="38472"/>
                  </a:lnTo>
                  <a:lnTo>
                    <a:pt x="15214" y="38321"/>
                  </a:lnTo>
                  <a:lnTo>
                    <a:pt x="15013" y="37469"/>
                  </a:lnTo>
                  <a:lnTo>
                    <a:pt x="14963" y="37294"/>
                  </a:lnTo>
                  <a:lnTo>
                    <a:pt x="14763" y="36442"/>
                  </a:lnTo>
                  <a:lnTo>
                    <a:pt x="14738" y="36291"/>
                  </a:lnTo>
                  <a:lnTo>
                    <a:pt x="14537" y="35439"/>
                  </a:lnTo>
                  <a:lnTo>
                    <a:pt x="14487" y="35289"/>
                  </a:lnTo>
                  <a:lnTo>
                    <a:pt x="14287" y="34412"/>
                  </a:lnTo>
                  <a:lnTo>
                    <a:pt x="14061" y="33409"/>
                  </a:lnTo>
                  <a:lnTo>
                    <a:pt x="14011" y="33259"/>
                  </a:lnTo>
                  <a:lnTo>
                    <a:pt x="13785" y="32281"/>
                  </a:lnTo>
                  <a:lnTo>
                    <a:pt x="13785" y="32231"/>
                  </a:lnTo>
                  <a:lnTo>
                    <a:pt x="13585" y="31379"/>
                  </a:lnTo>
                  <a:lnTo>
                    <a:pt x="13535" y="31229"/>
                  </a:lnTo>
                  <a:lnTo>
                    <a:pt x="13334" y="30377"/>
                  </a:lnTo>
                  <a:lnTo>
                    <a:pt x="13309" y="30226"/>
                  </a:lnTo>
                  <a:lnTo>
                    <a:pt x="13109" y="29374"/>
                  </a:lnTo>
                  <a:lnTo>
                    <a:pt x="13058" y="29199"/>
                  </a:lnTo>
                  <a:lnTo>
                    <a:pt x="12858" y="28346"/>
                  </a:lnTo>
                  <a:lnTo>
                    <a:pt x="12833" y="28196"/>
                  </a:lnTo>
                  <a:lnTo>
                    <a:pt x="12632" y="27344"/>
                  </a:lnTo>
                  <a:lnTo>
                    <a:pt x="12582" y="27194"/>
                  </a:lnTo>
                  <a:lnTo>
                    <a:pt x="12382" y="26341"/>
                  </a:lnTo>
                  <a:lnTo>
                    <a:pt x="12357" y="26166"/>
                  </a:lnTo>
                  <a:lnTo>
                    <a:pt x="12156" y="25314"/>
                  </a:lnTo>
                  <a:lnTo>
                    <a:pt x="12106" y="25164"/>
                  </a:lnTo>
                  <a:lnTo>
                    <a:pt x="11906" y="24311"/>
                  </a:lnTo>
                  <a:lnTo>
                    <a:pt x="11880" y="24161"/>
                  </a:lnTo>
                  <a:lnTo>
                    <a:pt x="11680" y="23309"/>
                  </a:lnTo>
                  <a:lnTo>
                    <a:pt x="11630" y="23133"/>
                  </a:lnTo>
                  <a:lnTo>
                    <a:pt x="11204" y="21279"/>
                  </a:lnTo>
                  <a:lnTo>
                    <a:pt x="10928" y="20126"/>
                  </a:lnTo>
                  <a:lnTo>
                    <a:pt x="10928" y="20101"/>
                  </a:lnTo>
                  <a:lnTo>
                    <a:pt x="10728" y="19249"/>
                  </a:lnTo>
                  <a:lnTo>
                    <a:pt x="10677" y="19098"/>
                  </a:lnTo>
                  <a:lnTo>
                    <a:pt x="10477" y="18246"/>
                  </a:lnTo>
                  <a:lnTo>
                    <a:pt x="10452" y="18071"/>
                  </a:lnTo>
                  <a:lnTo>
                    <a:pt x="10251" y="17219"/>
                  </a:lnTo>
                  <a:lnTo>
                    <a:pt x="10201" y="17068"/>
                  </a:lnTo>
                  <a:lnTo>
                    <a:pt x="10001" y="16216"/>
                  </a:lnTo>
                  <a:lnTo>
                    <a:pt x="9976" y="16066"/>
                  </a:lnTo>
                  <a:lnTo>
                    <a:pt x="9775" y="15214"/>
                  </a:lnTo>
                  <a:lnTo>
                    <a:pt x="9725" y="15038"/>
                  </a:lnTo>
                  <a:lnTo>
                    <a:pt x="9525" y="14186"/>
                  </a:lnTo>
                  <a:lnTo>
                    <a:pt x="9500" y="14036"/>
                  </a:lnTo>
                  <a:lnTo>
                    <a:pt x="9299" y="13184"/>
                  </a:lnTo>
                  <a:lnTo>
                    <a:pt x="9249" y="13033"/>
                  </a:lnTo>
                  <a:lnTo>
                    <a:pt x="9048" y="12181"/>
                  </a:lnTo>
                  <a:lnTo>
                    <a:pt x="8823" y="11153"/>
                  </a:lnTo>
                  <a:lnTo>
                    <a:pt x="8773" y="11003"/>
                  </a:lnTo>
                  <a:lnTo>
                    <a:pt x="8572" y="10151"/>
                  </a:lnTo>
                  <a:lnTo>
                    <a:pt x="8071" y="7970"/>
                  </a:lnTo>
                  <a:lnTo>
                    <a:pt x="7845" y="6968"/>
                  </a:lnTo>
                  <a:lnTo>
                    <a:pt x="7645" y="6091"/>
                  </a:lnTo>
                  <a:lnTo>
                    <a:pt x="7595" y="5940"/>
                  </a:lnTo>
                  <a:lnTo>
                    <a:pt x="7394" y="5088"/>
                  </a:lnTo>
                  <a:lnTo>
                    <a:pt x="7369" y="4938"/>
                  </a:lnTo>
                  <a:lnTo>
                    <a:pt x="7169" y="4086"/>
                  </a:lnTo>
                  <a:lnTo>
                    <a:pt x="7119" y="3910"/>
                  </a:lnTo>
                  <a:lnTo>
                    <a:pt x="6918" y="3058"/>
                  </a:lnTo>
                  <a:lnTo>
                    <a:pt x="6893" y="2908"/>
                  </a:lnTo>
                  <a:lnTo>
                    <a:pt x="6693" y="2056"/>
                  </a:lnTo>
                  <a:lnTo>
                    <a:pt x="6642" y="1905"/>
                  </a:lnTo>
                  <a:lnTo>
                    <a:pt x="6442" y="1053"/>
                  </a:lnTo>
                  <a:lnTo>
                    <a:pt x="6417" y="878"/>
                  </a:lnTo>
                  <a:lnTo>
                    <a:pt x="6191" y="0"/>
                  </a:lnTo>
                  <a:close/>
                </a:path>
              </a:pathLst>
            </a:custGeom>
            <a:solidFill>
              <a:srgbClr val="FFFFFF"/>
            </a:solidFill>
            <a:ln w="1143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3200" ker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endParaRPr>
            </a:p>
          </p:txBody>
        </p:sp>
        <p:grpSp>
          <p:nvGrpSpPr>
            <p:cNvPr id="27" name="Google Shape;2564;p54">
              <a:extLst>
                <a:ext uri="{FF2B5EF4-FFF2-40B4-BE49-F238E27FC236}">
                  <a16:creationId xmlns:a16="http://schemas.microsoft.com/office/drawing/2014/main" id="{5464A209-583C-1981-9B05-E791755F6465}"/>
                </a:ext>
              </a:extLst>
            </p:cNvPr>
            <p:cNvGrpSpPr/>
            <p:nvPr/>
          </p:nvGrpSpPr>
          <p:grpSpPr>
            <a:xfrm>
              <a:off x="3562788" y="2844613"/>
              <a:ext cx="419825" cy="1165425"/>
              <a:chOff x="2948775" y="2633500"/>
              <a:chExt cx="419825" cy="1165425"/>
            </a:xfrm>
          </p:grpSpPr>
          <p:sp>
            <p:nvSpPr>
              <p:cNvPr id="28" name="Google Shape;2565;p54">
                <a:extLst>
                  <a:ext uri="{FF2B5EF4-FFF2-40B4-BE49-F238E27FC236}">
                    <a16:creationId xmlns:a16="http://schemas.microsoft.com/office/drawing/2014/main" id="{FAD79A37-516F-E9AA-EC27-E912FCC6B574}"/>
                  </a:ext>
                </a:extLst>
              </p:cNvPr>
              <p:cNvSpPr/>
              <p:nvPr/>
            </p:nvSpPr>
            <p:spPr>
              <a:xfrm>
                <a:off x="2948775" y="2633500"/>
                <a:ext cx="419825" cy="1165425"/>
              </a:xfrm>
              <a:custGeom>
                <a:avLst/>
                <a:gdLst/>
                <a:ahLst/>
                <a:cxnLst/>
                <a:rect l="l" t="t" r="r" b="b"/>
                <a:pathLst>
                  <a:path w="16793" h="46617" extrusionOk="0">
                    <a:moveTo>
                      <a:pt x="6191" y="0"/>
                    </a:moveTo>
                    <a:lnTo>
                      <a:pt x="0" y="1529"/>
                    </a:lnTo>
                    <a:lnTo>
                      <a:pt x="10602" y="46617"/>
                    </a:lnTo>
                    <a:lnTo>
                      <a:pt x="16792" y="45088"/>
                    </a:lnTo>
                    <a:lnTo>
                      <a:pt x="6191" y="0"/>
                    </a:lnTo>
                    <a:close/>
                  </a:path>
                </a:pathLst>
              </a:custGeom>
              <a:solidFill>
                <a:srgbClr val="ADEAE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3200" ker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29" name="Google Shape;2566;p54">
                <a:extLst>
                  <a:ext uri="{FF2B5EF4-FFF2-40B4-BE49-F238E27FC236}">
                    <a16:creationId xmlns:a16="http://schemas.microsoft.com/office/drawing/2014/main" id="{C485AED0-4FE7-D755-1CAC-E1608D047830}"/>
                  </a:ext>
                </a:extLst>
              </p:cNvPr>
              <p:cNvSpPr/>
              <p:nvPr/>
            </p:nvSpPr>
            <p:spPr>
              <a:xfrm>
                <a:off x="3033350" y="2633500"/>
                <a:ext cx="335250" cy="1144750"/>
              </a:xfrm>
              <a:custGeom>
                <a:avLst/>
                <a:gdLst/>
                <a:ahLst/>
                <a:cxnLst/>
                <a:rect l="l" t="t" r="r" b="b"/>
                <a:pathLst>
                  <a:path w="13410" h="45790" extrusionOk="0">
                    <a:moveTo>
                      <a:pt x="2808" y="0"/>
                    </a:moveTo>
                    <a:lnTo>
                      <a:pt x="1" y="702"/>
                    </a:lnTo>
                    <a:lnTo>
                      <a:pt x="10602" y="45790"/>
                    </a:lnTo>
                    <a:lnTo>
                      <a:pt x="13409" y="45088"/>
                    </a:lnTo>
                    <a:lnTo>
                      <a:pt x="2808" y="0"/>
                    </a:lnTo>
                    <a:close/>
                  </a:path>
                </a:pathLst>
              </a:custGeom>
              <a:solidFill>
                <a:srgbClr val="C4F7EE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3200" ker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30" name="Google Shape;2567;p54">
                <a:extLst>
                  <a:ext uri="{FF2B5EF4-FFF2-40B4-BE49-F238E27FC236}">
                    <a16:creationId xmlns:a16="http://schemas.microsoft.com/office/drawing/2014/main" id="{17DFD756-DDAC-7504-F1A8-4D54A74BCD53}"/>
                  </a:ext>
                </a:extLst>
              </p:cNvPr>
              <p:cNvSpPr/>
              <p:nvPr/>
            </p:nvSpPr>
            <p:spPr>
              <a:xfrm>
                <a:off x="2948775" y="2633500"/>
                <a:ext cx="419825" cy="1165425"/>
              </a:xfrm>
              <a:custGeom>
                <a:avLst/>
                <a:gdLst/>
                <a:ahLst/>
                <a:cxnLst/>
                <a:rect l="l" t="t" r="r" b="b"/>
                <a:pathLst>
                  <a:path w="16793" h="46617" extrusionOk="0">
                    <a:moveTo>
                      <a:pt x="6191" y="0"/>
                    </a:moveTo>
                    <a:lnTo>
                      <a:pt x="0" y="1529"/>
                    </a:lnTo>
                    <a:lnTo>
                      <a:pt x="10602" y="46617"/>
                    </a:lnTo>
                    <a:lnTo>
                      <a:pt x="16792" y="45088"/>
                    </a:lnTo>
                    <a:lnTo>
                      <a:pt x="6191" y="0"/>
                    </a:lnTo>
                    <a:close/>
                  </a:path>
                </a:pathLst>
              </a:custGeom>
              <a:solidFill>
                <a:srgbClr val="B3BDE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3200" ker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31" name="Google Shape;2568;p54">
                <a:extLst>
                  <a:ext uri="{FF2B5EF4-FFF2-40B4-BE49-F238E27FC236}">
                    <a16:creationId xmlns:a16="http://schemas.microsoft.com/office/drawing/2014/main" id="{24091DD1-B0B3-2AB1-EF2D-B8B9DDF42B37}"/>
                  </a:ext>
                </a:extLst>
              </p:cNvPr>
              <p:cNvSpPr/>
              <p:nvPr/>
            </p:nvSpPr>
            <p:spPr>
              <a:xfrm>
                <a:off x="3033350" y="2633500"/>
                <a:ext cx="335250" cy="1144750"/>
              </a:xfrm>
              <a:custGeom>
                <a:avLst/>
                <a:gdLst/>
                <a:ahLst/>
                <a:cxnLst/>
                <a:rect l="l" t="t" r="r" b="b"/>
                <a:pathLst>
                  <a:path w="13410" h="45790" extrusionOk="0">
                    <a:moveTo>
                      <a:pt x="2808" y="0"/>
                    </a:moveTo>
                    <a:lnTo>
                      <a:pt x="1" y="702"/>
                    </a:lnTo>
                    <a:lnTo>
                      <a:pt x="10602" y="45790"/>
                    </a:lnTo>
                    <a:lnTo>
                      <a:pt x="13409" y="45088"/>
                    </a:lnTo>
                    <a:lnTo>
                      <a:pt x="2808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3200" ker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32" name="Google Shape;2569;p54">
                <a:extLst>
                  <a:ext uri="{FF2B5EF4-FFF2-40B4-BE49-F238E27FC236}">
                    <a16:creationId xmlns:a16="http://schemas.microsoft.com/office/drawing/2014/main" id="{79CFA016-7895-2E0E-9E91-115B2943781C}"/>
                  </a:ext>
                </a:extLst>
              </p:cNvPr>
              <p:cNvSpPr/>
              <p:nvPr/>
            </p:nvSpPr>
            <p:spPr>
              <a:xfrm>
                <a:off x="3092250" y="2633500"/>
                <a:ext cx="276350" cy="1144750"/>
              </a:xfrm>
              <a:custGeom>
                <a:avLst/>
                <a:gdLst/>
                <a:ahLst/>
                <a:cxnLst/>
                <a:rect l="l" t="t" r="r" b="b"/>
                <a:pathLst>
                  <a:path w="11054" h="45790" extrusionOk="0">
                    <a:moveTo>
                      <a:pt x="452" y="0"/>
                    </a:moveTo>
                    <a:lnTo>
                      <a:pt x="1" y="100"/>
                    </a:lnTo>
                    <a:lnTo>
                      <a:pt x="10577" y="45113"/>
                    </a:lnTo>
                    <a:lnTo>
                      <a:pt x="8246" y="45715"/>
                    </a:lnTo>
                    <a:lnTo>
                      <a:pt x="8246" y="45790"/>
                    </a:lnTo>
                    <a:lnTo>
                      <a:pt x="11053" y="45088"/>
                    </a:lnTo>
                    <a:lnTo>
                      <a:pt x="452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3200" ker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33" name="Google Shape;2570;p54">
                <a:extLst>
                  <a:ext uri="{FF2B5EF4-FFF2-40B4-BE49-F238E27FC236}">
                    <a16:creationId xmlns:a16="http://schemas.microsoft.com/office/drawing/2014/main" id="{012FE444-6B87-6BFD-F5C7-24B9E6DDB4B4}"/>
                  </a:ext>
                </a:extLst>
              </p:cNvPr>
              <p:cNvSpPr/>
              <p:nvPr/>
            </p:nvSpPr>
            <p:spPr>
              <a:xfrm>
                <a:off x="3342250" y="3743150"/>
                <a:ext cx="23200" cy="9425"/>
              </a:xfrm>
              <a:custGeom>
                <a:avLst/>
                <a:gdLst/>
                <a:ahLst/>
                <a:cxnLst/>
                <a:rect l="l" t="t" r="r" b="b"/>
                <a:pathLst>
                  <a:path w="928" h="377" extrusionOk="0">
                    <a:moveTo>
                      <a:pt x="878" y="0"/>
                    </a:moveTo>
                    <a:lnTo>
                      <a:pt x="1" y="226"/>
                    </a:lnTo>
                    <a:lnTo>
                      <a:pt x="51" y="376"/>
                    </a:lnTo>
                    <a:lnTo>
                      <a:pt x="928" y="151"/>
                    </a:lnTo>
                    <a:lnTo>
                      <a:pt x="878" y="0"/>
                    </a:lnTo>
                    <a:close/>
                  </a:path>
                </a:pathLst>
              </a:custGeom>
              <a:solidFill>
                <a:srgbClr val="08353A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3200" ker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34" name="Google Shape;2571;p54">
                <a:extLst>
                  <a:ext uri="{FF2B5EF4-FFF2-40B4-BE49-F238E27FC236}">
                    <a16:creationId xmlns:a16="http://schemas.microsoft.com/office/drawing/2014/main" id="{9BAAD13C-8B77-16E0-11C6-58D40EB8DEA2}"/>
                  </a:ext>
                </a:extLst>
              </p:cNvPr>
              <p:cNvSpPr/>
              <p:nvPr/>
            </p:nvSpPr>
            <p:spPr>
              <a:xfrm>
                <a:off x="3336625" y="3718075"/>
                <a:ext cx="22575" cy="9425"/>
              </a:xfrm>
              <a:custGeom>
                <a:avLst/>
                <a:gdLst/>
                <a:ahLst/>
                <a:cxnLst/>
                <a:rect l="l" t="t" r="r" b="b"/>
                <a:pathLst>
                  <a:path w="903" h="377" extrusionOk="0">
                    <a:moveTo>
                      <a:pt x="877" y="1"/>
                    </a:moveTo>
                    <a:lnTo>
                      <a:pt x="0" y="201"/>
                    </a:lnTo>
                    <a:lnTo>
                      <a:pt x="25" y="377"/>
                    </a:lnTo>
                    <a:lnTo>
                      <a:pt x="902" y="151"/>
                    </a:lnTo>
                    <a:lnTo>
                      <a:pt x="877" y="1"/>
                    </a:lnTo>
                    <a:close/>
                  </a:path>
                </a:pathLst>
              </a:custGeom>
              <a:solidFill>
                <a:srgbClr val="08353A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3200" ker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35" name="Google Shape;2572;p54">
                <a:extLst>
                  <a:ext uri="{FF2B5EF4-FFF2-40B4-BE49-F238E27FC236}">
                    <a16:creationId xmlns:a16="http://schemas.microsoft.com/office/drawing/2014/main" id="{F907DAE6-A402-7458-D607-46647CBBDD13}"/>
                  </a:ext>
                </a:extLst>
              </p:cNvPr>
              <p:cNvSpPr/>
              <p:nvPr/>
            </p:nvSpPr>
            <p:spPr>
              <a:xfrm>
                <a:off x="3330350" y="3692400"/>
                <a:ext cx="23200" cy="9425"/>
              </a:xfrm>
              <a:custGeom>
                <a:avLst/>
                <a:gdLst/>
                <a:ahLst/>
                <a:cxnLst/>
                <a:rect l="l" t="t" r="r" b="b"/>
                <a:pathLst>
                  <a:path w="928" h="377" extrusionOk="0">
                    <a:moveTo>
                      <a:pt x="878" y="0"/>
                    </a:moveTo>
                    <a:lnTo>
                      <a:pt x="0" y="226"/>
                    </a:lnTo>
                    <a:lnTo>
                      <a:pt x="51" y="376"/>
                    </a:lnTo>
                    <a:lnTo>
                      <a:pt x="928" y="176"/>
                    </a:lnTo>
                    <a:lnTo>
                      <a:pt x="878" y="0"/>
                    </a:lnTo>
                    <a:close/>
                  </a:path>
                </a:pathLst>
              </a:custGeom>
              <a:solidFill>
                <a:srgbClr val="08353A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3200" ker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36" name="Google Shape;2573;p54">
                <a:extLst>
                  <a:ext uri="{FF2B5EF4-FFF2-40B4-BE49-F238E27FC236}">
                    <a16:creationId xmlns:a16="http://schemas.microsoft.com/office/drawing/2014/main" id="{E5848307-6CD4-B569-5E5A-334EC9F7209D}"/>
                  </a:ext>
                </a:extLst>
              </p:cNvPr>
              <p:cNvSpPr/>
              <p:nvPr/>
            </p:nvSpPr>
            <p:spPr>
              <a:xfrm>
                <a:off x="3324700" y="3667325"/>
                <a:ext cx="22600" cy="9425"/>
              </a:xfrm>
              <a:custGeom>
                <a:avLst/>
                <a:gdLst/>
                <a:ahLst/>
                <a:cxnLst/>
                <a:rect l="l" t="t" r="r" b="b"/>
                <a:pathLst>
                  <a:path w="904" h="377" extrusionOk="0">
                    <a:moveTo>
                      <a:pt x="878" y="1"/>
                    </a:moveTo>
                    <a:lnTo>
                      <a:pt x="1" y="226"/>
                    </a:lnTo>
                    <a:lnTo>
                      <a:pt x="26" y="377"/>
                    </a:lnTo>
                    <a:lnTo>
                      <a:pt x="903" y="151"/>
                    </a:lnTo>
                    <a:lnTo>
                      <a:pt x="878" y="1"/>
                    </a:lnTo>
                    <a:close/>
                  </a:path>
                </a:pathLst>
              </a:custGeom>
              <a:solidFill>
                <a:srgbClr val="08353A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3200" ker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37" name="Google Shape;2574;p54">
                <a:extLst>
                  <a:ext uri="{FF2B5EF4-FFF2-40B4-BE49-F238E27FC236}">
                    <a16:creationId xmlns:a16="http://schemas.microsoft.com/office/drawing/2014/main" id="{D234CF25-072D-5E9F-8414-A8CAA7422B28}"/>
                  </a:ext>
                </a:extLst>
              </p:cNvPr>
              <p:cNvSpPr/>
              <p:nvPr/>
            </p:nvSpPr>
            <p:spPr>
              <a:xfrm>
                <a:off x="3318450" y="3642275"/>
                <a:ext cx="23200" cy="9425"/>
              </a:xfrm>
              <a:custGeom>
                <a:avLst/>
                <a:gdLst/>
                <a:ahLst/>
                <a:cxnLst/>
                <a:rect l="l" t="t" r="r" b="b"/>
                <a:pathLst>
                  <a:path w="928" h="377" extrusionOk="0">
                    <a:moveTo>
                      <a:pt x="877" y="0"/>
                    </a:moveTo>
                    <a:lnTo>
                      <a:pt x="0" y="201"/>
                    </a:lnTo>
                    <a:lnTo>
                      <a:pt x="50" y="376"/>
                    </a:lnTo>
                    <a:lnTo>
                      <a:pt x="928" y="151"/>
                    </a:lnTo>
                    <a:lnTo>
                      <a:pt x="877" y="0"/>
                    </a:lnTo>
                    <a:close/>
                  </a:path>
                </a:pathLst>
              </a:custGeom>
              <a:solidFill>
                <a:srgbClr val="08353A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3200" ker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38" name="Google Shape;2575;p54">
                <a:extLst>
                  <a:ext uri="{FF2B5EF4-FFF2-40B4-BE49-F238E27FC236}">
                    <a16:creationId xmlns:a16="http://schemas.microsoft.com/office/drawing/2014/main" id="{44871D0F-CD57-3CE3-C036-EFE0F4B1A30F}"/>
                  </a:ext>
                </a:extLst>
              </p:cNvPr>
              <p:cNvSpPr/>
              <p:nvPr/>
            </p:nvSpPr>
            <p:spPr>
              <a:xfrm>
                <a:off x="3312800" y="3616575"/>
                <a:ext cx="22575" cy="9425"/>
              </a:xfrm>
              <a:custGeom>
                <a:avLst/>
                <a:gdLst/>
                <a:ahLst/>
                <a:cxnLst/>
                <a:rect l="l" t="t" r="r" b="b"/>
                <a:pathLst>
                  <a:path w="903" h="377" extrusionOk="0">
                    <a:moveTo>
                      <a:pt x="878" y="1"/>
                    </a:moveTo>
                    <a:lnTo>
                      <a:pt x="1" y="226"/>
                    </a:lnTo>
                    <a:lnTo>
                      <a:pt x="26" y="377"/>
                    </a:lnTo>
                    <a:lnTo>
                      <a:pt x="903" y="176"/>
                    </a:lnTo>
                    <a:lnTo>
                      <a:pt x="878" y="1"/>
                    </a:lnTo>
                    <a:close/>
                  </a:path>
                </a:pathLst>
              </a:custGeom>
              <a:solidFill>
                <a:srgbClr val="08353A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3200" ker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39" name="Google Shape;2576;p54">
                <a:extLst>
                  <a:ext uri="{FF2B5EF4-FFF2-40B4-BE49-F238E27FC236}">
                    <a16:creationId xmlns:a16="http://schemas.microsoft.com/office/drawing/2014/main" id="{163B027D-114D-941D-C6A5-C135CBD9DFC8}"/>
                  </a:ext>
                </a:extLst>
              </p:cNvPr>
              <p:cNvSpPr/>
              <p:nvPr/>
            </p:nvSpPr>
            <p:spPr>
              <a:xfrm>
                <a:off x="3306550" y="3591525"/>
                <a:ext cx="23200" cy="9400"/>
              </a:xfrm>
              <a:custGeom>
                <a:avLst/>
                <a:gdLst/>
                <a:ahLst/>
                <a:cxnLst/>
                <a:rect l="l" t="t" r="r" b="b"/>
                <a:pathLst>
                  <a:path w="928" h="376" extrusionOk="0">
                    <a:moveTo>
                      <a:pt x="877" y="0"/>
                    </a:moveTo>
                    <a:lnTo>
                      <a:pt x="0" y="226"/>
                    </a:lnTo>
                    <a:lnTo>
                      <a:pt x="50" y="376"/>
                    </a:lnTo>
                    <a:lnTo>
                      <a:pt x="927" y="150"/>
                    </a:lnTo>
                    <a:lnTo>
                      <a:pt x="877" y="0"/>
                    </a:lnTo>
                    <a:close/>
                  </a:path>
                </a:pathLst>
              </a:custGeom>
              <a:solidFill>
                <a:srgbClr val="08353A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3200" ker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40" name="Google Shape;2577;p54">
                <a:extLst>
                  <a:ext uri="{FF2B5EF4-FFF2-40B4-BE49-F238E27FC236}">
                    <a16:creationId xmlns:a16="http://schemas.microsoft.com/office/drawing/2014/main" id="{785C766E-8214-072D-66B5-5FBA86FE6F56}"/>
                  </a:ext>
                </a:extLst>
              </p:cNvPr>
              <p:cNvSpPr/>
              <p:nvPr/>
            </p:nvSpPr>
            <p:spPr>
              <a:xfrm>
                <a:off x="3300900" y="3566450"/>
                <a:ext cx="22575" cy="9425"/>
              </a:xfrm>
              <a:custGeom>
                <a:avLst/>
                <a:gdLst/>
                <a:ahLst/>
                <a:cxnLst/>
                <a:rect l="l" t="t" r="r" b="b"/>
                <a:pathLst>
                  <a:path w="903" h="377" extrusionOk="0">
                    <a:moveTo>
                      <a:pt x="878" y="1"/>
                    </a:moveTo>
                    <a:lnTo>
                      <a:pt x="0" y="201"/>
                    </a:lnTo>
                    <a:lnTo>
                      <a:pt x="26" y="376"/>
                    </a:lnTo>
                    <a:lnTo>
                      <a:pt x="903" y="151"/>
                    </a:lnTo>
                    <a:lnTo>
                      <a:pt x="878" y="1"/>
                    </a:lnTo>
                    <a:close/>
                  </a:path>
                </a:pathLst>
              </a:custGeom>
              <a:solidFill>
                <a:srgbClr val="08353A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3200" ker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41" name="Google Shape;2578;p54">
                <a:extLst>
                  <a:ext uri="{FF2B5EF4-FFF2-40B4-BE49-F238E27FC236}">
                    <a16:creationId xmlns:a16="http://schemas.microsoft.com/office/drawing/2014/main" id="{0D301394-A84E-A2F9-EBC4-A4752B285810}"/>
                  </a:ext>
                </a:extLst>
              </p:cNvPr>
              <p:cNvSpPr/>
              <p:nvPr/>
            </p:nvSpPr>
            <p:spPr>
              <a:xfrm>
                <a:off x="3294625" y="3540750"/>
                <a:ext cx="23225" cy="9425"/>
              </a:xfrm>
              <a:custGeom>
                <a:avLst/>
                <a:gdLst/>
                <a:ahLst/>
                <a:cxnLst/>
                <a:rect l="l" t="t" r="r" b="b"/>
                <a:pathLst>
                  <a:path w="929" h="377" extrusionOk="0">
                    <a:moveTo>
                      <a:pt x="878" y="1"/>
                    </a:moveTo>
                    <a:lnTo>
                      <a:pt x="1" y="227"/>
                    </a:lnTo>
                    <a:lnTo>
                      <a:pt x="51" y="377"/>
                    </a:lnTo>
                    <a:lnTo>
                      <a:pt x="928" y="151"/>
                    </a:lnTo>
                    <a:lnTo>
                      <a:pt x="878" y="1"/>
                    </a:lnTo>
                    <a:close/>
                  </a:path>
                </a:pathLst>
              </a:custGeom>
              <a:solidFill>
                <a:srgbClr val="08353A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3200" ker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42" name="Google Shape;2579;p54">
                <a:extLst>
                  <a:ext uri="{FF2B5EF4-FFF2-40B4-BE49-F238E27FC236}">
                    <a16:creationId xmlns:a16="http://schemas.microsoft.com/office/drawing/2014/main" id="{0F172AD1-4FF6-E361-73D9-927D99879C4C}"/>
                  </a:ext>
                </a:extLst>
              </p:cNvPr>
              <p:cNvSpPr/>
              <p:nvPr/>
            </p:nvSpPr>
            <p:spPr>
              <a:xfrm>
                <a:off x="3289000" y="3515700"/>
                <a:ext cx="22575" cy="9425"/>
              </a:xfrm>
              <a:custGeom>
                <a:avLst/>
                <a:gdLst/>
                <a:ahLst/>
                <a:cxnLst/>
                <a:rect l="l" t="t" r="r" b="b"/>
                <a:pathLst>
                  <a:path w="903" h="377" extrusionOk="0">
                    <a:moveTo>
                      <a:pt x="877" y="0"/>
                    </a:moveTo>
                    <a:lnTo>
                      <a:pt x="0" y="226"/>
                    </a:lnTo>
                    <a:lnTo>
                      <a:pt x="25" y="376"/>
                    </a:lnTo>
                    <a:lnTo>
                      <a:pt x="903" y="151"/>
                    </a:lnTo>
                    <a:lnTo>
                      <a:pt x="877" y="0"/>
                    </a:lnTo>
                    <a:close/>
                  </a:path>
                </a:pathLst>
              </a:custGeom>
              <a:solidFill>
                <a:srgbClr val="08353A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3200" ker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43" name="Google Shape;2580;p54">
                <a:extLst>
                  <a:ext uri="{FF2B5EF4-FFF2-40B4-BE49-F238E27FC236}">
                    <a16:creationId xmlns:a16="http://schemas.microsoft.com/office/drawing/2014/main" id="{A8840AF3-D9C1-6E44-410E-7FE5F7FEFC10}"/>
                  </a:ext>
                </a:extLst>
              </p:cNvPr>
              <p:cNvSpPr/>
              <p:nvPr/>
            </p:nvSpPr>
            <p:spPr>
              <a:xfrm>
                <a:off x="3282725" y="3490000"/>
                <a:ext cx="23200" cy="9425"/>
              </a:xfrm>
              <a:custGeom>
                <a:avLst/>
                <a:gdLst/>
                <a:ahLst/>
                <a:cxnLst/>
                <a:rect l="l" t="t" r="r" b="b"/>
                <a:pathLst>
                  <a:path w="928" h="377" extrusionOk="0">
                    <a:moveTo>
                      <a:pt x="878" y="1"/>
                    </a:moveTo>
                    <a:lnTo>
                      <a:pt x="1" y="226"/>
                    </a:lnTo>
                    <a:lnTo>
                      <a:pt x="51" y="377"/>
                    </a:lnTo>
                    <a:lnTo>
                      <a:pt x="928" y="176"/>
                    </a:lnTo>
                    <a:lnTo>
                      <a:pt x="878" y="1"/>
                    </a:lnTo>
                    <a:close/>
                  </a:path>
                </a:pathLst>
              </a:custGeom>
              <a:solidFill>
                <a:srgbClr val="08353A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3200" ker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44" name="Google Shape;2581;p54">
                <a:extLst>
                  <a:ext uri="{FF2B5EF4-FFF2-40B4-BE49-F238E27FC236}">
                    <a16:creationId xmlns:a16="http://schemas.microsoft.com/office/drawing/2014/main" id="{CBD6CB28-50D4-B9E1-C1B2-ED3B572365F9}"/>
                  </a:ext>
                </a:extLst>
              </p:cNvPr>
              <p:cNvSpPr/>
              <p:nvPr/>
            </p:nvSpPr>
            <p:spPr>
              <a:xfrm>
                <a:off x="3277100" y="3464950"/>
                <a:ext cx="22575" cy="9425"/>
              </a:xfrm>
              <a:custGeom>
                <a:avLst/>
                <a:gdLst/>
                <a:ahLst/>
                <a:cxnLst/>
                <a:rect l="l" t="t" r="r" b="b"/>
                <a:pathLst>
                  <a:path w="903" h="377" extrusionOk="0">
                    <a:moveTo>
                      <a:pt x="877" y="0"/>
                    </a:moveTo>
                    <a:lnTo>
                      <a:pt x="0" y="226"/>
                    </a:lnTo>
                    <a:lnTo>
                      <a:pt x="25" y="376"/>
                    </a:lnTo>
                    <a:lnTo>
                      <a:pt x="902" y="151"/>
                    </a:lnTo>
                    <a:lnTo>
                      <a:pt x="877" y="0"/>
                    </a:lnTo>
                    <a:close/>
                  </a:path>
                </a:pathLst>
              </a:custGeom>
              <a:solidFill>
                <a:srgbClr val="08353A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3200" ker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45" name="Google Shape;2582;p54">
                <a:extLst>
                  <a:ext uri="{FF2B5EF4-FFF2-40B4-BE49-F238E27FC236}">
                    <a16:creationId xmlns:a16="http://schemas.microsoft.com/office/drawing/2014/main" id="{69518756-4233-7D1F-7E27-70A46E3B6689}"/>
                  </a:ext>
                </a:extLst>
              </p:cNvPr>
              <p:cNvSpPr/>
              <p:nvPr/>
            </p:nvSpPr>
            <p:spPr>
              <a:xfrm>
                <a:off x="3270825" y="3439875"/>
                <a:ext cx="23200" cy="9425"/>
              </a:xfrm>
              <a:custGeom>
                <a:avLst/>
                <a:gdLst/>
                <a:ahLst/>
                <a:cxnLst/>
                <a:rect l="l" t="t" r="r" b="b"/>
                <a:pathLst>
                  <a:path w="928" h="377" extrusionOk="0">
                    <a:moveTo>
                      <a:pt x="878" y="1"/>
                    </a:moveTo>
                    <a:lnTo>
                      <a:pt x="0" y="201"/>
                    </a:lnTo>
                    <a:lnTo>
                      <a:pt x="51" y="377"/>
                    </a:lnTo>
                    <a:lnTo>
                      <a:pt x="928" y="151"/>
                    </a:lnTo>
                    <a:lnTo>
                      <a:pt x="878" y="1"/>
                    </a:lnTo>
                    <a:close/>
                  </a:path>
                </a:pathLst>
              </a:custGeom>
              <a:solidFill>
                <a:srgbClr val="08353A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3200" ker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46" name="Google Shape;2583;p54">
                <a:extLst>
                  <a:ext uri="{FF2B5EF4-FFF2-40B4-BE49-F238E27FC236}">
                    <a16:creationId xmlns:a16="http://schemas.microsoft.com/office/drawing/2014/main" id="{41C02870-370B-C80A-5DA4-5A69398B9AB8}"/>
                  </a:ext>
                </a:extLst>
              </p:cNvPr>
              <p:cNvSpPr/>
              <p:nvPr/>
            </p:nvSpPr>
            <p:spPr>
              <a:xfrm>
                <a:off x="3265175" y="3414200"/>
                <a:ext cx="22600" cy="9425"/>
              </a:xfrm>
              <a:custGeom>
                <a:avLst/>
                <a:gdLst/>
                <a:ahLst/>
                <a:cxnLst/>
                <a:rect l="l" t="t" r="r" b="b"/>
                <a:pathLst>
                  <a:path w="904" h="377" extrusionOk="0">
                    <a:moveTo>
                      <a:pt x="878" y="0"/>
                    </a:moveTo>
                    <a:lnTo>
                      <a:pt x="1" y="226"/>
                    </a:lnTo>
                    <a:lnTo>
                      <a:pt x="26" y="376"/>
                    </a:lnTo>
                    <a:lnTo>
                      <a:pt x="903" y="176"/>
                    </a:lnTo>
                    <a:lnTo>
                      <a:pt x="878" y="0"/>
                    </a:lnTo>
                    <a:close/>
                  </a:path>
                </a:pathLst>
              </a:custGeom>
              <a:solidFill>
                <a:srgbClr val="08353A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3200" ker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47" name="Google Shape;2584;p54">
                <a:extLst>
                  <a:ext uri="{FF2B5EF4-FFF2-40B4-BE49-F238E27FC236}">
                    <a16:creationId xmlns:a16="http://schemas.microsoft.com/office/drawing/2014/main" id="{AE765E78-5885-B17A-4F52-5B3FABF93795}"/>
                  </a:ext>
                </a:extLst>
              </p:cNvPr>
              <p:cNvSpPr/>
              <p:nvPr/>
            </p:nvSpPr>
            <p:spPr>
              <a:xfrm>
                <a:off x="3258925" y="3389125"/>
                <a:ext cx="23200" cy="9425"/>
              </a:xfrm>
              <a:custGeom>
                <a:avLst/>
                <a:gdLst/>
                <a:ahLst/>
                <a:cxnLst/>
                <a:rect l="l" t="t" r="r" b="b"/>
                <a:pathLst>
                  <a:path w="928" h="377" extrusionOk="0">
                    <a:moveTo>
                      <a:pt x="877" y="1"/>
                    </a:moveTo>
                    <a:lnTo>
                      <a:pt x="0" y="226"/>
                    </a:lnTo>
                    <a:lnTo>
                      <a:pt x="50" y="377"/>
                    </a:lnTo>
                    <a:lnTo>
                      <a:pt x="928" y="151"/>
                    </a:lnTo>
                    <a:lnTo>
                      <a:pt x="877" y="1"/>
                    </a:lnTo>
                    <a:close/>
                  </a:path>
                </a:pathLst>
              </a:custGeom>
              <a:solidFill>
                <a:srgbClr val="08353A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3200" ker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48" name="Google Shape;2585;p54">
                <a:extLst>
                  <a:ext uri="{FF2B5EF4-FFF2-40B4-BE49-F238E27FC236}">
                    <a16:creationId xmlns:a16="http://schemas.microsoft.com/office/drawing/2014/main" id="{4705B3B0-5BEF-5367-DFF8-6A0DEFCB5F56}"/>
                  </a:ext>
                </a:extLst>
              </p:cNvPr>
              <p:cNvSpPr/>
              <p:nvPr/>
            </p:nvSpPr>
            <p:spPr>
              <a:xfrm>
                <a:off x="3253275" y="3364075"/>
                <a:ext cx="22575" cy="9425"/>
              </a:xfrm>
              <a:custGeom>
                <a:avLst/>
                <a:gdLst/>
                <a:ahLst/>
                <a:cxnLst/>
                <a:rect l="l" t="t" r="r" b="b"/>
                <a:pathLst>
                  <a:path w="903" h="377" extrusionOk="0">
                    <a:moveTo>
                      <a:pt x="878" y="0"/>
                    </a:moveTo>
                    <a:lnTo>
                      <a:pt x="1" y="201"/>
                    </a:lnTo>
                    <a:lnTo>
                      <a:pt x="26" y="376"/>
                    </a:lnTo>
                    <a:lnTo>
                      <a:pt x="903" y="151"/>
                    </a:lnTo>
                    <a:lnTo>
                      <a:pt x="878" y="0"/>
                    </a:lnTo>
                    <a:close/>
                  </a:path>
                </a:pathLst>
              </a:custGeom>
              <a:solidFill>
                <a:srgbClr val="08353A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3200" ker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49" name="Google Shape;2586;p54">
                <a:extLst>
                  <a:ext uri="{FF2B5EF4-FFF2-40B4-BE49-F238E27FC236}">
                    <a16:creationId xmlns:a16="http://schemas.microsoft.com/office/drawing/2014/main" id="{801A38E2-A99A-B5D1-9D88-A85C3D2A8776}"/>
                  </a:ext>
                </a:extLst>
              </p:cNvPr>
              <p:cNvSpPr/>
              <p:nvPr/>
            </p:nvSpPr>
            <p:spPr>
              <a:xfrm>
                <a:off x="3247025" y="3338375"/>
                <a:ext cx="23200" cy="9425"/>
              </a:xfrm>
              <a:custGeom>
                <a:avLst/>
                <a:gdLst/>
                <a:ahLst/>
                <a:cxnLst/>
                <a:rect l="l" t="t" r="r" b="b"/>
                <a:pathLst>
                  <a:path w="928" h="377" extrusionOk="0">
                    <a:moveTo>
                      <a:pt x="877" y="1"/>
                    </a:moveTo>
                    <a:lnTo>
                      <a:pt x="0" y="226"/>
                    </a:lnTo>
                    <a:lnTo>
                      <a:pt x="50" y="377"/>
                    </a:lnTo>
                    <a:lnTo>
                      <a:pt x="927" y="176"/>
                    </a:lnTo>
                    <a:lnTo>
                      <a:pt x="877" y="1"/>
                    </a:lnTo>
                    <a:close/>
                  </a:path>
                </a:pathLst>
              </a:custGeom>
              <a:solidFill>
                <a:srgbClr val="08353A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3200" ker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50" name="Google Shape;2587;p54">
                <a:extLst>
                  <a:ext uri="{FF2B5EF4-FFF2-40B4-BE49-F238E27FC236}">
                    <a16:creationId xmlns:a16="http://schemas.microsoft.com/office/drawing/2014/main" id="{6AED2189-7DC7-D556-9941-E8C9B91886A6}"/>
                  </a:ext>
                </a:extLst>
              </p:cNvPr>
              <p:cNvSpPr/>
              <p:nvPr/>
            </p:nvSpPr>
            <p:spPr>
              <a:xfrm>
                <a:off x="3241375" y="3313325"/>
                <a:ext cx="22575" cy="9425"/>
              </a:xfrm>
              <a:custGeom>
                <a:avLst/>
                <a:gdLst/>
                <a:ahLst/>
                <a:cxnLst/>
                <a:rect l="l" t="t" r="r" b="b"/>
                <a:pathLst>
                  <a:path w="903" h="377" extrusionOk="0">
                    <a:moveTo>
                      <a:pt x="878" y="0"/>
                    </a:moveTo>
                    <a:lnTo>
                      <a:pt x="1" y="226"/>
                    </a:lnTo>
                    <a:lnTo>
                      <a:pt x="26" y="376"/>
                    </a:lnTo>
                    <a:lnTo>
                      <a:pt x="903" y="151"/>
                    </a:lnTo>
                    <a:lnTo>
                      <a:pt x="878" y="0"/>
                    </a:lnTo>
                    <a:close/>
                  </a:path>
                </a:pathLst>
              </a:custGeom>
              <a:solidFill>
                <a:srgbClr val="08353A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3200" ker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51" name="Google Shape;2588;p54">
                <a:extLst>
                  <a:ext uri="{FF2B5EF4-FFF2-40B4-BE49-F238E27FC236}">
                    <a16:creationId xmlns:a16="http://schemas.microsoft.com/office/drawing/2014/main" id="{C6779CDF-41B9-759E-B2C7-8DD30B87AA7F}"/>
                  </a:ext>
                </a:extLst>
              </p:cNvPr>
              <p:cNvSpPr/>
              <p:nvPr/>
            </p:nvSpPr>
            <p:spPr>
              <a:xfrm>
                <a:off x="3235100" y="3288250"/>
                <a:ext cx="23225" cy="9425"/>
              </a:xfrm>
              <a:custGeom>
                <a:avLst/>
                <a:gdLst/>
                <a:ahLst/>
                <a:cxnLst/>
                <a:rect l="l" t="t" r="r" b="b"/>
                <a:pathLst>
                  <a:path w="929" h="377" extrusionOk="0">
                    <a:moveTo>
                      <a:pt x="878" y="1"/>
                    </a:moveTo>
                    <a:lnTo>
                      <a:pt x="1" y="201"/>
                    </a:lnTo>
                    <a:lnTo>
                      <a:pt x="51" y="377"/>
                    </a:lnTo>
                    <a:lnTo>
                      <a:pt x="928" y="151"/>
                    </a:lnTo>
                    <a:lnTo>
                      <a:pt x="878" y="1"/>
                    </a:lnTo>
                    <a:close/>
                  </a:path>
                </a:pathLst>
              </a:custGeom>
              <a:solidFill>
                <a:srgbClr val="08353A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3200" ker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52" name="Google Shape;2589;p54">
                <a:extLst>
                  <a:ext uri="{FF2B5EF4-FFF2-40B4-BE49-F238E27FC236}">
                    <a16:creationId xmlns:a16="http://schemas.microsoft.com/office/drawing/2014/main" id="{51A4A784-495D-0397-F278-B3D5C0C68ECF}"/>
                  </a:ext>
                </a:extLst>
              </p:cNvPr>
              <p:cNvSpPr/>
              <p:nvPr/>
            </p:nvSpPr>
            <p:spPr>
              <a:xfrm>
                <a:off x="3229475" y="3262575"/>
                <a:ext cx="22575" cy="9425"/>
              </a:xfrm>
              <a:custGeom>
                <a:avLst/>
                <a:gdLst/>
                <a:ahLst/>
                <a:cxnLst/>
                <a:rect l="l" t="t" r="r" b="b"/>
                <a:pathLst>
                  <a:path w="903" h="377" extrusionOk="0">
                    <a:moveTo>
                      <a:pt x="878" y="0"/>
                    </a:moveTo>
                    <a:lnTo>
                      <a:pt x="0" y="226"/>
                    </a:lnTo>
                    <a:lnTo>
                      <a:pt x="25" y="376"/>
                    </a:lnTo>
                    <a:lnTo>
                      <a:pt x="903" y="176"/>
                    </a:lnTo>
                    <a:lnTo>
                      <a:pt x="878" y="0"/>
                    </a:lnTo>
                    <a:close/>
                  </a:path>
                </a:pathLst>
              </a:custGeom>
              <a:solidFill>
                <a:srgbClr val="08353A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3200" ker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53" name="Google Shape;2590;p54">
                <a:extLst>
                  <a:ext uri="{FF2B5EF4-FFF2-40B4-BE49-F238E27FC236}">
                    <a16:creationId xmlns:a16="http://schemas.microsoft.com/office/drawing/2014/main" id="{446AF9D9-767C-BC66-F3AC-6DEDDDB517C0}"/>
                  </a:ext>
                </a:extLst>
              </p:cNvPr>
              <p:cNvSpPr/>
              <p:nvPr/>
            </p:nvSpPr>
            <p:spPr>
              <a:xfrm>
                <a:off x="3223825" y="3237500"/>
                <a:ext cx="22600" cy="9425"/>
              </a:xfrm>
              <a:custGeom>
                <a:avLst/>
                <a:gdLst/>
                <a:ahLst/>
                <a:cxnLst/>
                <a:rect l="l" t="t" r="r" b="b"/>
                <a:pathLst>
                  <a:path w="904" h="377" extrusionOk="0">
                    <a:moveTo>
                      <a:pt x="853" y="1"/>
                    </a:moveTo>
                    <a:lnTo>
                      <a:pt x="1" y="226"/>
                    </a:lnTo>
                    <a:lnTo>
                      <a:pt x="26" y="377"/>
                    </a:lnTo>
                    <a:lnTo>
                      <a:pt x="903" y="151"/>
                    </a:lnTo>
                    <a:lnTo>
                      <a:pt x="853" y="1"/>
                    </a:lnTo>
                    <a:close/>
                  </a:path>
                </a:pathLst>
              </a:custGeom>
              <a:solidFill>
                <a:srgbClr val="08353A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3200" ker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54" name="Google Shape;2591;p54">
                <a:extLst>
                  <a:ext uri="{FF2B5EF4-FFF2-40B4-BE49-F238E27FC236}">
                    <a16:creationId xmlns:a16="http://schemas.microsoft.com/office/drawing/2014/main" id="{BF73DE3C-7F8E-4D8D-B779-3433FC7AFE1C}"/>
                  </a:ext>
                </a:extLst>
              </p:cNvPr>
              <p:cNvSpPr/>
              <p:nvPr/>
            </p:nvSpPr>
            <p:spPr>
              <a:xfrm>
                <a:off x="3217575" y="3212450"/>
                <a:ext cx="22575" cy="9425"/>
              </a:xfrm>
              <a:custGeom>
                <a:avLst/>
                <a:gdLst/>
                <a:ahLst/>
                <a:cxnLst/>
                <a:rect l="l" t="t" r="r" b="b"/>
                <a:pathLst>
                  <a:path w="903" h="377" extrusionOk="0">
                    <a:moveTo>
                      <a:pt x="877" y="0"/>
                    </a:moveTo>
                    <a:lnTo>
                      <a:pt x="0" y="201"/>
                    </a:lnTo>
                    <a:lnTo>
                      <a:pt x="25" y="376"/>
                    </a:lnTo>
                    <a:lnTo>
                      <a:pt x="902" y="150"/>
                    </a:lnTo>
                    <a:lnTo>
                      <a:pt x="877" y="0"/>
                    </a:lnTo>
                    <a:close/>
                  </a:path>
                </a:pathLst>
              </a:custGeom>
              <a:solidFill>
                <a:srgbClr val="08353A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3200" ker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55" name="Google Shape;2592;p54">
                <a:extLst>
                  <a:ext uri="{FF2B5EF4-FFF2-40B4-BE49-F238E27FC236}">
                    <a16:creationId xmlns:a16="http://schemas.microsoft.com/office/drawing/2014/main" id="{0D7E6F4B-2410-C213-29B3-91A1B5A83E07}"/>
                  </a:ext>
                </a:extLst>
              </p:cNvPr>
              <p:cNvSpPr/>
              <p:nvPr/>
            </p:nvSpPr>
            <p:spPr>
              <a:xfrm>
                <a:off x="3211925" y="3186750"/>
                <a:ext cx="22575" cy="9425"/>
              </a:xfrm>
              <a:custGeom>
                <a:avLst/>
                <a:gdLst/>
                <a:ahLst/>
                <a:cxnLst/>
                <a:rect l="l" t="t" r="r" b="b"/>
                <a:pathLst>
                  <a:path w="903" h="377" extrusionOk="0">
                    <a:moveTo>
                      <a:pt x="853" y="1"/>
                    </a:moveTo>
                    <a:lnTo>
                      <a:pt x="1" y="226"/>
                    </a:lnTo>
                    <a:lnTo>
                      <a:pt x="26" y="376"/>
                    </a:lnTo>
                    <a:lnTo>
                      <a:pt x="903" y="151"/>
                    </a:lnTo>
                    <a:lnTo>
                      <a:pt x="853" y="1"/>
                    </a:lnTo>
                    <a:close/>
                  </a:path>
                </a:pathLst>
              </a:custGeom>
              <a:solidFill>
                <a:srgbClr val="08353A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3200" ker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56" name="Google Shape;2593;p54">
                <a:extLst>
                  <a:ext uri="{FF2B5EF4-FFF2-40B4-BE49-F238E27FC236}">
                    <a16:creationId xmlns:a16="http://schemas.microsoft.com/office/drawing/2014/main" id="{C0ECA30D-F314-FA80-BE77-8B540A30E964}"/>
                  </a:ext>
                </a:extLst>
              </p:cNvPr>
              <p:cNvSpPr/>
              <p:nvPr/>
            </p:nvSpPr>
            <p:spPr>
              <a:xfrm>
                <a:off x="3205650" y="3161675"/>
                <a:ext cx="22600" cy="9425"/>
              </a:xfrm>
              <a:custGeom>
                <a:avLst/>
                <a:gdLst/>
                <a:ahLst/>
                <a:cxnLst/>
                <a:rect l="l" t="t" r="r" b="b"/>
                <a:pathLst>
                  <a:path w="904" h="377" extrusionOk="0">
                    <a:moveTo>
                      <a:pt x="878" y="1"/>
                    </a:moveTo>
                    <a:lnTo>
                      <a:pt x="1" y="227"/>
                    </a:lnTo>
                    <a:lnTo>
                      <a:pt x="51" y="377"/>
                    </a:lnTo>
                    <a:lnTo>
                      <a:pt x="903" y="151"/>
                    </a:lnTo>
                    <a:lnTo>
                      <a:pt x="878" y="1"/>
                    </a:lnTo>
                    <a:close/>
                  </a:path>
                </a:pathLst>
              </a:custGeom>
              <a:solidFill>
                <a:srgbClr val="08353A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3200" ker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57" name="Google Shape;2594;p54">
                <a:extLst>
                  <a:ext uri="{FF2B5EF4-FFF2-40B4-BE49-F238E27FC236}">
                    <a16:creationId xmlns:a16="http://schemas.microsoft.com/office/drawing/2014/main" id="{4D71FA00-0B7B-C8AA-0D74-6254F1AA0166}"/>
                  </a:ext>
                </a:extLst>
              </p:cNvPr>
              <p:cNvSpPr/>
              <p:nvPr/>
            </p:nvSpPr>
            <p:spPr>
              <a:xfrm>
                <a:off x="3200025" y="3136000"/>
                <a:ext cx="22575" cy="9425"/>
              </a:xfrm>
              <a:custGeom>
                <a:avLst/>
                <a:gdLst/>
                <a:ahLst/>
                <a:cxnLst/>
                <a:rect l="l" t="t" r="r" b="b"/>
                <a:pathLst>
                  <a:path w="903" h="377" extrusionOk="0">
                    <a:moveTo>
                      <a:pt x="853" y="0"/>
                    </a:moveTo>
                    <a:lnTo>
                      <a:pt x="0" y="226"/>
                    </a:lnTo>
                    <a:lnTo>
                      <a:pt x="25" y="376"/>
                    </a:lnTo>
                    <a:lnTo>
                      <a:pt x="903" y="176"/>
                    </a:lnTo>
                    <a:lnTo>
                      <a:pt x="853" y="0"/>
                    </a:lnTo>
                    <a:close/>
                  </a:path>
                </a:pathLst>
              </a:custGeom>
              <a:solidFill>
                <a:srgbClr val="08353A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3200" ker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58" name="Google Shape;2595;p54">
                <a:extLst>
                  <a:ext uri="{FF2B5EF4-FFF2-40B4-BE49-F238E27FC236}">
                    <a16:creationId xmlns:a16="http://schemas.microsoft.com/office/drawing/2014/main" id="{1F95E5FF-BC7F-F61A-6434-8410D8DB8750}"/>
                  </a:ext>
                </a:extLst>
              </p:cNvPr>
              <p:cNvSpPr/>
              <p:nvPr/>
            </p:nvSpPr>
            <p:spPr>
              <a:xfrm>
                <a:off x="3193750" y="3110925"/>
                <a:ext cx="22600" cy="9425"/>
              </a:xfrm>
              <a:custGeom>
                <a:avLst/>
                <a:gdLst/>
                <a:ahLst/>
                <a:cxnLst/>
                <a:rect l="l" t="t" r="r" b="b"/>
                <a:pathLst>
                  <a:path w="904" h="377" extrusionOk="0">
                    <a:moveTo>
                      <a:pt x="878" y="1"/>
                    </a:moveTo>
                    <a:lnTo>
                      <a:pt x="1" y="226"/>
                    </a:lnTo>
                    <a:lnTo>
                      <a:pt x="51" y="377"/>
                    </a:lnTo>
                    <a:lnTo>
                      <a:pt x="903" y="151"/>
                    </a:lnTo>
                    <a:lnTo>
                      <a:pt x="878" y="1"/>
                    </a:lnTo>
                    <a:close/>
                  </a:path>
                </a:pathLst>
              </a:custGeom>
              <a:solidFill>
                <a:srgbClr val="08353A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3200" ker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59" name="Google Shape;2596;p54">
                <a:extLst>
                  <a:ext uri="{FF2B5EF4-FFF2-40B4-BE49-F238E27FC236}">
                    <a16:creationId xmlns:a16="http://schemas.microsoft.com/office/drawing/2014/main" id="{6C114F1B-EDDD-969F-06F2-6EDD2A384028}"/>
                  </a:ext>
                </a:extLst>
              </p:cNvPr>
              <p:cNvSpPr/>
              <p:nvPr/>
            </p:nvSpPr>
            <p:spPr>
              <a:xfrm>
                <a:off x="3188125" y="3085875"/>
                <a:ext cx="22575" cy="9425"/>
              </a:xfrm>
              <a:custGeom>
                <a:avLst/>
                <a:gdLst/>
                <a:ahLst/>
                <a:cxnLst/>
                <a:rect l="l" t="t" r="r" b="b"/>
                <a:pathLst>
                  <a:path w="903" h="377" extrusionOk="0">
                    <a:moveTo>
                      <a:pt x="852" y="0"/>
                    </a:moveTo>
                    <a:lnTo>
                      <a:pt x="0" y="201"/>
                    </a:lnTo>
                    <a:lnTo>
                      <a:pt x="25" y="376"/>
                    </a:lnTo>
                    <a:lnTo>
                      <a:pt x="902" y="151"/>
                    </a:lnTo>
                    <a:lnTo>
                      <a:pt x="852" y="0"/>
                    </a:lnTo>
                    <a:close/>
                  </a:path>
                </a:pathLst>
              </a:custGeom>
              <a:solidFill>
                <a:srgbClr val="08353A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3200" ker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60" name="Google Shape;2597;p54">
                <a:extLst>
                  <a:ext uri="{FF2B5EF4-FFF2-40B4-BE49-F238E27FC236}">
                    <a16:creationId xmlns:a16="http://schemas.microsoft.com/office/drawing/2014/main" id="{FE05A8D1-C272-313A-B4FB-6D7A181E802A}"/>
                  </a:ext>
                </a:extLst>
              </p:cNvPr>
              <p:cNvSpPr/>
              <p:nvPr/>
            </p:nvSpPr>
            <p:spPr>
              <a:xfrm>
                <a:off x="3181850" y="3060175"/>
                <a:ext cx="22575" cy="9425"/>
              </a:xfrm>
              <a:custGeom>
                <a:avLst/>
                <a:gdLst/>
                <a:ahLst/>
                <a:cxnLst/>
                <a:rect l="l" t="t" r="r" b="b"/>
                <a:pathLst>
                  <a:path w="903" h="377" extrusionOk="0">
                    <a:moveTo>
                      <a:pt x="878" y="1"/>
                    </a:moveTo>
                    <a:lnTo>
                      <a:pt x="1" y="226"/>
                    </a:lnTo>
                    <a:lnTo>
                      <a:pt x="51" y="377"/>
                    </a:lnTo>
                    <a:lnTo>
                      <a:pt x="903" y="176"/>
                    </a:lnTo>
                    <a:lnTo>
                      <a:pt x="878" y="1"/>
                    </a:lnTo>
                    <a:close/>
                  </a:path>
                </a:pathLst>
              </a:custGeom>
              <a:solidFill>
                <a:srgbClr val="08353A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3200" ker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61" name="Google Shape;2598;p54">
                <a:extLst>
                  <a:ext uri="{FF2B5EF4-FFF2-40B4-BE49-F238E27FC236}">
                    <a16:creationId xmlns:a16="http://schemas.microsoft.com/office/drawing/2014/main" id="{1E60976E-5D5F-3A9A-D1F6-04BA656B6BE2}"/>
                  </a:ext>
                </a:extLst>
              </p:cNvPr>
              <p:cNvSpPr/>
              <p:nvPr/>
            </p:nvSpPr>
            <p:spPr>
              <a:xfrm>
                <a:off x="3176200" y="3035125"/>
                <a:ext cx="22600" cy="9425"/>
              </a:xfrm>
              <a:custGeom>
                <a:avLst/>
                <a:gdLst/>
                <a:ahLst/>
                <a:cxnLst/>
                <a:rect l="l" t="t" r="r" b="b"/>
                <a:pathLst>
                  <a:path w="904" h="377" extrusionOk="0">
                    <a:moveTo>
                      <a:pt x="853" y="0"/>
                    </a:moveTo>
                    <a:lnTo>
                      <a:pt x="1" y="226"/>
                    </a:lnTo>
                    <a:lnTo>
                      <a:pt x="26" y="376"/>
                    </a:lnTo>
                    <a:lnTo>
                      <a:pt x="903" y="151"/>
                    </a:lnTo>
                    <a:lnTo>
                      <a:pt x="853" y="0"/>
                    </a:lnTo>
                    <a:close/>
                  </a:path>
                </a:pathLst>
              </a:custGeom>
              <a:solidFill>
                <a:srgbClr val="08353A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3200" ker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62" name="Google Shape;2599;p54">
                <a:extLst>
                  <a:ext uri="{FF2B5EF4-FFF2-40B4-BE49-F238E27FC236}">
                    <a16:creationId xmlns:a16="http://schemas.microsoft.com/office/drawing/2014/main" id="{83D076F9-825A-C486-D73E-91F42A562778}"/>
                  </a:ext>
                </a:extLst>
              </p:cNvPr>
              <p:cNvSpPr/>
              <p:nvPr/>
            </p:nvSpPr>
            <p:spPr>
              <a:xfrm>
                <a:off x="3169950" y="3010050"/>
                <a:ext cx="22575" cy="9425"/>
              </a:xfrm>
              <a:custGeom>
                <a:avLst/>
                <a:gdLst/>
                <a:ahLst/>
                <a:cxnLst/>
                <a:rect l="l" t="t" r="r" b="b"/>
                <a:pathLst>
                  <a:path w="903" h="377" extrusionOk="0">
                    <a:moveTo>
                      <a:pt x="878" y="1"/>
                    </a:moveTo>
                    <a:lnTo>
                      <a:pt x="0" y="201"/>
                    </a:lnTo>
                    <a:lnTo>
                      <a:pt x="50" y="377"/>
                    </a:lnTo>
                    <a:lnTo>
                      <a:pt x="903" y="151"/>
                    </a:lnTo>
                    <a:lnTo>
                      <a:pt x="878" y="1"/>
                    </a:lnTo>
                    <a:close/>
                  </a:path>
                </a:pathLst>
              </a:custGeom>
              <a:solidFill>
                <a:srgbClr val="08353A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3200" ker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63" name="Google Shape;2600;p54">
                <a:extLst>
                  <a:ext uri="{FF2B5EF4-FFF2-40B4-BE49-F238E27FC236}">
                    <a16:creationId xmlns:a16="http://schemas.microsoft.com/office/drawing/2014/main" id="{6C6B4D85-0F41-6BF2-57BB-56A400845E21}"/>
                  </a:ext>
                </a:extLst>
              </p:cNvPr>
              <p:cNvSpPr/>
              <p:nvPr/>
            </p:nvSpPr>
            <p:spPr>
              <a:xfrm>
                <a:off x="3164300" y="2984375"/>
                <a:ext cx="22600" cy="9425"/>
              </a:xfrm>
              <a:custGeom>
                <a:avLst/>
                <a:gdLst/>
                <a:ahLst/>
                <a:cxnLst/>
                <a:rect l="l" t="t" r="r" b="b"/>
                <a:pathLst>
                  <a:path w="904" h="377" extrusionOk="0">
                    <a:moveTo>
                      <a:pt x="853" y="0"/>
                    </a:moveTo>
                    <a:lnTo>
                      <a:pt x="1" y="226"/>
                    </a:lnTo>
                    <a:lnTo>
                      <a:pt x="26" y="376"/>
                    </a:lnTo>
                    <a:lnTo>
                      <a:pt x="903" y="176"/>
                    </a:lnTo>
                    <a:lnTo>
                      <a:pt x="853" y="0"/>
                    </a:lnTo>
                    <a:close/>
                  </a:path>
                </a:pathLst>
              </a:custGeom>
              <a:solidFill>
                <a:srgbClr val="08353A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3200" ker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64" name="Google Shape;2601;p54">
                <a:extLst>
                  <a:ext uri="{FF2B5EF4-FFF2-40B4-BE49-F238E27FC236}">
                    <a16:creationId xmlns:a16="http://schemas.microsoft.com/office/drawing/2014/main" id="{847522BA-71F7-EBA5-ED87-D0F18877985A}"/>
                  </a:ext>
                </a:extLst>
              </p:cNvPr>
              <p:cNvSpPr/>
              <p:nvPr/>
            </p:nvSpPr>
            <p:spPr>
              <a:xfrm>
                <a:off x="3158050" y="2959300"/>
                <a:ext cx="22575" cy="9425"/>
              </a:xfrm>
              <a:custGeom>
                <a:avLst/>
                <a:gdLst/>
                <a:ahLst/>
                <a:cxnLst/>
                <a:rect l="l" t="t" r="r" b="b"/>
                <a:pathLst>
                  <a:path w="903" h="377" extrusionOk="0">
                    <a:moveTo>
                      <a:pt x="877" y="1"/>
                    </a:moveTo>
                    <a:lnTo>
                      <a:pt x="0" y="226"/>
                    </a:lnTo>
                    <a:lnTo>
                      <a:pt x="50" y="377"/>
                    </a:lnTo>
                    <a:lnTo>
                      <a:pt x="902" y="151"/>
                    </a:lnTo>
                    <a:lnTo>
                      <a:pt x="877" y="1"/>
                    </a:lnTo>
                    <a:close/>
                  </a:path>
                </a:pathLst>
              </a:custGeom>
              <a:solidFill>
                <a:srgbClr val="08353A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3200" ker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65" name="Google Shape;2602;p54">
                <a:extLst>
                  <a:ext uri="{FF2B5EF4-FFF2-40B4-BE49-F238E27FC236}">
                    <a16:creationId xmlns:a16="http://schemas.microsoft.com/office/drawing/2014/main" id="{46B3E368-D77A-1D32-3842-7F8870DB3B93}"/>
                  </a:ext>
                </a:extLst>
              </p:cNvPr>
              <p:cNvSpPr/>
              <p:nvPr/>
            </p:nvSpPr>
            <p:spPr>
              <a:xfrm>
                <a:off x="3152400" y="2934250"/>
                <a:ext cx="22575" cy="9425"/>
              </a:xfrm>
              <a:custGeom>
                <a:avLst/>
                <a:gdLst/>
                <a:ahLst/>
                <a:cxnLst/>
                <a:rect l="l" t="t" r="r" b="b"/>
                <a:pathLst>
                  <a:path w="903" h="377" extrusionOk="0">
                    <a:moveTo>
                      <a:pt x="853" y="0"/>
                    </a:moveTo>
                    <a:lnTo>
                      <a:pt x="1" y="201"/>
                    </a:lnTo>
                    <a:lnTo>
                      <a:pt x="26" y="376"/>
                    </a:lnTo>
                    <a:lnTo>
                      <a:pt x="903" y="151"/>
                    </a:lnTo>
                    <a:lnTo>
                      <a:pt x="853" y="0"/>
                    </a:lnTo>
                    <a:close/>
                  </a:path>
                </a:pathLst>
              </a:custGeom>
              <a:solidFill>
                <a:srgbClr val="08353A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3200" ker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66" name="Google Shape;2603;p54">
                <a:extLst>
                  <a:ext uri="{FF2B5EF4-FFF2-40B4-BE49-F238E27FC236}">
                    <a16:creationId xmlns:a16="http://schemas.microsoft.com/office/drawing/2014/main" id="{F285B808-9369-7456-B309-4560E0D4B39D}"/>
                  </a:ext>
                </a:extLst>
              </p:cNvPr>
              <p:cNvSpPr/>
              <p:nvPr/>
            </p:nvSpPr>
            <p:spPr>
              <a:xfrm>
                <a:off x="3146125" y="2908550"/>
                <a:ext cx="22600" cy="9425"/>
              </a:xfrm>
              <a:custGeom>
                <a:avLst/>
                <a:gdLst/>
                <a:ahLst/>
                <a:cxnLst/>
                <a:rect l="l" t="t" r="r" b="b"/>
                <a:pathLst>
                  <a:path w="904" h="377" extrusionOk="0">
                    <a:moveTo>
                      <a:pt x="878" y="1"/>
                    </a:moveTo>
                    <a:lnTo>
                      <a:pt x="1" y="226"/>
                    </a:lnTo>
                    <a:lnTo>
                      <a:pt x="51" y="377"/>
                    </a:lnTo>
                    <a:lnTo>
                      <a:pt x="903" y="176"/>
                    </a:lnTo>
                    <a:lnTo>
                      <a:pt x="878" y="1"/>
                    </a:lnTo>
                    <a:close/>
                  </a:path>
                </a:pathLst>
              </a:custGeom>
              <a:solidFill>
                <a:srgbClr val="08353A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3200" ker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67" name="Google Shape;2604;p54">
                <a:extLst>
                  <a:ext uri="{FF2B5EF4-FFF2-40B4-BE49-F238E27FC236}">
                    <a16:creationId xmlns:a16="http://schemas.microsoft.com/office/drawing/2014/main" id="{FC14665E-B7EA-4076-9237-71824389B7C7}"/>
                  </a:ext>
                </a:extLst>
              </p:cNvPr>
              <p:cNvSpPr/>
              <p:nvPr/>
            </p:nvSpPr>
            <p:spPr>
              <a:xfrm>
                <a:off x="3140500" y="2883500"/>
                <a:ext cx="22575" cy="9425"/>
              </a:xfrm>
              <a:custGeom>
                <a:avLst/>
                <a:gdLst/>
                <a:ahLst/>
                <a:cxnLst/>
                <a:rect l="l" t="t" r="r" b="b"/>
                <a:pathLst>
                  <a:path w="903" h="377" extrusionOk="0">
                    <a:moveTo>
                      <a:pt x="878" y="0"/>
                    </a:moveTo>
                    <a:lnTo>
                      <a:pt x="0" y="226"/>
                    </a:lnTo>
                    <a:lnTo>
                      <a:pt x="25" y="376"/>
                    </a:lnTo>
                    <a:lnTo>
                      <a:pt x="903" y="150"/>
                    </a:lnTo>
                    <a:lnTo>
                      <a:pt x="878" y="0"/>
                    </a:lnTo>
                    <a:close/>
                  </a:path>
                </a:pathLst>
              </a:custGeom>
              <a:solidFill>
                <a:srgbClr val="08353A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3200" ker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68" name="Google Shape;2605;p54">
                <a:extLst>
                  <a:ext uri="{FF2B5EF4-FFF2-40B4-BE49-F238E27FC236}">
                    <a16:creationId xmlns:a16="http://schemas.microsoft.com/office/drawing/2014/main" id="{CC929233-4C3F-363B-D4AF-1A8CC064F921}"/>
                  </a:ext>
                </a:extLst>
              </p:cNvPr>
              <p:cNvSpPr/>
              <p:nvPr/>
            </p:nvSpPr>
            <p:spPr>
              <a:xfrm>
                <a:off x="3134225" y="2858425"/>
                <a:ext cx="22600" cy="9425"/>
              </a:xfrm>
              <a:custGeom>
                <a:avLst/>
                <a:gdLst/>
                <a:ahLst/>
                <a:cxnLst/>
                <a:rect l="l" t="t" r="r" b="b"/>
                <a:pathLst>
                  <a:path w="904" h="377" extrusionOk="0">
                    <a:moveTo>
                      <a:pt x="878" y="1"/>
                    </a:moveTo>
                    <a:lnTo>
                      <a:pt x="1" y="201"/>
                    </a:lnTo>
                    <a:lnTo>
                      <a:pt x="51" y="377"/>
                    </a:lnTo>
                    <a:lnTo>
                      <a:pt x="903" y="151"/>
                    </a:lnTo>
                    <a:lnTo>
                      <a:pt x="878" y="1"/>
                    </a:lnTo>
                    <a:close/>
                  </a:path>
                </a:pathLst>
              </a:custGeom>
              <a:solidFill>
                <a:srgbClr val="08353A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3200" ker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69" name="Google Shape;2606;p54">
                <a:extLst>
                  <a:ext uri="{FF2B5EF4-FFF2-40B4-BE49-F238E27FC236}">
                    <a16:creationId xmlns:a16="http://schemas.microsoft.com/office/drawing/2014/main" id="{D539860F-C86E-25F4-C41F-18DBA0ABCBC0}"/>
                  </a:ext>
                </a:extLst>
              </p:cNvPr>
              <p:cNvSpPr/>
              <p:nvPr/>
            </p:nvSpPr>
            <p:spPr>
              <a:xfrm>
                <a:off x="3128600" y="2832750"/>
                <a:ext cx="22575" cy="9400"/>
              </a:xfrm>
              <a:custGeom>
                <a:avLst/>
                <a:gdLst/>
                <a:ahLst/>
                <a:cxnLst/>
                <a:rect l="l" t="t" r="r" b="b"/>
                <a:pathLst>
                  <a:path w="903" h="376" extrusionOk="0">
                    <a:moveTo>
                      <a:pt x="877" y="0"/>
                    </a:moveTo>
                    <a:lnTo>
                      <a:pt x="0" y="226"/>
                    </a:lnTo>
                    <a:lnTo>
                      <a:pt x="25" y="376"/>
                    </a:lnTo>
                    <a:lnTo>
                      <a:pt x="902" y="150"/>
                    </a:lnTo>
                    <a:lnTo>
                      <a:pt x="877" y="0"/>
                    </a:lnTo>
                    <a:close/>
                  </a:path>
                </a:pathLst>
              </a:custGeom>
              <a:solidFill>
                <a:srgbClr val="08353A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3200" ker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70" name="Google Shape;2607;p54">
                <a:extLst>
                  <a:ext uri="{FF2B5EF4-FFF2-40B4-BE49-F238E27FC236}">
                    <a16:creationId xmlns:a16="http://schemas.microsoft.com/office/drawing/2014/main" id="{35550258-DA74-1B98-0678-FC4E0B33CD9A}"/>
                  </a:ext>
                </a:extLst>
              </p:cNvPr>
              <p:cNvSpPr/>
              <p:nvPr/>
            </p:nvSpPr>
            <p:spPr>
              <a:xfrm>
                <a:off x="3122325" y="2807675"/>
                <a:ext cx="23200" cy="9425"/>
              </a:xfrm>
              <a:custGeom>
                <a:avLst/>
                <a:gdLst/>
                <a:ahLst/>
                <a:cxnLst/>
                <a:rect l="l" t="t" r="r" b="b"/>
                <a:pathLst>
                  <a:path w="928" h="377" extrusionOk="0">
                    <a:moveTo>
                      <a:pt x="878" y="1"/>
                    </a:moveTo>
                    <a:lnTo>
                      <a:pt x="1" y="226"/>
                    </a:lnTo>
                    <a:lnTo>
                      <a:pt x="51" y="376"/>
                    </a:lnTo>
                    <a:lnTo>
                      <a:pt x="928" y="151"/>
                    </a:lnTo>
                    <a:lnTo>
                      <a:pt x="878" y="1"/>
                    </a:lnTo>
                    <a:close/>
                  </a:path>
                </a:pathLst>
              </a:custGeom>
              <a:solidFill>
                <a:srgbClr val="08353A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3200" ker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71" name="Google Shape;2608;p54">
                <a:extLst>
                  <a:ext uri="{FF2B5EF4-FFF2-40B4-BE49-F238E27FC236}">
                    <a16:creationId xmlns:a16="http://schemas.microsoft.com/office/drawing/2014/main" id="{B93E1E6A-46FA-C37A-8603-6DB9B077F29A}"/>
                  </a:ext>
                </a:extLst>
              </p:cNvPr>
              <p:cNvSpPr/>
              <p:nvPr/>
            </p:nvSpPr>
            <p:spPr>
              <a:xfrm>
                <a:off x="3116700" y="2781975"/>
                <a:ext cx="22575" cy="9425"/>
              </a:xfrm>
              <a:custGeom>
                <a:avLst/>
                <a:gdLst/>
                <a:ahLst/>
                <a:cxnLst/>
                <a:rect l="l" t="t" r="r" b="b"/>
                <a:pathLst>
                  <a:path w="903" h="377" extrusionOk="0">
                    <a:moveTo>
                      <a:pt x="877" y="1"/>
                    </a:moveTo>
                    <a:lnTo>
                      <a:pt x="0" y="227"/>
                    </a:lnTo>
                    <a:lnTo>
                      <a:pt x="25" y="377"/>
                    </a:lnTo>
                    <a:lnTo>
                      <a:pt x="902" y="176"/>
                    </a:lnTo>
                    <a:lnTo>
                      <a:pt x="877" y="1"/>
                    </a:lnTo>
                    <a:close/>
                  </a:path>
                </a:pathLst>
              </a:custGeom>
              <a:solidFill>
                <a:srgbClr val="08353A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3200" ker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72" name="Google Shape;2609;p54">
                <a:extLst>
                  <a:ext uri="{FF2B5EF4-FFF2-40B4-BE49-F238E27FC236}">
                    <a16:creationId xmlns:a16="http://schemas.microsoft.com/office/drawing/2014/main" id="{C49B9943-4468-B560-3120-F9AABB9624BF}"/>
                  </a:ext>
                </a:extLst>
              </p:cNvPr>
              <p:cNvSpPr/>
              <p:nvPr/>
            </p:nvSpPr>
            <p:spPr>
              <a:xfrm>
                <a:off x="3110425" y="2756925"/>
                <a:ext cx="23200" cy="9425"/>
              </a:xfrm>
              <a:custGeom>
                <a:avLst/>
                <a:gdLst/>
                <a:ahLst/>
                <a:cxnLst/>
                <a:rect l="l" t="t" r="r" b="b"/>
                <a:pathLst>
                  <a:path w="928" h="377" extrusionOk="0">
                    <a:moveTo>
                      <a:pt x="878" y="0"/>
                    </a:moveTo>
                    <a:lnTo>
                      <a:pt x="0" y="226"/>
                    </a:lnTo>
                    <a:lnTo>
                      <a:pt x="51" y="376"/>
                    </a:lnTo>
                    <a:lnTo>
                      <a:pt x="928" y="151"/>
                    </a:lnTo>
                    <a:lnTo>
                      <a:pt x="878" y="0"/>
                    </a:lnTo>
                    <a:close/>
                  </a:path>
                </a:pathLst>
              </a:custGeom>
              <a:solidFill>
                <a:srgbClr val="08353A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3200" ker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73" name="Google Shape;2610;p54">
                <a:extLst>
                  <a:ext uri="{FF2B5EF4-FFF2-40B4-BE49-F238E27FC236}">
                    <a16:creationId xmlns:a16="http://schemas.microsoft.com/office/drawing/2014/main" id="{BD31C011-6C3C-2EEF-FBDF-2D295AE52F32}"/>
                  </a:ext>
                </a:extLst>
              </p:cNvPr>
              <p:cNvSpPr/>
              <p:nvPr/>
            </p:nvSpPr>
            <p:spPr>
              <a:xfrm>
                <a:off x="3104775" y="2731850"/>
                <a:ext cx="22600" cy="9425"/>
              </a:xfrm>
              <a:custGeom>
                <a:avLst/>
                <a:gdLst/>
                <a:ahLst/>
                <a:cxnLst/>
                <a:rect l="l" t="t" r="r" b="b"/>
                <a:pathLst>
                  <a:path w="904" h="377" extrusionOk="0">
                    <a:moveTo>
                      <a:pt x="878" y="1"/>
                    </a:moveTo>
                    <a:lnTo>
                      <a:pt x="1" y="201"/>
                    </a:lnTo>
                    <a:lnTo>
                      <a:pt x="26" y="377"/>
                    </a:lnTo>
                    <a:lnTo>
                      <a:pt x="903" y="151"/>
                    </a:lnTo>
                    <a:lnTo>
                      <a:pt x="878" y="1"/>
                    </a:lnTo>
                    <a:close/>
                  </a:path>
                </a:pathLst>
              </a:custGeom>
              <a:solidFill>
                <a:srgbClr val="08353A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3200" ker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74" name="Google Shape;2611;p54">
                <a:extLst>
                  <a:ext uri="{FF2B5EF4-FFF2-40B4-BE49-F238E27FC236}">
                    <a16:creationId xmlns:a16="http://schemas.microsoft.com/office/drawing/2014/main" id="{9960801B-4B5F-9A9C-87C7-CB44874933EE}"/>
                  </a:ext>
                </a:extLst>
              </p:cNvPr>
              <p:cNvSpPr/>
              <p:nvPr/>
            </p:nvSpPr>
            <p:spPr>
              <a:xfrm>
                <a:off x="3098525" y="2706175"/>
                <a:ext cx="23200" cy="9425"/>
              </a:xfrm>
              <a:custGeom>
                <a:avLst/>
                <a:gdLst/>
                <a:ahLst/>
                <a:cxnLst/>
                <a:rect l="l" t="t" r="r" b="b"/>
                <a:pathLst>
                  <a:path w="928" h="377" extrusionOk="0">
                    <a:moveTo>
                      <a:pt x="877" y="0"/>
                    </a:moveTo>
                    <a:lnTo>
                      <a:pt x="0" y="226"/>
                    </a:lnTo>
                    <a:lnTo>
                      <a:pt x="50" y="376"/>
                    </a:lnTo>
                    <a:lnTo>
                      <a:pt x="928" y="176"/>
                    </a:lnTo>
                    <a:lnTo>
                      <a:pt x="877" y="0"/>
                    </a:lnTo>
                    <a:close/>
                  </a:path>
                </a:pathLst>
              </a:custGeom>
              <a:solidFill>
                <a:srgbClr val="08353A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3200" ker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75" name="Google Shape;2612;p54">
                <a:extLst>
                  <a:ext uri="{FF2B5EF4-FFF2-40B4-BE49-F238E27FC236}">
                    <a16:creationId xmlns:a16="http://schemas.microsoft.com/office/drawing/2014/main" id="{FC0C3187-778D-9F90-7026-D6B1249F7662}"/>
                  </a:ext>
                </a:extLst>
              </p:cNvPr>
              <p:cNvSpPr/>
              <p:nvPr/>
            </p:nvSpPr>
            <p:spPr>
              <a:xfrm>
                <a:off x="3092875" y="2681100"/>
                <a:ext cx="22575" cy="9425"/>
              </a:xfrm>
              <a:custGeom>
                <a:avLst/>
                <a:gdLst/>
                <a:ahLst/>
                <a:cxnLst/>
                <a:rect l="l" t="t" r="r" b="b"/>
                <a:pathLst>
                  <a:path w="903" h="377" extrusionOk="0">
                    <a:moveTo>
                      <a:pt x="878" y="1"/>
                    </a:moveTo>
                    <a:lnTo>
                      <a:pt x="1" y="226"/>
                    </a:lnTo>
                    <a:lnTo>
                      <a:pt x="26" y="377"/>
                    </a:lnTo>
                    <a:lnTo>
                      <a:pt x="903" y="151"/>
                    </a:lnTo>
                    <a:lnTo>
                      <a:pt x="878" y="1"/>
                    </a:lnTo>
                    <a:close/>
                  </a:path>
                </a:pathLst>
              </a:custGeom>
              <a:solidFill>
                <a:srgbClr val="08353A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3200" ker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76" name="Google Shape;2613;p54">
                <a:extLst>
                  <a:ext uri="{FF2B5EF4-FFF2-40B4-BE49-F238E27FC236}">
                    <a16:creationId xmlns:a16="http://schemas.microsoft.com/office/drawing/2014/main" id="{B9DBB751-37E8-78C7-5BAD-51737A585796}"/>
                  </a:ext>
                </a:extLst>
              </p:cNvPr>
              <p:cNvSpPr/>
              <p:nvPr/>
            </p:nvSpPr>
            <p:spPr>
              <a:xfrm>
                <a:off x="3086625" y="2656050"/>
                <a:ext cx="23200" cy="9425"/>
              </a:xfrm>
              <a:custGeom>
                <a:avLst/>
                <a:gdLst/>
                <a:ahLst/>
                <a:cxnLst/>
                <a:rect l="l" t="t" r="r" b="b"/>
                <a:pathLst>
                  <a:path w="928" h="377" extrusionOk="0">
                    <a:moveTo>
                      <a:pt x="877" y="0"/>
                    </a:moveTo>
                    <a:lnTo>
                      <a:pt x="0" y="201"/>
                    </a:lnTo>
                    <a:lnTo>
                      <a:pt x="50" y="376"/>
                    </a:lnTo>
                    <a:lnTo>
                      <a:pt x="927" y="151"/>
                    </a:lnTo>
                    <a:lnTo>
                      <a:pt x="877" y="0"/>
                    </a:lnTo>
                    <a:close/>
                  </a:path>
                </a:pathLst>
              </a:custGeom>
              <a:solidFill>
                <a:srgbClr val="08353A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170">
                  <a:buClr>
                    <a:srgbClr val="000000"/>
                  </a:buClr>
                </a:pPr>
                <a:endParaRPr sz="3200" ker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  <a:sym typeface="Arial"/>
                </a:endParaRPr>
              </a:p>
            </p:txBody>
          </p:sp>
        </p:grpSp>
      </p:grpSp>
      <p:sp>
        <p:nvSpPr>
          <p:cNvPr id="77" name="Title 1">
            <a:extLst>
              <a:ext uri="{FF2B5EF4-FFF2-40B4-BE49-F238E27FC236}">
                <a16:creationId xmlns:a16="http://schemas.microsoft.com/office/drawing/2014/main" id="{4A455904-0FC2-F99F-847E-B49F77AABD47}"/>
              </a:ext>
            </a:extLst>
          </p:cNvPr>
          <p:cNvSpPr txBox="1">
            <a:spLocks/>
          </p:cNvSpPr>
          <p:nvPr/>
        </p:nvSpPr>
        <p:spPr>
          <a:xfrm>
            <a:off x="4378453" y="-88199"/>
            <a:ext cx="3412795" cy="64680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Font typeface="Erica One"/>
              <a:buNone/>
              <a:defRPr sz="4800" b="0" i="0" u="none" strike="noStrike" cap="none">
                <a:solidFill>
                  <a:schemeClr val="dk1"/>
                </a:solidFill>
                <a:latin typeface="Erica One"/>
                <a:ea typeface="Erica One"/>
                <a:cs typeface="Erica One"/>
                <a:sym typeface="Erica One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Font typeface="Erica One"/>
              <a:buNone/>
              <a:defRPr sz="4800" b="0" i="0" u="none" strike="noStrike" cap="none">
                <a:solidFill>
                  <a:schemeClr val="dk1"/>
                </a:solidFill>
                <a:latin typeface="Erica One"/>
                <a:ea typeface="Erica One"/>
                <a:cs typeface="Erica One"/>
                <a:sym typeface="Erica One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Font typeface="Erica One"/>
              <a:buNone/>
              <a:defRPr sz="4800" b="0" i="0" u="none" strike="noStrike" cap="none">
                <a:solidFill>
                  <a:schemeClr val="dk1"/>
                </a:solidFill>
                <a:latin typeface="Erica One"/>
                <a:ea typeface="Erica One"/>
                <a:cs typeface="Erica One"/>
                <a:sym typeface="Erica One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Font typeface="Erica One"/>
              <a:buNone/>
              <a:defRPr sz="4800" b="0" i="0" u="none" strike="noStrike" cap="none">
                <a:solidFill>
                  <a:schemeClr val="dk1"/>
                </a:solidFill>
                <a:latin typeface="Erica One"/>
                <a:ea typeface="Erica One"/>
                <a:cs typeface="Erica One"/>
                <a:sym typeface="Erica One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Font typeface="Erica One"/>
              <a:buNone/>
              <a:defRPr sz="4800" b="0" i="0" u="none" strike="noStrike" cap="none">
                <a:solidFill>
                  <a:schemeClr val="dk1"/>
                </a:solidFill>
                <a:latin typeface="Erica One"/>
                <a:ea typeface="Erica One"/>
                <a:cs typeface="Erica One"/>
                <a:sym typeface="Erica One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Font typeface="Erica One"/>
              <a:buNone/>
              <a:defRPr sz="4800" b="0" i="0" u="none" strike="noStrike" cap="none">
                <a:solidFill>
                  <a:schemeClr val="dk1"/>
                </a:solidFill>
                <a:latin typeface="Erica One"/>
                <a:ea typeface="Erica One"/>
                <a:cs typeface="Erica One"/>
                <a:sym typeface="Erica One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Font typeface="Erica One"/>
              <a:buNone/>
              <a:defRPr sz="4800" b="0" i="0" u="none" strike="noStrike" cap="none">
                <a:solidFill>
                  <a:schemeClr val="dk1"/>
                </a:solidFill>
                <a:latin typeface="Erica One"/>
                <a:ea typeface="Erica One"/>
                <a:cs typeface="Erica One"/>
                <a:sym typeface="Erica One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Font typeface="Erica One"/>
              <a:buNone/>
              <a:defRPr sz="4800" b="0" i="0" u="none" strike="noStrike" cap="none">
                <a:solidFill>
                  <a:schemeClr val="dk1"/>
                </a:solidFill>
                <a:latin typeface="Erica One"/>
                <a:ea typeface="Erica One"/>
                <a:cs typeface="Erica One"/>
                <a:sym typeface="Erica One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Font typeface="Erica One"/>
              <a:buNone/>
              <a:defRPr sz="4800" b="0" i="0" u="none" strike="noStrike" cap="none">
                <a:solidFill>
                  <a:schemeClr val="dk1"/>
                </a:solidFill>
                <a:latin typeface="Erica One"/>
                <a:ea typeface="Erica One"/>
                <a:cs typeface="Erica One"/>
                <a:sym typeface="Erica One"/>
              </a:defRPr>
            </a:lvl9pPr>
          </a:lstStyle>
          <a:p>
            <a:pPr defTabSz="1219170">
              <a:buClr>
                <a:srgbClr val="2F3C72"/>
              </a:buClr>
            </a:pPr>
            <a:r>
              <a:rPr lang="en-US" sz="4267" kern="0" dirty="0">
                <a:solidFill>
                  <a:srgbClr val="E4E2F8">
                    <a:lumMod val="50000"/>
                  </a:srgbClr>
                </a:solidFill>
                <a:latin typeface="SVN-Cookies" panose="02040603050506020204" pitchFamily="18" charset="0"/>
                <a:cs typeface="Arial" panose="020B0604020202020204" pitchFamily="34" charset="0"/>
              </a:rPr>
              <a:t>NHIỆM </a:t>
            </a:r>
            <a:r>
              <a:rPr lang="en-US" sz="4267" kern="0" dirty="0" err="1">
                <a:solidFill>
                  <a:srgbClr val="E4E2F8">
                    <a:lumMod val="50000"/>
                  </a:srgbClr>
                </a:solidFill>
                <a:latin typeface="SVN-Cookies" panose="02040603050506020204" pitchFamily="18" charset="0"/>
                <a:cs typeface="Arial" panose="020B0604020202020204" pitchFamily="34" charset="0"/>
              </a:rPr>
              <a:t>VỤ</a:t>
            </a:r>
            <a:r>
              <a:rPr lang="en-US" sz="4267" kern="0" dirty="0">
                <a:solidFill>
                  <a:srgbClr val="E4E2F8">
                    <a:lumMod val="50000"/>
                  </a:srgbClr>
                </a:solidFill>
                <a:latin typeface="SVN-Cookies" panose="02040603050506020204" pitchFamily="18" charset="0"/>
                <a:cs typeface="Arial" panose="020B0604020202020204" pitchFamily="34" charset="0"/>
              </a:rPr>
              <a:t> 1</a:t>
            </a:r>
          </a:p>
        </p:txBody>
      </p:sp>
    </p:spTree>
    <p:extLst>
      <p:ext uri="{BB962C8B-B14F-4D97-AF65-F5344CB8AC3E}">
        <p14:creationId xmlns:p14="http://schemas.microsoft.com/office/powerpoint/2010/main" val="3255903839"/>
      </p:ext>
    </p:extLst>
  </p:cSld>
  <p:clrMapOvr>
    <a:masterClrMapping/>
  </p:clrMapOvr>
  <p:transition spd="slow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1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8)">
                                      <p:cBhvr>
                                        <p:cTn id="7" dur="2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1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8)">
                                      <p:cBhvr>
                                        <p:cTn id="10" dur="2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vi-VN" dirty="0" smtClean="0"/>
              <a:t>3. Cách tạo nguồn thu nhập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43870280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>
            <a:extLst>
              <a:ext uri="{FF2B5EF4-FFF2-40B4-BE49-F238E27FC236}">
                <a16:creationId xmlns:a16="http://schemas.microsoft.com/office/drawing/2014/main" id="{358AA5BA-1406-49A7-88B5-A37157C686B5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0"/>
            <a:ext cx="12192000" cy="6857999"/>
          </a:xfrm>
          <a:prstGeom prst="rect">
            <a:avLst/>
          </a:prstGeom>
        </p:spPr>
      </p:pic>
      <p:grpSp>
        <p:nvGrpSpPr>
          <p:cNvPr id="5" name="Group 4"/>
          <p:cNvGrpSpPr/>
          <p:nvPr/>
        </p:nvGrpSpPr>
        <p:grpSpPr>
          <a:xfrm>
            <a:off x="0" y="420472"/>
            <a:ext cx="8182303" cy="5714857"/>
            <a:chOff x="114868" y="-346472"/>
            <a:chExt cx="7805125" cy="7426902"/>
          </a:xfrm>
        </p:grpSpPr>
        <p:pic>
          <p:nvPicPr>
            <p:cNvPr id="6" name="Google Shape;154;p8"/>
            <p:cNvPicPr preferRelativeResize="0"/>
            <p:nvPr/>
          </p:nvPicPr>
          <p:blipFill rotWithShape="1">
            <a:blip r:embed="rId3">
              <a:alphaModFix/>
            </a:blip>
            <a:srcRect l="16992" t="-937" r="50159" b="17086"/>
            <a:stretch/>
          </p:blipFill>
          <p:spPr>
            <a:xfrm>
              <a:off x="114868" y="-346472"/>
              <a:ext cx="7805125" cy="6999519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7" name="Google Shape;155;p8"/>
            <p:cNvPicPr preferRelativeResize="0"/>
            <p:nvPr/>
          </p:nvPicPr>
          <p:blipFill rotWithShape="1">
            <a:blip r:embed="rId4" cstate="print">
              <a:alphaModFix/>
            </a:blip>
            <a:srcRect/>
            <a:stretch/>
          </p:blipFill>
          <p:spPr>
            <a:xfrm>
              <a:off x="3068240" y="4750073"/>
              <a:ext cx="2072846" cy="2330357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8" name="Rectangle 7"/>
          <p:cNvSpPr/>
          <p:nvPr/>
        </p:nvSpPr>
        <p:spPr>
          <a:xfrm>
            <a:off x="975373" y="2200207"/>
            <a:ext cx="6133350" cy="142192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>
              <a:lnSpc>
                <a:spcPct val="90000"/>
              </a:lnSpc>
              <a:spcBef>
                <a:spcPts val="1000"/>
              </a:spcBef>
              <a:defRPr/>
            </a:pPr>
            <a:r>
              <a:rPr lang="en-US" sz="3200" dirty="0" err="1">
                <a:solidFill>
                  <a:srgbClr val="000000"/>
                </a:solidFill>
                <a:latin typeface="Times New Roman" panose="02020603050405020304" pitchFamily="18" charset="0"/>
                <a:ea typeface="SimSun" panose="02010600030101010101" pitchFamily="2" charset="-122"/>
                <a:cs typeface="Times New Roman" panose="02020603050405020304" pitchFamily="18" charset="0"/>
              </a:rPr>
              <a:t>Em</a:t>
            </a:r>
            <a:r>
              <a:rPr lang="en-US" sz="3200" dirty="0">
                <a:solidFill>
                  <a:srgbClr val="000000"/>
                </a:solidFill>
                <a:latin typeface="Times New Roman" panose="02020603050405020304" pitchFamily="18" charset="0"/>
                <a:ea typeface="SimSun" panose="02010600030101010101" pitchFamily="2" charset="-122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rgbClr val="000000"/>
                </a:solidFill>
                <a:latin typeface="Times New Roman" panose="02020603050405020304" pitchFamily="18" charset="0"/>
                <a:ea typeface="SimSun" panose="02010600030101010101" pitchFamily="2" charset="-122"/>
                <a:cs typeface="Times New Roman" panose="02020603050405020304" pitchFamily="18" charset="0"/>
              </a:rPr>
              <a:t>hãy</a:t>
            </a:r>
            <a:r>
              <a:rPr lang="en-US" sz="3200" dirty="0">
                <a:solidFill>
                  <a:srgbClr val="000000"/>
                </a:solidFill>
                <a:latin typeface="Times New Roman" panose="02020603050405020304" pitchFamily="18" charset="0"/>
                <a:ea typeface="SimSun" panose="02010600030101010101" pitchFamily="2" charset="-122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rgbClr val="000000"/>
                </a:solidFill>
                <a:latin typeface="Times New Roman" panose="02020603050405020304" pitchFamily="18" charset="0"/>
                <a:ea typeface="SimSun" panose="02010600030101010101" pitchFamily="2" charset="-122"/>
                <a:cs typeface="Times New Roman" panose="02020603050405020304" pitchFamily="18" charset="0"/>
              </a:rPr>
              <a:t>cùng</a:t>
            </a:r>
            <a:r>
              <a:rPr lang="en-US" sz="3200" dirty="0">
                <a:solidFill>
                  <a:srgbClr val="000000"/>
                </a:solidFill>
                <a:latin typeface="Times New Roman" panose="02020603050405020304" pitchFamily="18" charset="0"/>
                <a:ea typeface="SimSun" panose="02010600030101010101" pitchFamily="2" charset="-122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rgbClr val="000000"/>
                </a:solidFill>
                <a:latin typeface="Times New Roman" panose="02020603050405020304" pitchFamily="18" charset="0"/>
                <a:ea typeface="SimSun" panose="02010600030101010101" pitchFamily="2" charset="-122"/>
                <a:cs typeface="Times New Roman" panose="02020603050405020304" pitchFamily="18" charset="0"/>
              </a:rPr>
              <a:t>bạn</a:t>
            </a:r>
            <a:r>
              <a:rPr lang="en-US" sz="3200" dirty="0">
                <a:solidFill>
                  <a:srgbClr val="000000"/>
                </a:solidFill>
                <a:latin typeface="Times New Roman" panose="02020603050405020304" pitchFamily="18" charset="0"/>
                <a:ea typeface="SimSun" panose="02010600030101010101" pitchFamily="2" charset="-122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rgbClr val="000000"/>
                </a:solidFill>
                <a:latin typeface="Times New Roman" panose="02020603050405020304" pitchFamily="18" charset="0"/>
                <a:ea typeface="SimSun" panose="02010600030101010101" pitchFamily="2" charset="-122"/>
                <a:cs typeface="Times New Roman" panose="02020603050405020304" pitchFamily="18" charset="0"/>
              </a:rPr>
              <a:t>tìm</a:t>
            </a:r>
            <a:r>
              <a:rPr lang="en-US" sz="3200" dirty="0">
                <a:solidFill>
                  <a:srgbClr val="000000"/>
                </a:solidFill>
                <a:latin typeface="Times New Roman" panose="02020603050405020304" pitchFamily="18" charset="0"/>
                <a:ea typeface="SimSun" panose="02010600030101010101" pitchFamily="2" charset="-122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rgbClr val="000000"/>
                </a:solidFill>
                <a:latin typeface="Times New Roman" panose="02020603050405020304" pitchFamily="18" charset="0"/>
                <a:ea typeface="SimSun" panose="02010600030101010101" pitchFamily="2" charset="-122"/>
                <a:cs typeface="Times New Roman" panose="02020603050405020304" pitchFamily="18" charset="0"/>
              </a:rPr>
              <a:t>cách</a:t>
            </a:r>
            <a:r>
              <a:rPr lang="en-US" sz="3200" dirty="0">
                <a:solidFill>
                  <a:srgbClr val="000000"/>
                </a:solidFill>
                <a:latin typeface="Times New Roman" panose="02020603050405020304" pitchFamily="18" charset="0"/>
                <a:ea typeface="SimSun" panose="02010600030101010101" pitchFamily="2" charset="-122"/>
                <a:cs typeface="Times New Roman" panose="02020603050405020304" pitchFamily="18" charset="0"/>
              </a:rPr>
              <a:t> </a:t>
            </a:r>
            <a:r>
              <a:rPr lang="en-US" sz="3200" dirty="0" err="1" smtClean="0">
                <a:solidFill>
                  <a:srgbClr val="000000"/>
                </a:solidFill>
                <a:latin typeface="Times New Roman" panose="02020603050405020304" pitchFamily="18" charset="0"/>
                <a:ea typeface="SimSun" panose="02010600030101010101" pitchFamily="2" charset="-122"/>
                <a:cs typeface="Times New Roman" panose="02020603050405020304" pitchFamily="18" charset="0"/>
              </a:rPr>
              <a:t>tăng</a:t>
            </a:r>
            <a:r>
              <a:rPr lang="en-US" sz="3200" dirty="0" smtClean="0">
                <a:solidFill>
                  <a:srgbClr val="000000"/>
                </a:solidFill>
                <a:latin typeface="Times New Roman" panose="02020603050405020304" pitchFamily="18" charset="0"/>
                <a:ea typeface="SimSun" panose="02010600030101010101" pitchFamily="2" charset="-122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rgbClr val="000000"/>
                </a:solidFill>
                <a:latin typeface="Times New Roman" panose="02020603050405020304" pitchFamily="18" charset="0"/>
                <a:ea typeface="SimSun" panose="02010600030101010101" pitchFamily="2" charset="-122"/>
                <a:cs typeface="Times New Roman" panose="02020603050405020304" pitchFamily="18" charset="0"/>
              </a:rPr>
              <a:t>thu</a:t>
            </a:r>
            <a:r>
              <a:rPr lang="en-US" sz="3200" dirty="0">
                <a:solidFill>
                  <a:srgbClr val="000000"/>
                </a:solidFill>
                <a:latin typeface="Times New Roman" panose="02020603050405020304" pitchFamily="18" charset="0"/>
                <a:ea typeface="SimSun" panose="02010600030101010101" pitchFamily="2" charset="-122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rgbClr val="000000"/>
                </a:solidFill>
                <a:latin typeface="Times New Roman" panose="02020603050405020304" pitchFamily="18" charset="0"/>
                <a:ea typeface="SimSun" panose="02010600030101010101" pitchFamily="2" charset="-122"/>
                <a:cs typeface="Times New Roman" panose="02020603050405020304" pitchFamily="18" charset="0"/>
              </a:rPr>
              <a:t>nhập</a:t>
            </a:r>
            <a:r>
              <a:rPr lang="en-US" sz="3200" dirty="0">
                <a:solidFill>
                  <a:srgbClr val="000000"/>
                </a:solidFill>
                <a:latin typeface="Times New Roman" panose="02020603050405020304" pitchFamily="18" charset="0"/>
                <a:ea typeface="SimSun" panose="02010600030101010101" pitchFamily="2" charset="-122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rgbClr val="000000"/>
                </a:solidFill>
                <a:latin typeface="Times New Roman" panose="02020603050405020304" pitchFamily="18" charset="0"/>
                <a:ea typeface="SimSun" panose="02010600030101010101" pitchFamily="2" charset="-122"/>
                <a:cs typeface="Times New Roman" panose="02020603050405020304" pitchFamily="18" charset="0"/>
              </a:rPr>
              <a:t>cá</a:t>
            </a:r>
            <a:r>
              <a:rPr lang="en-US" sz="3200" dirty="0">
                <a:solidFill>
                  <a:srgbClr val="000000"/>
                </a:solidFill>
                <a:latin typeface="Times New Roman" panose="02020603050405020304" pitchFamily="18" charset="0"/>
                <a:ea typeface="SimSun" panose="02010600030101010101" pitchFamily="2" charset="-122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rgbClr val="000000"/>
                </a:solidFill>
                <a:latin typeface="Times New Roman" panose="02020603050405020304" pitchFamily="18" charset="0"/>
                <a:ea typeface="SimSun" panose="02010600030101010101" pitchFamily="2" charset="-122"/>
                <a:cs typeface="Times New Roman" panose="02020603050405020304" pitchFamily="18" charset="0"/>
              </a:rPr>
              <a:t>nhân</a:t>
            </a:r>
            <a:r>
              <a:rPr lang="en-US" sz="3200" dirty="0">
                <a:solidFill>
                  <a:srgbClr val="000000"/>
                </a:solidFill>
                <a:latin typeface="Times New Roman" panose="02020603050405020304" pitchFamily="18" charset="0"/>
                <a:ea typeface="SimSun" panose="02010600030101010101" pitchFamily="2" charset="-122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rgbClr val="000000"/>
                </a:solidFill>
                <a:latin typeface="Times New Roman" panose="02020603050405020304" pitchFamily="18" charset="0"/>
                <a:ea typeface="SimSun" panose="02010600030101010101" pitchFamily="2" charset="-122"/>
                <a:cs typeface="Times New Roman" panose="02020603050405020304" pitchFamily="18" charset="0"/>
              </a:rPr>
              <a:t>và</a:t>
            </a:r>
            <a:r>
              <a:rPr lang="en-US" sz="3200" dirty="0">
                <a:solidFill>
                  <a:srgbClr val="000000"/>
                </a:solidFill>
                <a:latin typeface="Times New Roman" panose="02020603050405020304" pitchFamily="18" charset="0"/>
                <a:ea typeface="SimSun" panose="02010600030101010101" pitchFamily="2" charset="-122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rgbClr val="000000"/>
                </a:solidFill>
                <a:latin typeface="Times New Roman" panose="02020603050405020304" pitchFamily="18" charset="0"/>
                <a:ea typeface="SimSun" panose="02010600030101010101" pitchFamily="2" charset="-122"/>
                <a:cs typeface="Times New Roman" panose="02020603050405020304" pitchFamily="18" charset="0"/>
              </a:rPr>
              <a:t>thảo</a:t>
            </a:r>
            <a:r>
              <a:rPr lang="en-US" sz="3200" dirty="0">
                <a:solidFill>
                  <a:srgbClr val="000000"/>
                </a:solidFill>
                <a:latin typeface="Times New Roman" panose="02020603050405020304" pitchFamily="18" charset="0"/>
                <a:ea typeface="SimSun" panose="02010600030101010101" pitchFamily="2" charset="-122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rgbClr val="000000"/>
                </a:solidFill>
                <a:latin typeface="Times New Roman" panose="02020603050405020304" pitchFamily="18" charset="0"/>
                <a:ea typeface="SimSun" panose="02010600030101010101" pitchFamily="2" charset="-122"/>
                <a:cs typeface="Times New Roman" panose="02020603050405020304" pitchFamily="18" charset="0"/>
              </a:rPr>
              <a:t>luận</a:t>
            </a:r>
            <a:r>
              <a:rPr lang="en-US" sz="3200" dirty="0">
                <a:solidFill>
                  <a:srgbClr val="000000"/>
                </a:solidFill>
                <a:latin typeface="Times New Roman" panose="02020603050405020304" pitchFamily="18" charset="0"/>
                <a:ea typeface="SimSun" panose="02010600030101010101" pitchFamily="2" charset="-122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rgbClr val="000000"/>
                </a:solidFill>
                <a:latin typeface="Times New Roman" panose="02020603050405020304" pitchFamily="18" charset="0"/>
                <a:ea typeface="SimSun" panose="02010600030101010101" pitchFamily="2" charset="-122"/>
                <a:cs typeface="Times New Roman" panose="02020603050405020304" pitchFamily="18" charset="0"/>
              </a:rPr>
              <a:t>tính</a:t>
            </a:r>
            <a:r>
              <a:rPr lang="en-US" sz="3200" dirty="0">
                <a:solidFill>
                  <a:srgbClr val="000000"/>
                </a:solidFill>
                <a:latin typeface="Times New Roman" panose="02020603050405020304" pitchFamily="18" charset="0"/>
                <a:ea typeface="SimSun" panose="02010600030101010101" pitchFamily="2" charset="-122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rgbClr val="000000"/>
                </a:solidFill>
                <a:latin typeface="Times New Roman" panose="02020603050405020304" pitchFamily="18" charset="0"/>
                <a:ea typeface="SimSun" panose="02010600030101010101" pitchFamily="2" charset="-122"/>
                <a:cs typeface="Times New Roman" panose="02020603050405020304" pitchFamily="18" charset="0"/>
              </a:rPr>
              <a:t>khả</a:t>
            </a:r>
            <a:r>
              <a:rPr lang="en-US" sz="3200" dirty="0">
                <a:solidFill>
                  <a:srgbClr val="000000"/>
                </a:solidFill>
                <a:latin typeface="Times New Roman" panose="02020603050405020304" pitchFamily="18" charset="0"/>
                <a:ea typeface="SimSun" panose="02010600030101010101" pitchFamily="2" charset="-122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rgbClr val="000000"/>
                </a:solidFill>
                <a:latin typeface="Times New Roman" panose="02020603050405020304" pitchFamily="18" charset="0"/>
                <a:ea typeface="SimSun" panose="02010600030101010101" pitchFamily="2" charset="-122"/>
                <a:cs typeface="Times New Roman" panose="02020603050405020304" pitchFamily="18" charset="0"/>
              </a:rPr>
              <a:t>thi</a:t>
            </a:r>
            <a:r>
              <a:rPr lang="en-US" sz="3200" dirty="0">
                <a:solidFill>
                  <a:srgbClr val="000000"/>
                </a:solidFill>
                <a:latin typeface="Times New Roman" panose="02020603050405020304" pitchFamily="18" charset="0"/>
                <a:ea typeface="SimSun" panose="02010600030101010101" pitchFamily="2" charset="-122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rgbClr val="000000"/>
                </a:solidFill>
                <a:latin typeface="Times New Roman" panose="02020603050405020304" pitchFamily="18" charset="0"/>
                <a:ea typeface="SimSun" panose="02010600030101010101" pitchFamily="2" charset="-122"/>
                <a:cs typeface="Times New Roman" panose="02020603050405020304" pitchFamily="18" charset="0"/>
              </a:rPr>
              <a:t>của</a:t>
            </a:r>
            <a:r>
              <a:rPr lang="en-US" sz="3200" dirty="0">
                <a:solidFill>
                  <a:srgbClr val="000000"/>
                </a:solidFill>
                <a:latin typeface="Times New Roman" panose="02020603050405020304" pitchFamily="18" charset="0"/>
                <a:ea typeface="SimSun" panose="02010600030101010101" pitchFamily="2" charset="-122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rgbClr val="000000"/>
                </a:solidFill>
                <a:latin typeface="Times New Roman" panose="02020603050405020304" pitchFamily="18" charset="0"/>
                <a:ea typeface="SimSun" panose="02010600030101010101" pitchFamily="2" charset="-122"/>
                <a:cs typeface="Times New Roman" panose="02020603050405020304" pitchFamily="18" charset="0"/>
              </a:rPr>
              <a:t>cách</a:t>
            </a:r>
            <a:r>
              <a:rPr lang="en-US" sz="3200" dirty="0">
                <a:solidFill>
                  <a:srgbClr val="000000"/>
                </a:solidFill>
                <a:latin typeface="Times New Roman" panose="02020603050405020304" pitchFamily="18" charset="0"/>
                <a:ea typeface="SimSun" panose="02010600030101010101" pitchFamily="2" charset="-122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rgbClr val="000000"/>
                </a:solidFill>
                <a:latin typeface="Times New Roman" panose="02020603050405020304" pitchFamily="18" charset="0"/>
                <a:ea typeface="SimSun" panose="02010600030101010101" pitchFamily="2" charset="-122"/>
                <a:cs typeface="Times New Roman" panose="02020603050405020304" pitchFamily="18" charset="0"/>
              </a:rPr>
              <a:t>đó</a:t>
            </a:r>
            <a:r>
              <a:rPr lang="en-US" sz="3200" dirty="0">
                <a:solidFill>
                  <a:srgbClr val="000000"/>
                </a:solidFill>
                <a:latin typeface="Times New Roman" panose="02020603050405020304" pitchFamily="18" charset="0"/>
                <a:ea typeface="SimSun" panose="02010600030101010101" pitchFamily="2" charset="-122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rgbClr val="000000"/>
                </a:solidFill>
                <a:latin typeface="Times New Roman" panose="02020603050405020304" pitchFamily="18" charset="0"/>
                <a:ea typeface="SimSun" panose="02010600030101010101" pitchFamily="2" charset="-122"/>
                <a:cs typeface="Times New Roman" panose="02020603050405020304" pitchFamily="18" charset="0"/>
              </a:rPr>
              <a:t>đối</a:t>
            </a:r>
            <a:r>
              <a:rPr lang="en-US" sz="3200" dirty="0">
                <a:solidFill>
                  <a:srgbClr val="000000"/>
                </a:solidFill>
                <a:latin typeface="Times New Roman" panose="02020603050405020304" pitchFamily="18" charset="0"/>
                <a:ea typeface="SimSun" panose="02010600030101010101" pitchFamily="2" charset="-122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rgbClr val="000000"/>
                </a:solidFill>
                <a:latin typeface="Times New Roman" panose="02020603050405020304" pitchFamily="18" charset="0"/>
                <a:ea typeface="SimSun" panose="02010600030101010101" pitchFamily="2" charset="-122"/>
                <a:cs typeface="Times New Roman" panose="02020603050405020304" pitchFamily="18" charset="0"/>
              </a:rPr>
              <a:t>với</a:t>
            </a:r>
            <a:r>
              <a:rPr lang="en-US" sz="3200" dirty="0">
                <a:solidFill>
                  <a:srgbClr val="000000"/>
                </a:solidFill>
                <a:latin typeface="Times New Roman" panose="02020603050405020304" pitchFamily="18" charset="0"/>
                <a:ea typeface="SimSun" panose="02010600030101010101" pitchFamily="2" charset="-122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rgbClr val="000000"/>
                </a:solidFill>
                <a:latin typeface="Times New Roman" panose="02020603050405020304" pitchFamily="18" charset="0"/>
                <a:ea typeface="SimSun" panose="02010600030101010101" pitchFamily="2" charset="-122"/>
                <a:cs typeface="Times New Roman" panose="02020603050405020304" pitchFamily="18" charset="0"/>
              </a:rPr>
              <a:t>học</a:t>
            </a:r>
            <a:r>
              <a:rPr lang="en-US" sz="3200" dirty="0">
                <a:solidFill>
                  <a:srgbClr val="000000"/>
                </a:solidFill>
                <a:latin typeface="Times New Roman" panose="02020603050405020304" pitchFamily="18" charset="0"/>
                <a:ea typeface="SimSun" panose="02010600030101010101" pitchFamily="2" charset="-122"/>
                <a:cs typeface="Times New Roman" panose="02020603050405020304" pitchFamily="18" charset="0"/>
              </a:rPr>
              <a:t> </a:t>
            </a:r>
            <a:r>
              <a:rPr lang="en-US" sz="3200" dirty="0" err="1" smtClean="0">
                <a:solidFill>
                  <a:srgbClr val="000000"/>
                </a:solidFill>
                <a:latin typeface="Times New Roman" panose="02020603050405020304" pitchFamily="18" charset="0"/>
                <a:ea typeface="SimSun" panose="02010600030101010101" pitchFamily="2" charset="-122"/>
                <a:cs typeface="Times New Roman" panose="02020603050405020304" pitchFamily="18" charset="0"/>
              </a:rPr>
              <a:t>sinh</a:t>
            </a:r>
            <a:r>
              <a:rPr lang="en-US" sz="3200" dirty="0" smtClean="0">
                <a:solidFill>
                  <a:srgbClr val="000000"/>
                </a:solidFill>
                <a:latin typeface="Times New Roman" panose="02020603050405020304" pitchFamily="18" charset="0"/>
                <a:ea typeface="SimSun" panose="02010600030101010101" pitchFamily="2" charset="-122"/>
                <a:cs typeface="Times New Roman" panose="02020603050405020304" pitchFamily="18" charset="0"/>
              </a:rPr>
              <a:t>?</a:t>
            </a:r>
            <a:endParaRPr lang="en-US" sz="3200" dirty="0">
              <a:solidFill>
                <a:srgbClr val="000000"/>
              </a:solidFill>
              <a:latin typeface="Times New Roman" panose="02020603050405020304" pitchFamily="18" charset="0"/>
              <a:ea typeface="SimSun" panose="02010600030101010101" pitchFamily="2" charset="-122"/>
              <a:cs typeface="Times New Roman" panose="02020603050405020304" pitchFamily="18" charset="0"/>
            </a:endParaRPr>
          </a:p>
        </p:txBody>
      </p:sp>
      <p:pic>
        <p:nvPicPr>
          <p:cNvPr id="9" name="Shape 95"/>
          <p:cNvPicPr/>
          <p:nvPr/>
        </p:nvPicPr>
        <p:blipFill rotWithShape="1">
          <a:blip r:embed="rId5"/>
          <a:srcRect t="-5239"/>
          <a:stretch/>
        </p:blipFill>
        <p:spPr>
          <a:xfrm>
            <a:off x="7727206" y="1332411"/>
            <a:ext cx="4556234" cy="5016341"/>
          </a:xfrm>
          <a:prstGeom prst="rect">
            <a:avLst/>
          </a:prstGeom>
        </p:spPr>
      </p:pic>
      <p:sp>
        <p:nvSpPr>
          <p:cNvPr id="11" name="Rectangle: Rounded Corners 1">
            <a:extLst>
              <a:ext uri="{FF2B5EF4-FFF2-40B4-BE49-F238E27FC236}">
                <a16:creationId xmlns:a16="http://schemas.microsoft.com/office/drawing/2014/main" id="{49368C2B-08BB-4567-BA27-2402FAA3C31F}"/>
              </a:ext>
            </a:extLst>
          </p:cNvPr>
          <p:cNvSpPr/>
          <p:nvPr/>
        </p:nvSpPr>
        <p:spPr>
          <a:xfrm>
            <a:off x="1592825" y="145949"/>
            <a:ext cx="8303244" cy="726598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effectLst>
            <a:glow rad="139700">
              <a:schemeClr val="accent2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165100" algn="ctr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2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Cách</a:t>
            </a:r>
            <a:r>
              <a:rPr kumimoji="0" lang="en-US" sz="3200" b="1" i="0" u="none" strike="noStrike" kern="1200" cap="none" spc="0" normalizeH="0" noProof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tạo nguồn thu nhập cá nhân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 </a:t>
            </a:r>
          </a:p>
        </p:txBody>
      </p:sp>
    </p:spTree>
    <p:extLst>
      <p:ext uri="{BB962C8B-B14F-4D97-AF65-F5344CB8AC3E}">
        <p14:creationId xmlns:p14="http://schemas.microsoft.com/office/powerpoint/2010/main" val="28197145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 animBg="1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" name="Picture 16">
            <a:extLst>
              <a:ext uri="{FF2B5EF4-FFF2-40B4-BE49-F238E27FC236}">
                <a16:creationId xmlns:a16="http://schemas.microsoft.com/office/drawing/2014/main" id="{3E137D9D-9344-4CBB-8AA6-D3E3E46E7B1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32269"/>
            <a:ext cx="12192000" cy="6793462"/>
          </a:xfrm>
          <a:prstGeom prst="rect">
            <a:avLst/>
          </a:prstGeom>
        </p:spPr>
      </p:pic>
      <p:sp>
        <p:nvSpPr>
          <p:cNvPr id="4" name="Cloud Callout 3"/>
          <p:cNvSpPr/>
          <p:nvPr/>
        </p:nvSpPr>
        <p:spPr>
          <a:xfrm>
            <a:off x="4347370" y="1311870"/>
            <a:ext cx="3984622" cy="1352550"/>
          </a:xfrm>
          <a:prstGeom prst="cloudCallout">
            <a:avLst/>
          </a:prstGeom>
          <a:solidFill>
            <a:srgbClr val="9BBB59">
              <a:lumMod val="20000"/>
              <a:lumOff val="80000"/>
            </a:srgbClr>
          </a:solidFill>
          <a:ln w="25400" cap="flat" cmpd="sng" algn="ctr">
            <a:solidFill>
              <a:schemeClr val="accent1"/>
            </a:solidFill>
            <a:prstDash val="solid"/>
          </a:ln>
          <a:effectLst/>
        </p:spPr>
        <p:txBody>
          <a:bodyPr anchor="ctr"/>
          <a:lstStyle/>
          <a:p>
            <a:pPr marL="0" marR="0" lvl="0" indent="0" defTabSz="914400" eaLnBrk="0" fontAlgn="base" latinLnBrk="0" hangingPunct="0">
              <a:lnSpc>
                <a:spcPct val="12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1" i="0" u="none" strike="noStrike" kern="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Arial Unicode MS"/>
                <a:cs typeface="Times New Roman" panose="02020603050405020304" pitchFamily="18" charset="0"/>
              </a:rPr>
              <a:t>Mỗi</a:t>
            </a:r>
            <a:r>
              <a:rPr kumimoji="0" lang="en-US" sz="2400" b="1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Arial Unicode MS"/>
                <a:cs typeface="Times New Roman" panose="02020603050405020304" pitchFamily="18" charset="0"/>
              </a:rPr>
              <a:t> </a:t>
            </a:r>
            <a:r>
              <a:rPr kumimoji="0" lang="en-US" sz="2400" b="1" i="0" u="none" strike="noStrike" kern="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Arial Unicode MS"/>
                <a:cs typeface="Times New Roman" panose="02020603050405020304" pitchFamily="18" charset="0"/>
              </a:rPr>
              <a:t>đội</a:t>
            </a:r>
            <a:r>
              <a:rPr kumimoji="0" lang="en-US" sz="2400" b="1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Arial Unicode MS"/>
                <a:cs typeface="Times New Roman" panose="02020603050405020304" pitchFamily="18" charset="0"/>
              </a:rPr>
              <a:t> </a:t>
            </a:r>
            <a:r>
              <a:rPr kumimoji="0" lang="en-US" sz="2400" b="1" i="0" u="none" strike="noStrike" kern="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Arial Unicode MS"/>
                <a:cs typeface="Times New Roman" panose="02020603050405020304" pitchFamily="18" charset="0"/>
              </a:rPr>
              <a:t>cử</a:t>
            </a:r>
            <a:r>
              <a:rPr kumimoji="0" lang="en-US" sz="2400" b="1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Arial Unicode MS"/>
                <a:cs typeface="Times New Roman" panose="02020603050405020304" pitchFamily="18" charset="0"/>
              </a:rPr>
              <a:t> 5 </a:t>
            </a:r>
            <a:r>
              <a:rPr kumimoji="0" lang="en-US" sz="2400" b="1" i="0" u="none" strike="noStrike" kern="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Arial Unicode MS"/>
                <a:cs typeface="Times New Roman" panose="02020603050405020304" pitchFamily="18" charset="0"/>
              </a:rPr>
              <a:t>bạn</a:t>
            </a:r>
            <a:r>
              <a:rPr kumimoji="0" lang="en-US" sz="2400" b="1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Arial Unicode MS"/>
                <a:cs typeface="Times New Roman" panose="02020603050405020304" pitchFamily="18" charset="0"/>
              </a:rPr>
              <a:t> </a:t>
            </a:r>
            <a:r>
              <a:rPr kumimoji="0" lang="en-US" sz="2400" b="1" i="0" u="none" strike="noStrike" kern="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Arial Unicode MS"/>
                <a:cs typeface="Times New Roman" panose="02020603050405020304" pitchFamily="18" charset="0"/>
              </a:rPr>
              <a:t>xuất</a:t>
            </a:r>
            <a:r>
              <a:rPr kumimoji="0" lang="en-US" sz="2400" b="1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Arial Unicode MS"/>
                <a:cs typeface="Times New Roman" panose="02020603050405020304" pitchFamily="18" charset="0"/>
              </a:rPr>
              <a:t> </a:t>
            </a:r>
            <a:r>
              <a:rPr kumimoji="0" lang="en-US" sz="2400" b="1" i="0" u="none" strike="noStrike" kern="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Arial Unicode MS"/>
                <a:cs typeface="Times New Roman" panose="02020603050405020304" pitchFamily="18" charset="0"/>
              </a:rPr>
              <a:t>sắc</a:t>
            </a:r>
            <a:r>
              <a:rPr kumimoji="0" lang="en-US" sz="2400" b="1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Arial Unicode MS"/>
                <a:cs typeface="Times New Roman" panose="02020603050405020304" pitchFamily="18" charset="0"/>
              </a:rPr>
              <a:t> </a:t>
            </a:r>
            <a:r>
              <a:rPr kumimoji="0" lang="en-US" sz="2400" b="1" i="0" u="none" strike="noStrike" kern="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Arial Unicode MS"/>
                <a:cs typeface="Times New Roman" panose="02020603050405020304" pitchFamily="18" charset="0"/>
              </a:rPr>
              <a:t>nhất</a:t>
            </a:r>
            <a:endParaRPr kumimoji="0" lang="zh-CN" altLang="en-US" sz="2400" b="1" i="0" u="none" strike="noStrike" kern="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Times New Roman" panose="02020603050405020304" pitchFamily="18" charset="0"/>
              <a:ea typeface="微软雅黑"/>
              <a:cs typeface="Times New Roman" panose="02020603050405020304" pitchFamily="18" charset="0"/>
              <a:sym typeface="微软雅黑" panose="020B0503020204020204" pitchFamily="34" charset="-122"/>
            </a:endParaRPr>
          </a:p>
        </p:txBody>
      </p:sp>
      <p:grpSp>
        <p:nvGrpSpPr>
          <p:cNvPr id="14" name="Group 13"/>
          <p:cNvGrpSpPr/>
          <p:nvPr/>
        </p:nvGrpSpPr>
        <p:grpSpPr>
          <a:xfrm>
            <a:off x="7870354" y="1694513"/>
            <a:ext cx="4209127" cy="2320687"/>
            <a:chOff x="7870354" y="1694513"/>
            <a:chExt cx="4209127" cy="2320687"/>
          </a:xfrm>
          <a:solidFill>
            <a:schemeClr val="accent2"/>
          </a:solidFill>
        </p:grpSpPr>
        <p:sp>
          <p:nvSpPr>
            <p:cNvPr id="8" name="Cloud Callout 7"/>
            <p:cNvSpPr/>
            <p:nvPr/>
          </p:nvSpPr>
          <p:spPr>
            <a:xfrm rot="21416254">
              <a:off x="7870354" y="1694513"/>
              <a:ext cx="4209127" cy="2320687"/>
            </a:xfrm>
            <a:prstGeom prst="cloudCallout">
              <a:avLst/>
            </a:prstGeom>
            <a:grpFill/>
            <a:ln w="25400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1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endParaRPr>
            </a:p>
          </p:txBody>
        </p:sp>
        <p:sp>
          <p:nvSpPr>
            <p:cNvPr id="9" name="Rectangle 8"/>
            <p:cNvSpPr/>
            <p:nvPr/>
          </p:nvSpPr>
          <p:spPr>
            <a:xfrm>
              <a:off x="8331992" y="2319327"/>
              <a:ext cx="3663128" cy="97238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eaLnBrk="0" fontAlgn="base" hangingPunct="0">
                <a:lnSpc>
                  <a:spcPct val="125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2400" b="1" dirty="0" err="1">
                  <a:latin typeface="Times New Roman" panose="02020603050405020304" pitchFamily="18" charset="0"/>
                  <a:ea typeface="Arial Unicode MS"/>
                  <a:cs typeface="Times New Roman" panose="02020603050405020304" pitchFamily="18" charset="0"/>
                </a:rPr>
                <a:t>Đạ</a:t>
              </a:r>
              <a:r>
                <a:rPr lang="it-IT" sz="2400" b="1" dirty="0">
                  <a:latin typeface="Times New Roman" panose="02020603050405020304" pitchFamily="18" charset="0"/>
                  <a:ea typeface="Arial Unicode MS"/>
                  <a:cs typeface="Times New Roman" panose="02020603050405020304" pitchFamily="18" charset="0"/>
                </a:rPr>
                <a:t>i di</a:t>
              </a:r>
              <a:r>
                <a:rPr lang="en-US" sz="2400" b="1" dirty="0" err="1">
                  <a:latin typeface="Times New Roman" panose="02020603050405020304" pitchFamily="18" charset="0"/>
                  <a:ea typeface="Arial Unicode MS"/>
                  <a:cs typeface="Times New Roman" panose="02020603050405020304" pitchFamily="18" charset="0"/>
                </a:rPr>
                <a:t>ện</a:t>
              </a:r>
              <a:r>
                <a:rPr lang="en-US" sz="2400" b="1" dirty="0">
                  <a:latin typeface="Times New Roman" panose="02020603050405020304" pitchFamily="18" charset="0"/>
                  <a:ea typeface="Arial Unicode MS"/>
                  <a:cs typeface="Times New Roman" panose="02020603050405020304" pitchFamily="18" charset="0"/>
                </a:rPr>
                <a:t> </a:t>
              </a:r>
              <a:r>
                <a:rPr lang="en-US" sz="2400" b="1" dirty="0" err="1">
                  <a:latin typeface="Times New Roman" panose="02020603050405020304" pitchFamily="18" charset="0"/>
                  <a:ea typeface="Arial Unicode MS"/>
                  <a:cs typeface="Times New Roman" panose="02020603050405020304" pitchFamily="18" charset="0"/>
                </a:rPr>
                <a:t>hai</a:t>
              </a:r>
              <a:r>
                <a:rPr lang="en-US" sz="2400" b="1" dirty="0">
                  <a:latin typeface="Times New Roman" panose="02020603050405020304" pitchFamily="18" charset="0"/>
                  <a:ea typeface="Arial Unicode MS"/>
                  <a:cs typeface="Times New Roman" panose="02020603050405020304" pitchFamily="18" charset="0"/>
                </a:rPr>
                <a:t> </a:t>
              </a:r>
              <a:r>
                <a:rPr lang="en-US" sz="2400" b="1" dirty="0" err="1">
                  <a:latin typeface="Times New Roman" panose="02020603050405020304" pitchFamily="18" charset="0"/>
                  <a:ea typeface="Arial Unicode MS"/>
                  <a:cs typeface="Times New Roman" panose="02020603050405020304" pitchFamily="18" charset="0"/>
                </a:rPr>
                <a:t>đội</a:t>
              </a:r>
              <a:r>
                <a:rPr lang="en-US" sz="2400" b="1" dirty="0">
                  <a:latin typeface="Times New Roman" panose="02020603050405020304" pitchFamily="18" charset="0"/>
                  <a:ea typeface="Arial Unicode MS"/>
                  <a:cs typeface="Times New Roman" panose="02020603050405020304" pitchFamily="18" charset="0"/>
                </a:rPr>
                <a:t> l</a:t>
              </a:r>
              <a:r>
                <a:rPr lang="fr-FR" sz="2400" b="1" dirty="0">
                  <a:latin typeface="Times New Roman" panose="02020603050405020304" pitchFamily="18" charset="0"/>
                  <a:ea typeface="Arial Unicode MS"/>
                  <a:cs typeface="Times New Roman" panose="02020603050405020304" pitchFamily="18" charset="0"/>
                </a:rPr>
                <a:t>ê</a:t>
              </a:r>
              <a:r>
                <a:rPr lang="en-US" sz="2400" b="1" dirty="0">
                  <a:latin typeface="Times New Roman" panose="02020603050405020304" pitchFamily="18" charset="0"/>
                  <a:ea typeface="Arial Unicode MS"/>
                  <a:cs typeface="Times New Roman" panose="02020603050405020304" pitchFamily="18" charset="0"/>
                </a:rPr>
                <a:t>n </a:t>
              </a:r>
              <a:r>
                <a:rPr lang="en-US" sz="2400" b="1" dirty="0" err="1">
                  <a:latin typeface="Times New Roman" panose="02020603050405020304" pitchFamily="18" charset="0"/>
                  <a:ea typeface="Arial Unicode MS"/>
                  <a:cs typeface="Times New Roman" panose="02020603050405020304" pitchFamily="18" charset="0"/>
                </a:rPr>
                <a:t>bả</a:t>
              </a:r>
              <a:r>
                <a:rPr lang="nl-NL" sz="2400" b="1" dirty="0">
                  <a:latin typeface="Times New Roman" panose="02020603050405020304" pitchFamily="18" charset="0"/>
                  <a:ea typeface="Arial Unicode MS"/>
                  <a:cs typeface="Times New Roman" panose="02020603050405020304" pitchFamily="18" charset="0"/>
                </a:rPr>
                <a:t>ng </a:t>
              </a:r>
              <a:r>
                <a:rPr lang="en-US" sz="2400" b="1" dirty="0" err="1">
                  <a:latin typeface="Times New Roman" panose="02020603050405020304" pitchFamily="18" charset="0"/>
                  <a:ea typeface="Arial Unicode MS"/>
                  <a:cs typeface="Times New Roman" panose="02020603050405020304" pitchFamily="18" charset="0"/>
                </a:rPr>
                <a:t>viết</a:t>
              </a:r>
              <a:r>
                <a:rPr lang="en-US" sz="2400" b="1" dirty="0">
                  <a:latin typeface="Times New Roman" panose="02020603050405020304" pitchFamily="18" charset="0"/>
                  <a:ea typeface="Arial Unicode MS"/>
                  <a:cs typeface="Times New Roman" panose="02020603050405020304" pitchFamily="18" charset="0"/>
                </a:rPr>
                <a:t> </a:t>
              </a:r>
              <a:r>
                <a:rPr lang="en-US" sz="2400" b="1" dirty="0" err="1" smtClean="0">
                  <a:latin typeface="Times New Roman" panose="02020603050405020304" pitchFamily="18" charset="0"/>
                  <a:ea typeface="Arial Unicode MS"/>
                  <a:cs typeface="Times New Roman" panose="02020603050405020304" pitchFamily="18" charset="0"/>
                </a:rPr>
                <a:t>các</a:t>
              </a:r>
              <a:r>
                <a:rPr lang="en-US" sz="2400" b="1" dirty="0" smtClean="0">
                  <a:latin typeface="Times New Roman" panose="02020603050405020304" pitchFamily="18" charset="0"/>
                  <a:ea typeface="Arial Unicode MS"/>
                  <a:cs typeface="Times New Roman" panose="02020603050405020304" pitchFamily="18" charset="0"/>
                </a:rPr>
                <a:t> </a:t>
              </a:r>
              <a:r>
                <a:rPr lang="en-US" sz="2400" b="1" dirty="0" err="1" smtClean="0">
                  <a:latin typeface="Times New Roman" panose="02020603050405020304" pitchFamily="18" charset="0"/>
                  <a:ea typeface="Arial Unicode MS"/>
                  <a:cs typeface="Times New Roman" panose="02020603050405020304" pitchFamily="18" charset="0"/>
                </a:rPr>
                <a:t>cách</a:t>
              </a:r>
              <a:r>
                <a:rPr lang="en-US" sz="2400" b="1" dirty="0" smtClean="0">
                  <a:latin typeface="Times New Roman" panose="02020603050405020304" pitchFamily="18" charset="0"/>
                  <a:ea typeface="Arial Unicode MS"/>
                  <a:cs typeface="Times New Roman" panose="02020603050405020304" pitchFamily="18" charset="0"/>
                </a:rPr>
                <a:t> </a:t>
              </a:r>
              <a:r>
                <a:rPr lang="en-US" sz="2400" b="1" dirty="0" err="1" smtClean="0">
                  <a:latin typeface="Times New Roman" panose="02020603050405020304" pitchFamily="18" charset="0"/>
                  <a:ea typeface="Arial Unicode MS"/>
                  <a:cs typeface="Times New Roman" panose="02020603050405020304" pitchFamily="18" charset="0"/>
                </a:rPr>
                <a:t>trong</a:t>
              </a:r>
              <a:r>
                <a:rPr lang="en-US" sz="2400" b="1" dirty="0" smtClean="0">
                  <a:latin typeface="Times New Roman" panose="02020603050405020304" pitchFamily="18" charset="0"/>
                  <a:ea typeface="Arial Unicode MS"/>
                  <a:cs typeface="Times New Roman" panose="02020603050405020304" pitchFamily="18" charset="0"/>
                </a:rPr>
                <a:t> </a:t>
              </a:r>
              <a:r>
                <a:rPr lang="en-US" sz="2400" b="1" dirty="0">
                  <a:latin typeface="Times New Roman" panose="02020603050405020304" pitchFamily="18" charset="0"/>
                  <a:ea typeface="Arial Unicode MS"/>
                  <a:cs typeface="Times New Roman" panose="02020603050405020304" pitchFamily="18" charset="0"/>
                </a:rPr>
                <a:t>5’</a:t>
              </a:r>
            </a:p>
          </p:txBody>
        </p:sp>
      </p:grpSp>
      <p:grpSp>
        <p:nvGrpSpPr>
          <p:cNvPr id="15" name="Group 14"/>
          <p:cNvGrpSpPr/>
          <p:nvPr/>
        </p:nvGrpSpPr>
        <p:grpSpPr>
          <a:xfrm>
            <a:off x="4975210" y="3783923"/>
            <a:ext cx="3795486" cy="2082180"/>
            <a:chOff x="5186578" y="4228394"/>
            <a:chExt cx="3319745" cy="2082180"/>
          </a:xfrm>
        </p:grpSpPr>
        <p:sp>
          <p:nvSpPr>
            <p:cNvPr id="6" name="Cloud Callout 5"/>
            <p:cNvSpPr/>
            <p:nvPr/>
          </p:nvSpPr>
          <p:spPr>
            <a:xfrm rot="304414">
              <a:off x="5186578" y="4228394"/>
              <a:ext cx="3245574" cy="2082180"/>
            </a:xfrm>
            <a:prstGeom prst="cloudCallout">
              <a:avLst/>
            </a:prstGeom>
            <a:solidFill>
              <a:srgbClr val="F79646">
                <a:lumMod val="20000"/>
                <a:lumOff val="80000"/>
              </a:srgbClr>
            </a:solidFill>
            <a:ln w="25400" cap="flat" cmpd="sng" algn="ctr">
              <a:solidFill>
                <a:schemeClr val="accent1"/>
              </a:solidFill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1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endParaRPr>
            </a:p>
          </p:txBody>
        </p:sp>
        <p:sp>
          <p:nvSpPr>
            <p:cNvPr id="10" name="Rectangle 9"/>
            <p:cNvSpPr/>
            <p:nvPr/>
          </p:nvSpPr>
          <p:spPr>
            <a:xfrm>
              <a:off x="5682961" y="4677819"/>
              <a:ext cx="2823362" cy="1200329"/>
            </a:xfrm>
            <a:prstGeom prst="rect">
              <a:avLst/>
            </a:prstGeom>
            <a:ln>
              <a:solidFill>
                <a:schemeClr val="bg1"/>
              </a:solidFill>
            </a:ln>
          </p:spPr>
          <p:txBody>
            <a:bodyPr wrap="square">
              <a:spAutoFit/>
            </a:bodyPr>
            <a:lstStyle/>
            <a:p>
              <a:pPr eaLnBrk="0" fontAlgn="base" hangingPunct="0"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2400" b="1" dirty="0" err="1">
                  <a:solidFill>
                    <a:srgbClr val="FF0000"/>
                  </a:solidFill>
                  <a:latin typeface="Times New Roman" panose="02020603050405020304" pitchFamily="18" charset="0"/>
                  <a:ea typeface="Arial Unicode MS"/>
                  <a:cs typeface="Times New Roman" panose="02020603050405020304" pitchFamily="18" charset="0"/>
                </a:rPr>
                <a:t>Đội</a:t>
              </a:r>
              <a:r>
                <a:rPr lang="en-US" sz="2400" b="1" dirty="0">
                  <a:solidFill>
                    <a:srgbClr val="FF0000"/>
                  </a:solidFill>
                  <a:latin typeface="Times New Roman" panose="02020603050405020304" pitchFamily="18" charset="0"/>
                  <a:ea typeface="Arial Unicode MS"/>
                  <a:cs typeface="Times New Roman" panose="02020603050405020304" pitchFamily="18" charset="0"/>
                </a:rPr>
                <a:t> n</a:t>
              </a:r>
              <a:r>
                <a:rPr lang="fr-FR" sz="2400" b="1" dirty="0">
                  <a:solidFill>
                    <a:srgbClr val="FF0000"/>
                  </a:solidFill>
                  <a:latin typeface="Times New Roman" panose="02020603050405020304" pitchFamily="18" charset="0"/>
                  <a:ea typeface="Arial Unicode MS"/>
                  <a:cs typeface="Times New Roman" panose="02020603050405020304" pitchFamily="18" charset="0"/>
                </a:rPr>
                <a:t>à</a:t>
              </a:r>
              <a:r>
                <a:rPr lang="en-US" sz="2400" b="1" dirty="0">
                  <a:solidFill>
                    <a:srgbClr val="FF0000"/>
                  </a:solidFill>
                  <a:latin typeface="Times New Roman" panose="02020603050405020304" pitchFamily="18" charset="0"/>
                  <a:ea typeface="Arial Unicode MS"/>
                  <a:cs typeface="Times New Roman" panose="02020603050405020304" pitchFamily="18" charset="0"/>
                </a:rPr>
                <a:t>o </a:t>
              </a:r>
              <a:r>
                <a:rPr lang="en-US" sz="2400" b="1" dirty="0" err="1">
                  <a:solidFill>
                    <a:srgbClr val="FF0000"/>
                  </a:solidFill>
                  <a:latin typeface="Times New Roman" panose="02020603050405020304" pitchFamily="18" charset="0"/>
                  <a:ea typeface="Arial Unicode MS"/>
                  <a:cs typeface="Times New Roman" panose="02020603050405020304" pitchFamily="18" charset="0"/>
                </a:rPr>
                <a:t>viết</a:t>
              </a:r>
              <a:r>
                <a:rPr lang="en-US" sz="2400" b="1" dirty="0">
                  <a:solidFill>
                    <a:srgbClr val="FF0000"/>
                  </a:solidFill>
                  <a:latin typeface="Times New Roman" panose="02020603050405020304" pitchFamily="18" charset="0"/>
                  <a:ea typeface="Arial Unicode MS"/>
                  <a:cs typeface="Times New Roman" panose="02020603050405020304" pitchFamily="18" charset="0"/>
                </a:rPr>
                <a:t> </a:t>
              </a:r>
              <a:r>
                <a:rPr lang="en-US" sz="2400" b="1" dirty="0" err="1">
                  <a:solidFill>
                    <a:srgbClr val="FF0000"/>
                  </a:solidFill>
                  <a:latin typeface="Times New Roman" panose="02020603050405020304" pitchFamily="18" charset="0"/>
                  <a:ea typeface="Arial Unicode MS"/>
                  <a:cs typeface="Times New Roman" panose="02020603050405020304" pitchFamily="18" charset="0"/>
                </a:rPr>
                <a:t>đượ</a:t>
              </a:r>
              <a:r>
                <a:rPr lang="pt-PT" sz="2400" b="1" dirty="0">
                  <a:solidFill>
                    <a:srgbClr val="FF0000"/>
                  </a:solidFill>
                  <a:latin typeface="Times New Roman" panose="02020603050405020304" pitchFamily="18" charset="0"/>
                  <a:ea typeface="Arial Unicode MS"/>
                  <a:cs typeface="Times New Roman" panose="02020603050405020304" pitchFamily="18" charset="0"/>
                </a:rPr>
                <a:t>c nhi</a:t>
              </a:r>
              <a:r>
                <a:rPr lang="en-US" sz="2400" b="1" dirty="0" err="1">
                  <a:solidFill>
                    <a:srgbClr val="FF0000"/>
                  </a:solidFill>
                  <a:latin typeface="Times New Roman" panose="02020603050405020304" pitchFamily="18" charset="0"/>
                  <a:ea typeface="Arial Unicode MS"/>
                  <a:cs typeface="Times New Roman" panose="02020603050405020304" pitchFamily="18" charset="0"/>
                </a:rPr>
                <a:t>ều</a:t>
              </a:r>
              <a:r>
                <a:rPr lang="en-US" sz="2400" b="1" dirty="0">
                  <a:solidFill>
                    <a:srgbClr val="FF0000"/>
                  </a:solidFill>
                  <a:latin typeface="Times New Roman" panose="02020603050405020304" pitchFamily="18" charset="0"/>
                  <a:ea typeface="Arial Unicode MS"/>
                  <a:cs typeface="Times New Roman" panose="02020603050405020304" pitchFamily="18" charset="0"/>
                </a:rPr>
                <a:t> </a:t>
              </a:r>
              <a:r>
                <a:rPr lang="en-US" sz="2400" b="1" dirty="0" err="1">
                  <a:solidFill>
                    <a:srgbClr val="FF0000"/>
                  </a:solidFill>
                  <a:latin typeface="Times New Roman" panose="02020603050405020304" pitchFamily="18" charset="0"/>
                  <a:ea typeface="Arial Unicode MS"/>
                  <a:cs typeface="Times New Roman" panose="02020603050405020304" pitchFamily="18" charset="0"/>
                </a:rPr>
                <a:t>biểu</a:t>
              </a:r>
              <a:r>
                <a:rPr lang="en-US" sz="2400" b="1" dirty="0">
                  <a:solidFill>
                    <a:srgbClr val="FF0000"/>
                  </a:solidFill>
                  <a:latin typeface="Times New Roman" panose="02020603050405020304" pitchFamily="18" charset="0"/>
                  <a:ea typeface="Arial Unicode MS"/>
                  <a:cs typeface="Times New Roman" panose="02020603050405020304" pitchFamily="18" charset="0"/>
                </a:rPr>
                <a:t> </a:t>
              </a:r>
              <a:r>
                <a:rPr lang="en-US" sz="2400" b="1" dirty="0" err="1">
                  <a:solidFill>
                    <a:srgbClr val="FF0000"/>
                  </a:solidFill>
                  <a:latin typeface="Times New Roman" panose="02020603050405020304" pitchFamily="18" charset="0"/>
                  <a:ea typeface="Arial Unicode MS"/>
                  <a:cs typeface="Times New Roman" panose="02020603050405020304" pitchFamily="18" charset="0"/>
                </a:rPr>
                <a:t>hiện</a:t>
              </a:r>
              <a:r>
                <a:rPr lang="en-US" sz="2400" b="1" dirty="0">
                  <a:solidFill>
                    <a:srgbClr val="FF0000"/>
                  </a:solidFill>
                  <a:latin typeface="Times New Roman" panose="02020603050405020304" pitchFamily="18" charset="0"/>
                  <a:ea typeface="Arial Unicode MS"/>
                  <a:cs typeface="Times New Roman" panose="02020603050405020304" pitchFamily="18" charset="0"/>
                </a:rPr>
                <a:t> </a:t>
              </a:r>
              <a:r>
                <a:rPr lang="en-US" sz="2400" b="1" dirty="0" err="1">
                  <a:solidFill>
                    <a:srgbClr val="FF0000"/>
                  </a:solidFill>
                  <a:latin typeface="Times New Roman" panose="02020603050405020304" pitchFamily="18" charset="0"/>
                  <a:ea typeface="Arial Unicode MS"/>
                  <a:cs typeface="Times New Roman" panose="02020603050405020304" pitchFamily="18" charset="0"/>
                </a:rPr>
                <a:t>sẽ</a:t>
              </a:r>
              <a:r>
                <a:rPr lang="en-US" sz="2400" b="1" dirty="0">
                  <a:solidFill>
                    <a:srgbClr val="FF0000"/>
                  </a:solidFill>
                  <a:latin typeface="Times New Roman" panose="02020603050405020304" pitchFamily="18" charset="0"/>
                  <a:ea typeface="Arial Unicode MS"/>
                  <a:cs typeface="Times New Roman" panose="02020603050405020304" pitchFamily="18" charset="0"/>
                </a:rPr>
                <a:t> </a:t>
              </a:r>
              <a:r>
                <a:rPr lang="en-US" sz="2400" b="1" dirty="0" err="1">
                  <a:solidFill>
                    <a:srgbClr val="FF0000"/>
                  </a:solidFill>
                  <a:latin typeface="Times New Roman" panose="02020603050405020304" pitchFamily="18" charset="0"/>
                  <a:ea typeface="Arial Unicode MS"/>
                  <a:cs typeface="Times New Roman" panose="02020603050405020304" pitchFamily="18" charset="0"/>
                </a:rPr>
                <a:t>chiến</a:t>
              </a:r>
              <a:r>
                <a:rPr lang="en-US" sz="2400" b="1" dirty="0">
                  <a:solidFill>
                    <a:srgbClr val="FF0000"/>
                  </a:solidFill>
                  <a:latin typeface="Times New Roman" panose="02020603050405020304" pitchFamily="18" charset="0"/>
                  <a:ea typeface="Arial Unicode MS"/>
                  <a:cs typeface="Times New Roman" panose="02020603050405020304" pitchFamily="18" charset="0"/>
                </a:rPr>
                <a:t> </a:t>
              </a:r>
              <a:r>
                <a:rPr lang="en-US" sz="2400" b="1" dirty="0" err="1" smtClean="0">
                  <a:solidFill>
                    <a:srgbClr val="FF0000"/>
                  </a:solidFill>
                  <a:latin typeface="Times New Roman" panose="02020603050405020304" pitchFamily="18" charset="0"/>
                  <a:ea typeface="Arial Unicode MS"/>
                  <a:cs typeface="Times New Roman" panose="02020603050405020304" pitchFamily="18" charset="0"/>
                </a:rPr>
                <a:t>thắng</a:t>
              </a:r>
              <a:endParaRPr lang="en-SG" sz="2400" b="1" dirty="0">
                <a:solidFill>
                  <a:srgbClr val="FF0000"/>
                </a:solidFill>
                <a:latin typeface="Times New Roman" panose="02020603050405020304" pitchFamily="18" charset="0"/>
                <a:ea typeface="微软雅黑"/>
                <a:cs typeface="Times New Roman" panose="02020603050405020304" pitchFamily="18" charset="0"/>
              </a:endParaRPr>
            </a:p>
          </p:txBody>
        </p:sp>
      </p:grpSp>
      <p:pic>
        <p:nvPicPr>
          <p:cNvPr id="11" name="图片 1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347" r="32761"/>
          <a:stretch>
            <a:fillRect/>
          </a:stretch>
        </p:blipFill>
        <p:spPr bwMode="auto">
          <a:xfrm>
            <a:off x="2510918" y="4595022"/>
            <a:ext cx="2073162" cy="237459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" name="Rectangle 11"/>
          <p:cNvSpPr>
            <a:spLocks noChangeArrowheads="1"/>
          </p:cNvSpPr>
          <p:nvPr/>
        </p:nvSpPr>
        <p:spPr bwMode="auto">
          <a:xfrm>
            <a:off x="907320" y="254656"/>
            <a:ext cx="9980023" cy="769441"/>
          </a:xfrm>
          <a:prstGeom prst="rect">
            <a:avLst/>
          </a:prstGeom>
          <a:solidFill>
            <a:schemeClr val="accent2">
              <a:lumMod val="20000"/>
              <a:lumOff val="80000"/>
            </a:schemeClr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9pPr>
          </a:lstStyle>
          <a:p>
            <a:pPr algn="ctr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altLang="en-US" sz="4000" b="1" dirty="0">
                <a:solidFill>
                  <a:schemeClr val="accent1">
                    <a:lumMod val="75000"/>
                  </a:schemeClr>
                </a:solidFill>
                <a:latin typeface="Times New Roman" panose="02020603050405020304" pitchFamily="18" charset="0"/>
                <a:ea typeface="Helvetica Neue"/>
                <a:cs typeface="Times New Roman" panose="02020603050405020304" pitchFamily="18" charset="0"/>
              </a:rPr>
              <a:t>TRÒ CHƠI : </a:t>
            </a:r>
            <a:r>
              <a:rPr lang="en-US" altLang="en-US" sz="4400" b="1" dirty="0">
                <a:solidFill>
                  <a:schemeClr val="accent1">
                    <a:lumMod val="75000"/>
                  </a:schemeClr>
                </a:solidFill>
                <a:latin typeface="Times New Roman" panose="02020603050405020304" pitchFamily="18" charset="0"/>
                <a:ea typeface="Helvetica Neue"/>
                <a:cs typeface="Times New Roman" panose="02020603050405020304" pitchFamily="18" charset="0"/>
              </a:rPr>
              <a:t>“TIẾP SỨC ĐỒNG ĐỘI ”</a:t>
            </a:r>
            <a:endParaRPr lang="en-SG" altLang="en-US" sz="4400" b="1" dirty="0">
              <a:solidFill>
                <a:schemeClr val="accent1">
                  <a:lumMod val="7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13" name="Group 12"/>
          <p:cNvGrpSpPr/>
          <p:nvPr/>
        </p:nvGrpSpPr>
        <p:grpSpPr>
          <a:xfrm>
            <a:off x="212681" y="1540610"/>
            <a:ext cx="4421166" cy="3072873"/>
            <a:chOff x="-125321" y="1384387"/>
            <a:chExt cx="4421166" cy="3072873"/>
          </a:xfrm>
          <a:solidFill>
            <a:schemeClr val="accent2"/>
          </a:solidFill>
        </p:grpSpPr>
        <p:sp>
          <p:nvSpPr>
            <p:cNvPr id="7" name="Cloud Callout 6"/>
            <p:cNvSpPr/>
            <p:nvPr/>
          </p:nvSpPr>
          <p:spPr>
            <a:xfrm rot="21285758" flipH="1">
              <a:off x="-125321" y="1384387"/>
              <a:ext cx="4421166" cy="3072873"/>
            </a:xfrm>
            <a:prstGeom prst="cloudCallout">
              <a:avLst/>
            </a:prstGeom>
            <a:grpFill/>
            <a:ln w="25400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defTabSz="914400" eaLnBrk="0" fontAlgn="base" latinLnBrk="0" hangingPunct="0">
                <a:lnSpc>
                  <a:spcPct val="125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2400" b="1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#9Slide05 SVNTradeMark" panose="02000000000000000000" pitchFamily="2" charset="0"/>
                <a:ea typeface="微软雅黑"/>
                <a:cs typeface="+mn-cs"/>
                <a:sym typeface="微软雅黑" panose="020B0503020204020204" pitchFamily="34" charset="-122"/>
              </a:endParaRPr>
            </a:p>
          </p:txBody>
        </p:sp>
        <p:sp>
          <p:nvSpPr>
            <p:cNvPr id="2" name="Rectangle 1"/>
            <p:cNvSpPr/>
            <p:nvPr/>
          </p:nvSpPr>
          <p:spPr>
            <a:xfrm>
              <a:off x="237202" y="1857663"/>
              <a:ext cx="4008876" cy="193899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lvl="0" eaLnBrk="0" fontAlgn="base" hangingPunct="0">
                <a:lnSpc>
                  <a:spcPct val="125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2400" b="1" kern="0" dirty="0">
                  <a:latin typeface="Times New Roman" panose="02020603050405020304" pitchFamily="18" charset="0"/>
                  <a:ea typeface="Arial Unicode MS"/>
                  <a:cs typeface="Times New Roman" panose="02020603050405020304" pitchFamily="18" charset="0"/>
                </a:rPr>
                <a:t>Chia </a:t>
              </a:r>
              <a:r>
                <a:rPr lang="en-US" sz="2400" b="1" kern="0" dirty="0" err="1">
                  <a:latin typeface="Times New Roman" panose="02020603050405020304" pitchFamily="18" charset="0"/>
                  <a:ea typeface="Arial Unicode MS"/>
                  <a:cs typeface="Times New Roman" panose="02020603050405020304" pitchFamily="18" charset="0"/>
                </a:rPr>
                <a:t>lớp</a:t>
              </a:r>
              <a:r>
                <a:rPr lang="en-US" sz="2400" b="1" kern="0" dirty="0">
                  <a:latin typeface="Times New Roman" panose="02020603050405020304" pitchFamily="18" charset="0"/>
                  <a:ea typeface="Arial Unicode MS"/>
                  <a:cs typeface="Times New Roman" panose="02020603050405020304" pitchFamily="18" charset="0"/>
                </a:rPr>
                <a:t> </a:t>
              </a:r>
              <a:r>
                <a:rPr lang="en-US" sz="2400" b="1" kern="0" dirty="0" err="1">
                  <a:latin typeface="Times New Roman" panose="02020603050405020304" pitchFamily="18" charset="0"/>
                  <a:ea typeface="Arial Unicode MS"/>
                  <a:cs typeface="Times New Roman" panose="02020603050405020304" pitchFamily="18" charset="0"/>
                </a:rPr>
                <a:t>ra</a:t>
              </a:r>
              <a:r>
                <a:rPr lang="en-US" sz="2400" b="1" kern="0" dirty="0">
                  <a:latin typeface="Times New Roman" panose="02020603050405020304" pitchFamily="18" charset="0"/>
                  <a:ea typeface="Arial Unicode MS"/>
                  <a:cs typeface="Times New Roman" panose="02020603050405020304" pitchFamily="18" charset="0"/>
                </a:rPr>
                <a:t> </a:t>
              </a:r>
              <a:r>
                <a:rPr lang="en-US" sz="2400" b="1" kern="0" dirty="0" err="1">
                  <a:latin typeface="Times New Roman" panose="02020603050405020304" pitchFamily="18" charset="0"/>
                  <a:ea typeface="Arial Unicode MS"/>
                  <a:cs typeface="Times New Roman" panose="02020603050405020304" pitchFamily="18" charset="0"/>
                </a:rPr>
                <a:t>thành</a:t>
              </a:r>
              <a:r>
                <a:rPr lang="en-US" sz="2400" b="1" kern="0" dirty="0">
                  <a:latin typeface="Times New Roman" panose="02020603050405020304" pitchFamily="18" charset="0"/>
                  <a:ea typeface="Arial Unicode MS"/>
                  <a:cs typeface="Times New Roman" panose="02020603050405020304" pitchFamily="18" charset="0"/>
                </a:rPr>
                <a:t> </a:t>
              </a:r>
              <a:r>
                <a:rPr lang="en-US" sz="2400" b="1" kern="0" dirty="0" err="1">
                  <a:latin typeface="Times New Roman" panose="02020603050405020304" pitchFamily="18" charset="0"/>
                  <a:ea typeface="Arial Unicode MS"/>
                  <a:cs typeface="Times New Roman" panose="02020603050405020304" pitchFamily="18" charset="0"/>
                </a:rPr>
                <a:t>hai</a:t>
              </a:r>
              <a:r>
                <a:rPr lang="en-US" sz="2400" b="1" kern="0" dirty="0">
                  <a:latin typeface="Times New Roman" panose="02020603050405020304" pitchFamily="18" charset="0"/>
                  <a:ea typeface="Arial Unicode MS"/>
                  <a:cs typeface="Times New Roman" panose="02020603050405020304" pitchFamily="18" charset="0"/>
                </a:rPr>
                <a:t> </a:t>
              </a:r>
              <a:r>
                <a:rPr lang="en-US" sz="2400" b="1" kern="0" dirty="0" err="1" smtClean="0">
                  <a:latin typeface="Times New Roman" panose="02020603050405020304" pitchFamily="18" charset="0"/>
                  <a:ea typeface="Arial Unicode MS"/>
                  <a:cs typeface="Times New Roman" panose="02020603050405020304" pitchFamily="18" charset="0"/>
                </a:rPr>
                <a:t>đội</a:t>
              </a:r>
              <a:endParaRPr lang="en-US" sz="2400" b="1" kern="0" dirty="0" smtClean="0">
                <a:latin typeface="Times New Roman" panose="02020603050405020304" pitchFamily="18" charset="0"/>
                <a:ea typeface="Arial Unicode MS"/>
                <a:cs typeface="Times New Roman" panose="02020603050405020304" pitchFamily="18" charset="0"/>
              </a:endParaRPr>
            </a:p>
            <a:p>
              <a:pPr lvl="0" eaLnBrk="0" fontAlgn="base" hangingPunct="0">
                <a:lnSpc>
                  <a:spcPct val="125000"/>
                </a:lnSpc>
                <a:spcBef>
                  <a:spcPct val="0"/>
                </a:spcBef>
                <a:spcAft>
                  <a:spcPct val="0"/>
                </a:spcAft>
                <a:defRPr/>
              </a:pPr>
              <a:r>
                <a:rPr lang="en-US" sz="2400" b="1" kern="0" dirty="0" err="1" smtClean="0">
                  <a:latin typeface="Times New Roman" panose="02020603050405020304" pitchFamily="18" charset="0"/>
                  <a:ea typeface="Arial Unicode MS"/>
                  <a:cs typeface="Times New Roman" panose="02020603050405020304" pitchFamily="18" charset="0"/>
                </a:rPr>
                <a:t>Nêu</a:t>
              </a:r>
              <a:r>
                <a:rPr lang="en-US" sz="2400" b="1" kern="0" dirty="0" smtClean="0">
                  <a:latin typeface="Times New Roman" panose="02020603050405020304" pitchFamily="18" charset="0"/>
                  <a:ea typeface="Arial Unicode MS"/>
                  <a:cs typeface="Times New Roman" panose="02020603050405020304" pitchFamily="18" charset="0"/>
                </a:rPr>
                <a:t> </a:t>
              </a:r>
              <a:r>
                <a:rPr lang="en-US" sz="2400" b="1" kern="0" dirty="0" err="1" smtClean="0">
                  <a:latin typeface="Times New Roman" panose="02020603050405020304" pitchFamily="18" charset="0"/>
                  <a:ea typeface="Arial Unicode MS"/>
                  <a:cs typeface="Times New Roman" panose="02020603050405020304" pitchFamily="18" charset="0"/>
                </a:rPr>
                <a:t>các</a:t>
              </a:r>
              <a:r>
                <a:rPr lang="en-US" sz="2400" b="1" kern="0" dirty="0" smtClean="0">
                  <a:latin typeface="Times New Roman" panose="02020603050405020304" pitchFamily="18" charset="0"/>
                  <a:ea typeface="Arial Unicode MS"/>
                  <a:cs typeface="Times New Roman" panose="02020603050405020304" pitchFamily="18" charset="0"/>
                </a:rPr>
                <a:t> </a:t>
              </a:r>
              <a:r>
                <a:rPr lang="en-US" sz="2400" b="1" kern="0" dirty="0" err="1" smtClean="0">
                  <a:latin typeface="Times New Roman" panose="02020603050405020304" pitchFamily="18" charset="0"/>
                  <a:ea typeface="Arial Unicode MS"/>
                  <a:cs typeface="Times New Roman" panose="02020603050405020304" pitchFamily="18" charset="0"/>
                </a:rPr>
                <a:t>cách</a:t>
              </a:r>
              <a:r>
                <a:rPr lang="en-US" sz="2400" b="1" kern="0" dirty="0" smtClean="0">
                  <a:latin typeface="Times New Roman" panose="02020603050405020304" pitchFamily="18" charset="0"/>
                  <a:ea typeface="Arial Unicode MS"/>
                  <a:cs typeface="Times New Roman" panose="02020603050405020304" pitchFamily="18" charset="0"/>
                </a:rPr>
                <a:t> </a:t>
              </a:r>
              <a:r>
                <a:rPr lang="en-US" sz="2400" b="1" kern="0" dirty="0" err="1" smtClean="0">
                  <a:latin typeface="Times New Roman" panose="02020603050405020304" pitchFamily="18" charset="0"/>
                  <a:ea typeface="Arial Unicode MS"/>
                  <a:cs typeface="Times New Roman" panose="02020603050405020304" pitchFamily="18" charset="0"/>
                </a:rPr>
                <a:t>tạo</a:t>
              </a:r>
              <a:r>
                <a:rPr lang="en-US" sz="2400" b="1" kern="0" dirty="0" smtClean="0">
                  <a:latin typeface="Times New Roman" panose="02020603050405020304" pitchFamily="18" charset="0"/>
                  <a:ea typeface="Arial Unicode MS"/>
                  <a:cs typeface="Times New Roman" panose="02020603050405020304" pitchFamily="18" charset="0"/>
                </a:rPr>
                <a:t> </a:t>
              </a:r>
              <a:r>
                <a:rPr lang="en-US" sz="2400" b="1" kern="0" dirty="0" err="1" smtClean="0">
                  <a:latin typeface="Times New Roman" panose="02020603050405020304" pitchFamily="18" charset="0"/>
                  <a:ea typeface="Arial Unicode MS"/>
                  <a:cs typeface="Times New Roman" panose="02020603050405020304" pitchFamily="18" charset="0"/>
                </a:rPr>
                <a:t>nguồn</a:t>
              </a:r>
              <a:r>
                <a:rPr lang="en-US" sz="2400" b="1" kern="0" dirty="0" smtClean="0">
                  <a:latin typeface="Times New Roman" panose="02020603050405020304" pitchFamily="18" charset="0"/>
                  <a:ea typeface="Arial Unicode MS"/>
                  <a:cs typeface="Times New Roman" panose="02020603050405020304" pitchFamily="18" charset="0"/>
                </a:rPr>
                <a:t> </a:t>
              </a:r>
              <a:r>
                <a:rPr lang="en-US" sz="2400" b="1" kern="0" dirty="0" err="1" smtClean="0">
                  <a:latin typeface="Times New Roman" panose="02020603050405020304" pitchFamily="18" charset="0"/>
                  <a:ea typeface="Arial Unicode MS"/>
                  <a:cs typeface="Times New Roman" panose="02020603050405020304" pitchFamily="18" charset="0"/>
                </a:rPr>
                <a:t>thu</a:t>
              </a:r>
              <a:r>
                <a:rPr lang="en-US" sz="2400" b="1" kern="0" dirty="0" smtClean="0">
                  <a:latin typeface="Times New Roman" panose="02020603050405020304" pitchFamily="18" charset="0"/>
                  <a:ea typeface="Arial Unicode MS"/>
                  <a:cs typeface="Times New Roman" panose="02020603050405020304" pitchFamily="18" charset="0"/>
                </a:rPr>
                <a:t> </a:t>
              </a:r>
              <a:r>
                <a:rPr lang="en-US" sz="2400" b="1" kern="0" dirty="0" err="1" smtClean="0">
                  <a:latin typeface="Times New Roman" panose="02020603050405020304" pitchFamily="18" charset="0"/>
                  <a:ea typeface="Arial Unicode MS"/>
                  <a:cs typeface="Times New Roman" panose="02020603050405020304" pitchFamily="18" charset="0"/>
                </a:rPr>
                <a:t>nhập</a:t>
              </a:r>
              <a:r>
                <a:rPr lang="en-US" sz="2400" b="1" kern="0" dirty="0" smtClean="0">
                  <a:latin typeface="Times New Roman" panose="02020603050405020304" pitchFamily="18" charset="0"/>
                  <a:ea typeface="Arial Unicode MS"/>
                  <a:cs typeface="Times New Roman" panose="02020603050405020304" pitchFamily="18" charset="0"/>
                </a:rPr>
                <a:t> </a:t>
              </a:r>
              <a:r>
                <a:rPr lang="en-US" sz="2400" b="1" kern="0" dirty="0" err="1" smtClean="0">
                  <a:latin typeface="Times New Roman" panose="02020603050405020304" pitchFamily="18" charset="0"/>
                  <a:ea typeface="Arial Unicode MS"/>
                  <a:cs typeface="Times New Roman" panose="02020603050405020304" pitchFamily="18" charset="0"/>
                </a:rPr>
                <a:t>cho</a:t>
              </a:r>
              <a:r>
                <a:rPr lang="en-US" sz="2400" b="1" kern="0" dirty="0" smtClean="0">
                  <a:latin typeface="Times New Roman" panose="02020603050405020304" pitchFamily="18" charset="0"/>
                  <a:ea typeface="Arial Unicode MS"/>
                  <a:cs typeface="Times New Roman" panose="02020603050405020304" pitchFamily="18" charset="0"/>
                </a:rPr>
                <a:t> </a:t>
              </a:r>
              <a:r>
                <a:rPr lang="en-US" sz="2400" b="1" kern="0" dirty="0" err="1" smtClean="0">
                  <a:latin typeface="Times New Roman" panose="02020603050405020304" pitchFamily="18" charset="0"/>
                  <a:ea typeface="Arial Unicode MS"/>
                  <a:cs typeface="Times New Roman" panose="02020603050405020304" pitchFamily="18" charset="0"/>
                </a:rPr>
                <a:t>bản</a:t>
              </a:r>
              <a:r>
                <a:rPr lang="en-US" sz="2400" b="1" kern="0" dirty="0" smtClean="0">
                  <a:latin typeface="Times New Roman" panose="02020603050405020304" pitchFamily="18" charset="0"/>
                  <a:ea typeface="Arial Unicode MS"/>
                  <a:cs typeface="Times New Roman" panose="02020603050405020304" pitchFamily="18" charset="0"/>
                </a:rPr>
                <a:t> </a:t>
              </a:r>
              <a:r>
                <a:rPr lang="en-US" sz="2400" b="1" kern="0" dirty="0" err="1" smtClean="0">
                  <a:latin typeface="Times New Roman" panose="02020603050405020304" pitchFamily="18" charset="0"/>
                  <a:ea typeface="Arial Unicode MS"/>
                  <a:cs typeface="Times New Roman" panose="02020603050405020304" pitchFamily="18" charset="0"/>
                </a:rPr>
                <a:t>thân</a:t>
              </a:r>
              <a:r>
                <a:rPr lang="en-US" sz="2400" b="1" kern="0" dirty="0" smtClean="0">
                  <a:latin typeface="Times New Roman" panose="02020603050405020304" pitchFamily="18" charset="0"/>
                  <a:ea typeface="Arial Unicode MS"/>
                  <a:cs typeface="Times New Roman" panose="02020603050405020304" pitchFamily="18" charset="0"/>
                </a:rPr>
                <a:t> </a:t>
              </a:r>
              <a:r>
                <a:rPr lang="en-US" sz="2400" b="1" kern="0" dirty="0" err="1" smtClean="0">
                  <a:latin typeface="Times New Roman" panose="02020603050405020304" pitchFamily="18" charset="0"/>
                  <a:ea typeface="Arial Unicode MS"/>
                  <a:cs typeface="Times New Roman" panose="02020603050405020304" pitchFamily="18" charset="0"/>
                </a:rPr>
                <a:t>phù</a:t>
              </a:r>
              <a:r>
                <a:rPr lang="en-US" sz="2400" b="1" kern="0" dirty="0" smtClean="0">
                  <a:latin typeface="Times New Roman" panose="02020603050405020304" pitchFamily="18" charset="0"/>
                  <a:ea typeface="Arial Unicode MS"/>
                  <a:cs typeface="Times New Roman" panose="02020603050405020304" pitchFamily="18" charset="0"/>
                </a:rPr>
                <a:t> </a:t>
              </a:r>
              <a:r>
                <a:rPr lang="en-US" sz="2400" b="1" kern="0" dirty="0" err="1" smtClean="0">
                  <a:latin typeface="Times New Roman" panose="02020603050405020304" pitchFamily="18" charset="0"/>
                  <a:ea typeface="Arial Unicode MS"/>
                  <a:cs typeface="Times New Roman" panose="02020603050405020304" pitchFamily="18" charset="0"/>
                </a:rPr>
                <a:t>hợp</a:t>
              </a:r>
              <a:r>
                <a:rPr lang="en-US" sz="2400" b="1" kern="0" dirty="0" smtClean="0">
                  <a:latin typeface="Times New Roman" panose="02020603050405020304" pitchFamily="18" charset="0"/>
                  <a:ea typeface="Arial Unicode MS"/>
                  <a:cs typeface="Times New Roman" panose="02020603050405020304" pitchFamily="18" charset="0"/>
                </a:rPr>
                <a:t> </a:t>
              </a:r>
              <a:r>
                <a:rPr lang="en-US" sz="2400" b="1" kern="0" dirty="0" err="1" smtClean="0">
                  <a:latin typeface="Times New Roman" panose="02020603050405020304" pitchFamily="18" charset="0"/>
                  <a:ea typeface="Arial Unicode MS"/>
                  <a:cs typeface="Times New Roman" panose="02020603050405020304" pitchFamily="18" charset="0"/>
                </a:rPr>
                <a:t>với</a:t>
              </a:r>
              <a:r>
                <a:rPr lang="en-US" sz="2400" b="1" kern="0" dirty="0" smtClean="0">
                  <a:latin typeface="Times New Roman" panose="02020603050405020304" pitchFamily="18" charset="0"/>
                  <a:ea typeface="Arial Unicode MS"/>
                  <a:cs typeface="Times New Roman" panose="02020603050405020304" pitchFamily="18" charset="0"/>
                </a:rPr>
                <a:t> </a:t>
              </a:r>
              <a:r>
                <a:rPr lang="en-US" sz="2400" b="1" kern="0" dirty="0" err="1" smtClean="0">
                  <a:latin typeface="Times New Roman" panose="02020603050405020304" pitchFamily="18" charset="0"/>
                  <a:ea typeface="Arial Unicode MS"/>
                  <a:cs typeface="Times New Roman" panose="02020603050405020304" pitchFamily="18" charset="0"/>
                </a:rPr>
                <a:t>lứa</a:t>
              </a:r>
              <a:r>
                <a:rPr lang="en-US" sz="2400" b="1" kern="0" dirty="0" smtClean="0">
                  <a:latin typeface="Times New Roman" panose="02020603050405020304" pitchFamily="18" charset="0"/>
                  <a:ea typeface="Arial Unicode MS"/>
                  <a:cs typeface="Times New Roman" panose="02020603050405020304" pitchFamily="18" charset="0"/>
                </a:rPr>
                <a:t> </a:t>
              </a:r>
              <a:r>
                <a:rPr lang="en-US" sz="2400" b="1" kern="0" dirty="0" err="1" smtClean="0">
                  <a:latin typeface="Times New Roman" panose="02020603050405020304" pitchFamily="18" charset="0"/>
                  <a:ea typeface="Arial Unicode MS"/>
                  <a:cs typeface="Times New Roman" panose="02020603050405020304" pitchFamily="18" charset="0"/>
                </a:rPr>
                <a:t>tuổi</a:t>
              </a:r>
              <a:r>
                <a:rPr lang="en-US" sz="2400" b="1" kern="0" dirty="0" smtClean="0">
                  <a:latin typeface="Times New Roman" panose="02020603050405020304" pitchFamily="18" charset="0"/>
                  <a:ea typeface="Arial Unicode MS"/>
                  <a:cs typeface="Times New Roman" panose="02020603050405020304" pitchFamily="18" charset="0"/>
                </a:rPr>
                <a:t>?</a:t>
              </a:r>
              <a:endParaRPr lang="en-US" sz="2400" b="1" kern="0" dirty="0">
                <a:latin typeface="Times New Roman" panose="02020603050405020304" pitchFamily="18" charset="0"/>
                <a:ea typeface="Arial Unicode MS"/>
                <a:cs typeface="Times New Roman" panose="02020603050405020304" pitchFamily="18" charset="0"/>
              </a:endParaRPr>
            </a:p>
          </p:txBody>
        </p:sp>
      </p:grpSp>
      <p:pic>
        <p:nvPicPr>
          <p:cNvPr id="16" name="Picture 15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8785248" y="5029200"/>
            <a:ext cx="3406752" cy="181201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62876493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6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24" dur="2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9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12" grpId="0" animBg="1"/>
    </p:bld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>
            <a:extLst>
              <a:ext uri="{FF2B5EF4-FFF2-40B4-BE49-F238E27FC236}">
                <a16:creationId xmlns:a16="http://schemas.microsoft.com/office/drawing/2014/main" id="{ACB94C35-054F-4B53-A235-40F620703F3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32269"/>
            <a:ext cx="12192000" cy="6793462"/>
          </a:xfrm>
          <a:prstGeom prst="rect">
            <a:avLst/>
          </a:prstGeom>
        </p:spPr>
      </p:pic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pic>
        <p:nvPicPr>
          <p:cNvPr id="8" name="图片 3"/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466" r="34400" b="5897"/>
          <a:stretch/>
        </p:blipFill>
        <p:spPr>
          <a:xfrm>
            <a:off x="-295564" y="-424873"/>
            <a:ext cx="10395304" cy="5951378"/>
          </a:xfrm>
          <a:prstGeom prst="rect">
            <a:avLst/>
          </a:prstGeom>
        </p:spPr>
      </p:pic>
      <p:sp>
        <p:nvSpPr>
          <p:cNvPr id="10" name="TextBox 9"/>
          <p:cNvSpPr txBox="1"/>
          <p:nvPr/>
        </p:nvSpPr>
        <p:spPr>
          <a:xfrm>
            <a:off x="1653309" y="1518662"/>
            <a:ext cx="7533030" cy="2092877"/>
          </a:xfrm>
          <a:prstGeom prst="rect">
            <a:avLst/>
          </a:prstGeom>
          <a:noFill/>
          <a:ln>
            <a:noFill/>
          </a:ln>
        </p:spPr>
        <p:txBody>
          <a:bodyPr wrap="square" lIns="121917" tIns="60958" rIns="121917" bIns="60958" rtlCol="0">
            <a:spAutoFit/>
          </a:bodyPr>
          <a:lstStyle/>
          <a:p>
            <a:r>
              <a:rPr lang="vi-VN" sz="3200" dirty="0">
                <a:latin typeface="+mj-lt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Để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tạo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nguồn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thu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nhập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mỗi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người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có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thể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tìm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cho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mình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một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công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việc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phù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hợp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với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độ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tuổi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sở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thích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và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điều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kiện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để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biết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quý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trọng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đồng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tiền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bản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thân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gia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đình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và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xã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hội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</a:p>
        </p:txBody>
      </p:sp>
      <p:grpSp>
        <p:nvGrpSpPr>
          <p:cNvPr id="12" name="Group 11"/>
          <p:cNvGrpSpPr/>
          <p:nvPr/>
        </p:nvGrpSpPr>
        <p:grpSpPr>
          <a:xfrm>
            <a:off x="7905977" y="653819"/>
            <a:ext cx="4166485" cy="6035244"/>
            <a:chOff x="8286614" y="0"/>
            <a:chExt cx="4166485" cy="6765160"/>
          </a:xfrm>
        </p:grpSpPr>
        <p:pic>
          <p:nvPicPr>
            <p:cNvPr id="6" name="图片 7"/>
            <p:cNvPicPr>
              <a:picLocks noChangeAspect="1"/>
            </p:cNvPicPr>
            <p:nvPr/>
          </p:nvPicPr>
          <p:blipFill rotWithShape="1"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65866" t="43141" r="16000" b="18696"/>
            <a:stretch/>
          </p:blipFill>
          <p:spPr>
            <a:xfrm>
              <a:off x="9384566" y="3309038"/>
              <a:ext cx="1934005" cy="2289520"/>
            </a:xfrm>
            <a:prstGeom prst="rect">
              <a:avLst/>
            </a:prstGeom>
          </p:spPr>
        </p:pic>
        <p:pic>
          <p:nvPicPr>
            <p:cNvPr id="9" name="图片 8"/>
            <p:cNvPicPr>
              <a:picLocks noChangeAspect="1"/>
            </p:cNvPicPr>
            <p:nvPr/>
          </p:nvPicPr>
          <p:blipFill rotWithShape="1"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77867" t="20385" r="6933" b="5896"/>
            <a:stretch/>
          </p:blipFill>
          <p:spPr>
            <a:xfrm>
              <a:off x="10599915" y="0"/>
              <a:ext cx="1853184" cy="6584741"/>
            </a:xfrm>
            <a:prstGeom prst="rect">
              <a:avLst/>
            </a:prstGeom>
          </p:spPr>
        </p:pic>
        <p:pic>
          <p:nvPicPr>
            <p:cNvPr id="11" name="Picture 2" descr="http://photos.myjoyonline.com/photos/news/201311/6579331693860_2001437840207.jpg"/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286614" y="5226302"/>
              <a:ext cx="3031957" cy="1538858"/>
            </a:xfrm>
            <a:prstGeom prst="rect">
              <a:avLst/>
            </a:prstGeom>
            <a:ln>
              <a:noFill/>
            </a:ln>
            <a:effectLst>
              <a:softEdge rad="112500"/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</p:spTree>
    <p:extLst>
      <p:ext uri="{BB962C8B-B14F-4D97-AF65-F5344CB8AC3E}">
        <p14:creationId xmlns:p14="http://schemas.microsoft.com/office/powerpoint/2010/main" val="173493115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800" decel="10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800" decel="100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800" decel="100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800" decel="100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125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/>
    </p:bld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" name="Rectangle 75"/>
          <p:cNvSpPr/>
          <p:nvPr/>
        </p:nvSpPr>
        <p:spPr>
          <a:xfrm>
            <a:off x="3830249" y="5434149"/>
            <a:ext cx="8018512" cy="1384417"/>
          </a:xfrm>
          <a:prstGeom prst="rect">
            <a:avLst/>
          </a:prstGeom>
          <a:solidFill>
            <a:srgbClr val="FEDAD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75" name="Rectangle 74"/>
          <p:cNvSpPr/>
          <p:nvPr/>
        </p:nvSpPr>
        <p:spPr>
          <a:xfrm>
            <a:off x="4321496" y="5005043"/>
            <a:ext cx="7765641" cy="338439"/>
          </a:xfrm>
          <a:prstGeom prst="rect">
            <a:avLst/>
          </a:prstGeom>
          <a:solidFill>
            <a:srgbClr val="F8FCD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71" name="Rectangle 70"/>
          <p:cNvSpPr/>
          <p:nvPr/>
        </p:nvSpPr>
        <p:spPr>
          <a:xfrm>
            <a:off x="4685065" y="4677499"/>
            <a:ext cx="6300797" cy="457872"/>
          </a:xfrm>
          <a:prstGeom prst="rect">
            <a:avLst/>
          </a:prstGeom>
          <a:solidFill>
            <a:srgbClr val="FFCC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27" name="Group 26"/>
          <p:cNvGrpSpPr/>
          <p:nvPr/>
        </p:nvGrpSpPr>
        <p:grpSpPr>
          <a:xfrm>
            <a:off x="4176387" y="94690"/>
            <a:ext cx="8015613" cy="911149"/>
            <a:chOff x="752110" y="541866"/>
            <a:chExt cx="7301111" cy="1083733"/>
          </a:xfrm>
          <a:solidFill>
            <a:srgbClr val="FF99CC"/>
          </a:solidFill>
          <a:scene3d>
            <a:camera prst="orthographicFront"/>
            <a:lightRig rig="threePt" dir="t">
              <a:rot lat="0" lon="0" rev="7500000"/>
            </a:lightRig>
          </a:scene3d>
        </p:grpSpPr>
        <p:sp>
          <p:nvSpPr>
            <p:cNvPr id="28" name="Rectangle 27"/>
            <p:cNvSpPr/>
            <p:nvPr/>
          </p:nvSpPr>
          <p:spPr>
            <a:xfrm>
              <a:off x="752110" y="541866"/>
              <a:ext cx="7301111" cy="1083733"/>
            </a:xfrm>
            <a:prstGeom prst="rect">
              <a:avLst/>
            </a:prstGeom>
            <a:grpFill/>
            <a:ln>
              <a:solidFill>
                <a:schemeClr val="tx1">
                  <a:lumMod val="95000"/>
                  <a:lumOff val="5000"/>
                </a:schemeClr>
              </a:solidFill>
            </a:ln>
            <a:sp3d prstMaterial="plastic">
              <a:bevelT w="127000" h="25400" prst="relaxedInset"/>
            </a:sp3d>
          </p:spPr>
          <p:style>
            <a:lnRef idx="0">
              <a:schemeClr val="lt1">
                <a:hueOff val="0"/>
                <a:satOff val="0"/>
                <a:lumOff val="0"/>
                <a:alphaOff val="0"/>
              </a:schemeClr>
            </a:lnRef>
            <a:fillRef idx="3">
              <a:schemeClr val="accent2">
                <a:hueOff val="0"/>
                <a:satOff val="0"/>
                <a:lumOff val="0"/>
                <a:alphaOff val="0"/>
              </a:schemeClr>
            </a:fillRef>
            <a:effectRef idx="2">
              <a:schemeClr val="accent2">
                <a:hueOff val="0"/>
                <a:satOff val="0"/>
                <a:lumOff val="0"/>
                <a:alphaOff val="0"/>
              </a:schemeClr>
            </a:effectRef>
            <a:fontRef idx="minor">
              <a:schemeClr val="lt1"/>
            </a:fontRef>
          </p:style>
        </p:sp>
        <p:sp>
          <p:nvSpPr>
            <p:cNvPr id="29" name="TextBox 28"/>
            <p:cNvSpPr txBox="1"/>
            <p:nvPr/>
          </p:nvSpPr>
          <p:spPr>
            <a:xfrm>
              <a:off x="752110" y="541866"/>
              <a:ext cx="7301111" cy="1083733"/>
            </a:xfrm>
            <a:prstGeom prst="rect">
              <a:avLst/>
            </a:prstGeom>
            <a:grpFill/>
            <a:ln>
              <a:solidFill>
                <a:schemeClr val="tx1">
                  <a:lumMod val="95000"/>
                  <a:lumOff val="5000"/>
                </a:schemeClr>
              </a:solidFill>
            </a:ln>
            <a:sp3d/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lt1"/>
            </a:fontRef>
          </p:style>
          <p:txBody>
            <a:bodyPr spcFirstLastPara="0" vert="horz" wrap="square" lIns="860213" tIns="142240" rIns="142240" bIns="142240" numCol="1" spcCol="1270" anchor="ctr" anchorCtr="0">
              <a:noAutofit/>
            </a:bodyPr>
            <a:lstStyle/>
            <a:p>
              <a:pPr marL="0" marR="0" lvl="0" indent="0" algn="l" defTabSz="2489200" rtl="0" eaLnBrk="1" fontAlgn="auto" latinLnBrk="0" hangingPunct="1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56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pic>
        <p:nvPicPr>
          <p:cNvPr id="68" name="Picture 67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5493" y="766780"/>
            <a:ext cx="3502114" cy="4456679"/>
          </a:xfrm>
          <a:prstGeom prst="rect">
            <a:avLst/>
          </a:prstGeom>
        </p:spPr>
      </p:pic>
      <p:grpSp>
        <p:nvGrpSpPr>
          <p:cNvPr id="60" name="Group 59"/>
          <p:cNvGrpSpPr/>
          <p:nvPr/>
        </p:nvGrpSpPr>
        <p:grpSpPr>
          <a:xfrm>
            <a:off x="3830249" y="5421086"/>
            <a:ext cx="8086526" cy="1489615"/>
            <a:chOff x="752110" y="541866"/>
            <a:chExt cx="7301111" cy="1083733"/>
          </a:xfrm>
          <a:noFill/>
          <a:scene3d>
            <a:camera prst="orthographicFront"/>
            <a:lightRig rig="threePt" dir="t">
              <a:rot lat="0" lon="0" rev="7500000"/>
            </a:lightRig>
          </a:scene3d>
        </p:grpSpPr>
        <p:sp>
          <p:nvSpPr>
            <p:cNvPr id="61" name="Rectangle 60"/>
            <p:cNvSpPr/>
            <p:nvPr/>
          </p:nvSpPr>
          <p:spPr>
            <a:xfrm>
              <a:off x="752110" y="541866"/>
              <a:ext cx="7301111" cy="1083733"/>
            </a:xfrm>
            <a:prstGeom prst="rect">
              <a:avLst/>
            </a:prstGeom>
            <a:grpFill/>
            <a:ln w="12700">
              <a:solidFill>
                <a:schemeClr val="tx1">
                  <a:lumMod val="95000"/>
                  <a:lumOff val="5000"/>
                </a:schemeClr>
              </a:solidFill>
            </a:ln>
            <a:sp3d prstMaterial="plastic">
              <a:bevelT w="127000" h="25400" prst="relaxedInset"/>
            </a:sp3d>
          </p:spPr>
          <p:style>
            <a:lnRef idx="0">
              <a:schemeClr val="lt1">
                <a:hueOff val="0"/>
                <a:satOff val="0"/>
                <a:lumOff val="0"/>
                <a:alphaOff val="0"/>
              </a:schemeClr>
            </a:lnRef>
            <a:fillRef idx="3">
              <a:schemeClr val="accent2">
                <a:hueOff val="0"/>
                <a:satOff val="0"/>
                <a:lumOff val="0"/>
                <a:alphaOff val="0"/>
              </a:schemeClr>
            </a:fillRef>
            <a:effectRef idx="2">
              <a:schemeClr val="accent2">
                <a:hueOff val="0"/>
                <a:satOff val="0"/>
                <a:lumOff val="0"/>
                <a:alphaOff val="0"/>
              </a:schemeClr>
            </a:effectRef>
            <a:fontRef idx="minor">
              <a:schemeClr val="lt1"/>
            </a:fontRef>
          </p:style>
        </p:sp>
        <p:sp>
          <p:nvSpPr>
            <p:cNvPr id="62" name="TextBox 61"/>
            <p:cNvSpPr txBox="1"/>
            <p:nvPr/>
          </p:nvSpPr>
          <p:spPr>
            <a:xfrm>
              <a:off x="752110" y="541866"/>
              <a:ext cx="7301111" cy="1083733"/>
            </a:xfrm>
            <a:prstGeom prst="rect">
              <a:avLst/>
            </a:prstGeom>
            <a:grpFill/>
            <a:ln w="12700">
              <a:solidFill>
                <a:schemeClr val="tx1">
                  <a:lumMod val="95000"/>
                  <a:lumOff val="5000"/>
                </a:schemeClr>
              </a:solidFill>
            </a:ln>
            <a:sp3d/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lt1"/>
            </a:fontRef>
          </p:style>
          <p:txBody>
            <a:bodyPr spcFirstLastPara="0" vert="horz" wrap="square" lIns="860213" tIns="142240" rIns="142240" bIns="142240" numCol="1" spcCol="1270" anchor="ctr" anchorCtr="0">
              <a:noAutofit/>
            </a:bodyPr>
            <a:lstStyle/>
            <a:p>
              <a:pPr marL="0" marR="0" lvl="0" indent="0" algn="l" defTabSz="2489200" rtl="0" eaLnBrk="1" fontAlgn="auto" latinLnBrk="0" hangingPunct="1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56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sp>
        <p:nvSpPr>
          <p:cNvPr id="63" name="TextBox 62"/>
          <p:cNvSpPr txBox="1"/>
          <p:nvPr/>
        </p:nvSpPr>
        <p:spPr>
          <a:xfrm>
            <a:off x="3837148" y="5501915"/>
            <a:ext cx="8086526" cy="1200329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lvl="0">
              <a:defRPr/>
            </a:pPr>
            <a:r>
              <a:rPr lang="vi-VN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Để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tạo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nguồn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thu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nhập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mỗi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người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có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thể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tìm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cho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mình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một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công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việc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phù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hợp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với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độ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tuổi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sở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thích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và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điều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kiện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để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biết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quý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trọng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đồng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tiền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bản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thân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gia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đình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và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xã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hội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</a:p>
        </p:txBody>
      </p:sp>
      <p:grpSp>
        <p:nvGrpSpPr>
          <p:cNvPr id="56" name="Group 55"/>
          <p:cNvGrpSpPr/>
          <p:nvPr/>
        </p:nvGrpSpPr>
        <p:grpSpPr>
          <a:xfrm>
            <a:off x="4694764" y="4657023"/>
            <a:ext cx="6304162" cy="561270"/>
            <a:chOff x="752110" y="541866"/>
            <a:chExt cx="7301111" cy="1083733"/>
          </a:xfrm>
          <a:noFill/>
          <a:scene3d>
            <a:camera prst="orthographicFront"/>
            <a:lightRig rig="threePt" dir="t">
              <a:rot lat="0" lon="0" rev="7500000"/>
            </a:lightRig>
          </a:scene3d>
        </p:grpSpPr>
        <p:sp>
          <p:nvSpPr>
            <p:cNvPr id="57" name="Rectangle 56"/>
            <p:cNvSpPr/>
            <p:nvPr/>
          </p:nvSpPr>
          <p:spPr>
            <a:xfrm>
              <a:off x="752110" y="541866"/>
              <a:ext cx="7301111" cy="1083733"/>
            </a:xfrm>
            <a:prstGeom prst="rect">
              <a:avLst/>
            </a:prstGeom>
            <a:grpFill/>
            <a:ln w="12700">
              <a:solidFill>
                <a:schemeClr val="tx1">
                  <a:lumMod val="95000"/>
                  <a:lumOff val="5000"/>
                </a:schemeClr>
              </a:solidFill>
            </a:ln>
            <a:sp3d prstMaterial="plastic">
              <a:bevelT w="127000" h="25400" prst="relaxedInset"/>
            </a:sp3d>
          </p:spPr>
          <p:style>
            <a:lnRef idx="0">
              <a:schemeClr val="lt1">
                <a:hueOff val="0"/>
                <a:satOff val="0"/>
                <a:lumOff val="0"/>
                <a:alphaOff val="0"/>
              </a:schemeClr>
            </a:lnRef>
            <a:fillRef idx="3">
              <a:schemeClr val="accent2">
                <a:hueOff val="0"/>
                <a:satOff val="0"/>
                <a:lumOff val="0"/>
                <a:alphaOff val="0"/>
              </a:schemeClr>
            </a:fillRef>
            <a:effectRef idx="2">
              <a:schemeClr val="accent2">
                <a:hueOff val="0"/>
                <a:satOff val="0"/>
                <a:lumOff val="0"/>
                <a:alphaOff val="0"/>
              </a:schemeClr>
            </a:effectRef>
            <a:fontRef idx="minor">
              <a:schemeClr val="lt1"/>
            </a:fontRef>
          </p:style>
        </p:sp>
        <p:sp>
          <p:nvSpPr>
            <p:cNvPr id="58" name="TextBox 57"/>
            <p:cNvSpPr txBox="1"/>
            <p:nvPr/>
          </p:nvSpPr>
          <p:spPr>
            <a:xfrm>
              <a:off x="752110" y="541866"/>
              <a:ext cx="7301111" cy="1083733"/>
            </a:xfrm>
            <a:prstGeom prst="rect">
              <a:avLst/>
            </a:prstGeom>
            <a:grpFill/>
            <a:ln w="12700">
              <a:solidFill>
                <a:schemeClr val="tx1">
                  <a:lumMod val="95000"/>
                  <a:lumOff val="5000"/>
                </a:schemeClr>
              </a:solidFill>
            </a:ln>
            <a:sp3d/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lt1"/>
            </a:fontRef>
          </p:style>
          <p:txBody>
            <a:bodyPr spcFirstLastPara="0" vert="horz" wrap="square" lIns="860213" tIns="142240" rIns="142240" bIns="142240" numCol="1" spcCol="1270" anchor="ctr" anchorCtr="0">
              <a:noAutofit/>
            </a:bodyPr>
            <a:lstStyle/>
            <a:p>
              <a:pPr marL="0" marR="0" lvl="0" indent="0" algn="l" defTabSz="2489200" rtl="0" eaLnBrk="1" fontAlgn="auto" latinLnBrk="0" hangingPunct="1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56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sp>
        <p:nvSpPr>
          <p:cNvPr id="59" name="TextBox 58"/>
          <p:cNvSpPr txBox="1"/>
          <p:nvPr/>
        </p:nvSpPr>
        <p:spPr>
          <a:xfrm>
            <a:off x="4713819" y="4713388"/>
            <a:ext cx="6494111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Chỉ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chi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tiêu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các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khoản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cần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thiết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tránh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lãng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phí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</a:p>
        </p:txBody>
      </p:sp>
      <p:grpSp>
        <p:nvGrpSpPr>
          <p:cNvPr id="42" name="Group 41"/>
          <p:cNvGrpSpPr/>
          <p:nvPr/>
        </p:nvGrpSpPr>
        <p:grpSpPr>
          <a:xfrm>
            <a:off x="5024379" y="3722914"/>
            <a:ext cx="7167621" cy="801411"/>
            <a:chOff x="752110" y="541866"/>
            <a:chExt cx="7301111" cy="1083733"/>
          </a:xfrm>
          <a:solidFill>
            <a:srgbClr val="FFCCFF"/>
          </a:solidFill>
          <a:scene3d>
            <a:camera prst="orthographicFront"/>
            <a:lightRig rig="threePt" dir="t">
              <a:rot lat="0" lon="0" rev="7500000"/>
            </a:lightRig>
          </a:scene3d>
        </p:grpSpPr>
        <p:sp>
          <p:nvSpPr>
            <p:cNvPr id="43" name="Rectangle 42"/>
            <p:cNvSpPr/>
            <p:nvPr/>
          </p:nvSpPr>
          <p:spPr>
            <a:xfrm>
              <a:off x="752110" y="541866"/>
              <a:ext cx="7301111" cy="1083733"/>
            </a:xfrm>
            <a:prstGeom prst="rect">
              <a:avLst/>
            </a:prstGeom>
            <a:grpFill/>
            <a:ln w="12700">
              <a:solidFill>
                <a:schemeClr val="tx1">
                  <a:lumMod val="95000"/>
                  <a:lumOff val="5000"/>
                </a:schemeClr>
              </a:solidFill>
            </a:ln>
            <a:sp3d prstMaterial="plastic">
              <a:bevelT w="127000" h="25400" prst="relaxedInset"/>
            </a:sp3d>
          </p:spPr>
          <p:style>
            <a:lnRef idx="0">
              <a:schemeClr val="lt1">
                <a:hueOff val="0"/>
                <a:satOff val="0"/>
                <a:lumOff val="0"/>
                <a:alphaOff val="0"/>
              </a:schemeClr>
            </a:lnRef>
            <a:fillRef idx="3">
              <a:schemeClr val="accent2">
                <a:hueOff val="0"/>
                <a:satOff val="0"/>
                <a:lumOff val="0"/>
                <a:alphaOff val="0"/>
              </a:schemeClr>
            </a:fillRef>
            <a:effectRef idx="2">
              <a:schemeClr val="accent2">
                <a:hueOff val="0"/>
                <a:satOff val="0"/>
                <a:lumOff val="0"/>
                <a:alphaOff val="0"/>
              </a:schemeClr>
            </a:effectRef>
            <a:fontRef idx="minor">
              <a:schemeClr val="lt1"/>
            </a:fontRef>
          </p:style>
        </p:sp>
        <p:sp>
          <p:nvSpPr>
            <p:cNvPr id="44" name="TextBox 43"/>
            <p:cNvSpPr txBox="1"/>
            <p:nvPr/>
          </p:nvSpPr>
          <p:spPr>
            <a:xfrm>
              <a:off x="752110" y="541866"/>
              <a:ext cx="7301111" cy="1083733"/>
            </a:xfrm>
            <a:prstGeom prst="rect">
              <a:avLst/>
            </a:prstGeom>
            <a:grpFill/>
            <a:ln w="12700">
              <a:solidFill>
                <a:schemeClr val="tx1">
                  <a:lumMod val="95000"/>
                  <a:lumOff val="5000"/>
                </a:schemeClr>
              </a:solidFill>
            </a:ln>
            <a:sp3d/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lt1"/>
            </a:fontRef>
          </p:style>
          <p:txBody>
            <a:bodyPr spcFirstLastPara="0" vert="horz" wrap="square" lIns="860213" tIns="142240" rIns="142240" bIns="142240" numCol="1" spcCol="1270" anchor="ctr" anchorCtr="0">
              <a:noAutofit/>
            </a:bodyPr>
            <a:lstStyle/>
            <a:p>
              <a:pPr marL="0" marR="0" lvl="0" indent="0" algn="l" defTabSz="2489200" rtl="0" eaLnBrk="1" fontAlgn="auto" latinLnBrk="0" hangingPunct="1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56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sp>
        <p:nvSpPr>
          <p:cNvPr id="45" name="TextBox 44"/>
          <p:cNvSpPr txBox="1"/>
          <p:nvPr/>
        </p:nvSpPr>
        <p:spPr>
          <a:xfrm>
            <a:off x="5016137" y="3674220"/>
            <a:ext cx="7302137" cy="830997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r>
              <a:rPr lang="en-US" sz="24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Tiết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kiệm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trước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khi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chi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tiêu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tiết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kiệm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phải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thường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xuyên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đều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đặn</a:t>
            </a:r>
            <a:r>
              <a:rPr lang="en-US" sz="2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</a:p>
        </p:txBody>
      </p:sp>
      <p:sp>
        <p:nvSpPr>
          <p:cNvPr id="39" name="Rectangle 38"/>
          <p:cNvSpPr/>
          <p:nvPr/>
        </p:nvSpPr>
        <p:spPr>
          <a:xfrm>
            <a:off x="4683028" y="2864003"/>
            <a:ext cx="7508971" cy="793597"/>
          </a:xfrm>
          <a:prstGeom prst="rect">
            <a:avLst/>
          </a:prstGeom>
          <a:solidFill>
            <a:srgbClr val="FFCCFF"/>
          </a:solidFill>
          <a:ln w="12700">
            <a:solidFill>
              <a:schemeClr val="tx1">
                <a:lumMod val="95000"/>
                <a:lumOff val="5000"/>
              </a:schemeClr>
            </a:solidFill>
          </a:ln>
          <a:scene3d>
            <a:camera prst="orthographicFront"/>
            <a:lightRig rig="threePt" dir="t">
              <a:rot lat="0" lon="0" rev="7500000"/>
            </a:lightRig>
          </a:scene3d>
          <a:sp3d prstMaterial="plastic">
            <a:bevelT w="127000" h="25400" prst="relaxedInset"/>
          </a:sp3d>
        </p:spPr>
        <p:style>
          <a:lnRef idx="0">
            <a:schemeClr val="lt1">
              <a:hueOff val="0"/>
              <a:satOff val="0"/>
              <a:lumOff val="0"/>
              <a:alphaOff val="0"/>
            </a:schemeClr>
          </a:lnRef>
          <a:fillRef idx="3">
            <a:schemeClr val="accent2">
              <a:hueOff val="0"/>
              <a:satOff val="0"/>
              <a:lumOff val="0"/>
              <a:alphaOff val="0"/>
            </a:schemeClr>
          </a:fillRef>
          <a:effectRef idx="2">
            <a:schemeClr val="accent2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</p:sp>
      <p:sp>
        <p:nvSpPr>
          <p:cNvPr id="41" name="TextBox 40"/>
          <p:cNvSpPr txBox="1"/>
          <p:nvPr/>
        </p:nvSpPr>
        <p:spPr>
          <a:xfrm>
            <a:off x="4825828" y="2812973"/>
            <a:ext cx="7496800" cy="830997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Xác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định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rõ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mục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tiêu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quả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lí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tiền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trên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cơ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sở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các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khoản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thu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thực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tế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bản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thân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</a:p>
        </p:txBody>
      </p:sp>
      <p:sp>
        <p:nvSpPr>
          <p:cNvPr id="35" name="Block Arc 34"/>
          <p:cNvSpPr/>
          <p:nvPr/>
        </p:nvSpPr>
        <p:spPr>
          <a:xfrm>
            <a:off x="-1503430" y="-20991"/>
            <a:ext cx="5784815" cy="7059815"/>
          </a:xfrm>
          <a:prstGeom prst="blockArc">
            <a:avLst>
              <a:gd name="adj1" fmla="val 18900000"/>
              <a:gd name="adj2" fmla="val 2700000"/>
              <a:gd name="adj3" fmla="val 369"/>
            </a:avLst>
          </a:prstGeom>
        </p:spPr>
        <p:style>
          <a:lnRef idx="2">
            <a:schemeClr val="accent2">
              <a:hueOff val="0"/>
              <a:satOff val="0"/>
              <a:lumOff val="0"/>
              <a:alphaOff val="0"/>
            </a:schemeClr>
          </a:lnRef>
          <a:fillRef idx="0">
            <a:schemeClr val="accent3">
              <a:tint val="90000"/>
              <a:hueOff val="0"/>
              <a:satOff val="0"/>
              <a:lumOff val="0"/>
              <a:alphaOff val="0"/>
            </a:schemeClr>
          </a:fillRef>
          <a:effectRef idx="0">
            <a:schemeClr val="accent3">
              <a:tint val="90000"/>
              <a:hueOff val="0"/>
              <a:satOff val="0"/>
              <a:lumOff val="0"/>
              <a:alphaOff val="0"/>
            </a:schemeClr>
          </a:effectRef>
          <a:fontRef idx="minor">
            <a:schemeClr val="tx1">
              <a:hueOff val="0"/>
              <a:satOff val="0"/>
              <a:lumOff val="0"/>
              <a:alphaOff val="0"/>
            </a:schemeClr>
          </a:fontRef>
        </p:style>
      </p:sp>
      <p:sp>
        <p:nvSpPr>
          <p:cNvPr id="11" name="Oval 10"/>
          <p:cNvSpPr/>
          <p:nvPr/>
        </p:nvSpPr>
        <p:spPr>
          <a:xfrm>
            <a:off x="1828801" y="5159829"/>
            <a:ext cx="1887892" cy="1595527"/>
          </a:xfrm>
          <a:prstGeom prst="ellipse">
            <a:avLst/>
          </a:prstGeom>
          <a:solidFill>
            <a:srgbClr val="FDDCC3"/>
          </a:solidFill>
          <a:ln w="28575">
            <a:solidFill>
              <a:schemeClr val="tx1">
                <a:lumMod val="95000"/>
                <a:lumOff val="5000"/>
              </a:schemeClr>
            </a:solidFill>
          </a:ln>
          <a:scene3d>
            <a:camera prst="orthographicFront"/>
            <a:lightRig rig="threePt" dir="t">
              <a:rot lat="0" lon="0" rev="7500000"/>
            </a:lightRig>
          </a:scene3d>
          <a:sp3d z="152400" extrusionH="63500" prstMaterial="dkEdge">
            <a:bevelT w="120800" h="19050" prst="relaxedInset"/>
            <a:contourClr>
              <a:schemeClr val="bg1"/>
            </a:contourClr>
          </a:sp3d>
        </p:spPr>
        <p:style>
          <a:lnRef idx="1">
            <a:schemeClr val="accent2">
              <a:hueOff val="0"/>
              <a:satOff val="0"/>
              <a:lumOff val="0"/>
              <a:alphaOff val="0"/>
            </a:schemeClr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2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</p:sp>
      <p:grpSp>
        <p:nvGrpSpPr>
          <p:cNvPr id="23" name="Group 22"/>
          <p:cNvGrpSpPr/>
          <p:nvPr/>
        </p:nvGrpSpPr>
        <p:grpSpPr>
          <a:xfrm>
            <a:off x="4203599" y="1269830"/>
            <a:ext cx="7988401" cy="979299"/>
            <a:chOff x="752110" y="541866"/>
            <a:chExt cx="7301111" cy="1083733"/>
          </a:xfrm>
          <a:noFill/>
          <a:scene3d>
            <a:camera prst="orthographicFront"/>
            <a:lightRig rig="threePt" dir="t">
              <a:rot lat="0" lon="0" rev="7500000"/>
            </a:lightRig>
          </a:scene3d>
        </p:grpSpPr>
        <p:sp>
          <p:nvSpPr>
            <p:cNvPr id="24" name="Rectangle 23"/>
            <p:cNvSpPr/>
            <p:nvPr/>
          </p:nvSpPr>
          <p:spPr>
            <a:xfrm>
              <a:off x="752110" y="541866"/>
              <a:ext cx="7301111" cy="1083733"/>
            </a:xfrm>
            <a:prstGeom prst="rect">
              <a:avLst/>
            </a:prstGeom>
            <a:grpFill/>
            <a:ln>
              <a:solidFill>
                <a:schemeClr val="tx1">
                  <a:lumMod val="95000"/>
                  <a:lumOff val="5000"/>
                </a:schemeClr>
              </a:solidFill>
            </a:ln>
            <a:sp3d prstMaterial="plastic">
              <a:bevelT w="127000" h="25400" prst="relaxedInset"/>
            </a:sp3d>
          </p:spPr>
          <p:style>
            <a:lnRef idx="0">
              <a:schemeClr val="lt1">
                <a:hueOff val="0"/>
                <a:satOff val="0"/>
                <a:lumOff val="0"/>
                <a:alphaOff val="0"/>
              </a:schemeClr>
            </a:lnRef>
            <a:fillRef idx="3">
              <a:schemeClr val="accent2">
                <a:hueOff val="0"/>
                <a:satOff val="0"/>
                <a:lumOff val="0"/>
                <a:alphaOff val="0"/>
              </a:schemeClr>
            </a:fillRef>
            <a:effectRef idx="2">
              <a:schemeClr val="accent2">
                <a:hueOff val="0"/>
                <a:satOff val="0"/>
                <a:lumOff val="0"/>
                <a:alphaOff val="0"/>
              </a:schemeClr>
            </a:effectRef>
            <a:fontRef idx="minor">
              <a:schemeClr val="lt1"/>
            </a:fontRef>
          </p:style>
        </p:sp>
        <p:sp>
          <p:nvSpPr>
            <p:cNvPr id="25" name="TextBox 24"/>
            <p:cNvSpPr txBox="1"/>
            <p:nvPr/>
          </p:nvSpPr>
          <p:spPr>
            <a:xfrm>
              <a:off x="752110" y="541866"/>
              <a:ext cx="7301111" cy="1083733"/>
            </a:xfrm>
            <a:prstGeom prst="rect">
              <a:avLst/>
            </a:prstGeom>
            <a:grpFill/>
            <a:ln>
              <a:solidFill>
                <a:schemeClr val="tx1">
                  <a:lumMod val="95000"/>
                  <a:lumOff val="5000"/>
                </a:schemeClr>
              </a:solidFill>
            </a:ln>
            <a:sp3d/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lt1"/>
            </a:fontRef>
          </p:style>
          <p:txBody>
            <a:bodyPr spcFirstLastPara="0" vert="horz" wrap="square" lIns="860213" tIns="142240" rIns="142240" bIns="142240" numCol="1" spcCol="1270" anchor="ctr" anchorCtr="0">
              <a:noAutofit/>
            </a:bodyPr>
            <a:lstStyle/>
            <a:p>
              <a:pPr marL="0" marR="0" lvl="0" indent="0" algn="l" defTabSz="2489200" rtl="0" eaLnBrk="1" fontAlgn="auto" latinLnBrk="0" hangingPunct="1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56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sp>
        <p:nvSpPr>
          <p:cNvPr id="26" name="Oval 25"/>
          <p:cNvSpPr/>
          <p:nvPr/>
        </p:nvSpPr>
        <p:spPr>
          <a:xfrm>
            <a:off x="3251533" y="3270716"/>
            <a:ext cx="1718103" cy="1540171"/>
          </a:xfrm>
          <a:prstGeom prst="ellipse">
            <a:avLst/>
          </a:prstGeom>
          <a:solidFill>
            <a:srgbClr val="F8CCE0"/>
          </a:solidFill>
          <a:ln w="28575">
            <a:solidFill>
              <a:schemeClr val="tx1">
                <a:lumMod val="95000"/>
                <a:lumOff val="5000"/>
              </a:schemeClr>
            </a:solidFill>
          </a:ln>
          <a:scene3d>
            <a:camera prst="orthographicFront"/>
            <a:lightRig rig="threePt" dir="t">
              <a:rot lat="0" lon="0" rev="7500000"/>
            </a:lightRig>
          </a:scene3d>
          <a:sp3d z="152400" extrusionH="63500" prstMaterial="dkEdge">
            <a:bevelT w="120800" h="19050" prst="relaxedInset"/>
            <a:contourClr>
              <a:schemeClr val="bg1"/>
            </a:contourClr>
          </a:sp3d>
        </p:spPr>
        <p:style>
          <a:lnRef idx="1">
            <a:schemeClr val="accent2">
              <a:hueOff val="0"/>
              <a:satOff val="0"/>
              <a:lumOff val="0"/>
              <a:alphaOff val="0"/>
            </a:schemeClr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2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</p:sp>
      <p:sp>
        <p:nvSpPr>
          <p:cNvPr id="30" name="Oval 29"/>
          <p:cNvSpPr/>
          <p:nvPr/>
        </p:nvSpPr>
        <p:spPr>
          <a:xfrm>
            <a:off x="2874390" y="77267"/>
            <a:ext cx="1242419" cy="1762959"/>
          </a:xfrm>
          <a:prstGeom prst="ellipse">
            <a:avLst/>
          </a:prstGeom>
          <a:solidFill>
            <a:srgbClr val="DCD7FD"/>
          </a:solidFill>
          <a:ln w="28575">
            <a:solidFill>
              <a:schemeClr val="tx1">
                <a:lumMod val="95000"/>
                <a:lumOff val="5000"/>
              </a:schemeClr>
            </a:solidFill>
          </a:ln>
          <a:scene3d>
            <a:camera prst="orthographicFront"/>
            <a:lightRig rig="threePt" dir="t">
              <a:rot lat="0" lon="0" rev="7500000"/>
            </a:lightRig>
          </a:scene3d>
          <a:sp3d z="152400" extrusionH="63500" prstMaterial="dkEdge">
            <a:bevelT w="120800" h="19050" prst="relaxedInset"/>
            <a:contourClr>
              <a:schemeClr val="bg1"/>
            </a:contourClr>
          </a:sp3d>
        </p:spPr>
        <p:style>
          <a:lnRef idx="1">
            <a:schemeClr val="accent2">
              <a:hueOff val="0"/>
              <a:satOff val="0"/>
              <a:lumOff val="0"/>
              <a:alphaOff val="0"/>
            </a:schemeClr>
          </a:lnRef>
          <a:fillRef idx="1">
            <a:schemeClr val="lt1">
              <a:hueOff val="0"/>
              <a:satOff val="0"/>
              <a:lumOff val="0"/>
              <a:alphaOff val="0"/>
            </a:schemeClr>
          </a:fillRef>
          <a:effectRef idx="2">
            <a:schemeClr val="lt1"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</p:sp>
      <p:sp>
        <p:nvSpPr>
          <p:cNvPr id="6" name="TextBox 5"/>
          <p:cNvSpPr txBox="1"/>
          <p:nvPr/>
        </p:nvSpPr>
        <p:spPr>
          <a:xfrm>
            <a:off x="61917" y="2445652"/>
            <a:ext cx="3464897" cy="21236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6600" b="1" dirty="0" err="1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Quản</a:t>
            </a:r>
            <a:r>
              <a:rPr lang="en-US" sz="6600" b="1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6600" b="1" dirty="0" err="1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lí</a:t>
            </a:r>
            <a:r>
              <a:rPr lang="en-US" sz="6600" b="1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6600" b="1" dirty="0" err="1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tiền</a:t>
            </a:r>
            <a:endParaRPr kumimoji="0" lang="en-US" sz="66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4414165" y="143083"/>
            <a:ext cx="7777835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Quản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lí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tiền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hiệu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quả</a:t>
            </a:r>
            <a:r>
              <a:rPr 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de-DE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Là biết sử dụng tiền một cách hợp lí nhằm đạt được mục tiêu như dự kiến.</a:t>
            </a:r>
            <a:endParaRPr lang="en-US" sz="24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3467735" y="3590278"/>
            <a:ext cx="1417774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2800" dirty="0" err="1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Nguyên</a:t>
            </a:r>
            <a:r>
              <a:rPr lang="en-US" sz="28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tắc</a:t>
            </a: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6" name="TextBox 35"/>
          <p:cNvSpPr txBox="1"/>
          <p:nvPr/>
        </p:nvSpPr>
        <p:spPr>
          <a:xfrm>
            <a:off x="2876934" y="478674"/>
            <a:ext cx="1151624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28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Ý </a:t>
            </a:r>
            <a:r>
              <a:rPr lang="en-US" sz="2800" dirty="0" err="1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nghĩa</a:t>
            </a: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7" name="TextBox 36"/>
          <p:cNvSpPr txBox="1"/>
          <p:nvPr/>
        </p:nvSpPr>
        <p:spPr>
          <a:xfrm>
            <a:off x="4190868" y="1108403"/>
            <a:ext cx="8001132" cy="1569660"/>
          </a:xfrm>
          <a:prstGeom prst="rect">
            <a:avLst/>
          </a:prstGeom>
          <a:solidFill>
            <a:srgbClr val="FF99CC"/>
          </a:solidFill>
          <a:ln>
            <a:noFill/>
          </a:ln>
        </p:spPr>
        <p:txBody>
          <a:bodyPr wrap="square" rtlCol="0">
            <a:spAutoFit/>
          </a:bodyPr>
          <a:lstStyle/>
          <a:p>
            <a:r>
              <a:rPr lang="de-DE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Quản lí tiền hiệu quả giúp mỗi người có thể cân bằng tài chính hiện tại; chủ động tiền bạc để thực hiện các dự định tương lai;  đề phòng trường hợp </a:t>
            </a:r>
            <a:r>
              <a:rPr lang="de-DE" sz="24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bất </a:t>
            </a:r>
            <a:r>
              <a:rPr lang="de-DE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trắc xảy ra và có thể giúp đỡ người khác khi gặp khó khăn.</a:t>
            </a:r>
            <a:endParaRPr lang="en-US" sz="2400" dirty="0">
              <a:solidFill>
                <a:schemeClr val="tx1">
                  <a:lumMod val="85000"/>
                  <a:lumOff val="1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47" name="TextBox 46"/>
          <p:cNvSpPr txBox="1"/>
          <p:nvPr/>
        </p:nvSpPr>
        <p:spPr>
          <a:xfrm>
            <a:off x="2079641" y="5238323"/>
            <a:ext cx="1533363" cy="13849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Cách</a:t>
            </a:r>
            <a:r>
              <a:rPr kumimoji="0" lang="en-US" sz="2800" b="0" i="0" u="none" strike="noStrike" kern="1200" cap="none" spc="0" normalizeH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2800" b="0" i="0" u="none" strike="noStrike" kern="1200" cap="none" spc="0" normalizeH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tạo</a:t>
            </a:r>
            <a:r>
              <a:rPr kumimoji="0" lang="en-US" sz="2800" b="0" i="0" u="none" strike="noStrike" kern="1200" cap="none" spc="0" normalizeH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2800" b="0" i="0" u="none" strike="noStrike" kern="1200" cap="none" spc="0" normalizeH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nguồn</a:t>
            </a:r>
            <a:r>
              <a:rPr kumimoji="0" lang="en-US" sz="2800" b="0" i="0" u="none" strike="noStrike" kern="1200" cap="none" spc="0" normalizeH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2800" b="0" i="0" u="none" strike="noStrike" kern="1200" cap="none" spc="0" normalizeH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thu</a:t>
            </a:r>
            <a:r>
              <a:rPr kumimoji="0" lang="en-US" sz="2800" b="0" i="0" u="none" strike="noStrike" kern="1200" cap="none" spc="0" normalizeH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2800" b="0" i="0" u="none" strike="noStrike" kern="1200" cap="none" spc="0" normalizeH="0" noProof="0" dirty="0" err="1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nhập</a:t>
            </a: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34192054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7" dur="2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6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0" dur="20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5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4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2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1" dur="2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2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45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20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6" dur="2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2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000"/>
                            </p:stCondLst>
                            <p:childTnLst>
                              <p:par>
                                <p:cTn id="39" presetID="45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20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2" dur="2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2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4" presetID="45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2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7" dur="2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2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53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56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" presetID="4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9" dur="20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0" dur="2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2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2" presetID="4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4" dur="20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5" dur="20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20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7" presetID="45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9" dur="20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0" dur="2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2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2" presetID="4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4" dur="20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5" dur="2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2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7" presetID="45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9" dur="20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0" dur="2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" dur="2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2" presetID="4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4" dur="20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5" dur="20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" dur="20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" fill="hold">
                      <p:stCondLst>
                        <p:cond delay="indefinite"/>
                      </p:stCondLst>
                      <p:childTnLst>
                        <p:par>
                          <p:cTn id="88" fill="hold">
                            <p:stCondLst>
                              <p:cond delay="0"/>
                            </p:stCondLst>
                            <p:childTnLst>
                              <p:par>
                                <p:cTn id="89" presetID="45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1" dur="20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2" dur="20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20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4" presetID="4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6" dur="20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7" dur="20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" dur="20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9" fill="hold">
                      <p:stCondLst>
                        <p:cond delay="indefinite"/>
                      </p:stCondLst>
                      <p:childTnLst>
                        <p:par>
                          <p:cTn id="100" fill="hold">
                            <p:stCondLst>
                              <p:cond delay="0"/>
                            </p:stCondLst>
                            <p:childTnLst>
                              <p:par>
                                <p:cTn id="101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3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4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6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7" fill="hold">
                      <p:stCondLst>
                        <p:cond delay="indefinite"/>
                      </p:stCondLst>
                      <p:childTnLst>
                        <p:par>
                          <p:cTn id="108" fill="hold">
                            <p:stCondLst>
                              <p:cond delay="0"/>
                            </p:stCondLst>
                            <p:childTnLst>
                              <p:par>
                                <p:cTn id="109" presetID="4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1" dur="20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2" dur="20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3" dur="20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4" presetID="45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6" dur="20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7" dur="20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8" dur="20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9" presetID="4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1" dur="20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2" dur="20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3" dur="20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6" grpId="0" animBg="1"/>
      <p:bldP spid="75" grpId="0" animBg="1"/>
      <p:bldP spid="71" grpId="0" animBg="1"/>
      <p:bldP spid="63" grpId="0"/>
      <p:bldP spid="59" grpId="0"/>
      <p:bldP spid="45" grpId="0"/>
      <p:bldP spid="41" grpId="0"/>
      <p:bldP spid="6" grpId="0"/>
      <p:bldP spid="15" grpId="0"/>
      <p:bldP spid="16" grpId="0"/>
      <p:bldP spid="36" grpId="0"/>
      <p:bldP spid="37" grpId="0" animBg="1"/>
      <p:bldP spid="47" grpId="0"/>
    </p:bld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6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itle 1">
            <a:extLst>
              <a:ext uri="{FF2B5EF4-FFF2-40B4-BE49-F238E27FC236}">
                <a16:creationId xmlns:a16="http://schemas.microsoft.com/office/drawing/2014/main" id="{31ED7F40-7E05-A752-00E3-C1F2F66C9FFB}"/>
              </a:ext>
            </a:extLst>
          </p:cNvPr>
          <p:cNvSpPr txBox="1">
            <a:spLocks/>
          </p:cNvSpPr>
          <p:nvPr/>
        </p:nvSpPr>
        <p:spPr>
          <a:xfrm>
            <a:off x="1287510" y="3211900"/>
            <a:ext cx="6250244" cy="16169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7500"/>
              <a:buFont typeface="Erica One"/>
              <a:buNone/>
              <a:defRPr sz="7500" b="0" i="0" u="none" strike="noStrike" cap="none">
                <a:solidFill>
                  <a:schemeClr val="dk1"/>
                </a:solidFill>
                <a:latin typeface="Erica One"/>
                <a:ea typeface="Erica One"/>
                <a:cs typeface="Erica One"/>
                <a:sym typeface="Erica One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7500"/>
              <a:buFont typeface="Erica One"/>
              <a:buNone/>
              <a:defRPr sz="7500" b="0" i="0" u="none" strike="noStrike" cap="none">
                <a:solidFill>
                  <a:schemeClr val="dk1"/>
                </a:solidFill>
                <a:latin typeface="Erica One"/>
                <a:ea typeface="Erica One"/>
                <a:cs typeface="Erica One"/>
                <a:sym typeface="Erica One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7500"/>
              <a:buFont typeface="Erica One"/>
              <a:buNone/>
              <a:defRPr sz="7500" b="0" i="0" u="none" strike="noStrike" cap="none">
                <a:solidFill>
                  <a:schemeClr val="dk1"/>
                </a:solidFill>
                <a:latin typeface="Erica One"/>
                <a:ea typeface="Erica One"/>
                <a:cs typeface="Erica One"/>
                <a:sym typeface="Erica One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7500"/>
              <a:buFont typeface="Erica One"/>
              <a:buNone/>
              <a:defRPr sz="7500" b="0" i="0" u="none" strike="noStrike" cap="none">
                <a:solidFill>
                  <a:schemeClr val="dk1"/>
                </a:solidFill>
                <a:latin typeface="Erica One"/>
                <a:ea typeface="Erica One"/>
                <a:cs typeface="Erica One"/>
                <a:sym typeface="Erica One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7500"/>
              <a:buFont typeface="Erica One"/>
              <a:buNone/>
              <a:defRPr sz="7500" b="0" i="0" u="none" strike="noStrike" cap="none">
                <a:solidFill>
                  <a:schemeClr val="dk1"/>
                </a:solidFill>
                <a:latin typeface="Erica One"/>
                <a:ea typeface="Erica One"/>
                <a:cs typeface="Erica One"/>
                <a:sym typeface="Erica One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7500"/>
              <a:buFont typeface="Erica One"/>
              <a:buNone/>
              <a:defRPr sz="7500" b="0" i="0" u="none" strike="noStrike" cap="none">
                <a:solidFill>
                  <a:schemeClr val="dk1"/>
                </a:solidFill>
                <a:latin typeface="Erica One"/>
                <a:ea typeface="Erica One"/>
                <a:cs typeface="Erica One"/>
                <a:sym typeface="Erica One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7500"/>
              <a:buFont typeface="Erica One"/>
              <a:buNone/>
              <a:defRPr sz="7500" b="0" i="0" u="none" strike="noStrike" cap="none">
                <a:solidFill>
                  <a:schemeClr val="dk1"/>
                </a:solidFill>
                <a:latin typeface="Erica One"/>
                <a:ea typeface="Erica One"/>
                <a:cs typeface="Erica One"/>
                <a:sym typeface="Erica One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7500"/>
              <a:buFont typeface="Erica One"/>
              <a:buNone/>
              <a:defRPr sz="7500" b="0" i="0" u="none" strike="noStrike" cap="none">
                <a:solidFill>
                  <a:schemeClr val="dk1"/>
                </a:solidFill>
                <a:latin typeface="Erica One"/>
                <a:ea typeface="Erica One"/>
                <a:cs typeface="Erica One"/>
                <a:sym typeface="Erica One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7500"/>
              <a:buFont typeface="Erica One"/>
              <a:buNone/>
              <a:defRPr sz="7500" b="0" i="0" u="none" strike="noStrike" cap="none">
                <a:solidFill>
                  <a:schemeClr val="dk1"/>
                </a:solidFill>
                <a:latin typeface="Erica One"/>
                <a:ea typeface="Erica One"/>
                <a:cs typeface="Erica One"/>
                <a:sym typeface="Erica One"/>
              </a:defRPr>
            </a:lvl9pPr>
          </a:lstStyle>
          <a:p>
            <a:pPr defTabSz="1219170">
              <a:buClr>
                <a:srgbClr val="2F3C72"/>
              </a:buClr>
            </a:pPr>
            <a:r>
              <a:rPr lang="en-US" sz="7200" kern="0" dirty="0">
                <a:solidFill>
                  <a:srgbClr val="FF0000"/>
                </a:solidFill>
                <a:latin typeface="SVN-Cookies" panose="02040603050506020204" pitchFamily="18" charset="0"/>
                <a:cs typeface="Arial" panose="020B0604020202020204" pitchFamily="34" charset="0"/>
              </a:rPr>
              <a:t>LUYỆN TẬP</a:t>
            </a:r>
          </a:p>
        </p:txBody>
      </p:sp>
      <p:sp>
        <p:nvSpPr>
          <p:cNvPr id="10" name="Title 1">
            <a:extLst>
              <a:ext uri="{FF2B5EF4-FFF2-40B4-BE49-F238E27FC236}">
                <a16:creationId xmlns:a16="http://schemas.microsoft.com/office/drawing/2014/main" id="{E5CD24A6-3DCF-E0EF-3970-1E18AA3A211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374338" y="5242263"/>
            <a:ext cx="3528012" cy="975459"/>
          </a:xfrm>
        </p:spPr>
        <p:txBody>
          <a:bodyPr/>
          <a:lstStyle/>
          <a:p>
            <a:r>
              <a:rPr lang="en-US" sz="3200" dirty="0">
                <a:solidFill>
                  <a:schemeClr val="tx1"/>
                </a:solidFill>
                <a:latin typeface="SVN-Cookies" panose="02040603050506020204" pitchFamily="18" charset="0"/>
                <a:cs typeface="Arial" panose="020B0604020202020204" pitchFamily="34" charset="0"/>
              </a:rPr>
              <a:t>HOẠT ĐỘNG 3</a:t>
            </a: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440A6C9E-2006-CF02-92B8-913D2FDD6B16}"/>
              </a:ext>
            </a:extLst>
          </p:cNvPr>
          <p:cNvPicPr>
            <a:picLocks noChangeAspect="1"/>
          </p:cNvPicPr>
          <p:nvPr/>
        </p:nvPicPr>
        <p:blipFill>
          <a:blip r:embed="rId3" cstate="email">
            <a:duotone>
              <a:schemeClr val="accent6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404678" y="1217495"/>
            <a:ext cx="1105255" cy="110525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48151634"/>
      </p:ext>
    </p:extLst>
  </p:cSld>
  <p:clrMapOvr>
    <a:masterClrMapping/>
  </p:clrMapOvr>
  <p:transition spd="slow">
    <p:fade/>
  </p:transition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4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itle 1">
            <a:extLst>
              <a:ext uri="{FF2B5EF4-FFF2-40B4-BE49-F238E27FC236}">
                <a16:creationId xmlns:a16="http://schemas.microsoft.com/office/drawing/2014/main" id="{0EE57451-0311-F525-5AAB-F5362DD9D6B4}"/>
              </a:ext>
            </a:extLst>
          </p:cNvPr>
          <p:cNvSpPr txBox="1">
            <a:spLocks/>
          </p:cNvSpPr>
          <p:nvPr/>
        </p:nvSpPr>
        <p:spPr>
          <a:xfrm>
            <a:off x="4809641" y="3180189"/>
            <a:ext cx="6250244" cy="16169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7500"/>
              <a:buFont typeface="Erica One"/>
              <a:buNone/>
              <a:defRPr sz="7500" b="0" i="0" u="none" strike="noStrike" cap="none">
                <a:solidFill>
                  <a:schemeClr val="dk1"/>
                </a:solidFill>
                <a:latin typeface="Erica One"/>
                <a:ea typeface="Erica One"/>
                <a:cs typeface="Erica One"/>
                <a:sym typeface="Erica One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7500"/>
              <a:buFont typeface="Erica One"/>
              <a:buNone/>
              <a:defRPr sz="7500" b="0" i="0" u="none" strike="noStrike" cap="none">
                <a:solidFill>
                  <a:schemeClr val="dk1"/>
                </a:solidFill>
                <a:latin typeface="Erica One"/>
                <a:ea typeface="Erica One"/>
                <a:cs typeface="Erica One"/>
                <a:sym typeface="Erica One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7500"/>
              <a:buFont typeface="Erica One"/>
              <a:buNone/>
              <a:defRPr sz="7500" b="0" i="0" u="none" strike="noStrike" cap="none">
                <a:solidFill>
                  <a:schemeClr val="dk1"/>
                </a:solidFill>
                <a:latin typeface="Erica One"/>
                <a:ea typeface="Erica One"/>
                <a:cs typeface="Erica One"/>
                <a:sym typeface="Erica One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7500"/>
              <a:buFont typeface="Erica One"/>
              <a:buNone/>
              <a:defRPr sz="7500" b="0" i="0" u="none" strike="noStrike" cap="none">
                <a:solidFill>
                  <a:schemeClr val="dk1"/>
                </a:solidFill>
                <a:latin typeface="Erica One"/>
                <a:ea typeface="Erica One"/>
                <a:cs typeface="Erica One"/>
                <a:sym typeface="Erica One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7500"/>
              <a:buFont typeface="Erica One"/>
              <a:buNone/>
              <a:defRPr sz="7500" b="0" i="0" u="none" strike="noStrike" cap="none">
                <a:solidFill>
                  <a:schemeClr val="dk1"/>
                </a:solidFill>
                <a:latin typeface="Erica One"/>
                <a:ea typeface="Erica One"/>
                <a:cs typeface="Erica One"/>
                <a:sym typeface="Erica One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7500"/>
              <a:buFont typeface="Erica One"/>
              <a:buNone/>
              <a:defRPr sz="7500" b="0" i="0" u="none" strike="noStrike" cap="none">
                <a:solidFill>
                  <a:schemeClr val="dk1"/>
                </a:solidFill>
                <a:latin typeface="Erica One"/>
                <a:ea typeface="Erica One"/>
                <a:cs typeface="Erica One"/>
                <a:sym typeface="Erica One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7500"/>
              <a:buFont typeface="Erica One"/>
              <a:buNone/>
              <a:defRPr sz="7500" b="0" i="0" u="none" strike="noStrike" cap="none">
                <a:solidFill>
                  <a:schemeClr val="dk1"/>
                </a:solidFill>
                <a:latin typeface="Erica One"/>
                <a:ea typeface="Erica One"/>
                <a:cs typeface="Erica One"/>
                <a:sym typeface="Erica One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7500"/>
              <a:buFont typeface="Erica One"/>
              <a:buNone/>
              <a:defRPr sz="7500" b="0" i="0" u="none" strike="noStrike" cap="none">
                <a:solidFill>
                  <a:schemeClr val="dk1"/>
                </a:solidFill>
                <a:latin typeface="Erica One"/>
                <a:ea typeface="Erica One"/>
                <a:cs typeface="Erica One"/>
                <a:sym typeface="Erica One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7500"/>
              <a:buFont typeface="Erica One"/>
              <a:buNone/>
              <a:defRPr sz="7500" b="0" i="0" u="none" strike="noStrike" cap="none">
                <a:solidFill>
                  <a:schemeClr val="dk1"/>
                </a:solidFill>
                <a:latin typeface="Erica One"/>
                <a:ea typeface="Erica One"/>
                <a:cs typeface="Erica One"/>
                <a:sym typeface="Erica One"/>
              </a:defRPr>
            </a:lvl9pPr>
          </a:lstStyle>
          <a:p>
            <a:pPr defTabSz="1219170">
              <a:buClr>
                <a:srgbClr val="2F3C72"/>
              </a:buClr>
            </a:pPr>
            <a:r>
              <a:rPr lang="en-US" sz="7200" kern="0" dirty="0">
                <a:solidFill>
                  <a:srgbClr val="FF0000"/>
                </a:solidFill>
                <a:latin typeface="SVN-Cookies" panose="02040603050506020204" pitchFamily="18" charset="0"/>
                <a:cs typeface="Arial" panose="020B0604020202020204" pitchFamily="34" charset="0"/>
              </a:rPr>
              <a:t>KHÁM PHÁ</a:t>
            </a:r>
          </a:p>
        </p:txBody>
      </p:sp>
      <p:sp>
        <p:nvSpPr>
          <p:cNvPr id="12" name="Title 1">
            <a:extLst>
              <a:ext uri="{FF2B5EF4-FFF2-40B4-BE49-F238E27FC236}">
                <a16:creationId xmlns:a16="http://schemas.microsoft.com/office/drawing/2014/main" id="{4C7EE68D-C612-959D-ED0C-A7E8303C1CD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170758" y="4797157"/>
            <a:ext cx="3528012" cy="975459"/>
          </a:xfrm>
        </p:spPr>
        <p:txBody>
          <a:bodyPr/>
          <a:lstStyle/>
          <a:p>
            <a:r>
              <a:rPr lang="en-US" sz="3200" dirty="0">
                <a:solidFill>
                  <a:schemeClr val="tx1"/>
                </a:solidFill>
                <a:latin typeface="SVN-Cookies" panose="02040603050506020204" pitchFamily="18" charset="0"/>
                <a:cs typeface="Arial" panose="020B0604020202020204" pitchFamily="34" charset="0"/>
              </a:rPr>
              <a:t>HOẠT ĐỘNG 2</a:t>
            </a: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C6FBD399-EEC0-177F-ABE6-9E645FCB10AA}"/>
              </a:ext>
            </a:extLst>
          </p:cNvPr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538287" y="1244579"/>
            <a:ext cx="1127124" cy="112712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86001135"/>
      </p:ext>
    </p:extLst>
  </p:cSld>
  <p:clrMapOvr>
    <a:masterClrMapping/>
  </p:clrMapOvr>
  <p:transition spd="slow">
    <p:fade/>
  </p:transition>
  <p:timing>
    <p:tnLst>
      <p:par>
        <p:cTn id="1" dur="indefinite" restart="never" nodeType="tmRoot"/>
      </p:par>
    </p:tn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图片 6">
            <a:extLst>
              <a:ext uri="{FF2B5EF4-FFF2-40B4-BE49-F238E27FC236}">
                <a16:creationId xmlns:a16="http://schemas.microsoft.com/office/drawing/2014/main" id="{B838AB8A-46FD-4DE5-B6B9-4F7C78796621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545775" y="53558"/>
            <a:ext cx="3188719" cy="5379300"/>
          </a:xfrm>
          <a:prstGeom prst="rect">
            <a:avLst/>
          </a:prstGeom>
        </p:spPr>
      </p:pic>
      <p:sp>
        <p:nvSpPr>
          <p:cNvPr id="7" name="Text Box 11">
            <a:extLst>
              <a:ext uri="{FF2B5EF4-FFF2-40B4-BE49-F238E27FC236}">
                <a16:creationId xmlns:a16="http://schemas.microsoft.com/office/drawing/2014/main" id="{A8569C82-E069-48BA-BA18-8C8223936CC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763673" y="1419169"/>
            <a:ext cx="7087764" cy="397031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marL="342900" indent="-342900" eaLnBrk="0" hangingPunct="0"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 b="1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lvl="0" algn="just"/>
            <a:r>
              <a:rPr lang="en-US" sz="2800" b="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      </a:t>
            </a:r>
            <a:r>
              <a:rPr lang="en-US" sz="2800" b="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Đầu</a:t>
            </a:r>
            <a:r>
              <a:rPr lang="en-US" sz="2800" b="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năm</a:t>
            </a:r>
            <a:r>
              <a:rPr lang="en-US" sz="2800" b="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mới</a:t>
            </a:r>
            <a:r>
              <a:rPr lang="en-US" sz="2800" b="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, H </a:t>
            </a:r>
            <a:r>
              <a:rPr lang="en-US" sz="2800" b="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nhận</a:t>
            </a:r>
            <a:r>
              <a:rPr lang="en-US" sz="2800" b="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được</a:t>
            </a:r>
            <a:r>
              <a:rPr lang="en-US" sz="2800" b="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một</a:t>
            </a:r>
            <a:r>
              <a:rPr lang="en-US" sz="2800" b="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khoản</a:t>
            </a:r>
            <a:r>
              <a:rPr lang="en-US" sz="2800" b="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tiền</a:t>
            </a:r>
            <a:r>
              <a:rPr lang="en-US" sz="2800" b="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mừng</a:t>
            </a:r>
            <a:r>
              <a:rPr lang="en-US" sz="2800" b="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tuổi</a:t>
            </a:r>
            <a:r>
              <a:rPr lang="en-US" sz="2800" b="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và</a:t>
            </a:r>
            <a:r>
              <a:rPr lang="en-US" sz="2800" b="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dự</a:t>
            </a:r>
            <a:r>
              <a:rPr lang="en-US" sz="2800" b="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định</a:t>
            </a:r>
            <a:r>
              <a:rPr lang="en-US" sz="2800" b="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cầm</a:t>
            </a:r>
            <a:r>
              <a:rPr lang="en-US" sz="2800" b="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số</a:t>
            </a:r>
            <a:r>
              <a:rPr lang="en-US" sz="2800" b="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tiền</a:t>
            </a:r>
            <a:r>
              <a:rPr lang="en-US" sz="2800" b="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đó</a:t>
            </a:r>
            <a:r>
              <a:rPr lang="en-US" sz="2800" b="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để</a:t>
            </a:r>
            <a:r>
              <a:rPr lang="en-US" sz="2800" b="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mua</a:t>
            </a:r>
            <a:r>
              <a:rPr lang="en-US" sz="2800" b="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một</a:t>
            </a:r>
            <a:r>
              <a:rPr lang="en-US" sz="2800" b="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chiếc</a:t>
            </a:r>
            <a:r>
              <a:rPr lang="en-US" sz="2800" b="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máy</a:t>
            </a:r>
            <a:r>
              <a:rPr lang="en-US" sz="2800" b="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tính</a:t>
            </a:r>
            <a:r>
              <a:rPr lang="en-US" sz="2800" b="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cầm</a:t>
            </a:r>
            <a:r>
              <a:rPr lang="en-US" sz="2800" b="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tay</a:t>
            </a:r>
            <a:r>
              <a:rPr lang="en-US" sz="2800" b="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. </a:t>
            </a:r>
            <a:r>
              <a:rPr lang="en-US" sz="2800" b="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Nhưng</a:t>
            </a:r>
            <a:r>
              <a:rPr lang="en-US" sz="2800" b="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khi</a:t>
            </a:r>
            <a:r>
              <a:rPr lang="en-US" sz="2800" b="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thấy</a:t>
            </a:r>
            <a:r>
              <a:rPr lang="en-US" sz="2800" b="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cửa</a:t>
            </a:r>
            <a:r>
              <a:rPr lang="en-US" sz="2800" b="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hàng</a:t>
            </a:r>
            <a:r>
              <a:rPr lang="en-US" sz="2800" b="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gần</a:t>
            </a:r>
            <a:r>
              <a:rPr lang="en-US" sz="2800" b="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nhà</a:t>
            </a:r>
            <a:r>
              <a:rPr lang="en-US" sz="2800" b="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bán</a:t>
            </a:r>
            <a:r>
              <a:rPr lang="en-US" sz="2800" b="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một</a:t>
            </a:r>
            <a:r>
              <a:rPr lang="en-US" sz="2800" b="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đồ</a:t>
            </a:r>
            <a:r>
              <a:rPr lang="en-US" sz="2800" b="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chơi</a:t>
            </a:r>
            <a:r>
              <a:rPr lang="en-US" sz="2800" b="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hấp</a:t>
            </a:r>
            <a:r>
              <a:rPr lang="en-US" sz="2800" b="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dẫn</a:t>
            </a:r>
            <a:r>
              <a:rPr lang="en-US" sz="2800" b="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, H </a:t>
            </a:r>
            <a:r>
              <a:rPr lang="en-US" sz="2800" b="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đã</a:t>
            </a:r>
            <a:r>
              <a:rPr lang="en-US" sz="2800" b="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dùng</a:t>
            </a:r>
            <a:r>
              <a:rPr lang="en-US" sz="2800" b="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hết</a:t>
            </a:r>
            <a:r>
              <a:rPr lang="en-US" sz="2800" b="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số</a:t>
            </a:r>
            <a:r>
              <a:rPr lang="en-US" sz="2800" b="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tiền</a:t>
            </a:r>
            <a:r>
              <a:rPr lang="en-US" sz="2800" b="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này</a:t>
            </a:r>
            <a:r>
              <a:rPr lang="en-US" sz="2800" b="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để</a:t>
            </a:r>
            <a:r>
              <a:rPr lang="en-US" sz="2800" b="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mua</a:t>
            </a:r>
            <a:r>
              <a:rPr lang="en-US" sz="2800" b="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mà</a:t>
            </a:r>
            <a:r>
              <a:rPr lang="en-US" sz="2800" b="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quên</a:t>
            </a:r>
            <a:r>
              <a:rPr lang="en-US" sz="2800" b="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mất</a:t>
            </a:r>
            <a:r>
              <a:rPr lang="en-US" sz="2800" b="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dự</a:t>
            </a:r>
            <a:r>
              <a:rPr lang="en-US" sz="2800" b="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định</a:t>
            </a:r>
            <a:r>
              <a:rPr lang="en-US" sz="2800" b="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US" sz="2800" b="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mình</a:t>
            </a:r>
            <a:r>
              <a:rPr lang="en-US" sz="2800" b="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</a:p>
          <a:p>
            <a:pPr marL="457200" lvl="0" indent="-457200" algn="just">
              <a:buAutoNum type="alphaLcPeriod"/>
            </a:pPr>
            <a:r>
              <a:rPr lang="en-US" sz="2800" b="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Em</a:t>
            </a:r>
            <a:r>
              <a:rPr lang="en-US" sz="2800" b="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nhận</a:t>
            </a:r>
            <a:r>
              <a:rPr lang="en-US" sz="2800" b="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xét</a:t>
            </a:r>
            <a:r>
              <a:rPr lang="en-US" sz="2800" b="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gì</a:t>
            </a:r>
            <a:r>
              <a:rPr lang="en-US" sz="2800" b="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về</a:t>
            </a:r>
            <a:r>
              <a:rPr lang="en-US" sz="2800" b="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việc</a:t>
            </a:r>
            <a:r>
              <a:rPr lang="en-US" sz="2800" b="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làm</a:t>
            </a:r>
            <a:r>
              <a:rPr lang="en-US" sz="2800" b="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US" sz="2800" b="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H.</a:t>
            </a:r>
          </a:p>
          <a:p>
            <a:pPr marL="457200" lvl="0" indent="-457200" algn="just">
              <a:buAutoNum type="alphaLcPeriod"/>
            </a:pPr>
            <a:r>
              <a:rPr lang="en-US" sz="2800" b="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Nếu</a:t>
            </a:r>
            <a:r>
              <a:rPr lang="en-US" sz="2800" b="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em</a:t>
            </a:r>
            <a:r>
              <a:rPr lang="en-US" sz="2800" b="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là</a:t>
            </a:r>
            <a:r>
              <a:rPr lang="en-US" sz="2800" b="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bạn</a:t>
            </a:r>
            <a:r>
              <a:rPr lang="en-US" sz="2800" b="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US" sz="2800" b="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H, </a:t>
            </a:r>
            <a:r>
              <a:rPr lang="en-US" sz="2800" b="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em</a:t>
            </a:r>
            <a:r>
              <a:rPr lang="en-US" sz="2800" b="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sẽ</a:t>
            </a:r>
            <a:r>
              <a:rPr lang="en-US" sz="2800" b="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khuyên</a:t>
            </a:r>
            <a:r>
              <a:rPr lang="en-US" sz="2800" b="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H </a:t>
            </a:r>
            <a:r>
              <a:rPr lang="en-US" sz="2800" b="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như</a:t>
            </a:r>
            <a:r>
              <a:rPr lang="en-US" sz="2800" b="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thế</a:t>
            </a:r>
            <a:r>
              <a:rPr lang="en-US" sz="2800" b="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nào</a:t>
            </a:r>
            <a:r>
              <a:rPr lang="en-US" sz="2800" b="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?</a:t>
            </a:r>
            <a:endParaRPr lang="en-US" sz="2800" b="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10" name="Picture 9" descr="22858PICdbgea5Gz679dY_PIC2018.png">
            <a:extLst>
              <a:ext uri="{FF2B5EF4-FFF2-40B4-BE49-F238E27FC236}">
                <a16:creationId xmlns:a16="http://schemas.microsoft.com/office/drawing/2014/main" id="{711C018D-157D-4FBA-AD5A-BAEF17905297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280122" y="2313334"/>
            <a:ext cx="2164572" cy="397702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2" name="图片 1">
            <a:extLst>
              <a:ext uri="{FF2B5EF4-FFF2-40B4-BE49-F238E27FC236}">
                <a16:creationId xmlns:a16="http://schemas.microsoft.com/office/drawing/2014/main" id="{2176EC08-F0EF-41C2-9A1D-B35CE7A7DE3A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2760" r="8347"/>
          <a:stretch>
            <a:fillRect/>
          </a:stretch>
        </p:blipFill>
        <p:spPr>
          <a:xfrm flipH="1">
            <a:off x="16896" y="5306233"/>
            <a:ext cx="2687293" cy="1548203"/>
          </a:xfrm>
          <a:prstGeom prst="rect">
            <a:avLst/>
          </a:prstGeom>
        </p:spPr>
      </p:pic>
      <p:grpSp>
        <p:nvGrpSpPr>
          <p:cNvPr id="14" name="组合 135">
            <a:extLst>
              <a:ext uri="{FF2B5EF4-FFF2-40B4-BE49-F238E27FC236}">
                <a16:creationId xmlns:a16="http://schemas.microsoft.com/office/drawing/2014/main" id="{82BB745A-ECC9-43EF-846A-F4E291A48393}"/>
              </a:ext>
            </a:extLst>
          </p:cNvPr>
          <p:cNvGrpSpPr/>
          <p:nvPr/>
        </p:nvGrpSpPr>
        <p:grpSpPr>
          <a:xfrm>
            <a:off x="1947463" y="-1487"/>
            <a:ext cx="10244537" cy="7089444"/>
            <a:chOff x="3246438" y="1047943"/>
            <a:chExt cx="5711825" cy="4698808"/>
          </a:xfrm>
          <a:solidFill>
            <a:schemeClr val="tx1"/>
          </a:solidFill>
        </p:grpSpPr>
        <p:sp>
          <p:nvSpPr>
            <p:cNvPr id="16" name="Freeform 5">
              <a:extLst>
                <a:ext uri="{FF2B5EF4-FFF2-40B4-BE49-F238E27FC236}">
                  <a16:creationId xmlns:a16="http://schemas.microsoft.com/office/drawing/2014/main" id="{80B6CDA6-C6DD-40ED-949C-D4BEBA0DEEEE}"/>
                </a:ext>
              </a:extLst>
            </p:cNvPr>
            <p:cNvSpPr/>
            <p:nvPr/>
          </p:nvSpPr>
          <p:spPr bwMode="auto">
            <a:xfrm>
              <a:off x="3251201" y="3335338"/>
              <a:ext cx="1773238" cy="1609725"/>
            </a:xfrm>
            <a:custGeom>
              <a:avLst/>
              <a:gdLst>
                <a:gd name="T0" fmla="*/ 1697 w 1708"/>
                <a:gd name="T1" fmla="*/ 1365 h 1551"/>
                <a:gd name="T2" fmla="*/ 1422 w 1708"/>
                <a:gd name="T3" fmla="*/ 1470 h 1551"/>
                <a:gd name="T4" fmla="*/ 1072 w 1708"/>
                <a:gd name="T5" fmla="*/ 1471 h 1551"/>
                <a:gd name="T6" fmla="*/ 478 w 1708"/>
                <a:gd name="T7" fmla="*/ 1262 h 1551"/>
                <a:gd name="T8" fmla="*/ 166 w 1708"/>
                <a:gd name="T9" fmla="*/ 672 h 1551"/>
                <a:gd name="T10" fmla="*/ 422 w 1708"/>
                <a:gd name="T11" fmla="*/ 54 h 1551"/>
                <a:gd name="T12" fmla="*/ 393 w 1708"/>
                <a:gd name="T13" fmla="*/ 16 h 1551"/>
                <a:gd name="T14" fmla="*/ 349 w 1708"/>
                <a:gd name="T15" fmla="*/ 1214 h 1551"/>
                <a:gd name="T16" fmla="*/ 906 w 1708"/>
                <a:gd name="T17" fmla="*/ 1500 h 1551"/>
                <a:gd name="T18" fmla="*/ 1579 w 1708"/>
                <a:gd name="T19" fmla="*/ 1467 h 1551"/>
                <a:gd name="T20" fmla="*/ 1704 w 1708"/>
                <a:gd name="T21" fmla="*/ 1373 h 1551"/>
                <a:gd name="T22" fmla="*/ 1697 w 1708"/>
                <a:gd name="T23" fmla="*/ 1365 h 15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708" h="1551">
                  <a:moveTo>
                    <a:pt x="1697" y="1365"/>
                  </a:moveTo>
                  <a:cubicBezTo>
                    <a:pt x="1630" y="1437"/>
                    <a:pt x="1515" y="1458"/>
                    <a:pt x="1422" y="1470"/>
                  </a:cubicBezTo>
                  <a:cubicBezTo>
                    <a:pt x="1307" y="1486"/>
                    <a:pt x="1188" y="1481"/>
                    <a:pt x="1072" y="1471"/>
                  </a:cubicBezTo>
                  <a:cubicBezTo>
                    <a:pt x="854" y="1452"/>
                    <a:pt x="649" y="1407"/>
                    <a:pt x="478" y="1262"/>
                  </a:cubicBezTo>
                  <a:cubicBezTo>
                    <a:pt x="305" y="1115"/>
                    <a:pt x="190" y="898"/>
                    <a:pt x="166" y="672"/>
                  </a:cubicBezTo>
                  <a:cubicBezTo>
                    <a:pt x="142" y="434"/>
                    <a:pt x="242" y="210"/>
                    <a:pt x="422" y="54"/>
                  </a:cubicBezTo>
                  <a:cubicBezTo>
                    <a:pt x="442" y="36"/>
                    <a:pt x="414" y="0"/>
                    <a:pt x="393" y="16"/>
                  </a:cubicBezTo>
                  <a:cubicBezTo>
                    <a:pt x="0" y="317"/>
                    <a:pt x="41" y="866"/>
                    <a:pt x="349" y="1214"/>
                  </a:cubicBezTo>
                  <a:cubicBezTo>
                    <a:pt x="495" y="1380"/>
                    <a:pt x="690" y="1468"/>
                    <a:pt x="906" y="1500"/>
                  </a:cubicBezTo>
                  <a:cubicBezTo>
                    <a:pt x="1121" y="1532"/>
                    <a:pt x="1372" y="1551"/>
                    <a:pt x="1579" y="1467"/>
                  </a:cubicBezTo>
                  <a:cubicBezTo>
                    <a:pt x="1629" y="1447"/>
                    <a:pt x="1671" y="1415"/>
                    <a:pt x="1704" y="1373"/>
                  </a:cubicBezTo>
                  <a:cubicBezTo>
                    <a:pt x="1708" y="1368"/>
                    <a:pt x="1702" y="1361"/>
                    <a:pt x="1697" y="136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07" tIns="45703" rIns="91407" bIns="45703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方正静蕾简体" panose="02000000000000000000" pitchFamily="2" charset="-122"/>
                <a:ea typeface="方正静蕾简体" panose="02000000000000000000" pitchFamily="2" charset="-122"/>
                <a:cs typeface="+mn-cs"/>
              </a:endParaRPr>
            </a:p>
          </p:txBody>
        </p:sp>
        <p:sp>
          <p:nvSpPr>
            <p:cNvPr id="17" name="Freeform 6">
              <a:extLst>
                <a:ext uri="{FF2B5EF4-FFF2-40B4-BE49-F238E27FC236}">
                  <a16:creationId xmlns:a16="http://schemas.microsoft.com/office/drawing/2014/main" id="{7B1F8391-3DEC-4017-A2F1-7F6D482254DD}"/>
                </a:ext>
              </a:extLst>
            </p:cNvPr>
            <p:cNvSpPr/>
            <p:nvPr/>
          </p:nvSpPr>
          <p:spPr bwMode="auto">
            <a:xfrm>
              <a:off x="3246438" y="1457326"/>
              <a:ext cx="2112963" cy="1933575"/>
            </a:xfrm>
            <a:custGeom>
              <a:avLst/>
              <a:gdLst>
                <a:gd name="T0" fmla="*/ 394 w 2035"/>
                <a:gd name="T1" fmla="*/ 1839 h 1862"/>
                <a:gd name="T2" fmla="*/ 299 w 2035"/>
                <a:gd name="T3" fmla="*/ 1656 h 1862"/>
                <a:gd name="T4" fmla="*/ 221 w 2035"/>
                <a:gd name="T5" fmla="*/ 1452 h 1862"/>
                <a:gd name="T6" fmla="*/ 241 w 2035"/>
                <a:gd name="T7" fmla="*/ 997 h 1862"/>
                <a:gd name="T8" fmla="*/ 650 w 2035"/>
                <a:gd name="T9" fmla="*/ 365 h 1862"/>
                <a:gd name="T10" fmla="*/ 1301 w 2035"/>
                <a:gd name="T11" fmla="*/ 65 h 1862"/>
                <a:gd name="T12" fmla="*/ 1991 w 2035"/>
                <a:gd name="T13" fmla="*/ 323 h 1862"/>
                <a:gd name="T14" fmla="*/ 2019 w 2035"/>
                <a:gd name="T15" fmla="*/ 295 h 1862"/>
                <a:gd name="T16" fmla="*/ 1371 w 2035"/>
                <a:gd name="T17" fmla="*/ 0 h 1862"/>
                <a:gd name="T18" fmla="*/ 709 w 2035"/>
                <a:gd name="T19" fmla="*/ 241 h 1862"/>
                <a:gd name="T20" fmla="*/ 226 w 2035"/>
                <a:gd name="T21" fmla="*/ 1619 h 1862"/>
                <a:gd name="T22" fmla="*/ 375 w 2035"/>
                <a:gd name="T23" fmla="*/ 1851 h 1862"/>
                <a:gd name="T24" fmla="*/ 394 w 2035"/>
                <a:gd name="T25" fmla="*/ 1839 h 18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035" h="1862">
                  <a:moveTo>
                    <a:pt x="394" y="1839"/>
                  </a:moveTo>
                  <a:cubicBezTo>
                    <a:pt x="360" y="1781"/>
                    <a:pt x="330" y="1716"/>
                    <a:pt x="299" y="1656"/>
                  </a:cubicBezTo>
                  <a:cubicBezTo>
                    <a:pt x="266" y="1591"/>
                    <a:pt x="240" y="1523"/>
                    <a:pt x="221" y="1452"/>
                  </a:cubicBezTo>
                  <a:cubicBezTo>
                    <a:pt x="181" y="1301"/>
                    <a:pt x="199" y="1146"/>
                    <a:pt x="241" y="997"/>
                  </a:cubicBezTo>
                  <a:cubicBezTo>
                    <a:pt x="310" y="752"/>
                    <a:pt x="461" y="533"/>
                    <a:pt x="650" y="365"/>
                  </a:cubicBezTo>
                  <a:cubicBezTo>
                    <a:pt x="830" y="204"/>
                    <a:pt x="1059" y="88"/>
                    <a:pt x="1301" y="65"/>
                  </a:cubicBezTo>
                  <a:cubicBezTo>
                    <a:pt x="1565" y="40"/>
                    <a:pt x="1795" y="154"/>
                    <a:pt x="1991" y="323"/>
                  </a:cubicBezTo>
                  <a:cubicBezTo>
                    <a:pt x="2010" y="340"/>
                    <a:pt x="2035" y="315"/>
                    <a:pt x="2019" y="295"/>
                  </a:cubicBezTo>
                  <a:cubicBezTo>
                    <a:pt x="1859" y="102"/>
                    <a:pt x="1621" y="0"/>
                    <a:pt x="1371" y="0"/>
                  </a:cubicBezTo>
                  <a:cubicBezTo>
                    <a:pt x="1131" y="0"/>
                    <a:pt x="899" y="101"/>
                    <a:pt x="709" y="241"/>
                  </a:cubicBezTo>
                  <a:cubicBezTo>
                    <a:pt x="298" y="545"/>
                    <a:pt x="0" y="1121"/>
                    <a:pt x="226" y="1619"/>
                  </a:cubicBezTo>
                  <a:cubicBezTo>
                    <a:pt x="266" y="1706"/>
                    <a:pt x="320" y="1775"/>
                    <a:pt x="375" y="1851"/>
                  </a:cubicBezTo>
                  <a:cubicBezTo>
                    <a:pt x="384" y="1862"/>
                    <a:pt x="402" y="1852"/>
                    <a:pt x="394" y="183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07" tIns="45703" rIns="91407" bIns="45703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方正静蕾简体" panose="02000000000000000000" pitchFamily="2" charset="-122"/>
                <a:ea typeface="方正静蕾简体" panose="02000000000000000000" pitchFamily="2" charset="-122"/>
                <a:cs typeface="+mn-cs"/>
              </a:endParaRPr>
            </a:p>
          </p:txBody>
        </p:sp>
        <p:sp>
          <p:nvSpPr>
            <p:cNvPr id="18" name="Freeform 7">
              <a:extLst>
                <a:ext uri="{FF2B5EF4-FFF2-40B4-BE49-F238E27FC236}">
                  <a16:creationId xmlns:a16="http://schemas.microsoft.com/office/drawing/2014/main" id="{4998E217-E070-42CE-9127-C9DB2F6D5417}"/>
                </a:ext>
              </a:extLst>
            </p:cNvPr>
            <p:cNvSpPr/>
            <p:nvPr/>
          </p:nvSpPr>
          <p:spPr bwMode="auto">
            <a:xfrm>
              <a:off x="5124265" y="1047943"/>
              <a:ext cx="2541588" cy="1016000"/>
            </a:xfrm>
            <a:custGeom>
              <a:avLst/>
              <a:gdLst>
                <a:gd name="T0" fmla="*/ 38 w 2447"/>
                <a:gd name="T1" fmla="*/ 664 h 979"/>
                <a:gd name="T2" fmla="*/ 1375 w 2447"/>
                <a:gd name="T3" fmla="*/ 104 h 979"/>
                <a:gd name="T4" fmla="*/ 2005 w 2447"/>
                <a:gd name="T5" fmla="*/ 373 h 979"/>
                <a:gd name="T6" fmla="*/ 2402 w 2447"/>
                <a:gd name="T7" fmla="*/ 953 h 979"/>
                <a:gd name="T8" fmla="*/ 2442 w 2447"/>
                <a:gd name="T9" fmla="*/ 943 h 979"/>
                <a:gd name="T10" fmla="*/ 1377 w 2447"/>
                <a:gd name="T11" fmla="*/ 41 h 979"/>
                <a:gd name="T12" fmla="*/ 622 w 2447"/>
                <a:gd name="T13" fmla="*/ 99 h 979"/>
                <a:gd name="T14" fmla="*/ 15 w 2447"/>
                <a:gd name="T15" fmla="*/ 622 h 979"/>
                <a:gd name="T16" fmla="*/ 6 w 2447"/>
                <a:gd name="T17" fmla="*/ 656 h 979"/>
                <a:gd name="T18" fmla="*/ 38 w 2447"/>
                <a:gd name="T19" fmla="*/ 664 h 9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47" h="979">
                  <a:moveTo>
                    <a:pt x="38" y="664"/>
                  </a:moveTo>
                  <a:cubicBezTo>
                    <a:pt x="235" y="159"/>
                    <a:pt x="897" y="25"/>
                    <a:pt x="1375" y="104"/>
                  </a:cubicBezTo>
                  <a:cubicBezTo>
                    <a:pt x="1602" y="141"/>
                    <a:pt x="1823" y="231"/>
                    <a:pt x="2005" y="373"/>
                  </a:cubicBezTo>
                  <a:cubicBezTo>
                    <a:pt x="2195" y="521"/>
                    <a:pt x="2325" y="727"/>
                    <a:pt x="2402" y="953"/>
                  </a:cubicBezTo>
                  <a:cubicBezTo>
                    <a:pt x="2411" y="979"/>
                    <a:pt x="2447" y="968"/>
                    <a:pt x="2442" y="943"/>
                  </a:cubicBezTo>
                  <a:cubicBezTo>
                    <a:pt x="2340" y="436"/>
                    <a:pt x="1862" y="118"/>
                    <a:pt x="1377" y="41"/>
                  </a:cubicBezTo>
                  <a:cubicBezTo>
                    <a:pt x="1125" y="0"/>
                    <a:pt x="864" y="21"/>
                    <a:pt x="622" y="99"/>
                  </a:cubicBezTo>
                  <a:cubicBezTo>
                    <a:pt x="370" y="180"/>
                    <a:pt x="103" y="360"/>
                    <a:pt x="15" y="622"/>
                  </a:cubicBezTo>
                  <a:cubicBezTo>
                    <a:pt x="13" y="633"/>
                    <a:pt x="10" y="645"/>
                    <a:pt x="6" y="656"/>
                  </a:cubicBezTo>
                  <a:cubicBezTo>
                    <a:pt x="0" y="676"/>
                    <a:pt x="30" y="683"/>
                    <a:pt x="38" y="66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07" tIns="45703" rIns="91407" bIns="45703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方正静蕾简体" panose="02000000000000000000" pitchFamily="2" charset="-122"/>
                <a:ea typeface="方正静蕾简体" panose="02000000000000000000" pitchFamily="2" charset="-122"/>
                <a:cs typeface="+mn-cs"/>
              </a:endParaRPr>
            </a:p>
          </p:txBody>
        </p:sp>
        <p:sp>
          <p:nvSpPr>
            <p:cNvPr id="19" name="Freeform 8">
              <a:extLst>
                <a:ext uri="{FF2B5EF4-FFF2-40B4-BE49-F238E27FC236}">
                  <a16:creationId xmlns:a16="http://schemas.microsoft.com/office/drawing/2014/main" id="{945F6A03-672D-43A2-A619-81FA07E3A614}"/>
                </a:ext>
              </a:extLst>
            </p:cNvPr>
            <p:cNvSpPr/>
            <p:nvPr/>
          </p:nvSpPr>
          <p:spPr bwMode="auto">
            <a:xfrm>
              <a:off x="7777163" y="1998663"/>
              <a:ext cx="1181100" cy="2060575"/>
            </a:xfrm>
            <a:custGeom>
              <a:avLst/>
              <a:gdLst>
                <a:gd name="T0" fmla="*/ 20 w 1137"/>
                <a:gd name="T1" fmla="*/ 63 h 1984"/>
                <a:gd name="T2" fmla="*/ 215 w 1137"/>
                <a:gd name="T3" fmla="*/ 53 h 1984"/>
                <a:gd name="T4" fmla="*/ 400 w 1137"/>
                <a:gd name="T5" fmla="*/ 98 h 1984"/>
                <a:gd name="T6" fmla="*/ 735 w 1137"/>
                <a:gd name="T7" fmla="*/ 336 h 1984"/>
                <a:gd name="T8" fmla="*/ 1044 w 1137"/>
                <a:gd name="T9" fmla="*/ 988 h 1984"/>
                <a:gd name="T10" fmla="*/ 897 w 1137"/>
                <a:gd name="T11" fmla="*/ 1554 h 1984"/>
                <a:gd name="T12" fmla="*/ 343 w 1137"/>
                <a:gd name="T13" fmla="*/ 1942 h 1984"/>
                <a:gd name="T14" fmla="*/ 358 w 1137"/>
                <a:gd name="T15" fmla="*/ 1980 h 1984"/>
                <a:gd name="T16" fmla="*/ 953 w 1137"/>
                <a:gd name="T17" fmla="*/ 1587 h 1984"/>
                <a:gd name="T18" fmla="*/ 1107 w 1137"/>
                <a:gd name="T19" fmla="*/ 964 h 1984"/>
                <a:gd name="T20" fmla="*/ 752 w 1137"/>
                <a:gd name="T21" fmla="*/ 266 h 1984"/>
                <a:gd name="T22" fmla="*/ 415 w 1137"/>
                <a:gd name="T23" fmla="*/ 44 h 1984"/>
                <a:gd name="T24" fmla="*/ 215 w 1137"/>
                <a:gd name="T25" fmla="*/ 2 h 1984"/>
                <a:gd name="T26" fmla="*/ 119 w 1137"/>
                <a:gd name="T27" fmla="*/ 7 h 1984"/>
                <a:gd name="T28" fmla="*/ 14 w 1137"/>
                <a:gd name="T29" fmla="*/ 41 h 1984"/>
                <a:gd name="T30" fmla="*/ 20 w 1137"/>
                <a:gd name="T31" fmla="*/ 63 h 19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37" h="1984">
                  <a:moveTo>
                    <a:pt x="20" y="63"/>
                  </a:moveTo>
                  <a:cubicBezTo>
                    <a:pt x="80" y="48"/>
                    <a:pt x="154" y="49"/>
                    <a:pt x="215" y="53"/>
                  </a:cubicBezTo>
                  <a:cubicBezTo>
                    <a:pt x="278" y="57"/>
                    <a:pt x="341" y="76"/>
                    <a:pt x="400" y="98"/>
                  </a:cubicBezTo>
                  <a:cubicBezTo>
                    <a:pt x="528" y="148"/>
                    <a:pt x="641" y="238"/>
                    <a:pt x="735" y="336"/>
                  </a:cubicBezTo>
                  <a:cubicBezTo>
                    <a:pt x="900" y="510"/>
                    <a:pt x="1016" y="750"/>
                    <a:pt x="1044" y="988"/>
                  </a:cubicBezTo>
                  <a:cubicBezTo>
                    <a:pt x="1069" y="1190"/>
                    <a:pt x="1016" y="1389"/>
                    <a:pt x="897" y="1554"/>
                  </a:cubicBezTo>
                  <a:cubicBezTo>
                    <a:pt x="757" y="1747"/>
                    <a:pt x="548" y="1839"/>
                    <a:pt x="343" y="1942"/>
                  </a:cubicBezTo>
                  <a:cubicBezTo>
                    <a:pt x="321" y="1953"/>
                    <a:pt x="337" y="1984"/>
                    <a:pt x="358" y="1980"/>
                  </a:cubicBezTo>
                  <a:cubicBezTo>
                    <a:pt x="592" y="1933"/>
                    <a:pt x="812" y="1776"/>
                    <a:pt x="953" y="1587"/>
                  </a:cubicBezTo>
                  <a:cubicBezTo>
                    <a:pt x="1086" y="1410"/>
                    <a:pt x="1137" y="1182"/>
                    <a:pt x="1107" y="964"/>
                  </a:cubicBezTo>
                  <a:cubicBezTo>
                    <a:pt x="1071" y="703"/>
                    <a:pt x="938" y="452"/>
                    <a:pt x="752" y="266"/>
                  </a:cubicBezTo>
                  <a:cubicBezTo>
                    <a:pt x="656" y="170"/>
                    <a:pt x="542" y="93"/>
                    <a:pt x="415" y="44"/>
                  </a:cubicBezTo>
                  <a:cubicBezTo>
                    <a:pt x="351" y="19"/>
                    <a:pt x="283" y="6"/>
                    <a:pt x="215" y="2"/>
                  </a:cubicBezTo>
                  <a:cubicBezTo>
                    <a:pt x="183" y="0"/>
                    <a:pt x="150" y="2"/>
                    <a:pt x="119" y="7"/>
                  </a:cubicBezTo>
                  <a:cubicBezTo>
                    <a:pt x="78" y="13"/>
                    <a:pt x="52" y="27"/>
                    <a:pt x="14" y="41"/>
                  </a:cubicBezTo>
                  <a:cubicBezTo>
                    <a:pt x="0" y="46"/>
                    <a:pt x="6" y="66"/>
                    <a:pt x="20" y="6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07" tIns="45703" rIns="91407" bIns="45703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方正静蕾简体" panose="02000000000000000000" pitchFamily="2" charset="-122"/>
                <a:ea typeface="方正静蕾简体" panose="02000000000000000000" pitchFamily="2" charset="-122"/>
                <a:cs typeface="+mn-cs"/>
              </a:endParaRPr>
            </a:p>
          </p:txBody>
        </p:sp>
        <p:sp>
          <p:nvSpPr>
            <p:cNvPr id="20" name="Freeform 9">
              <a:extLst>
                <a:ext uri="{FF2B5EF4-FFF2-40B4-BE49-F238E27FC236}">
                  <a16:creationId xmlns:a16="http://schemas.microsoft.com/office/drawing/2014/main" id="{ED1EFA8A-E55D-4C79-AFC1-EFBDB4BC2DAF}"/>
                </a:ext>
              </a:extLst>
            </p:cNvPr>
            <p:cNvSpPr/>
            <p:nvPr/>
          </p:nvSpPr>
          <p:spPr bwMode="auto">
            <a:xfrm>
              <a:off x="7016751" y="4010026"/>
              <a:ext cx="1208088" cy="1095375"/>
            </a:xfrm>
            <a:custGeom>
              <a:avLst/>
              <a:gdLst>
                <a:gd name="T0" fmla="*/ 1056 w 1164"/>
                <a:gd name="T1" fmla="*/ 16 h 1055"/>
                <a:gd name="T2" fmla="*/ 1085 w 1164"/>
                <a:gd name="T3" fmla="*/ 64 h 1055"/>
                <a:gd name="T4" fmla="*/ 1110 w 1164"/>
                <a:gd name="T5" fmla="*/ 176 h 1055"/>
                <a:gd name="T6" fmla="*/ 1081 w 1164"/>
                <a:gd name="T7" fmla="*/ 362 h 1055"/>
                <a:gd name="T8" fmla="*/ 828 w 1164"/>
                <a:gd name="T9" fmla="*/ 714 h 1055"/>
                <a:gd name="T10" fmla="*/ 30 w 1164"/>
                <a:gd name="T11" fmla="*/ 996 h 1055"/>
                <a:gd name="T12" fmla="*/ 30 w 1164"/>
                <a:gd name="T13" fmla="*/ 1042 h 1055"/>
                <a:gd name="T14" fmla="*/ 893 w 1164"/>
                <a:gd name="T15" fmla="*/ 736 h 1055"/>
                <a:gd name="T16" fmla="*/ 1143 w 1164"/>
                <a:gd name="T17" fmla="*/ 346 h 1055"/>
                <a:gd name="T18" fmla="*/ 1154 w 1164"/>
                <a:gd name="T19" fmla="*/ 140 h 1055"/>
                <a:gd name="T20" fmla="*/ 1121 w 1164"/>
                <a:gd name="T21" fmla="*/ 43 h 1055"/>
                <a:gd name="T22" fmla="*/ 1066 w 1164"/>
                <a:gd name="T23" fmla="*/ 4 h 1055"/>
                <a:gd name="T24" fmla="*/ 1056 w 1164"/>
                <a:gd name="T25" fmla="*/ 16 h 10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164" h="1055">
                  <a:moveTo>
                    <a:pt x="1056" y="16"/>
                  </a:moveTo>
                  <a:cubicBezTo>
                    <a:pt x="1068" y="25"/>
                    <a:pt x="1078" y="52"/>
                    <a:pt x="1085" y="64"/>
                  </a:cubicBezTo>
                  <a:cubicBezTo>
                    <a:pt x="1104" y="97"/>
                    <a:pt x="1108" y="139"/>
                    <a:pt x="1110" y="176"/>
                  </a:cubicBezTo>
                  <a:cubicBezTo>
                    <a:pt x="1115" y="240"/>
                    <a:pt x="1103" y="302"/>
                    <a:pt x="1081" y="362"/>
                  </a:cubicBezTo>
                  <a:cubicBezTo>
                    <a:pt x="1032" y="501"/>
                    <a:pt x="939" y="620"/>
                    <a:pt x="828" y="714"/>
                  </a:cubicBezTo>
                  <a:cubicBezTo>
                    <a:pt x="609" y="901"/>
                    <a:pt x="312" y="981"/>
                    <a:pt x="30" y="996"/>
                  </a:cubicBezTo>
                  <a:cubicBezTo>
                    <a:pt x="0" y="998"/>
                    <a:pt x="0" y="1041"/>
                    <a:pt x="30" y="1042"/>
                  </a:cubicBezTo>
                  <a:cubicBezTo>
                    <a:pt x="339" y="1055"/>
                    <a:pt x="661" y="941"/>
                    <a:pt x="893" y="736"/>
                  </a:cubicBezTo>
                  <a:cubicBezTo>
                    <a:pt x="1011" y="632"/>
                    <a:pt x="1097" y="496"/>
                    <a:pt x="1143" y="346"/>
                  </a:cubicBezTo>
                  <a:cubicBezTo>
                    <a:pt x="1163" y="279"/>
                    <a:pt x="1164" y="208"/>
                    <a:pt x="1154" y="140"/>
                  </a:cubicBezTo>
                  <a:cubicBezTo>
                    <a:pt x="1150" y="106"/>
                    <a:pt x="1138" y="73"/>
                    <a:pt x="1121" y="43"/>
                  </a:cubicBezTo>
                  <a:cubicBezTo>
                    <a:pt x="1105" y="16"/>
                    <a:pt x="1089" y="17"/>
                    <a:pt x="1066" y="4"/>
                  </a:cubicBezTo>
                  <a:cubicBezTo>
                    <a:pt x="1058" y="0"/>
                    <a:pt x="1049" y="11"/>
                    <a:pt x="1056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07" tIns="45703" rIns="91407" bIns="45703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方正静蕾简体" panose="02000000000000000000" pitchFamily="2" charset="-122"/>
                <a:ea typeface="方正静蕾简体" panose="02000000000000000000" pitchFamily="2" charset="-122"/>
                <a:cs typeface="+mn-cs"/>
              </a:endParaRPr>
            </a:p>
          </p:txBody>
        </p:sp>
        <p:sp>
          <p:nvSpPr>
            <p:cNvPr id="21" name="Freeform 10">
              <a:extLst>
                <a:ext uri="{FF2B5EF4-FFF2-40B4-BE49-F238E27FC236}">
                  <a16:creationId xmlns:a16="http://schemas.microsoft.com/office/drawing/2014/main" id="{7DE8DF48-4413-46E3-A285-84EDF14E5F8E}"/>
                </a:ext>
              </a:extLst>
            </p:cNvPr>
            <p:cNvSpPr/>
            <p:nvPr/>
          </p:nvSpPr>
          <p:spPr bwMode="auto">
            <a:xfrm>
              <a:off x="4975226" y="4775201"/>
              <a:ext cx="1274763" cy="733425"/>
            </a:xfrm>
            <a:custGeom>
              <a:avLst/>
              <a:gdLst>
                <a:gd name="T0" fmla="*/ 28 w 1229"/>
                <a:gd name="T1" fmla="*/ 8 h 706"/>
                <a:gd name="T2" fmla="*/ 139 w 1229"/>
                <a:gd name="T3" fmla="*/ 371 h 706"/>
                <a:gd name="T4" fmla="*/ 420 w 1229"/>
                <a:gd name="T5" fmla="*/ 595 h 706"/>
                <a:gd name="T6" fmla="*/ 1199 w 1229"/>
                <a:gd name="T7" fmla="*/ 617 h 706"/>
                <a:gd name="T8" fmla="*/ 1186 w 1229"/>
                <a:gd name="T9" fmla="*/ 571 h 706"/>
                <a:gd name="T10" fmla="*/ 469 w 1229"/>
                <a:gd name="T11" fmla="*/ 549 h 706"/>
                <a:gd name="T12" fmla="*/ 191 w 1229"/>
                <a:gd name="T13" fmla="*/ 341 h 706"/>
                <a:gd name="T14" fmla="*/ 105 w 1229"/>
                <a:gd name="T15" fmla="*/ 187 h 706"/>
                <a:gd name="T16" fmla="*/ 43 w 1229"/>
                <a:gd name="T17" fmla="*/ 7 h 706"/>
                <a:gd name="T18" fmla="*/ 28 w 1229"/>
                <a:gd name="T19" fmla="*/ 8 h 7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29" h="706">
                  <a:moveTo>
                    <a:pt x="28" y="8"/>
                  </a:moveTo>
                  <a:cubicBezTo>
                    <a:pt x="0" y="129"/>
                    <a:pt x="72" y="275"/>
                    <a:pt x="139" y="371"/>
                  </a:cubicBezTo>
                  <a:cubicBezTo>
                    <a:pt x="210" y="470"/>
                    <a:pt x="310" y="545"/>
                    <a:pt x="420" y="595"/>
                  </a:cubicBezTo>
                  <a:cubicBezTo>
                    <a:pt x="664" y="706"/>
                    <a:pt x="948" y="698"/>
                    <a:pt x="1199" y="617"/>
                  </a:cubicBezTo>
                  <a:cubicBezTo>
                    <a:pt x="1229" y="608"/>
                    <a:pt x="1217" y="563"/>
                    <a:pt x="1186" y="571"/>
                  </a:cubicBezTo>
                  <a:cubicBezTo>
                    <a:pt x="954" y="630"/>
                    <a:pt x="695" y="637"/>
                    <a:pt x="469" y="549"/>
                  </a:cubicBezTo>
                  <a:cubicBezTo>
                    <a:pt x="360" y="506"/>
                    <a:pt x="262" y="433"/>
                    <a:pt x="191" y="341"/>
                  </a:cubicBezTo>
                  <a:cubicBezTo>
                    <a:pt x="155" y="294"/>
                    <a:pt x="127" y="241"/>
                    <a:pt x="105" y="187"/>
                  </a:cubicBezTo>
                  <a:cubicBezTo>
                    <a:pt x="81" y="128"/>
                    <a:pt x="72" y="63"/>
                    <a:pt x="43" y="7"/>
                  </a:cubicBezTo>
                  <a:cubicBezTo>
                    <a:pt x="40" y="0"/>
                    <a:pt x="30" y="2"/>
                    <a:pt x="28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07" tIns="45703" rIns="91407" bIns="45703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方正静蕾简体" panose="02000000000000000000" pitchFamily="2" charset="-122"/>
                <a:ea typeface="方正静蕾简体" panose="02000000000000000000" pitchFamily="2" charset="-122"/>
                <a:cs typeface="+mn-cs"/>
              </a:endParaRPr>
            </a:p>
          </p:txBody>
        </p:sp>
        <p:sp>
          <p:nvSpPr>
            <p:cNvPr id="22" name="Freeform 11">
              <a:extLst>
                <a:ext uri="{FF2B5EF4-FFF2-40B4-BE49-F238E27FC236}">
                  <a16:creationId xmlns:a16="http://schemas.microsoft.com/office/drawing/2014/main" id="{866C9446-BF40-4596-8B4A-DEC15D12D71F}"/>
                </a:ext>
              </a:extLst>
            </p:cNvPr>
            <p:cNvSpPr/>
            <p:nvPr/>
          </p:nvSpPr>
          <p:spPr bwMode="auto">
            <a:xfrm>
              <a:off x="6203951" y="5040313"/>
              <a:ext cx="1285875" cy="706438"/>
            </a:xfrm>
            <a:custGeom>
              <a:avLst/>
              <a:gdLst>
                <a:gd name="T0" fmla="*/ 9 w 1238"/>
                <a:gd name="T1" fmla="*/ 343 h 681"/>
                <a:gd name="T2" fmla="*/ 575 w 1238"/>
                <a:gd name="T3" fmla="*/ 605 h 681"/>
                <a:gd name="T4" fmla="*/ 1222 w 1238"/>
                <a:gd name="T5" fmla="*/ 529 h 681"/>
                <a:gd name="T6" fmla="*/ 1222 w 1238"/>
                <a:gd name="T7" fmla="*/ 485 h 681"/>
                <a:gd name="T8" fmla="*/ 968 w 1238"/>
                <a:gd name="T9" fmla="*/ 314 h 681"/>
                <a:gd name="T10" fmla="*/ 825 w 1238"/>
                <a:gd name="T11" fmla="*/ 32 h 681"/>
                <a:gd name="T12" fmla="*/ 776 w 1238"/>
                <a:gd name="T13" fmla="*/ 46 h 681"/>
                <a:gd name="T14" fmla="*/ 921 w 1238"/>
                <a:gd name="T15" fmla="*/ 340 h 681"/>
                <a:gd name="T16" fmla="*/ 1196 w 1238"/>
                <a:gd name="T17" fmla="*/ 529 h 681"/>
                <a:gd name="T18" fmla="*/ 1196 w 1238"/>
                <a:gd name="T19" fmla="*/ 485 h 681"/>
                <a:gd name="T20" fmla="*/ 23 w 1238"/>
                <a:gd name="T21" fmla="*/ 324 h 681"/>
                <a:gd name="T22" fmla="*/ 9 w 1238"/>
                <a:gd name="T23" fmla="*/ 343 h 6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38" h="681">
                  <a:moveTo>
                    <a:pt x="9" y="343"/>
                  </a:moveTo>
                  <a:cubicBezTo>
                    <a:pt x="152" y="493"/>
                    <a:pt x="376" y="569"/>
                    <a:pt x="575" y="605"/>
                  </a:cubicBezTo>
                  <a:cubicBezTo>
                    <a:pt x="792" y="644"/>
                    <a:pt x="1024" y="631"/>
                    <a:pt x="1222" y="529"/>
                  </a:cubicBezTo>
                  <a:cubicBezTo>
                    <a:pt x="1238" y="520"/>
                    <a:pt x="1238" y="494"/>
                    <a:pt x="1222" y="485"/>
                  </a:cubicBezTo>
                  <a:cubicBezTo>
                    <a:pt x="1131" y="437"/>
                    <a:pt x="1041" y="387"/>
                    <a:pt x="968" y="314"/>
                  </a:cubicBezTo>
                  <a:cubicBezTo>
                    <a:pt x="889" y="238"/>
                    <a:pt x="847" y="138"/>
                    <a:pt x="825" y="32"/>
                  </a:cubicBezTo>
                  <a:cubicBezTo>
                    <a:pt x="819" y="0"/>
                    <a:pt x="770" y="14"/>
                    <a:pt x="776" y="46"/>
                  </a:cubicBezTo>
                  <a:cubicBezTo>
                    <a:pt x="799" y="157"/>
                    <a:pt x="844" y="256"/>
                    <a:pt x="921" y="340"/>
                  </a:cubicBezTo>
                  <a:cubicBezTo>
                    <a:pt x="997" y="422"/>
                    <a:pt x="1098" y="479"/>
                    <a:pt x="1196" y="529"/>
                  </a:cubicBezTo>
                  <a:cubicBezTo>
                    <a:pt x="1196" y="514"/>
                    <a:pt x="1196" y="500"/>
                    <a:pt x="1196" y="485"/>
                  </a:cubicBezTo>
                  <a:cubicBezTo>
                    <a:pt x="821" y="681"/>
                    <a:pt x="352" y="551"/>
                    <a:pt x="23" y="324"/>
                  </a:cubicBezTo>
                  <a:cubicBezTo>
                    <a:pt x="12" y="316"/>
                    <a:pt x="0" y="333"/>
                    <a:pt x="9" y="34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07" tIns="45703" rIns="91407" bIns="45703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方正静蕾简体" panose="02000000000000000000" pitchFamily="2" charset="-122"/>
                <a:ea typeface="方正静蕾简体" panose="02000000000000000000" pitchFamily="2" charset="-122"/>
                <a:cs typeface="+mn-cs"/>
              </a:endParaRPr>
            </a:p>
          </p:txBody>
        </p:sp>
        <p:grpSp>
          <p:nvGrpSpPr>
            <p:cNvPr id="23" name="组合 143">
              <a:extLst>
                <a:ext uri="{FF2B5EF4-FFF2-40B4-BE49-F238E27FC236}">
                  <a16:creationId xmlns:a16="http://schemas.microsoft.com/office/drawing/2014/main" id="{3F3896C8-BFC2-4805-8C3A-DE12FC0A6014}"/>
                </a:ext>
              </a:extLst>
            </p:cNvPr>
            <p:cNvGrpSpPr/>
            <p:nvPr/>
          </p:nvGrpSpPr>
          <p:grpSpPr>
            <a:xfrm>
              <a:off x="3517901" y="1225551"/>
              <a:ext cx="5260975" cy="4090987"/>
              <a:chOff x="3517901" y="1225551"/>
              <a:chExt cx="5260975" cy="4090987"/>
            </a:xfrm>
            <a:grpFill/>
          </p:grpSpPr>
          <p:sp>
            <p:nvSpPr>
              <p:cNvPr id="24" name="Freeform 12">
                <a:extLst>
                  <a:ext uri="{FF2B5EF4-FFF2-40B4-BE49-F238E27FC236}">
                    <a16:creationId xmlns:a16="http://schemas.microsoft.com/office/drawing/2014/main" id="{8DE3AFCB-E9EA-4940-8BC8-5E9F5B1DED6A}"/>
                  </a:ext>
                </a:extLst>
              </p:cNvPr>
              <p:cNvSpPr/>
              <p:nvPr/>
            </p:nvSpPr>
            <p:spPr bwMode="auto">
              <a:xfrm>
                <a:off x="7805738" y="2135188"/>
                <a:ext cx="109538" cy="38100"/>
              </a:xfrm>
              <a:custGeom>
                <a:avLst/>
                <a:gdLst>
                  <a:gd name="T0" fmla="*/ 6 w 106"/>
                  <a:gd name="T1" fmla="*/ 35 h 37"/>
                  <a:gd name="T2" fmla="*/ 45 w 106"/>
                  <a:gd name="T3" fmla="*/ 33 h 37"/>
                  <a:gd name="T4" fmla="*/ 97 w 106"/>
                  <a:gd name="T5" fmla="*/ 22 h 37"/>
                  <a:gd name="T6" fmla="*/ 97 w 106"/>
                  <a:gd name="T7" fmla="*/ 6 h 37"/>
                  <a:gd name="T8" fmla="*/ 52 w 106"/>
                  <a:gd name="T9" fmla="*/ 6 h 37"/>
                  <a:gd name="T10" fmla="*/ 4 w 106"/>
                  <a:gd name="T11" fmla="*/ 24 h 37"/>
                  <a:gd name="T12" fmla="*/ 6 w 106"/>
                  <a:gd name="T13" fmla="*/ 35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6" h="37">
                    <a:moveTo>
                      <a:pt x="6" y="35"/>
                    </a:moveTo>
                    <a:cubicBezTo>
                      <a:pt x="20" y="37"/>
                      <a:pt x="32" y="35"/>
                      <a:pt x="45" y="33"/>
                    </a:cubicBezTo>
                    <a:cubicBezTo>
                      <a:pt x="63" y="30"/>
                      <a:pt x="80" y="29"/>
                      <a:pt x="97" y="22"/>
                    </a:cubicBezTo>
                    <a:cubicBezTo>
                      <a:pt x="105" y="19"/>
                      <a:pt x="106" y="9"/>
                      <a:pt x="97" y="6"/>
                    </a:cubicBezTo>
                    <a:cubicBezTo>
                      <a:pt x="81" y="0"/>
                      <a:pt x="68" y="2"/>
                      <a:pt x="52" y="6"/>
                    </a:cubicBezTo>
                    <a:cubicBezTo>
                      <a:pt x="34" y="9"/>
                      <a:pt x="17" y="13"/>
                      <a:pt x="4" y="24"/>
                    </a:cubicBezTo>
                    <a:cubicBezTo>
                      <a:pt x="0" y="27"/>
                      <a:pt x="2" y="34"/>
                      <a:pt x="6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07" tIns="45703" rIns="91407" bIns="45703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方正静蕾简体" panose="02000000000000000000" pitchFamily="2" charset="-122"/>
                  <a:ea typeface="方正静蕾简体" panose="02000000000000000000" pitchFamily="2" charset="-122"/>
                  <a:cs typeface="+mn-cs"/>
                </a:endParaRPr>
              </a:p>
            </p:txBody>
          </p:sp>
          <p:sp>
            <p:nvSpPr>
              <p:cNvPr id="25" name="Freeform 13">
                <a:extLst>
                  <a:ext uri="{FF2B5EF4-FFF2-40B4-BE49-F238E27FC236}">
                    <a16:creationId xmlns:a16="http://schemas.microsoft.com/office/drawing/2014/main" id="{37B0873E-8E74-4372-810E-C4A941105CBD}"/>
                  </a:ext>
                </a:extLst>
              </p:cNvPr>
              <p:cNvSpPr/>
              <p:nvPr/>
            </p:nvSpPr>
            <p:spPr bwMode="auto">
              <a:xfrm>
                <a:off x="8018463" y="2144713"/>
                <a:ext cx="92075" cy="34925"/>
              </a:xfrm>
              <a:custGeom>
                <a:avLst/>
                <a:gdLst>
                  <a:gd name="T0" fmla="*/ 4 w 89"/>
                  <a:gd name="T1" fmla="*/ 9 h 35"/>
                  <a:gd name="T2" fmla="*/ 79 w 89"/>
                  <a:gd name="T3" fmla="*/ 34 h 35"/>
                  <a:gd name="T4" fmla="*/ 83 w 89"/>
                  <a:gd name="T5" fmla="*/ 20 h 35"/>
                  <a:gd name="T6" fmla="*/ 7 w 89"/>
                  <a:gd name="T7" fmla="*/ 0 h 35"/>
                  <a:gd name="T8" fmla="*/ 4 w 89"/>
                  <a:gd name="T9" fmla="*/ 9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9" h="35">
                    <a:moveTo>
                      <a:pt x="4" y="9"/>
                    </a:moveTo>
                    <a:cubicBezTo>
                      <a:pt x="28" y="23"/>
                      <a:pt x="52" y="31"/>
                      <a:pt x="79" y="34"/>
                    </a:cubicBezTo>
                    <a:cubicBezTo>
                      <a:pt x="87" y="35"/>
                      <a:pt x="89" y="24"/>
                      <a:pt x="83" y="20"/>
                    </a:cubicBezTo>
                    <a:cubicBezTo>
                      <a:pt x="59" y="6"/>
                      <a:pt x="34" y="3"/>
                      <a:pt x="7" y="0"/>
                    </a:cubicBezTo>
                    <a:cubicBezTo>
                      <a:pt x="2" y="0"/>
                      <a:pt x="0" y="7"/>
                      <a:pt x="4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07" tIns="45703" rIns="91407" bIns="45703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方正静蕾简体" panose="02000000000000000000" pitchFamily="2" charset="-122"/>
                  <a:ea typeface="方正静蕾简体" panose="02000000000000000000" pitchFamily="2" charset="-122"/>
                  <a:cs typeface="+mn-cs"/>
                </a:endParaRPr>
              </a:p>
            </p:txBody>
          </p:sp>
          <p:sp>
            <p:nvSpPr>
              <p:cNvPr id="26" name="Freeform 14">
                <a:extLst>
                  <a:ext uri="{FF2B5EF4-FFF2-40B4-BE49-F238E27FC236}">
                    <a16:creationId xmlns:a16="http://schemas.microsoft.com/office/drawing/2014/main" id="{B587A5D3-357A-4A50-B2CE-02E8AEC5BA34}"/>
                  </a:ext>
                </a:extLst>
              </p:cNvPr>
              <p:cNvSpPr/>
              <p:nvPr/>
            </p:nvSpPr>
            <p:spPr bwMode="auto">
              <a:xfrm>
                <a:off x="8228013" y="2225676"/>
                <a:ext cx="107950" cy="61913"/>
              </a:xfrm>
              <a:custGeom>
                <a:avLst/>
                <a:gdLst>
                  <a:gd name="T0" fmla="*/ 6 w 105"/>
                  <a:gd name="T1" fmla="*/ 10 h 59"/>
                  <a:gd name="T2" fmla="*/ 91 w 105"/>
                  <a:gd name="T3" fmla="*/ 55 h 59"/>
                  <a:gd name="T4" fmla="*/ 99 w 105"/>
                  <a:gd name="T5" fmla="*/ 44 h 59"/>
                  <a:gd name="T6" fmla="*/ 9 w 105"/>
                  <a:gd name="T7" fmla="*/ 1 h 59"/>
                  <a:gd name="T8" fmla="*/ 6 w 105"/>
                  <a:gd name="T9" fmla="*/ 1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5" h="59">
                    <a:moveTo>
                      <a:pt x="6" y="10"/>
                    </a:moveTo>
                    <a:cubicBezTo>
                      <a:pt x="35" y="21"/>
                      <a:pt x="64" y="39"/>
                      <a:pt x="91" y="55"/>
                    </a:cubicBezTo>
                    <a:cubicBezTo>
                      <a:pt x="97" y="59"/>
                      <a:pt x="105" y="49"/>
                      <a:pt x="99" y="44"/>
                    </a:cubicBezTo>
                    <a:cubicBezTo>
                      <a:pt x="72" y="20"/>
                      <a:pt x="44" y="7"/>
                      <a:pt x="9" y="1"/>
                    </a:cubicBezTo>
                    <a:cubicBezTo>
                      <a:pt x="3" y="0"/>
                      <a:pt x="0" y="8"/>
                      <a:pt x="6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07" tIns="45703" rIns="91407" bIns="45703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方正静蕾简体" panose="02000000000000000000" pitchFamily="2" charset="-122"/>
                  <a:ea typeface="方正静蕾简体" panose="02000000000000000000" pitchFamily="2" charset="-122"/>
                  <a:cs typeface="+mn-cs"/>
                </a:endParaRPr>
              </a:p>
            </p:txBody>
          </p:sp>
          <p:sp>
            <p:nvSpPr>
              <p:cNvPr id="27" name="Freeform 15">
                <a:extLst>
                  <a:ext uri="{FF2B5EF4-FFF2-40B4-BE49-F238E27FC236}">
                    <a16:creationId xmlns:a16="http://schemas.microsoft.com/office/drawing/2014/main" id="{28A9E012-E8B2-47FD-B68E-1F07892EFBD6}"/>
                  </a:ext>
                </a:extLst>
              </p:cNvPr>
              <p:cNvSpPr/>
              <p:nvPr/>
            </p:nvSpPr>
            <p:spPr bwMode="auto">
              <a:xfrm>
                <a:off x="8421688" y="2389188"/>
                <a:ext cx="77788" cy="84138"/>
              </a:xfrm>
              <a:custGeom>
                <a:avLst/>
                <a:gdLst>
                  <a:gd name="T0" fmla="*/ 1 w 75"/>
                  <a:gd name="T1" fmla="*/ 1 h 81"/>
                  <a:gd name="T2" fmla="*/ 14 w 75"/>
                  <a:gd name="T3" fmla="*/ 20 h 81"/>
                  <a:gd name="T4" fmla="*/ 31 w 75"/>
                  <a:gd name="T5" fmla="*/ 42 h 81"/>
                  <a:gd name="T6" fmla="*/ 62 w 75"/>
                  <a:gd name="T7" fmla="*/ 77 h 81"/>
                  <a:gd name="T8" fmla="*/ 72 w 75"/>
                  <a:gd name="T9" fmla="*/ 71 h 81"/>
                  <a:gd name="T10" fmla="*/ 45 w 75"/>
                  <a:gd name="T11" fmla="*/ 35 h 81"/>
                  <a:gd name="T12" fmla="*/ 24 w 75"/>
                  <a:gd name="T13" fmla="*/ 16 h 81"/>
                  <a:gd name="T14" fmla="*/ 2 w 75"/>
                  <a:gd name="T15" fmla="*/ 0 h 81"/>
                  <a:gd name="T16" fmla="*/ 1 w 75"/>
                  <a:gd name="T17" fmla="*/ 1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5" h="81">
                    <a:moveTo>
                      <a:pt x="1" y="1"/>
                    </a:moveTo>
                    <a:cubicBezTo>
                      <a:pt x="6" y="6"/>
                      <a:pt x="9" y="14"/>
                      <a:pt x="14" y="20"/>
                    </a:cubicBezTo>
                    <a:cubicBezTo>
                      <a:pt x="19" y="27"/>
                      <a:pt x="25" y="35"/>
                      <a:pt x="31" y="42"/>
                    </a:cubicBezTo>
                    <a:cubicBezTo>
                      <a:pt x="41" y="54"/>
                      <a:pt x="51" y="66"/>
                      <a:pt x="62" y="77"/>
                    </a:cubicBezTo>
                    <a:cubicBezTo>
                      <a:pt x="66" y="81"/>
                      <a:pt x="75" y="77"/>
                      <a:pt x="72" y="71"/>
                    </a:cubicBezTo>
                    <a:cubicBezTo>
                      <a:pt x="66" y="57"/>
                      <a:pt x="57" y="46"/>
                      <a:pt x="45" y="35"/>
                    </a:cubicBezTo>
                    <a:cubicBezTo>
                      <a:pt x="38" y="28"/>
                      <a:pt x="31" y="22"/>
                      <a:pt x="24" y="16"/>
                    </a:cubicBezTo>
                    <a:cubicBezTo>
                      <a:pt x="17" y="10"/>
                      <a:pt x="8" y="6"/>
                      <a:pt x="2" y="0"/>
                    </a:cubicBezTo>
                    <a:cubicBezTo>
                      <a:pt x="1" y="0"/>
                      <a:pt x="0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07" tIns="45703" rIns="91407" bIns="45703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方正静蕾简体" panose="02000000000000000000" pitchFamily="2" charset="-122"/>
                  <a:ea typeface="方正静蕾简体" panose="02000000000000000000" pitchFamily="2" charset="-122"/>
                  <a:cs typeface="+mn-cs"/>
                </a:endParaRPr>
              </a:p>
            </p:txBody>
          </p:sp>
          <p:sp>
            <p:nvSpPr>
              <p:cNvPr id="28" name="Freeform 16">
                <a:extLst>
                  <a:ext uri="{FF2B5EF4-FFF2-40B4-BE49-F238E27FC236}">
                    <a16:creationId xmlns:a16="http://schemas.microsoft.com/office/drawing/2014/main" id="{8B9E3E01-D630-4D8D-89E2-881EE1C6775E}"/>
                  </a:ext>
                </a:extLst>
              </p:cNvPr>
              <p:cNvSpPr/>
              <p:nvPr/>
            </p:nvSpPr>
            <p:spPr bwMode="auto">
              <a:xfrm>
                <a:off x="8572501" y="2570163"/>
                <a:ext cx="60325" cy="90488"/>
              </a:xfrm>
              <a:custGeom>
                <a:avLst/>
                <a:gdLst>
                  <a:gd name="T0" fmla="*/ 3 w 57"/>
                  <a:gd name="T1" fmla="*/ 10 h 88"/>
                  <a:gd name="T2" fmla="*/ 47 w 57"/>
                  <a:gd name="T3" fmla="*/ 83 h 88"/>
                  <a:gd name="T4" fmla="*/ 55 w 57"/>
                  <a:gd name="T5" fmla="*/ 77 h 88"/>
                  <a:gd name="T6" fmla="*/ 11 w 57"/>
                  <a:gd name="T7" fmla="*/ 5 h 88"/>
                  <a:gd name="T8" fmla="*/ 3 w 57"/>
                  <a:gd name="T9" fmla="*/ 1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7" h="88">
                    <a:moveTo>
                      <a:pt x="3" y="10"/>
                    </a:moveTo>
                    <a:cubicBezTo>
                      <a:pt x="17" y="35"/>
                      <a:pt x="27" y="63"/>
                      <a:pt x="47" y="83"/>
                    </a:cubicBezTo>
                    <a:cubicBezTo>
                      <a:pt x="51" y="88"/>
                      <a:pt x="57" y="82"/>
                      <a:pt x="55" y="77"/>
                    </a:cubicBezTo>
                    <a:cubicBezTo>
                      <a:pt x="44" y="51"/>
                      <a:pt x="28" y="27"/>
                      <a:pt x="11" y="5"/>
                    </a:cubicBezTo>
                    <a:cubicBezTo>
                      <a:pt x="8" y="0"/>
                      <a:pt x="0" y="4"/>
                      <a:pt x="3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07" tIns="45703" rIns="91407" bIns="45703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方正静蕾简体" panose="02000000000000000000" pitchFamily="2" charset="-122"/>
                  <a:ea typeface="方正静蕾简体" panose="02000000000000000000" pitchFamily="2" charset="-122"/>
                  <a:cs typeface="+mn-cs"/>
                </a:endParaRPr>
              </a:p>
            </p:txBody>
          </p:sp>
          <p:sp>
            <p:nvSpPr>
              <p:cNvPr id="29" name="Freeform 17">
                <a:extLst>
                  <a:ext uri="{FF2B5EF4-FFF2-40B4-BE49-F238E27FC236}">
                    <a16:creationId xmlns:a16="http://schemas.microsoft.com/office/drawing/2014/main" id="{E2AF9949-2C87-44D7-883E-7479E135DFF8}"/>
                  </a:ext>
                </a:extLst>
              </p:cNvPr>
              <p:cNvSpPr/>
              <p:nvPr/>
            </p:nvSpPr>
            <p:spPr bwMode="auto">
              <a:xfrm>
                <a:off x="8664576" y="2767013"/>
                <a:ext cx="42863" cy="88900"/>
              </a:xfrm>
              <a:custGeom>
                <a:avLst/>
                <a:gdLst>
                  <a:gd name="T0" fmla="*/ 3 w 41"/>
                  <a:gd name="T1" fmla="*/ 7 h 86"/>
                  <a:gd name="T2" fmla="*/ 30 w 41"/>
                  <a:gd name="T3" fmla="*/ 79 h 86"/>
                  <a:gd name="T4" fmla="*/ 40 w 41"/>
                  <a:gd name="T5" fmla="*/ 76 h 86"/>
                  <a:gd name="T6" fmla="*/ 9 w 41"/>
                  <a:gd name="T7" fmla="*/ 4 h 86"/>
                  <a:gd name="T8" fmla="*/ 3 w 41"/>
                  <a:gd name="T9" fmla="*/ 7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86">
                    <a:moveTo>
                      <a:pt x="3" y="7"/>
                    </a:moveTo>
                    <a:cubicBezTo>
                      <a:pt x="16" y="29"/>
                      <a:pt x="21" y="56"/>
                      <a:pt x="30" y="79"/>
                    </a:cubicBezTo>
                    <a:cubicBezTo>
                      <a:pt x="32" y="86"/>
                      <a:pt x="41" y="83"/>
                      <a:pt x="40" y="76"/>
                    </a:cubicBezTo>
                    <a:cubicBezTo>
                      <a:pt x="36" y="48"/>
                      <a:pt x="25" y="27"/>
                      <a:pt x="9" y="4"/>
                    </a:cubicBezTo>
                    <a:cubicBezTo>
                      <a:pt x="7" y="0"/>
                      <a:pt x="0" y="3"/>
                      <a:pt x="3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07" tIns="45703" rIns="91407" bIns="45703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方正静蕾简体" panose="02000000000000000000" pitchFamily="2" charset="-122"/>
                  <a:ea typeface="方正静蕾简体" panose="02000000000000000000" pitchFamily="2" charset="-122"/>
                  <a:cs typeface="+mn-cs"/>
                </a:endParaRPr>
              </a:p>
            </p:txBody>
          </p:sp>
          <p:sp>
            <p:nvSpPr>
              <p:cNvPr id="30" name="Freeform 18">
                <a:extLst>
                  <a:ext uri="{FF2B5EF4-FFF2-40B4-BE49-F238E27FC236}">
                    <a16:creationId xmlns:a16="http://schemas.microsoft.com/office/drawing/2014/main" id="{2D2EC26F-1997-40C7-82A1-61A7CCC966C5}"/>
                  </a:ext>
                </a:extLst>
              </p:cNvPr>
              <p:cNvSpPr/>
              <p:nvPr/>
            </p:nvSpPr>
            <p:spPr bwMode="auto">
              <a:xfrm>
                <a:off x="8740776" y="2992438"/>
                <a:ext cx="26988" cy="107950"/>
              </a:xfrm>
              <a:custGeom>
                <a:avLst/>
                <a:gdLst>
                  <a:gd name="T0" fmla="*/ 2 w 27"/>
                  <a:gd name="T1" fmla="*/ 7 h 104"/>
                  <a:gd name="T2" fmla="*/ 17 w 27"/>
                  <a:gd name="T3" fmla="*/ 100 h 104"/>
                  <a:gd name="T4" fmla="*/ 23 w 27"/>
                  <a:gd name="T5" fmla="*/ 100 h 104"/>
                  <a:gd name="T6" fmla="*/ 9 w 27"/>
                  <a:gd name="T7" fmla="*/ 4 h 104"/>
                  <a:gd name="T8" fmla="*/ 2 w 27"/>
                  <a:gd name="T9" fmla="*/ 7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04">
                    <a:moveTo>
                      <a:pt x="2" y="7"/>
                    </a:moveTo>
                    <a:cubicBezTo>
                      <a:pt x="14" y="36"/>
                      <a:pt x="13" y="68"/>
                      <a:pt x="17" y="100"/>
                    </a:cubicBezTo>
                    <a:cubicBezTo>
                      <a:pt x="17" y="104"/>
                      <a:pt x="23" y="104"/>
                      <a:pt x="23" y="100"/>
                    </a:cubicBezTo>
                    <a:cubicBezTo>
                      <a:pt x="27" y="67"/>
                      <a:pt x="24" y="33"/>
                      <a:pt x="9" y="4"/>
                    </a:cubicBezTo>
                    <a:cubicBezTo>
                      <a:pt x="7" y="0"/>
                      <a:pt x="0" y="3"/>
                      <a:pt x="2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07" tIns="45703" rIns="91407" bIns="45703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方正静蕾简体" panose="02000000000000000000" pitchFamily="2" charset="-122"/>
                  <a:ea typeface="方正静蕾简体" panose="02000000000000000000" pitchFamily="2" charset="-122"/>
                  <a:cs typeface="+mn-cs"/>
                </a:endParaRPr>
              </a:p>
            </p:txBody>
          </p:sp>
          <p:sp>
            <p:nvSpPr>
              <p:cNvPr id="31" name="Freeform 19">
                <a:extLst>
                  <a:ext uri="{FF2B5EF4-FFF2-40B4-BE49-F238E27FC236}">
                    <a16:creationId xmlns:a16="http://schemas.microsoft.com/office/drawing/2014/main" id="{A13D16B6-952C-45C1-AC55-2DB6C8C91CAA}"/>
                  </a:ext>
                </a:extLst>
              </p:cNvPr>
              <p:cNvSpPr/>
              <p:nvPr/>
            </p:nvSpPr>
            <p:spPr bwMode="auto">
              <a:xfrm>
                <a:off x="8753476" y="3206751"/>
                <a:ext cx="25400" cy="80963"/>
              </a:xfrm>
              <a:custGeom>
                <a:avLst/>
                <a:gdLst>
                  <a:gd name="T0" fmla="*/ 13 w 24"/>
                  <a:gd name="T1" fmla="*/ 2 h 78"/>
                  <a:gd name="T2" fmla="*/ 4 w 24"/>
                  <a:gd name="T3" fmla="*/ 32 h 78"/>
                  <a:gd name="T4" fmla="*/ 2 w 24"/>
                  <a:gd name="T5" fmla="*/ 46 h 78"/>
                  <a:gd name="T6" fmla="*/ 0 w 24"/>
                  <a:gd name="T7" fmla="*/ 66 h 78"/>
                  <a:gd name="T8" fmla="*/ 13 w 24"/>
                  <a:gd name="T9" fmla="*/ 71 h 78"/>
                  <a:gd name="T10" fmla="*/ 23 w 24"/>
                  <a:gd name="T11" fmla="*/ 39 h 78"/>
                  <a:gd name="T12" fmla="*/ 15 w 24"/>
                  <a:gd name="T13" fmla="*/ 2 h 78"/>
                  <a:gd name="T14" fmla="*/ 13 w 24"/>
                  <a:gd name="T15" fmla="*/ 2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4" h="78">
                    <a:moveTo>
                      <a:pt x="13" y="2"/>
                    </a:moveTo>
                    <a:cubicBezTo>
                      <a:pt x="9" y="12"/>
                      <a:pt x="6" y="21"/>
                      <a:pt x="4" y="32"/>
                    </a:cubicBezTo>
                    <a:cubicBezTo>
                      <a:pt x="3" y="37"/>
                      <a:pt x="2" y="41"/>
                      <a:pt x="2" y="46"/>
                    </a:cubicBezTo>
                    <a:cubicBezTo>
                      <a:pt x="1" y="53"/>
                      <a:pt x="1" y="59"/>
                      <a:pt x="0" y="66"/>
                    </a:cubicBezTo>
                    <a:cubicBezTo>
                      <a:pt x="0" y="72"/>
                      <a:pt x="9" y="78"/>
                      <a:pt x="13" y="71"/>
                    </a:cubicBezTo>
                    <a:cubicBezTo>
                      <a:pt x="18" y="60"/>
                      <a:pt x="21" y="52"/>
                      <a:pt x="23" y="39"/>
                    </a:cubicBezTo>
                    <a:cubicBezTo>
                      <a:pt x="24" y="25"/>
                      <a:pt x="20" y="15"/>
                      <a:pt x="15" y="2"/>
                    </a:cubicBezTo>
                    <a:cubicBezTo>
                      <a:pt x="15" y="0"/>
                      <a:pt x="13" y="1"/>
                      <a:pt x="1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07" tIns="45703" rIns="91407" bIns="45703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方正静蕾简体" panose="02000000000000000000" pitchFamily="2" charset="-122"/>
                  <a:ea typeface="方正静蕾简体" panose="02000000000000000000" pitchFamily="2" charset="-122"/>
                  <a:cs typeface="+mn-cs"/>
                </a:endParaRPr>
              </a:p>
            </p:txBody>
          </p:sp>
          <p:sp>
            <p:nvSpPr>
              <p:cNvPr id="32" name="Freeform 20">
                <a:extLst>
                  <a:ext uri="{FF2B5EF4-FFF2-40B4-BE49-F238E27FC236}">
                    <a16:creationId xmlns:a16="http://schemas.microsoft.com/office/drawing/2014/main" id="{F06965AA-4620-483A-9400-2ED904574F99}"/>
                  </a:ext>
                </a:extLst>
              </p:cNvPr>
              <p:cNvSpPr/>
              <p:nvPr/>
            </p:nvSpPr>
            <p:spPr bwMode="auto">
              <a:xfrm>
                <a:off x="8672513" y="3368676"/>
                <a:ext cx="61913" cy="100013"/>
              </a:xfrm>
              <a:custGeom>
                <a:avLst/>
                <a:gdLst>
                  <a:gd name="T0" fmla="*/ 46 w 61"/>
                  <a:gd name="T1" fmla="*/ 3 h 97"/>
                  <a:gd name="T2" fmla="*/ 6 w 61"/>
                  <a:gd name="T3" fmla="*/ 81 h 97"/>
                  <a:gd name="T4" fmla="*/ 20 w 61"/>
                  <a:gd name="T5" fmla="*/ 91 h 97"/>
                  <a:gd name="T6" fmla="*/ 52 w 61"/>
                  <a:gd name="T7" fmla="*/ 51 h 97"/>
                  <a:gd name="T8" fmla="*/ 53 w 61"/>
                  <a:gd name="T9" fmla="*/ 3 h 97"/>
                  <a:gd name="T10" fmla="*/ 46 w 61"/>
                  <a:gd name="T11" fmla="*/ 3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1" h="97">
                    <a:moveTo>
                      <a:pt x="46" y="3"/>
                    </a:moveTo>
                    <a:cubicBezTo>
                      <a:pt x="33" y="29"/>
                      <a:pt x="23" y="57"/>
                      <a:pt x="6" y="81"/>
                    </a:cubicBezTo>
                    <a:cubicBezTo>
                      <a:pt x="0" y="89"/>
                      <a:pt x="13" y="97"/>
                      <a:pt x="20" y="91"/>
                    </a:cubicBezTo>
                    <a:cubicBezTo>
                      <a:pt x="34" y="80"/>
                      <a:pt x="45" y="69"/>
                      <a:pt x="52" y="51"/>
                    </a:cubicBezTo>
                    <a:cubicBezTo>
                      <a:pt x="58" y="35"/>
                      <a:pt x="61" y="20"/>
                      <a:pt x="53" y="3"/>
                    </a:cubicBezTo>
                    <a:cubicBezTo>
                      <a:pt x="52" y="0"/>
                      <a:pt x="47" y="1"/>
                      <a:pt x="46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07" tIns="45703" rIns="91407" bIns="45703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方正静蕾简体" panose="02000000000000000000" pitchFamily="2" charset="-122"/>
                  <a:ea typeface="方正静蕾简体" panose="02000000000000000000" pitchFamily="2" charset="-122"/>
                  <a:cs typeface="+mn-cs"/>
                </a:endParaRPr>
              </a:p>
            </p:txBody>
          </p:sp>
          <p:sp>
            <p:nvSpPr>
              <p:cNvPr id="33" name="Freeform 21">
                <a:extLst>
                  <a:ext uri="{FF2B5EF4-FFF2-40B4-BE49-F238E27FC236}">
                    <a16:creationId xmlns:a16="http://schemas.microsoft.com/office/drawing/2014/main" id="{F24483B1-A3D6-410A-9D55-A3EA4AFB910A}"/>
                  </a:ext>
                </a:extLst>
              </p:cNvPr>
              <p:cNvSpPr/>
              <p:nvPr/>
            </p:nvSpPr>
            <p:spPr bwMode="auto">
              <a:xfrm>
                <a:off x="8559801" y="3544888"/>
                <a:ext cx="68263" cy="84138"/>
              </a:xfrm>
              <a:custGeom>
                <a:avLst/>
                <a:gdLst>
                  <a:gd name="T0" fmla="*/ 51 w 66"/>
                  <a:gd name="T1" fmla="*/ 4 h 81"/>
                  <a:gd name="T2" fmla="*/ 24 w 66"/>
                  <a:gd name="T3" fmla="*/ 33 h 81"/>
                  <a:gd name="T4" fmla="*/ 14 w 66"/>
                  <a:gd name="T5" fmla="*/ 46 h 81"/>
                  <a:gd name="T6" fmla="*/ 5 w 66"/>
                  <a:gd name="T7" fmla="*/ 62 h 81"/>
                  <a:gd name="T8" fmla="*/ 18 w 66"/>
                  <a:gd name="T9" fmla="*/ 75 h 81"/>
                  <a:gd name="T10" fmla="*/ 32 w 66"/>
                  <a:gd name="T11" fmla="*/ 65 h 81"/>
                  <a:gd name="T12" fmla="*/ 45 w 66"/>
                  <a:gd name="T13" fmla="*/ 49 h 81"/>
                  <a:gd name="T14" fmla="*/ 63 w 66"/>
                  <a:gd name="T15" fmla="*/ 11 h 81"/>
                  <a:gd name="T16" fmla="*/ 51 w 66"/>
                  <a:gd name="T17" fmla="*/ 4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6" h="81">
                    <a:moveTo>
                      <a:pt x="51" y="4"/>
                    </a:moveTo>
                    <a:cubicBezTo>
                      <a:pt x="41" y="13"/>
                      <a:pt x="32" y="22"/>
                      <a:pt x="24" y="33"/>
                    </a:cubicBezTo>
                    <a:cubicBezTo>
                      <a:pt x="21" y="37"/>
                      <a:pt x="17" y="41"/>
                      <a:pt x="14" y="46"/>
                    </a:cubicBezTo>
                    <a:cubicBezTo>
                      <a:pt x="10" y="51"/>
                      <a:pt x="9" y="57"/>
                      <a:pt x="5" y="62"/>
                    </a:cubicBezTo>
                    <a:cubicBezTo>
                      <a:pt x="0" y="70"/>
                      <a:pt x="10" y="81"/>
                      <a:pt x="18" y="75"/>
                    </a:cubicBezTo>
                    <a:cubicBezTo>
                      <a:pt x="22" y="72"/>
                      <a:pt x="29" y="69"/>
                      <a:pt x="32" y="65"/>
                    </a:cubicBezTo>
                    <a:cubicBezTo>
                      <a:pt x="37" y="60"/>
                      <a:pt x="41" y="55"/>
                      <a:pt x="45" y="49"/>
                    </a:cubicBezTo>
                    <a:cubicBezTo>
                      <a:pt x="53" y="37"/>
                      <a:pt x="59" y="25"/>
                      <a:pt x="63" y="11"/>
                    </a:cubicBezTo>
                    <a:cubicBezTo>
                      <a:pt x="66" y="4"/>
                      <a:pt x="56" y="0"/>
                      <a:pt x="5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07" tIns="45703" rIns="91407" bIns="45703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方正静蕾简体" panose="02000000000000000000" pitchFamily="2" charset="-122"/>
                  <a:ea typeface="方正静蕾简体" panose="02000000000000000000" pitchFamily="2" charset="-122"/>
                  <a:cs typeface="+mn-cs"/>
                </a:endParaRPr>
              </a:p>
            </p:txBody>
          </p:sp>
          <p:sp>
            <p:nvSpPr>
              <p:cNvPr id="34" name="Freeform 22">
                <a:extLst>
                  <a:ext uri="{FF2B5EF4-FFF2-40B4-BE49-F238E27FC236}">
                    <a16:creationId xmlns:a16="http://schemas.microsoft.com/office/drawing/2014/main" id="{81640741-A68E-4F2A-831E-3B3BBF183AB5}"/>
                  </a:ext>
                </a:extLst>
              </p:cNvPr>
              <p:cNvSpPr/>
              <p:nvPr/>
            </p:nvSpPr>
            <p:spPr bwMode="auto">
              <a:xfrm>
                <a:off x="8374063" y="3732213"/>
                <a:ext cx="80963" cy="65088"/>
              </a:xfrm>
              <a:custGeom>
                <a:avLst/>
                <a:gdLst>
                  <a:gd name="T0" fmla="*/ 66 w 79"/>
                  <a:gd name="T1" fmla="*/ 3 h 62"/>
                  <a:gd name="T2" fmla="*/ 35 w 79"/>
                  <a:gd name="T3" fmla="*/ 23 h 62"/>
                  <a:gd name="T4" fmla="*/ 6 w 79"/>
                  <a:gd name="T5" fmla="*/ 48 h 62"/>
                  <a:gd name="T6" fmla="*/ 14 w 79"/>
                  <a:gd name="T7" fmla="*/ 58 h 62"/>
                  <a:gd name="T8" fmla="*/ 45 w 79"/>
                  <a:gd name="T9" fmla="*/ 38 h 62"/>
                  <a:gd name="T10" fmla="*/ 73 w 79"/>
                  <a:gd name="T11" fmla="*/ 13 h 62"/>
                  <a:gd name="T12" fmla="*/ 66 w 79"/>
                  <a:gd name="T13" fmla="*/ 3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9" h="62">
                    <a:moveTo>
                      <a:pt x="66" y="3"/>
                    </a:moveTo>
                    <a:cubicBezTo>
                      <a:pt x="55" y="9"/>
                      <a:pt x="45" y="15"/>
                      <a:pt x="35" y="23"/>
                    </a:cubicBezTo>
                    <a:cubicBezTo>
                      <a:pt x="25" y="31"/>
                      <a:pt x="16" y="39"/>
                      <a:pt x="6" y="48"/>
                    </a:cubicBezTo>
                    <a:cubicBezTo>
                      <a:pt x="0" y="53"/>
                      <a:pt x="8" y="62"/>
                      <a:pt x="14" y="58"/>
                    </a:cubicBezTo>
                    <a:cubicBezTo>
                      <a:pt x="25" y="52"/>
                      <a:pt x="35" y="46"/>
                      <a:pt x="45" y="38"/>
                    </a:cubicBezTo>
                    <a:cubicBezTo>
                      <a:pt x="55" y="30"/>
                      <a:pt x="64" y="21"/>
                      <a:pt x="73" y="13"/>
                    </a:cubicBezTo>
                    <a:cubicBezTo>
                      <a:pt x="79" y="9"/>
                      <a:pt x="72" y="0"/>
                      <a:pt x="66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07" tIns="45703" rIns="91407" bIns="45703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方正静蕾简体" panose="02000000000000000000" pitchFamily="2" charset="-122"/>
                  <a:ea typeface="方正静蕾简体" panose="02000000000000000000" pitchFamily="2" charset="-122"/>
                  <a:cs typeface="+mn-cs"/>
                </a:endParaRPr>
              </a:p>
            </p:txBody>
          </p:sp>
          <p:sp>
            <p:nvSpPr>
              <p:cNvPr id="35" name="Freeform 23">
                <a:extLst>
                  <a:ext uri="{FF2B5EF4-FFF2-40B4-BE49-F238E27FC236}">
                    <a16:creationId xmlns:a16="http://schemas.microsoft.com/office/drawing/2014/main" id="{1D1C32CC-78EB-4327-A0B9-8F770BF9CA54}"/>
                  </a:ext>
                </a:extLst>
              </p:cNvPr>
              <p:cNvSpPr/>
              <p:nvPr/>
            </p:nvSpPr>
            <p:spPr bwMode="auto">
              <a:xfrm>
                <a:off x="7953376" y="3932238"/>
                <a:ext cx="93663" cy="30163"/>
              </a:xfrm>
              <a:custGeom>
                <a:avLst/>
                <a:gdLst>
                  <a:gd name="T0" fmla="*/ 82 w 91"/>
                  <a:gd name="T1" fmla="*/ 1 h 30"/>
                  <a:gd name="T2" fmla="*/ 42 w 91"/>
                  <a:gd name="T3" fmla="*/ 5 h 30"/>
                  <a:gd name="T4" fmla="*/ 9 w 91"/>
                  <a:gd name="T5" fmla="*/ 11 h 30"/>
                  <a:gd name="T6" fmla="*/ 9 w 91"/>
                  <a:gd name="T7" fmla="*/ 28 h 30"/>
                  <a:gd name="T8" fmla="*/ 45 w 91"/>
                  <a:gd name="T9" fmla="*/ 27 h 30"/>
                  <a:gd name="T10" fmla="*/ 86 w 91"/>
                  <a:gd name="T11" fmla="*/ 9 h 30"/>
                  <a:gd name="T12" fmla="*/ 82 w 91"/>
                  <a:gd name="T13" fmla="*/ 1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1" h="30">
                    <a:moveTo>
                      <a:pt x="82" y="1"/>
                    </a:moveTo>
                    <a:cubicBezTo>
                      <a:pt x="69" y="3"/>
                      <a:pt x="55" y="3"/>
                      <a:pt x="42" y="5"/>
                    </a:cubicBezTo>
                    <a:cubicBezTo>
                      <a:pt x="31" y="6"/>
                      <a:pt x="20" y="9"/>
                      <a:pt x="9" y="11"/>
                    </a:cubicBezTo>
                    <a:cubicBezTo>
                      <a:pt x="0" y="13"/>
                      <a:pt x="0" y="27"/>
                      <a:pt x="9" y="28"/>
                    </a:cubicBezTo>
                    <a:cubicBezTo>
                      <a:pt x="22" y="30"/>
                      <a:pt x="32" y="30"/>
                      <a:pt x="45" y="27"/>
                    </a:cubicBezTo>
                    <a:cubicBezTo>
                      <a:pt x="60" y="23"/>
                      <a:pt x="72" y="15"/>
                      <a:pt x="86" y="9"/>
                    </a:cubicBezTo>
                    <a:cubicBezTo>
                      <a:pt x="91" y="7"/>
                      <a:pt x="87" y="0"/>
                      <a:pt x="8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07" tIns="45703" rIns="91407" bIns="45703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方正静蕾简体" panose="02000000000000000000" pitchFamily="2" charset="-122"/>
                  <a:ea typeface="方正静蕾简体" panose="02000000000000000000" pitchFamily="2" charset="-122"/>
                  <a:cs typeface="+mn-cs"/>
                </a:endParaRPr>
              </a:p>
            </p:txBody>
          </p:sp>
          <p:sp>
            <p:nvSpPr>
              <p:cNvPr id="36" name="Freeform 24">
                <a:extLst>
                  <a:ext uri="{FF2B5EF4-FFF2-40B4-BE49-F238E27FC236}">
                    <a16:creationId xmlns:a16="http://schemas.microsoft.com/office/drawing/2014/main" id="{E80D35CE-8223-4973-987D-D2A6F3E1250C}"/>
                  </a:ext>
                </a:extLst>
              </p:cNvPr>
              <p:cNvSpPr/>
              <p:nvPr/>
            </p:nvSpPr>
            <p:spPr bwMode="auto">
              <a:xfrm>
                <a:off x="7991476" y="3992563"/>
                <a:ext cx="65088" cy="77788"/>
              </a:xfrm>
              <a:custGeom>
                <a:avLst/>
                <a:gdLst>
                  <a:gd name="T0" fmla="*/ 2 w 63"/>
                  <a:gd name="T1" fmla="*/ 6 h 74"/>
                  <a:gd name="T2" fmla="*/ 12 w 63"/>
                  <a:gd name="T3" fmla="*/ 18 h 74"/>
                  <a:gd name="T4" fmla="*/ 24 w 63"/>
                  <a:gd name="T5" fmla="*/ 34 h 74"/>
                  <a:gd name="T6" fmla="*/ 36 w 63"/>
                  <a:gd name="T7" fmla="*/ 51 h 74"/>
                  <a:gd name="T8" fmla="*/ 47 w 63"/>
                  <a:gd name="T9" fmla="*/ 66 h 74"/>
                  <a:gd name="T10" fmla="*/ 61 w 63"/>
                  <a:gd name="T11" fmla="*/ 60 h 74"/>
                  <a:gd name="T12" fmla="*/ 37 w 63"/>
                  <a:gd name="T13" fmla="*/ 16 h 74"/>
                  <a:gd name="T14" fmla="*/ 18 w 63"/>
                  <a:gd name="T15" fmla="*/ 3 h 74"/>
                  <a:gd name="T16" fmla="*/ 3 w 63"/>
                  <a:gd name="T17" fmla="*/ 2 h 74"/>
                  <a:gd name="T18" fmla="*/ 2 w 63"/>
                  <a:gd name="T19" fmla="*/ 6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3" h="74">
                    <a:moveTo>
                      <a:pt x="2" y="6"/>
                    </a:moveTo>
                    <a:cubicBezTo>
                      <a:pt x="6" y="7"/>
                      <a:pt x="10" y="15"/>
                      <a:pt x="12" y="18"/>
                    </a:cubicBezTo>
                    <a:cubicBezTo>
                      <a:pt x="15" y="24"/>
                      <a:pt x="20" y="29"/>
                      <a:pt x="24" y="34"/>
                    </a:cubicBezTo>
                    <a:cubicBezTo>
                      <a:pt x="29" y="39"/>
                      <a:pt x="32" y="45"/>
                      <a:pt x="36" y="51"/>
                    </a:cubicBezTo>
                    <a:cubicBezTo>
                      <a:pt x="39" y="56"/>
                      <a:pt x="44" y="60"/>
                      <a:pt x="47" y="66"/>
                    </a:cubicBezTo>
                    <a:cubicBezTo>
                      <a:pt x="51" y="74"/>
                      <a:pt x="63" y="68"/>
                      <a:pt x="61" y="60"/>
                    </a:cubicBezTo>
                    <a:cubicBezTo>
                      <a:pt x="57" y="43"/>
                      <a:pt x="50" y="29"/>
                      <a:pt x="37" y="16"/>
                    </a:cubicBezTo>
                    <a:cubicBezTo>
                      <a:pt x="32" y="10"/>
                      <a:pt x="26" y="6"/>
                      <a:pt x="18" y="3"/>
                    </a:cubicBezTo>
                    <a:cubicBezTo>
                      <a:pt x="13" y="0"/>
                      <a:pt x="8" y="1"/>
                      <a:pt x="3" y="2"/>
                    </a:cubicBezTo>
                    <a:cubicBezTo>
                      <a:pt x="0" y="2"/>
                      <a:pt x="0" y="6"/>
                      <a:pt x="2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07" tIns="45703" rIns="91407" bIns="45703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方正静蕾简体" panose="02000000000000000000" pitchFamily="2" charset="-122"/>
                  <a:ea typeface="方正静蕾简体" panose="02000000000000000000" pitchFamily="2" charset="-122"/>
                  <a:cs typeface="+mn-cs"/>
                </a:endParaRPr>
              </a:p>
            </p:txBody>
          </p:sp>
          <p:sp>
            <p:nvSpPr>
              <p:cNvPr id="37" name="Freeform 25">
                <a:extLst>
                  <a:ext uri="{FF2B5EF4-FFF2-40B4-BE49-F238E27FC236}">
                    <a16:creationId xmlns:a16="http://schemas.microsoft.com/office/drawing/2014/main" id="{A8721213-A1C3-4AC5-B6FD-55B3D3DD2A57}"/>
                  </a:ext>
                </a:extLst>
              </p:cNvPr>
              <p:cNvSpPr/>
              <p:nvPr/>
            </p:nvSpPr>
            <p:spPr bwMode="auto">
              <a:xfrm>
                <a:off x="8085138" y="4160838"/>
                <a:ext cx="26988" cy="95250"/>
              </a:xfrm>
              <a:custGeom>
                <a:avLst/>
                <a:gdLst>
                  <a:gd name="T0" fmla="*/ 0 w 26"/>
                  <a:gd name="T1" fmla="*/ 8 h 91"/>
                  <a:gd name="T2" fmla="*/ 6 w 26"/>
                  <a:gd name="T3" fmla="*/ 83 h 91"/>
                  <a:gd name="T4" fmla="*/ 22 w 26"/>
                  <a:gd name="T5" fmla="*/ 83 h 91"/>
                  <a:gd name="T6" fmla="*/ 13 w 26"/>
                  <a:gd name="T7" fmla="*/ 5 h 91"/>
                  <a:gd name="T8" fmla="*/ 0 w 26"/>
                  <a:gd name="T9" fmla="*/ 8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91">
                    <a:moveTo>
                      <a:pt x="0" y="8"/>
                    </a:moveTo>
                    <a:cubicBezTo>
                      <a:pt x="1" y="33"/>
                      <a:pt x="2" y="59"/>
                      <a:pt x="6" y="83"/>
                    </a:cubicBezTo>
                    <a:cubicBezTo>
                      <a:pt x="8" y="91"/>
                      <a:pt x="20" y="91"/>
                      <a:pt x="22" y="83"/>
                    </a:cubicBezTo>
                    <a:cubicBezTo>
                      <a:pt x="26" y="58"/>
                      <a:pt x="26" y="27"/>
                      <a:pt x="13" y="5"/>
                    </a:cubicBezTo>
                    <a:cubicBezTo>
                      <a:pt x="9" y="0"/>
                      <a:pt x="0" y="2"/>
                      <a:pt x="0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07" tIns="45703" rIns="91407" bIns="45703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方正静蕾简体" panose="02000000000000000000" pitchFamily="2" charset="-122"/>
                  <a:ea typeface="方正静蕾简体" panose="02000000000000000000" pitchFamily="2" charset="-122"/>
                  <a:cs typeface="+mn-cs"/>
                </a:endParaRPr>
              </a:p>
            </p:txBody>
          </p:sp>
          <p:sp>
            <p:nvSpPr>
              <p:cNvPr id="38" name="Freeform 26">
                <a:extLst>
                  <a:ext uri="{FF2B5EF4-FFF2-40B4-BE49-F238E27FC236}">
                    <a16:creationId xmlns:a16="http://schemas.microsoft.com/office/drawing/2014/main" id="{196BA70D-587E-4651-846A-66890AE61680}"/>
                  </a:ext>
                </a:extLst>
              </p:cNvPr>
              <p:cNvSpPr/>
              <p:nvPr/>
            </p:nvSpPr>
            <p:spPr bwMode="auto">
              <a:xfrm>
                <a:off x="8034338" y="4348163"/>
                <a:ext cx="44450" cy="106363"/>
              </a:xfrm>
              <a:custGeom>
                <a:avLst/>
                <a:gdLst>
                  <a:gd name="T0" fmla="*/ 8 w 43"/>
                  <a:gd name="T1" fmla="*/ 99 h 102"/>
                  <a:gd name="T2" fmla="*/ 32 w 43"/>
                  <a:gd name="T3" fmla="*/ 61 h 102"/>
                  <a:gd name="T4" fmla="*/ 42 w 43"/>
                  <a:gd name="T5" fmla="*/ 9 h 102"/>
                  <a:gd name="T6" fmla="*/ 27 w 43"/>
                  <a:gd name="T7" fmla="*/ 7 h 102"/>
                  <a:gd name="T8" fmla="*/ 13 w 43"/>
                  <a:gd name="T9" fmla="*/ 50 h 102"/>
                  <a:gd name="T10" fmla="*/ 1 w 43"/>
                  <a:gd name="T11" fmla="*/ 95 h 102"/>
                  <a:gd name="T12" fmla="*/ 8 w 43"/>
                  <a:gd name="T13" fmla="*/ 99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3" h="102">
                    <a:moveTo>
                      <a:pt x="8" y="99"/>
                    </a:moveTo>
                    <a:cubicBezTo>
                      <a:pt x="19" y="87"/>
                      <a:pt x="26" y="76"/>
                      <a:pt x="32" y="61"/>
                    </a:cubicBezTo>
                    <a:cubicBezTo>
                      <a:pt x="38" y="44"/>
                      <a:pt x="40" y="27"/>
                      <a:pt x="42" y="9"/>
                    </a:cubicBezTo>
                    <a:cubicBezTo>
                      <a:pt x="43" y="0"/>
                      <a:pt x="30" y="0"/>
                      <a:pt x="27" y="7"/>
                    </a:cubicBezTo>
                    <a:cubicBezTo>
                      <a:pt x="21" y="22"/>
                      <a:pt x="16" y="35"/>
                      <a:pt x="13" y="50"/>
                    </a:cubicBezTo>
                    <a:cubicBezTo>
                      <a:pt x="9" y="64"/>
                      <a:pt x="7" y="81"/>
                      <a:pt x="1" y="95"/>
                    </a:cubicBezTo>
                    <a:cubicBezTo>
                      <a:pt x="0" y="99"/>
                      <a:pt x="6" y="102"/>
                      <a:pt x="8" y="9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07" tIns="45703" rIns="91407" bIns="45703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方正静蕾简体" panose="02000000000000000000" pitchFamily="2" charset="-122"/>
                  <a:ea typeface="方正静蕾简体" panose="02000000000000000000" pitchFamily="2" charset="-122"/>
                  <a:cs typeface="+mn-cs"/>
                </a:endParaRPr>
              </a:p>
            </p:txBody>
          </p:sp>
          <p:sp>
            <p:nvSpPr>
              <p:cNvPr id="39" name="Freeform 27">
                <a:extLst>
                  <a:ext uri="{FF2B5EF4-FFF2-40B4-BE49-F238E27FC236}">
                    <a16:creationId xmlns:a16="http://schemas.microsoft.com/office/drawing/2014/main" id="{31D330D3-78EC-4288-B7E5-433089A4D8C2}"/>
                  </a:ext>
                </a:extLst>
              </p:cNvPr>
              <p:cNvSpPr/>
              <p:nvPr/>
            </p:nvSpPr>
            <p:spPr bwMode="auto">
              <a:xfrm>
                <a:off x="7883526" y="4581526"/>
                <a:ext cx="80963" cy="74613"/>
              </a:xfrm>
              <a:custGeom>
                <a:avLst/>
                <a:gdLst>
                  <a:gd name="T0" fmla="*/ 7 w 78"/>
                  <a:gd name="T1" fmla="*/ 69 h 72"/>
                  <a:gd name="T2" fmla="*/ 45 w 78"/>
                  <a:gd name="T3" fmla="*/ 47 h 72"/>
                  <a:gd name="T4" fmla="*/ 75 w 78"/>
                  <a:gd name="T5" fmla="*/ 11 h 72"/>
                  <a:gd name="T6" fmla="*/ 67 w 78"/>
                  <a:gd name="T7" fmla="*/ 5 h 72"/>
                  <a:gd name="T8" fmla="*/ 37 w 78"/>
                  <a:gd name="T9" fmla="*/ 33 h 72"/>
                  <a:gd name="T10" fmla="*/ 4 w 78"/>
                  <a:gd name="T11" fmla="*/ 63 h 72"/>
                  <a:gd name="T12" fmla="*/ 7 w 78"/>
                  <a:gd name="T13" fmla="*/ 69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8" h="72">
                    <a:moveTo>
                      <a:pt x="7" y="69"/>
                    </a:moveTo>
                    <a:cubicBezTo>
                      <a:pt x="20" y="62"/>
                      <a:pt x="33" y="56"/>
                      <a:pt x="45" y="47"/>
                    </a:cubicBezTo>
                    <a:cubicBezTo>
                      <a:pt x="57" y="37"/>
                      <a:pt x="68" y="26"/>
                      <a:pt x="75" y="11"/>
                    </a:cubicBezTo>
                    <a:cubicBezTo>
                      <a:pt x="78" y="6"/>
                      <a:pt x="71" y="0"/>
                      <a:pt x="67" y="5"/>
                    </a:cubicBezTo>
                    <a:cubicBezTo>
                      <a:pt x="57" y="15"/>
                      <a:pt x="47" y="24"/>
                      <a:pt x="37" y="33"/>
                    </a:cubicBezTo>
                    <a:cubicBezTo>
                      <a:pt x="26" y="43"/>
                      <a:pt x="15" y="55"/>
                      <a:pt x="4" y="63"/>
                    </a:cubicBezTo>
                    <a:cubicBezTo>
                      <a:pt x="0" y="66"/>
                      <a:pt x="3" y="72"/>
                      <a:pt x="7" y="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07" tIns="45703" rIns="91407" bIns="45703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方正静蕾简体" panose="02000000000000000000" pitchFamily="2" charset="-122"/>
                  <a:ea typeface="方正静蕾简体" panose="02000000000000000000" pitchFamily="2" charset="-122"/>
                  <a:cs typeface="+mn-cs"/>
                </a:endParaRPr>
              </a:p>
            </p:txBody>
          </p:sp>
          <p:sp>
            <p:nvSpPr>
              <p:cNvPr id="40" name="Freeform 28">
                <a:extLst>
                  <a:ext uri="{FF2B5EF4-FFF2-40B4-BE49-F238E27FC236}">
                    <a16:creationId xmlns:a16="http://schemas.microsoft.com/office/drawing/2014/main" id="{90300FEF-37C0-426F-8266-72D66D6C5DE9}"/>
                  </a:ext>
                </a:extLst>
              </p:cNvPr>
              <p:cNvSpPr/>
              <p:nvPr/>
            </p:nvSpPr>
            <p:spPr bwMode="auto">
              <a:xfrm>
                <a:off x="7666038" y="4762501"/>
                <a:ext cx="120650" cy="58738"/>
              </a:xfrm>
              <a:custGeom>
                <a:avLst/>
                <a:gdLst>
                  <a:gd name="T0" fmla="*/ 6 w 117"/>
                  <a:gd name="T1" fmla="*/ 56 h 56"/>
                  <a:gd name="T2" fmla="*/ 111 w 117"/>
                  <a:gd name="T3" fmla="*/ 13 h 56"/>
                  <a:gd name="T4" fmla="*/ 105 w 117"/>
                  <a:gd name="T5" fmla="*/ 2 h 56"/>
                  <a:gd name="T6" fmla="*/ 5 w 117"/>
                  <a:gd name="T7" fmla="*/ 48 h 56"/>
                  <a:gd name="T8" fmla="*/ 6 w 117"/>
                  <a:gd name="T9" fmla="*/ 5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7" h="56">
                    <a:moveTo>
                      <a:pt x="6" y="56"/>
                    </a:moveTo>
                    <a:cubicBezTo>
                      <a:pt x="44" y="51"/>
                      <a:pt x="81" y="37"/>
                      <a:pt x="111" y="13"/>
                    </a:cubicBezTo>
                    <a:cubicBezTo>
                      <a:pt x="117" y="9"/>
                      <a:pt x="111" y="0"/>
                      <a:pt x="105" y="2"/>
                    </a:cubicBezTo>
                    <a:cubicBezTo>
                      <a:pt x="70" y="12"/>
                      <a:pt x="40" y="36"/>
                      <a:pt x="5" y="48"/>
                    </a:cubicBezTo>
                    <a:cubicBezTo>
                      <a:pt x="0" y="49"/>
                      <a:pt x="1" y="56"/>
                      <a:pt x="6" y="5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07" tIns="45703" rIns="91407" bIns="45703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方正静蕾简体" panose="02000000000000000000" pitchFamily="2" charset="-122"/>
                  <a:ea typeface="方正静蕾简体" panose="02000000000000000000" pitchFamily="2" charset="-122"/>
                  <a:cs typeface="+mn-cs"/>
                </a:endParaRPr>
              </a:p>
            </p:txBody>
          </p:sp>
          <p:sp>
            <p:nvSpPr>
              <p:cNvPr id="41" name="Freeform 29">
                <a:extLst>
                  <a:ext uri="{FF2B5EF4-FFF2-40B4-BE49-F238E27FC236}">
                    <a16:creationId xmlns:a16="http://schemas.microsoft.com/office/drawing/2014/main" id="{70B0614C-3D85-4C24-8918-088B58A17DD7}"/>
                  </a:ext>
                </a:extLst>
              </p:cNvPr>
              <p:cNvSpPr/>
              <p:nvPr/>
            </p:nvSpPr>
            <p:spPr bwMode="auto">
              <a:xfrm>
                <a:off x="7434263" y="4868863"/>
                <a:ext cx="123825" cy="47625"/>
              </a:xfrm>
              <a:custGeom>
                <a:avLst/>
                <a:gdLst>
                  <a:gd name="T0" fmla="*/ 4 w 120"/>
                  <a:gd name="T1" fmla="*/ 46 h 46"/>
                  <a:gd name="T2" fmla="*/ 117 w 120"/>
                  <a:gd name="T3" fmla="*/ 10 h 46"/>
                  <a:gd name="T4" fmla="*/ 112 w 120"/>
                  <a:gd name="T5" fmla="*/ 2 h 46"/>
                  <a:gd name="T6" fmla="*/ 3 w 120"/>
                  <a:gd name="T7" fmla="*/ 39 h 46"/>
                  <a:gd name="T8" fmla="*/ 4 w 120"/>
                  <a:gd name="T9" fmla="*/ 4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0" h="46">
                    <a:moveTo>
                      <a:pt x="4" y="46"/>
                    </a:moveTo>
                    <a:cubicBezTo>
                      <a:pt x="43" y="44"/>
                      <a:pt x="86" y="36"/>
                      <a:pt x="117" y="10"/>
                    </a:cubicBezTo>
                    <a:cubicBezTo>
                      <a:pt x="120" y="7"/>
                      <a:pt x="116" y="0"/>
                      <a:pt x="112" y="2"/>
                    </a:cubicBezTo>
                    <a:cubicBezTo>
                      <a:pt x="75" y="14"/>
                      <a:pt x="40" y="27"/>
                      <a:pt x="3" y="39"/>
                    </a:cubicBezTo>
                    <a:cubicBezTo>
                      <a:pt x="0" y="40"/>
                      <a:pt x="0" y="46"/>
                      <a:pt x="4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07" tIns="45703" rIns="91407" bIns="45703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方正静蕾简体" panose="02000000000000000000" pitchFamily="2" charset="-122"/>
                  <a:ea typeface="方正静蕾简体" panose="02000000000000000000" pitchFamily="2" charset="-122"/>
                  <a:cs typeface="+mn-cs"/>
                </a:endParaRPr>
              </a:p>
            </p:txBody>
          </p:sp>
          <p:sp>
            <p:nvSpPr>
              <p:cNvPr id="42" name="Freeform 30">
                <a:extLst>
                  <a:ext uri="{FF2B5EF4-FFF2-40B4-BE49-F238E27FC236}">
                    <a16:creationId xmlns:a16="http://schemas.microsoft.com/office/drawing/2014/main" id="{E4076D13-4BB0-4048-BE4D-A66004F8E0CD}"/>
                  </a:ext>
                </a:extLst>
              </p:cNvPr>
              <p:cNvSpPr/>
              <p:nvPr/>
            </p:nvSpPr>
            <p:spPr bwMode="auto">
              <a:xfrm>
                <a:off x="7192963" y="4932363"/>
                <a:ext cx="153988" cy="38100"/>
              </a:xfrm>
              <a:custGeom>
                <a:avLst/>
                <a:gdLst>
                  <a:gd name="T0" fmla="*/ 6 w 148"/>
                  <a:gd name="T1" fmla="*/ 36 h 37"/>
                  <a:gd name="T2" fmla="*/ 137 w 148"/>
                  <a:gd name="T3" fmla="*/ 20 h 37"/>
                  <a:gd name="T4" fmla="*/ 133 w 148"/>
                  <a:gd name="T5" fmla="*/ 3 h 37"/>
                  <a:gd name="T6" fmla="*/ 3 w 148"/>
                  <a:gd name="T7" fmla="*/ 31 h 37"/>
                  <a:gd name="T8" fmla="*/ 6 w 148"/>
                  <a:gd name="T9" fmla="*/ 36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8" h="37">
                    <a:moveTo>
                      <a:pt x="6" y="36"/>
                    </a:moveTo>
                    <a:cubicBezTo>
                      <a:pt x="51" y="28"/>
                      <a:pt x="94" y="36"/>
                      <a:pt x="137" y="20"/>
                    </a:cubicBezTo>
                    <a:cubicBezTo>
                      <a:pt x="148" y="16"/>
                      <a:pt x="144" y="0"/>
                      <a:pt x="133" y="3"/>
                    </a:cubicBezTo>
                    <a:cubicBezTo>
                      <a:pt x="88" y="13"/>
                      <a:pt x="46" y="13"/>
                      <a:pt x="3" y="31"/>
                    </a:cubicBezTo>
                    <a:cubicBezTo>
                      <a:pt x="0" y="32"/>
                      <a:pt x="2" y="37"/>
                      <a:pt x="6" y="3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07" tIns="45703" rIns="91407" bIns="45703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方正静蕾简体" panose="02000000000000000000" pitchFamily="2" charset="-122"/>
                  <a:ea typeface="方正静蕾简体" panose="02000000000000000000" pitchFamily="2" charset="-122"/>
                  <a:cs typeface="+mn-cs"/>
                </a:endParaRPr>
              </a:p>
            </p:txBody>
          </p:sp>
          <p:sp>
            <p:nvSpPr>
              <p:cNvPr id="43" name="Freeform 31">
                <a:extLst>
                  <a:ext uri="{FF2B5EF4-FFF2-40B4-BE49-F238E27FC236}">
                    <a16:creationId xmlns:a16="http://schemas.microsoft.com/office/drawing/2014/main" id="{AF37FA04-E5AC-4DE6-AF99-672E8082EEA1}"/>
                  </a:ext>
                </a:extLst>
              </p:cNvPr>
              <p:cNvSpPr/>
              <p:nvPr/>
            </p:nvSpPr>
            <p:spPr bwMode="auto">
              <a:xfrm>
                <a:off x="6989763" y="4945063"/>
                <a:ext cx="88900" cy="22225"/>
              </a:xfrm>
              <a:custGeom>
                <a:avLst/>
                <a:gdLst>
                  <a:gd name="T0" fmla="*/ 4 w 86"/>
                  <a:gd name="T1" fmla="*/ 18 h 22"/>
                  <a:gd name="T2" fmla="*/ 80 w 86"/>
                  <a:gd name="T3" fmla="*/ 10 h 22"/>
                  <a:gd name="T4" fmla="*/ 77 w 86"/>
                  <a:gd name="T5" fmla="*/ 1 h 22"/>
                  <a:gd name="T6" fmla="*/ 4 w 86"/>
                  <a:gd name="T7" fmla="*/ 8 h 22"/>
                  <a:gd name="T8" fmla="*/ 4 w 86"/>
                  <a:gd name="T9" fmla="*/ 18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6" h="22">
                    <a:moveTo>
                      <a:pt x="4" y="18"/>
                    </a:moveTo>
                    <a:cubicBezTo>
                      <a:pt x="30" y="22"/>
                      <a:pt x="56" y="21"/>
                      <a:pt x="80" y="10"/>
                    </a:cubicBezTo>
                    <a:cubicBezTo>
                      <a:pt x="86" y="8"/>
                      <a:pt x="82" y="0"/>
                      <a:pt x="77" y="1"/>
                    </a:cubicBezTo>
                    <a:cubicBezTo>
                      <a:pt x="53" y="5"/>
                      <a:pt x="28" y="5"/>
                      <a:pt x="4" y="8"/>
                    </a:cubicBezTo>
                    <a:cubicBezTo>
                      <a:pt x="0" y="9"/>
                      <a:pt x="0" y="17"/>
                      <a:pt x="4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07" tIns="45703" rIns="91407" bIns="45703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方正静蕾简体" panose="02000000000000000000" pitchFamily="2" charset="-122"/>
                  <a:ea typeface="方正静蕾简体" panose="02000000000000000000" pitchFamily="2" charset="-122"/>
                  <a:cs typeface="+mn-cs"/>
                </a:endParaRPr>
              </a:p>
            </p:txBody>
          </p:sp>
          <p:sp>
            <p:nvSpPr>
              <p:cNvPr id="44" name="Freeform 32">
                <a:extLst>
                  <a:ext uri="{FF2B5EF4-FFF2-40B4-BE49-F238E27FC236}">
                    <a16:creationId xmlns:a16="http://schemas.microsoft.com/office/drawing/2014/main" id="{8EC074BC-94DD-47E3-9F3A-0DDAF35589C1}"/>
                  </a:ext>
                </a:extLst>
              </p:cNvPr>
              <p:cNvSpPr/>
              <p:nvPr/>
            </p:nvSpPr>
            <p:spPr bwMode="auto">
              <a:xfrm>
                <a:off x="6748463" y="4924426"/>
                <a:ext cx="80963" cy="31750"/>
              </a:xfrm>
              <a:custGeom>
                <a:avLst/>
                <a:gdLst>
                  <a:gd name="T0" fmla="*/ 6 w 79"/>
                  <a:gd name="T1" fmla="*/ 17 h 31"/>
                  <a:gd name="T2" fmla="*/ 37 w 79"/>
                  <a:gd name="T3" fmla="*/ 24 h 31"/>
                  <a:gd name="T4" fmla="*/ 72 w 79"/>
                  <a:gd name="T5" fmla="*/ 31 h 31"/>
                  <a:gd name="T6" fmla="*/ 75 w 79"/>
                  <a:gd name="T7" fmla="*/ 21 h 31"/>
                  <a:gd name="T8" fmla="*/ 6 w 79"/>
                  <a:gd name="T9" fmla="*/ 6 h 31"/>
                  <a:gd name="T10" fmla="*/ 6 w 79"/>
                  <a:gd name="T11" fmla="*/ 17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9" h="31">
                    <a:moveTo>
                      <a:pt x="6" y="17"/>
                    </a:moveTo>
                    <a:cubicBezTo>
                      <a:pt x="16" y="20"/>
                      <a:pt x="27" y="22"/>
                      <a:pt x="37" y="24"/>
                    </a:cubicBezTo>
                    <a:cubicBezTo>
                      <a:pt x="49" y="27"/>
                      <a:pt x="60" y="31"/>
                      <a:pt x="72" y="31"/>
                    </a:cubicBezTo>
                    <a:cubicBezTo>
                      <a:pt x="78" y="31"/>
                      <a:pt x="79" y="24"/>
                      <a:pt x="75" y="21"/>
                    </a:cubicBezTo>
                    <a:cubicBezTo>
                      <a:pt x="56" y="8"/>
                      <a:pt x="28" y="0"/>
                      <a:pt x="6" y="6"/>
                    </a:cubicBezTo>
                    <a:cubicBezTo>
                      <a:pt x="0" y="8"/>
                      <a:pt x="1" y="15"/>
                      <a:pt x="6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07" tIns="45703" rIns="91407" bIns="45703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方正静蕾简体" panose="02000000000000000000" pitchFamily="2" charset="-122"/>
                  <a:ea typeface="方正静蕾简体" panose="02000000000000000000" pitchFamily="2" charset="-122"/>
                  <a:cs typeface="+mn-cs"/>
                </a:endParaRPr>
              </a:p>
            </p:txBody>
          </p:sp>
          <p:sp>
            <p:nvSpPr>
              <p:cNvPr id="45" name="Freeform 33">
                <a:extLst>
                  <a:ext uri="{FF2B5EF4-FFF2-40B4-BE49-F238E27FC236}">
                    <a16:creationId xmlns:a16="http://schemas.microsoft.com/office/drawing/2014/main" id="{1D36E8CF-A427-4770-8AF1-60826ABE50C2}"/>
                  </a:ext>
                </a:extLst>
              </p:cNvPr>
              <p:cNvSpPr/>
              <p:nvPr/>
            </p:nvSpPr>
            <p:spPr bwMode="auto">
              <a:xfrm>
                <a:off x="6559551" y="4949826"/>
                <a:ext cx="68263" cy="61913"/>
              </a:xfrm>
              <a:custGeom>
                <a:avLst/>
                <a:gdLst>
                  <a:gd name="T0" fmla="*/ 11 w 67"/>
                  <a:gd name="T1" fmla="*/ 56 h 59"/>
                  <a:gd name="T2" fmla="*/ 39 w 67"/>
                  <a:gd name="T3" fmla="*/ 37 h 59"/>
                  <a:gd name="T4" fmla="*/ 63 w 67"/>
                  <a:gd name="T5" fmla="*/ 12 h 59"/>
                  <a:gd name="T6" fmla="*/ 55 w 67"/>
                  <a:gd name="T7" fmla="*/ 4 h 59"/>
                  <a:gd name="T8" fmla="*/ 31 w 67"/>
                  <a:gd name="T9" fmla="*/ 25 h 59"/>
                  <a:gd name="T10" fmla="*/ 4 w 67"/>
                  <a:gd name="T11" fmla="*/ 48 h 59"/>
                  <a:gd name="T12" fmla="*/ 11 w 67"/>
                  <a:gd name="T13" fmla="*/ 56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7" h="59">
                    <a:moveTo>
                      <a:pt x="11" y="56"/>
                    </a:moveTo>
                    <a:cubicBezTo>
                      <a:pt x="21" y="50"/>
                      <a:pt x="30" y="44"/>
                      <a:pt x="39" y="37"/>
                    </a:cubicBezTo>
                    <a:cubicBezTo>
                      <a:pt x="48" y="29"/>
                      <a:pt x="55" y="21"/>
                      <a:pt x="63" y="12"/>
                    </a:cubicBezTo>
                    <a:cubicBezTo>
                      <a:pt x="67" y="7"/>
                      <a:pt x="60" y="0"/>
                      <a:pt x="55" y="4"/>
                    </a:cubicBezTo>
                    <a:cubicBezTo>
                      <a:pt x="47" y="11"/>
                      <a:pt x="39" y="17"/>
                      <a:pt x="31" y="25"/>
                    </a:cubicBezTo>
                    <a:cubicBezTo>
                      <a:pt x="22" y="33"/>
                      <a:pt x="14" y="41"/>
                      <a:pt x="4" y="48"/>
                    </a:cubicBezTo>
                    <a:cubicBezTo>
                      <a:pt x="0" y="52"/>
                      <a:pt x="6" y="59"/>
                      <a:pt x="11" y="5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07" tIns="45703" rIns="91407" bIns="45703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方正静蕾简体" panose="02000000000000000000" pitchFamily="2" charset="-122"/>
                  <a:ea typeface="方正静蕾简体" panose="02000000000000000000" pitchFamily="2" charset="-122"/>
                  <a:cs typeface="+mn-cs"/>
                </a:endParaRPr>
              </a:p>
            </p:txBody>
          </p:sp>
          <p:sp>
            <p:nvSpPr>
              <p:cNvPr id="46" name="Freeform 34">
                <a:extLst>
                  <a:ext uri="{FF2B5EF4-FFF2-40B4-BE49-F238E27FC236}">
                    <a16:creationId xmlns:a16="http://schemas.microsoft.com/office/drawing/2014/main" id="{115D45BA-3EFD-48C0-B244-EA786179FFD0}"/>
                  </a:ext>
                </a:extLst>
              </p:cNvPr>
              <p:cNvSpPr/>
              <p:nvPr/>
            </p:nvSpPr>
            <p:spPr bwMode="auto">
              <a:xfrm>
                <a:off x="6375401" y="5078413"/>
                <a:ext cx="80963" cy="49213"/>
              </a:xfrm>
              <a:custGeom>
                <a:avLst/>
                <a:gdLst>
                  <a:gd name="T0" fmla="*/ 5 w 78"/>
                  <a:gd name="T1" fmla="*/ 46 h 46"/>
                  <a:gd name="T2" fmla="*/ 41 w 78"/>
                  <a:gd name="T3" fmla="*/ 34 h 46"/>
                  <a:gd name="T4" fmla="*/ 73 w 78"/>
                  <a:gd name="T5" fmla="*/ 11 h 46"/>
                  <a:gd name="T6" fmla="*/ 67 w 78"/>
                  <a:gd name="T7" fmla="*/ 2 h 46"/>
                  <a:gd name="T8" fmla="*/ 33 w 78"/>
                  <a:gd name="T9" fmla="*/ 21 h 46"/>
                  <a:gd name="T10" fmla="*/ 3 w 78"/>
                  <a:gd name="T11" fmla="*/ 41 h 46"/>
                  <a:gd name="T12" fmla="*/ 5 w 78"/>
                  <a:gd name="T13" fmla="*/ 4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8" h="46">
                    <a:moveTo>
                      <a:pt x="5" y="46"/>
                    </a:moveTo>
                    <a:cubicBezTo>
                      <a:pt x="17" y="42"/>
                      <a:pt x="29" y="41"/>
                      <a:pt x="41" y="34"/>
                    </a:cubicBezTo>
                    <a:cubicBezTo>
                      <a:pt x="53" y="28"/>
                      <a:pt x="63" y="20"/>
                      <a:pt x="73" y="11"/>
                    </a:cubicBezTo>
                    <a:cubicBezTo>
                      <a:pt x="78" y="6"/>
                      <a:pt x="72" y="0"/>
                      <a:pt x="67" y="2"/>
                    </a:cubicBezTo>
                    <a:cubicBezTo>
                      <a:pt x="55" y="8"/>
                      <a:pt x="44" y="14"/>
                      <a:pt x="33" y="21"/>
                    </a:cubicBezTo>
                    <a:cubicBezTo>
                      <a:pt x="23" y="28"/>
                      <a:pt x="14" y="37"/>
                      <a:pt x="3" y="41"/>
                    </a:cubicBezTo>
                    <a:cubicBezTo>
                      <a:pt x="0" y="42"/>
                      <a:pt x="2" y="46"/>
                      <a:pt x="5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07" tIns="45703" rIns="91407" bIns="45703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方正静蕾简体" panose="02000000000000000000" pitchFamily="2" charset="-122"/>
                  <a:ea typeface="方正静蕾简体" panose="02000000000000000000" pitchFamily="2" charset="-122"/>
                  <a:cs typeface="+mn-cs"/>
                </a:endParaRPr>
              </a:p>
            </p:txBody>
          </p:sp>
          <p:sp>
            <p:nvSpPr>
              <p:cNvPr id="47" name="Freeform 35">
                <a:extLst>
                  <a:ext uri="{FF2B5EF4-FFF2-40B4-BE49-F238E27FC236}">
                    <a16:creationId xmlns:a16="http://schemas.microsoft.com/office/drawing/2014/main" id="{C49831DE-E8CF-45DD-9C1D-039A10335B65}"/>
                  </a:ext>
                </a:extLst>
              </p:cNvPr>
              <p:cNvSpPr/>
              <p:nvPr/>
            </p:nvSpPr>
            <p:spPr bwMode="auto">
              <a:xfrm>
                <a:off x="6167438" y="5192713"/>
                <a:ext cx="114300" cy="50800"/>
              </a:xfrm>
              <a:custGeom>
                <a:avLst/>
                <a:gdLst>
                  <a:gd name="T0" fmla="*/ 10 w 110"/>
                  <a:gd name="T1" fmla="*/ 48 h 50"/>
                  <a:gd name="T2" fmla="*/ 105 w 110"/>
                  <a:gd name="T3" fmla="*/ 11 h 50"/>
                  <a:gd name="T4" fmla="*/ 102 w 110"/>
                  <a:gd name="T5" fmla="*/ 2 h 50"/>
                  <a:gd name="T6" fmla="*/ 7 w 110"/>
                  <a:gd name="T7" fmla="*/ 37 h 50"/>
                  <a:gd name="T8" fmla="*/ 10 w 110"/>
                  <a:gd name="T9" fmla="*/ 48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0" h="50">
                    <a:moveTo>
                      <a:pt x="10" y="48"/>
                    </a:moveTo>
                    <a:cubicBezTo>
                      <a:pt x="45" y="42"/>
                      <a:pt x="75" y="29"/>
                      <a:pt x="105" y="11"/>
                    </a:cubicBezTo>
                    <a:cubicBezTo>
                      <a:pt x="110" y="8"/>
                      <a:pt x="107" y="0"/>
                      <a:pt x="102" y="2"/>
                    </a:cubicBezTo>
                    <a:cubicBezTo>
                      <a:pt x="71" y="15"/>
                      <a:pt x="40" y="30"/>
                      <a:pt x="7" y="37"/>
                    </a:cubicBezTo>
                    <a:cubicBezTo>
                      <a:pt x="0" y="39"/>
                      <a:pt x="3" y="50"/>
                      <a:pt x="10" y="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07" tIns="45703" rIns="91407" bIns="45703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方正静蕾简体" panose="02000000000000000000" pitchFamily="2" charset="-122"/>
                  <a:ea typeface="方正静蕾简体" panose="02000000000000000000" pitchFamily="2" charset="-122"/>
                  <a:cs typeface="+mn-cs"/>
                </a:endParaRPr>
              </a:p>
            </p:txBody>
          </p:sp>
          <p:sp>
            <p:nvSpPr>
              <p:cNvPr id="48" name="Freeform 36">
                <a:extLst>
                  <a:ext uri="{FF2B5EF4-FFF2-40B4-BE49-F238E27FC236}">
                    <a16:creationId xmlns:a16="http://schemas.microsoft.com/office/drawing/2014/main" id="{970A8388-9C7F-452E-9C46-6446A61B31AF}"/>
                  </a:ext>
                </a:extLst>
              </p:cNvPr>
              <p:cNvSpPr/>
              <p:nvPr/>
            </p:nvSpPr>
            <p:spPr bwMode="auto">
              <a:xfrm>
                <a:off x="5929313" y="5272088"/>
                <a:ext cx="131763" cy="36513"/>
              </a:xfrm>
              <a:custGeom>
                <a:avLst/>
                <a:gdLst>
                  <a:gd name="T0" fmla="*/ 7 w 128"/>
                  <a:gd name="T1" fmla="*/ 30 h 35"/>
                  <a:gd name="T2" fmla="*/ 120 w 128"/>
                  <a:gd name="T3" fmla="*/ 16 h 35"/>
                  <a:gd name="T4" fmla="*/ 114 w 128"/>
                  <a:gd name="T5" fmla="*/ 2 h 35"/>
                  <a:gd name="T6" fmla="*/ 7 w 128"/>
                  <a:gd name="T7" fmla="*/ 18 h 35"/>
                  <a:gd name="T8" fmla="*/ 7 w 128"/>
                  <a:gd name="T9" fmla="*/ 3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8" h="35">
                    <a:moveTo>
                      <a:pt x="7" y="30"/>
                    </a:moveTo>
                    <a:cubicBezTo>
                      <a:pt x="47" y="33"/>
                      <a:pt x="84" y="35"/>
                      <a:pt x="120" y="16"/>
                    </a:cubicBezTo>
                    <a:cubicBezTo>
                      <a:pt x="128" y="11"/>
                      <a:pt x="122" y="0"/>
                      <a:pt x="114" y="2"/>
                    </a:cubicBezTo>
                    <a:cubicBezTo>
                      <a:pt x="79" y="10"/>
                      <a:pt x="43" y="15"/>
                      <a:pt x="7" y="18"/>
                    </a:cubicBezTo>
                    <a:cubicBezTo>
                      <a:pt x="0" y="18"/>
                      <a:pt x="0" y="29"/>
                      <a:pt x="7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07" tIns="45703" rIns="91407" bIns="45703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方正静蕾简体" panose="02000000000000000000" pitchFamily="2" charset="-122"/>
                  <a:ea typeface="方正静蕾简体" panose="02000000000000000000" pitchFamily="2" charset="-122"/>
                  <a:cs typeface="+mn-cs"/>
                </a:endParaRPr>
              </a:p>
            </p:txBody>
          </p:sp>
          <p:sp>
            <p:nvSpPr>
              <p:cNvPr id="49" name="Freeform 37">
                <a:extLst>
                  <a:ext uri="{FF2B5EF4-FFF2-40B4-BE49-F238E27FC236}">
                    <a16:creationId xmlns:a16="http://schemas.microsoft.com/office/drawing/2014/main" id="{960D613A-09EE-4D54-844C-D0C140647C98}"/>
                  </a:ext>
                </a:extLst>
              </p:cNvPr>
              <p:cNvSpPr/>
              <p:nvPr/>
            </p:nvSpPr>
            <p:spPr bwMode="auto">
              <a:xfrm>
                <a:off x="5719763" y="5281613"/>
                <a:ext cx="104775" cy="34925"/>
              </a:xfrm>
              <a:custGeom>
                <a:avLst/>
                <a:gdLst>
                  <a:gd name="T0" fmla="*/ 3 w 101"/>
                  <a:gd name="T1" fmla="*/ 11 h 33"/>
                  <a:gd name="T2" fmla="*/ 94 w 101"/>
                  <a:gd name="T3" fmla="*/ 29 h 33"/>
                  <a:gd name="T4" fmla="*/ 94 w 101"/>
                  <a:gd name="T5" fmla="*/ 15 h 33"/>
                  <a:gd name="T6" fmla="*/ 6 w 101"/>
                  <a:gd name="T7" fmla="*/ 3 h 33"/>
                  <a:gd name="T8" fmla="*/ 3 w 101"/>
                  <a:gd name="T9" fmla="*/ 11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1" h="33">
                    <a:moveTo>
                      <a:pt x="3" y="11"/>
                    </a:moveTo>
                    <a:cubicBezTo>
                      <a:pt x="29" y="28"/>
                      <a:pt x="65" y="33"/>
                      <a:pt x="94" y="29"/>
                    </a:cubicBezTo>
                    <a:cubicBezTo>
                      <a:pt x="101" y="28"/>
                      <a:pt x="101" y="16"/>
                      <a:pt x="94" y="15"/>
                    </a:cubicBezTo>
                    <a:cubicBezTo>
                      <a:pt x="66" y="10"/>
                      <a:pt x="34" y="0"/>
                      <a:pt x="6" y="3"/>
                    </a:cubicBezTo>
                    <a:cubicBezTo>
                      <a:pt x="1" y="3"/>
                      <a:pt x="0" y="9"/>
                      <a:pt x="3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07" tIns="45703" rIns="91407" bIns="45703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方正静蕾简体" panose="02000000000000000000" pitchFamily="2" charset="-122"/>
                  <a:ea typeface="方正静蕾简体" panose="02000000000000000000" pitchFamily="2" charset="-122"/>
                  <a:cs typeface="+mn-cs"/>
                </a:endParaRPr>
              </a:p>
            </p:txBody>
          </p:sp>
          <p:sp>
            <p:nvSpPr>
              <p:cNvPr id="50" name="Freeform 38">
                <a:extLst>
                  <a:ext uri="{FF2B5EF4-FFF2-40B4-BE49-F238E27FC236}">
                    <a16:creationId xmlns:a16="http://schemas.microsoft.com/office/drawing/2014/main" id="{7382F0DB-8678-4F32-9191-3CC1E5EFEB29}"/>
                  </a:ext>
                </a:extLst>
              </p:cNvPr>
              <p:cNvSpPr/>
              <p:nvPr/>
            </p:nvSpPr>
            <p:spPr bwMode="auto">
              <a:xfrm>
                <a:off x="5516563" y="5238751"/>
                <a:ext cx="103188" cy="33338"/>
              </a:xfrm>
              <a:custGeom>
                <a:avLst/>
                <a:gdLst>
                  <a:gd name="T0" fmla="*/ 5 w 100"/>
                  <a:gd name="T1" fmla="*/ 9 h 32"/>
                  <a:gd name="T2" fmla="*/ 92 w 100"/>
                  <a:gd name="T3" fmla="*/ 31 h 32"/>
                  <a:gd name="T4" fmla="*/ 94 w 100"/>
                  <a:gd name="T5" fmla="*/ 22 h 32"/>
                  <a:gd name="T6" fmla="*/ 7 w 100"/>
                  <a:gd name="T7" fmla="*/ 1 h 32"/>
                  <a:gd name="T8" fmla="*/ 5 w 100"/>
                  <a:gd name="T9" fmla="*/ 9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0" h="32">
                    <a:moveTo>
                      <a:pt x="5" y="9"/>
                    </a:moveTo>
                    <a:cubicBezTo>
                      <a:pt x="34" y="18"/>
                      <a:pt x="62" y="26"/>
                      <a:pt x="92" y="31"/>
                    </a:cubicBezTo>
                    <a:cubicBezTo>
                      <a:pt x="98" y="32"/>
                      <a:pt x="100" y="24"/>
                      <a:pt x="94" y="22"/>
                    </a:cubicBezTo>
                    <a:cubicBezTo>
                      <a:pt x="66" y="13"/>
                      <a:pt x="37" y="6"/>
                      <a:pt x="7" y="1"/>
                    </a:cubicBezTo>
                    <a:cubicBezTo>
                      <a:pt x="2" y="0"/>
                      <a:pt x="0" y="7"/>
                      <a:pt x="5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07" tIns="45703" rIns="91407" bIns="45703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方正静蕾简体" panose="02000000000000000000" pitchFamily="2" charset="-122"/>
                  <a:ea typeface="方正静蕾简体" panose="02000000000000000000" pitchFamily="2" charset="-122"/>
                  <a:cs typeface="+mn-cs"/>
                </a:endParaRPr>
              </a:p>
            </p:txBody>
          </p:sp>
          <p:sp>
            <p:nvSpPr>
              <p:cNvPr id="51" name="Freeform 39">
                <a:extLst>
                  <a:ext uri="{FF2B5EF4-FFF2-40B4-BE49-F238E27FC236}">
                    <a16:creationId xmlns:a16="http://schemas.microsoft.com/office/drawing/2014/main" id="{62ECFFF0-F9F2-43EC-8DBF-F860EA513935}"/>
                  </a:ext>
                </a:extLst>
              </p:cNvPr>
              <p:cNvSpPr/>
              <p:nvPr/>
            </p:nvSpPr>
            <p:spPr bwMode="auto">
              <a:xfrm>
                <a:off x="5327651" y="5132388"/>
                <a:ext cx="85725" cy="60325"/>
              </a:xfrm>
              <a:custGeom>
                <a:avLst/>
                <a:gdLst>
                  <a:gd name="T0" fmla="*/ 2 w 82"/>
                  <a:gd name="T1" fmla="*/ 8 h 58"/>
                  <a:gd name="T2" fmla="*/ 71 w 82"/>
                  <a:gd name="T3" fmla="*/ 57 h 58"/>
                  <a:gd name="T4" fmla="*/ 74 w 82"/>
                  <a:gd name="T5" fmla="*/ 44 h 58"/>
                  <a:gd name="T6" fmla="*/ 11 w 82"/>
                  <a:gd name="T7" fmla="*/ 3 h 58"/>
                  <a:gd name="T8" fmla="*/ 2 w 82"/>
                  <a:gd name="T9" fmla="*/ 8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2" h="58">
                    <a:moveTo>
                      <a:pt x="2" y="8"/>
                    </a:moveTo>
                    <a:cubicBezTo>
                      <a:pt x="14" y="38"/>
                      <a:pt x="41" y="52"/>
                      <a:pt x="71" y="57"/>
                    </a:cubicBezTo>
                    <a:cubicBezTo>
                      <a:pt x="79" y="58"/>
                      <a:pt x="82" y="47"/>
                      <a:pt x="74" y="44"/>
                    </a:cubicBezTo>
                    <a:cubicBezTo>
                      <a:pt x="51" y="35"/>
                      <a:pt x="30" y="19"/>
                      <a:pt x="11" y="3"/>
                    </a:cubicBezTo>
                    <a:cubicBezTo>
                      <a:pt x="8" y="0"/>
                      <a:pt x="0" y="3"/>
                      <a:pt x="2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07" tIns="45703" rIns="91407" bIns="45703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方正静蕾简体" panose="02000000000000000000" pitchFamily="2" charset="-122"/>
                  <a:ea typeface="方正静蕾简体" panose="02000000000000000000" pitchFamily="2" charset="-122"/>
                  <a:cs typeface="+mn-cs"/>
                </a:endParaRPr>
              </a:p>
            </p:txBody>
          </p:sp>
          <p:sp>
            <p:nvSpPr>
              <p:cNvPr id="52" name="Freeform 40">
                <a:extLst>
                  <a:ext uri="{FF2B5EF4-FFF2-40B4-BE49-F238E27FC236}">
                    <a16:creationId xmlns:a16="http://schemas.microsoft.com/office/drawing/2014/main" id="{AF0A5322-543C-47FC-91E8-40255E2C1F26}"/>
                  </a:ext>
                </a:extLst>
              </p:cNvPr>
              <p:cNvSpPr/>
              <p:nvPr/>
            </p:nvSpPr>
            <p:spPr bwMode="auto">
              <a:xfrm>
                <a:off x="5167313" y="4940301"/>
                <a:ext cx="87313" cy="103188"/>
              </a:xfrm>
              <a:custGeom>
                <a:avLst/>
                <a:gdLst>
                  <a:gd name="T0" fmla="*/ 4 w 83"/>
                  <a:gd name="T1" fmla="*/ 13 h 98"/>
                  <a:gd name="T2" fmla="*/ 72 w 83"/>
                  <a:gd name="T3" fmla="*/ 94 h 98"/>
                  <a:gd name="T4" fmla="*/ 80 w 83"/>
                  <a:gd name="T5" fmla="*/ 87 h 98"/>
                  <a:gd name="T6" fmla="*/ 13 w 83"/>
                  <a:gd name="T7" fmla="*/ 4 h 98"/>
                  <a:gd name="T8" fmla="*/ 4 w 83"/>
                  <a:gd name="T9" fmla="*/ 13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3" h="98">
                    <a:moveTo>
                      <a:pt x="4" y="13"/>
                    </a:moveTo>
                    <a:cubicBezTo>
                      <a:pt x="23" y="41"/>
                      <a:pt x="44" y="74"/>
                      <a:pt x="72" y="94"/>
                    </a:cubicBezTo>
                    <a:cubicBezTo>
                      <a:pt x="76" y="98"/>
                      <a:pt x="83" y="91"/>
                      <a:pt x="80" y="87"/>
                    </a:cubicBezTo>
                    <a:cubicBezTo>
                      <a:pt x="61" y="58"/>
                      <a:pt x="41" y="25"/>
                      <a:pt x="13" y="4"/>
                    </a:cubicBezTo>
                    <a:cubicBezTo>
                      <a:pt x="8" y="0"/>
                      <a:pt x="0" y="8"/>
                      <a:pt x="4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07" tIns="45703" rIns="91407" bIns="45703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方正静蕾简体" panose="02000000000000000000" pitchFamily="2" charset="-122"/>
                  <a:ea typeface="方正静蕾简体" panose="02000000000000000000" pitchFamily="2" charset="-122"/>
                  <a:cs typeface="+mn-cs"/>
                </a:endParaRPr>
              </a:p>
            </p:txBody>
          </p:sp>
          <p:sp>
            <p:nvSpPr>
              <p:cNvPr id="53" name="Freeform 41">
                <a:extLst>
                  <a:ext uri="{FF2B5EF4-FFF2-40B4-BE49-F238E27FC236}">
                    <a16:creationId xmlns:a16="http://schemas.microsoft.com/office/drawing/2014/main" id="{9385A3B2-1E35-4423-98DB-651A7A7DE6FC}"/>
                  </a:ext>
                </a:extLst>
              </p:cNvPr>
              <p:cNvSpPr/>
              <p:nvPr/>
            </p:nvSpPr>
            <p:spPr bwMode="auto">
              <a:xfrm>
                <a:off x="5113338" y="4803776"/>
                <a:ext cx="50800" cy="74613"/>
              </a:xfrm>
              <a:custGeom>
                <a:avLst/>
                <a:gdLst>
                  <a:gd name="T0" fmla="*/ 2 w 49"/>
                  <a:gd name="T1" fmla="*/ 6 h 71"/>
                  <a:gd name="T2" fmla="*/ 15 w 49"/>
                  <a:gd name="T3" fmla="*/ 35 h 71"/>
                  <a:gd name="T4" fmla="*/ 35 w 49"/>
                  <a:gd name="T5" fmla="*/ 65 h 71"/>
                  <a:gd name="T6" fmla="*/ 45 w 49"/>
                  <a:gd name="T7" fmla="*/ 59 h 71"/>
                  <a:gd name="T8" fmla="*/ 26 w 49"/>
                  <a:gd name="T9" fmla="*/ 28 h 71"/>
                  <a:gd name="T10" fmla="*/ 5 w 49"/>
                  <a:gd name="T11" fmla="*/ 3 h 71"/>
                  <a:gd name="T12" fmla="*/ 2 w 49"/>
                  <a:gd name="T13" fmla="*/ 6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9" h="71">
                    <a:moveTo>
                      <a:pt x="2" y="6"/>
                    </a:moveTo>
                    <a:cubicBezTo>
                      <a:pt x="6" y="15"/>
                      <a:pt x="10" y="25"/>
                      <a:pt x="15" y="35"/>
                    </a:cubicBezTo>
                    <a:cubicBezTo>
                      <a:pt x="21" y="46"/>
                      <a:pt x="27" y="55"/>
                      <a:pt x="35" y="65"/>
                    </a:cubicBezTo>
                    <a:cubicBezTo>
                      <a:pt x="39" y="71"/>
                      <a:pt x="49" y="66"/>
                      <a:pt x="45" y="59"/>
                    </a:cubicBezTo>
                    <a:cubicBezTo>
                      <a:pt x="39" y="49"/>
                      <a:pt x="33" y="38"/>
                      <a:pt x="26" y="28"/>
                    </a:cubicBezTo>
                    <a:cubicBezTo>
                      <a:pt x="20" y="19"/>
                      <a:pt x="13" y="11"/>
                      <a:pt x="5" y="3"/>
                    </a:cubicBezTo>
                    <a:cubicBezTo>
                      <a:pt x="4" y="0"/>
                      <a:pt x="0" y="3"/>
                      <a:pt x="2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07" tIns="45703" rIns="91407" bIns="45703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方正静蕾简体" panose="02000000000000000000" pitchFamily="2" charset="-122"/>
                  <a:ea typeface="方正静蕾简体" panose="02000000000000000000" pitchFamily="2" charset="-122"/>
                  <a:cs typeface="+mn-cs"/>
                </a:endParaRPr>
              </a:p>
            </p:txBody>
          </p:sp>
          <p:sp>
            <p:nvSpPr>
              <p:cNvPr id="54" name="Freeform 42">
                <a:extLst>
                  <a:ext uri="{FF2B5EF4-FFF2-40B4-BE49-F238E27FC236}">
                    <a16:creationId xmlns:a16="http://schemas.microsoft.com/office/drawing/2014/main" id="{2AEF9CFD-B661-46A4-A15B-07F03963C59A}"/>
                  </a:ext>
                </a:extLst>
              </p:cNvPr>
              <p:cNvSpPr/>
              <p:nvPr/>
            </p:nvSpPr>
            <p:spPr bwMode="auto">
              <a:xfrm>
                <a:off x="5035551" y="4613276"/>
                <a:ext cx="60325" cy="101600"/>
              </a:xfrm>
              <a:custGeom>
                <a:avLst/>
                <a:gdLst>
                  <a:gd name="T0" fmla="*/ 2 w 58"/>
                  <a:gd name="T1" fmla="*/ 8 h 97"/>
                  <a:gd name="T2" fmla="*/ 45 w 58"/>
                  <a:gd name="T3" fmla="*/ 91 h 97"/>
                  <a:gd name="T4" fmla="*/ 56 w 58"/>
                  <a:gd name="T5" fmla="*/ 84 h 97"/>
                  <a:gd name="T6" fmla="*/ 11 w 58"/>
                  <a:gd name="T7" fmla="*/ 4 h 97"/>
                  <a:gd name="T8" fmla="*/ 2 w 58"/>
                  <a:gd name="T9" fmla="*/ 8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" h="97">
                    <a:moveTo>
                      <a:pt x="2" y="8"/>
                    </a:moveTo>
                    <a:cubicBezTo>
                      <a:pt x="10" y="37"/>
                      <a:pt x="25" y="67"/>
                      <a:pt x="45" y="91"/>
                    </a:cubicBezTo>
                    <a:cubicBezTo>
                      <a:pt x="50" y="97"/>
                      <a:pt x="58" y="91"/>
                      <a:pt x="56" y="84"/>
                    </a:cubicBezTo>
                    <a:cubicBezTo>
                      <a:pt x="49" y="54"/>
                      <a:pt x="29" y="28"/>
                      <a:pt x="11" y="4"/>
                    </a:cubicBezTo>
                    <a:cubicBezTo>
                      <a:pt x="7" y="0"/>
                      <a:pt x="0" y="2"/>
                      <a:pt x="2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07" tIns="45703" rIns="91407" bIns="45703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方正静蕾简体" panose="02000000000000000000" pitchFamily="2" charset="-122"/>
                  <a:ea typeface="方正静蕾简体" panose="02000000000000000000" pitchFamily="2" charset="-122"/>
                  <a:cs typeface="+mn-cs"/>
                </a:endParaRPr>
              </a:p>
            </p:txBody>
          </p:sp>
          <p:sp>
            <p:nvSpPr>
              <p:cNvPr id="55" name="Freeform 43">
                <a:extLst>
                  <a:ext uri="{FF2B5EF4-FFF2-40B4-BE49-F238E27FC236}">
                    <a16:creationId xmlns:a16="http://schemas.microsoft.com/office/drawing/2014/main" id="{86C85FF0-7173-4CBE-88E7-41A6ADF92CC2}"/>
                  </a:ext>
                </a:extLst>
              </p:cNvPr>
              <p:cNvSpPr/>
              <p:nvPr/>
            </p:nvSpPr>
            <p:spPr bwMode="auto">
              <a:xfrm>
                <a:off x="4221163" y="4760913"/>
                <a:ext cx="82550" cy="20638"/>
              </a:xfrm>
              <a:custGeom>
                <a:avLst/>
                <a:gdLst>
                  <a:gd name="T0" fmla="*/ 2 w 79"/>
                  <a:gd name="T1" fmla="*/ 4 h 19"/>
                  <a:gd name="T2" fmla="*/ 74 w 79"/>
                  <a:gd name="T3" fmla="*/ 19 h 19"/>
                  <a:gd name="T4" fmla="*/ 76 w 79"/>
                  <a:gd name="T5" fmla="*/ 14 h 19"/>
                  <a:gd name="T6" fmla="*/ 3 w 79"/>
                  <a:gd name="T7" fmla="*/ 0 h 19"/>
                  <a:gd name="T8" fmla="*/ 2 w 79"/>
                  <a:gd name="T9" fmla="*/ 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9" h="19">
                    <a:moveTo>
                      <a:pt x="2" y="4"/>
                    </a:moveTo>
                    <a:cubicBezTo>
                      <a:pt x="26" y="11"/>
                      <a:pt x="50" y="14"/>
                      <a:pt x="74" y="19"/>
                    </a:cubicBezTo>
                    <a:cubicBezTo>
                      <a:pt x="77" y="19"/>
                      <a:pt x="79" y="15"/>
                      <a:pt x="76" y="14"/>
                    </a:cubicBezTo>
                    <a:cubicBezTo>
                      <a:pt x="52" y="8"/>
                      <a:pt x="27" y="7"/>
                      <a:pt x="3" y="0"/>
                    </a:cubicBezTo>
                    <a:cubicBezTo>
                      <a:pt x="1" y="0"/>
                      <a:pt x="0" y="3"/>
                      <a:pt x="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07" tIns="45703" rIns="91407" bIns="45703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方正静蕾简体" panose="02000000000000000000" pitchFamily="2" charset="-122"/>
                  <a:ea typeface="方正静蕾简体" panose="02000000000000000000" pitchFamily="2" charset="-122"/>
                  <a:cs typeface="+mn-cs"/>
                </a:endParaRPr>
              </a:p>
            </p:txBody>
          </p:sp>
          <p:sp>
            <p:nvSpPr>
              <p:cNvPr id="56" name="Freeform 44">
                <a:extLst>
                  <a:ext uri="{FF2B5EF4-FFF2-40B4-BE49-F238E27FC236}">
                    <a16:creationId xmlns:a16="http://schemas.microsoft.com/office/drawing/2014/main" id="{FA45B30B-C4A8-4316-90BF-7AD107E1889F}"/>
                  </a:ext>
                </a:extLst>
              </p:cNvPr>
              <p:cNvSpPr/>
              <p:nvPr/>
            </p:nvSpPr>
            <p:spPr bwMode="auto">
              <a:xfrm>
                <a:off x="4384676" y="4772026"/>
                <a:ext cx="106363" cy="17463"/>
              </a:xfrm>
              <a:custGeom>
                <a:avLst/>
                <a:gdLst>
                  <a:gd name="T0" fmla="*/ 5 w 102"/>
                  <a:gd name="T1" fmla="*/ 16 h 17"/>
                  <a:gd name="T2" fmla="*/ 98 w 102"/>
                  <a:gd name="T3" fmla="*/ 10 h 17"/>
                  <a:gd name="T4" fmla="*/ 98 w 102"/>
                  <a:gd name="T5" fmla="*/ 3 h 17"/>
                  <a:gd name="T6" fmla="*/ 3 w 102"/>
                  <a:gd name="T7" fmla="*/ 11 h 17"/>
                  <a:gd name="T8" fmla="*/ 5 w 102"/>
                  <a:gd name="T9" fmla="*/ 1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2" h="17">
                    <a:moveTo>
                      <a:pt x="5" y="16"/>
                    </a:moveTo>
                    <a:cubicBezTo>
                      <a:pt x="35" y="11"/>
                      <a:pt x="67" y="13"/>
                      <a:pt x="98" y="10"/>
                    </a:cubicBezTo>
                    <a:cubicBezTo>
                      <a:pt x="102" y="10"/>
                      <a:pt x="102" y="3"/>
                      <a:pt x="98" y="3"/>
                    </a:cubicBezTo>
                    <a:cubicBezTo>
                      <a:pt x="66" y="0"/>
                      <a:pt x="34" y="2"/>
                      <a:pt x="3" y="11"/>
                    </a:cubicBezTo>
                    <a:cubicBezTo>
                      <a:pt x="0" y="12"/>
                      <a:pt x="1" y="17"/>
                      <a:pt x="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07" tIns="45703" rIns="91407" bIns="45703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方正静蕾简体" panose="02000000000000000000" pitchFamily="2" charset="-122"/>
                  <a:ea typeface="方正静蕾简体" panose="02000000000000000000" pitchFamily="2" charset="-122"/>
                  <a:cs typeface="+mn-cs"/>
                </a:endParaRPr>
              </a:p>
            </p:txBody>
          </p:sp>
          <p:sp>
            <p:nvSpPr>
              <p:cNvPr id="57" name="Freeform 45">
                <a:extLst>
                  <a:ext uri="{FF2B5EF4-FFF2-40B4-BE49-F238E27FC236}">
                    <a16:creationId xmlns:a16="http://schemas.microsoft.com/office/drawing/2014/main" id="{B8DC8B4D-4367-4F76-AEFD-64AF3B898ED0}"/>
                  </a:ext>
                </a:extLst>
              </p:cNvPr>
              <p:cNvSpPr/>
              <p:nvPr/>
            </p:nvSpPr>
            <p:spPr bwMode="auto">
              <a:xfrm>
                <a:off x="4584701" y="4762501"/>
                <a:ext cx="90488" cy="34925"/>
              </a:xfrm>
              <a:custGeom>
                <a:avLst/>
                <a:gdLst>
                  <a:gd name="T0" fmla="*/ 4 w 87"/>
                  <a:gd name="T1" fmla="*/ 20 h 33"/>
                  <a:gd name="T2" fmla="*/ 83 w 87"/>
                  <a:gd name="T3" fmla="*/ 12 h 33"/>
                  <a:gd name="T4" fmla="*/ 77 w 87"/>
                  <a:gd name="T5" fmla="*/ 2 h 33"/>
                  <a:gd name="T6" fmla="*/ 6 w 87"/>
                  <a:gd name="T7" fmla="*/ 10 h 33"/>
                  <a:gd name="T8" fmla="*/ 4 w 87"/>
                  <a:gd name="T9" fmla="*/ 2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7" h="33">
                    <a:moveTo>
                      <a:pt x="4" y="20"/>
                    </a:moveTo>
                    <a:cubicBezTo>
                      <a:pt x="29" y="33"/>
                      <a:pt x="61" y="33"/>
                      <a:pt x="83" y="12"/>
                    </a:cubicBezTo>
                    <a:cubicBezTo>
                      <a:pt x="87" y="9"/>
                      <a:pt x="83" y="0"/>
                      <a:pt x="77" y="2"/>
                    </a:cubicBezTo>
                    <a:cubicBezTo>
                      <a:pt x="55" y="11"/>
                      <a:pt x="30" y="13"/>
                      <a:pt x="6" y="10"/>
                    </a:cubicBezTo>
                    <a:cubicBezTo>
                      <a:pt x="1" y="10"/>
                      <a:pt x="0" y="17"/>
                      <a:pt x="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07" tIns="45703" rIns="91407" bIns="45703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方正静蕾简体" panose="02000000000000000000" pitchFamily="2" charset="-122"/>
                  <a:ea typeface="方正静蕾简体" panose="02000000000000000000" pitchFamily="2" charset="-122"/>
                  <a:cs typeface="+mn-cs"/>
                </a:endParaRPr>
              </a:p>
            </p:txBody>
          </p:sp>
          <p:sp>
            <p:nvSpPr>
              <p:cNvPr id="58" name="Freeform 46">
                <a:extLst>
                  <a:ext uri="{FF2B5EF4-FFF2-40B4-BE49-F238E27FC236}">
                    <a16:creationId xmlns:a16="http://schemas.microsoft.com/office/drawing/2014/main" id="{7A5A3754-0245-4D85-AB19-3225E18D0C46}"/>
                  </a:ext>
                </a:extLst>
              </p:cNvPr>
              <p:cNvSpPr/>
              <p:nvPr/>
            </p:nvSpPr>
            <p:spPr bwMode="auto">
              <a:xfrm>
                <a:off x="4751388" y="4727576"/>
                <a:ext cx="88900" cy="25400"/>
              </a:xfrm>
              <a:custGeom>
                <a:avLst/>
                <a:gdLst>
                  <a:gd name="T0" fmla="*/ 5 w 86"/>
                  <a:gd name="T1" fmla="*/ 24 h 25"/>
                  <a:gd name="T2" fmla="*/ 79 w 86"/>
                  <a:gd name="T3" fmla="*/ 11 h 25"/>
                  <a:gd name="T4" fmla="*/ 76 w 86"/>
                  <a:gd name="T5" fmla="*/ 1 h 25"/>
                  <a:gd name="T6" fmla="*/ 41 w 86"/>
                  <a:gd name="T7" fmla="*/ 8 h 25"/>
                  <a:gd name="T8" fmla="*/ 5 w 86"/>
                  <a:gd name="T9" fmla="*/ 17 h 25"/>
                  <a:gd name="T10" fmla="*/ 5 w 86"/>
                  <a:gd name="T11" fmla="*/ 2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6" h="25">
                    <a:moveTo>
                      <a:pt x="5" y="24"/>
                    </a:moveTo>
                    <a:cubicBezTo>
                      <a:pt x="32" y="25"/>
                      <a:pt x="54" y="20"/>
                      <a:pt x="79" y="11"/>
                    </a:cubicBezTo>
                    <a:cubicBezTo>
                      <a:pt x="86" y="9"/>
                      <a:pt x="83" y="0"/>
                      <a:pt x="76" y="1"/>
                    </a:cubicBezTo>
                    <a:cubicBezTo>
                      <a:pt x="64" y="3"/>
                      <a:pt x="53" y="5"/>
                      <a:pt x="41" y="8"/>
                    </a:cubicBezTo>
                    <a:cubicBezTo>
                      <a:pt x="30" y="11"/>
                      <a:pt x="17" y="16"/>
                      <a:pt x="5" y="17"/>
                    </a:cubicBezTo>
                    <a:cubicBezTo>
                      <a:pt x="0" y="17"/>
                      <a:pt x="0" y="24"/>
                      <a:pt x="5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07" tIns="45703" rIns="91407" bIns="45703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方正静蕾简体" panose="02000000000000000000" pitchFamily="2" charset="-122"/>
                  <a:ea typeface="方正静蕾简体" panose="02000000000000000000" pitchFamily="2" charset="-122"/>
                  <a:cs typeface="+mn-cs"/>
                </a:endParaRPr>
              </a:p>
            </p:txBody>
          </p:sp>
          <p:sp>
            <p:nvSpPr>
              <p:cNvPr id="59" name="Freeform 47">
                <a:extLst>
                  <a:ext uri="{FF2B5EF4-FFF2-40B4-BE49-F238E27FC236}">
                    <a16:creationId xmlns:a16="http://schemas.microsoft.com/office/drawing/2014/main" id="{8D09F59A-D93A-4C65-A064-F3E844398328}"/>
                  </a:ext>
                </a:extLst>
              </p:cNvPr>
              <p:cNvSpPr/>
              <p:nvPr/>
            </p:nvSpPr>
            <p:spPr bwMode="auto">
              <a:xfrm>
                <a:off x="4892676" y="4657726"/>
                <a:ext cx="92075" cy="52388"/>
              </a:xfrm>
              <a:custGeom>
                <a:avLst/>
                <a:gdLst>
                  <a:gd name="T0" fmla="*/ 9 w 89"/>
                  <a:gd name="T1" fmla="*/ 48 h 50"/>
                  <a:gd name="T2" fmla="*/ 43 w 89"/>
                  <a:gd name="T3" fmla="*/ 32 h 50"/>
                  <a:gd name="T4" fmla="*/ 81 w 89"/>
                  <a:gd name="T5" fmla="*/ 15 h 50"/>
                  <a:gd name="T6" fmla="*/ 77 w 89"/>
                  <a:gd name="T7" fmla="*/ 1 h 50"/>
                  <a:gd name="T8" fmla="*/ 38 w 89"/>
                  <a:gd name="T9" fmla="*/ 14 h 50"/>
                  <a:gd name="T10" fmla="*/ 4 w 89"/>
                  <a:gd name="T11" fmla="*/ 41 h 50"/>
                  <a:gd name="T12" fmla="*/ 9 w 89"/>
                  <a:gd name="T13" fmla="*/ 48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9" h="50">
                    <a:moveTo>
                      <a:pt x="9" y="48"/>
                    </a:moveTo>
                    <a:cubicBezTo>
                      <a:pt x="20" y="42"/>
                      <a:pt x="32" y="37"/>
                      <a:pt x="43" y="32"/>
                    </a:cubicBezTo>
                    <a:cubicBezTo>
                      <a:pt x="55" y="26"/>
                      <a:pt x="68" y="20"/>
                      <a:pt x="81" y="15"/>
                    </a:cubicBezTo>
                    <a:cubicBezTo>
                      <a:pt x="89" y="11"/>
                      <a:pt x="86" y="0"/>
                      <a:pt x="77" y="1"/>
                    </a:cubicBezTo>
                    <a:cubicBezTo>
                      <a:pt x="62" y="4"/>
                      <a:pt x="51" y="7"/>
                      <a:pt x="38" y="14"/>
                    </a:cubicBezTo>
                    <a:cubicBezTo>
                      <a:pt x="25" y="22"/>
                      <a:pt x="15" y="32"/>
                      <a:pt x="4" y="41"/>
                    </a:cubicBezTo>
                    <a:cubicBezTo>
                      <a:pt x="0" y="44"/>
                      <a:pt x="5" y="50"/>
                      <a:pt x="9" y="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07" tIns="45703" rIns="91407" bIns="45703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方正静蕾简体" panose="02000000000000000000" pitchFamily="2" charset="-122"/>
                  <a:ea typeface="方正静蕾简体" panose="02000000000000000000" pitchFamily="2" charset="-122"/>
                  <a:cs typeface="+mn-cs"/>
                </a:endParaRPr>
              </a:p>
            </p:txBody>
          </p:sp>
          <p:sp>
            <p:nvSpPr>
              <p:cNvPr id="60" name="Freeform 48">
                <a:extLst>
                  <a:ext uri="{FF2B5EF4-FFF2-40B4-BE49-F238E27FC236}">
                    <a16:creationId xmlns:a16="http://schemas.microsoft.com/office/drawing/2014/main" id="{4269B545-1A75-4E7E-9A65-9DF1A12F94B8}"/>
                  </a:ext>
                </a:extLst>
              </p:cNvPr>
              <p:cNvSpPr/>
              <p:nvPr/>
            </p:nvSpPr>
            <p:spPr bwMode="auto">
              <a:xfrm>
                <a:off x="4024313" y="4714876"/>
                <a:ext cx="93663" cy="31750"/>
              </a:xfrm>
              <a:custGeom>
                <a:avLst/>
                <a:gdLst>
                  <a:gd name="T0" fmla="*/ 3 w 91"/>
                  <a:gd name="T1" fmla="*/ 6 h 31"/>
                  <a:gd name="T2" fmla="*/ 83 w 91"/>
                  <a:gd name="T3" fmla="*/ 30 h 31"/>
                  <a:gd name="T4" fmla="*/ 85 w 91"/>
                  <a:gd name="T5" fmla="*/ 21 h 31"/>
                  <a:gd name="T6" fmla="*/ 5 w 91"/>
                  <a:gd name="T7" fmla="*/ 1 h 31"/>
                  <a:gd name="T8" fmla="*/ 3 w 91"/>
                  <a:gd name="T9" fmla="*/ 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1" h="31">
                    <a:moveTo>
                      <a:pt x="3" y="6"/>
                    </a:moveTo>
                    <a:cubicBezTo>
                      <a:pt x="29" y="18"/>
                      <a:pt x="55" y="25"/>
                      <a:pt x="83" y="30"/>
                    </a:cubicBezTo>
                    <a:cubicBezTo>
                      <a:pt x="89" y="31"/>
                      <a:pt x="91" y="23"/>
                      <a:pt x="85" y="21"/>
                    </a:cubicBezTo>
                    <a:cubicBezTo>
                      <a:pt x="59" y="12"/>
                      <a:pt x="33" y="6"/>
                      <a:pt x="5" y="1"/>
                    </a:cubicBezTo>
                    <a:cubicBezTo>
                      <a:pt x="2" y="0"/>
                      <a:pt x="0" y="5"/>
                      <a:pt x="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07" tIns="45703" rIns="91407" bIns="45703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方正静蕾简体" panose="02000000000000000000" pitchFamily="2" charset="-122"/>
                  <a:ea typeface="方正静蕾简体" panose="02000000000000000000" pitchFamily="2" charset="-122"/>
                  <a:cs typeface="+mn-cs"/>
                </a:endParaRPr>
              </a:p>
            </p:txBody>
          </p:sp>
          <p:sp>
            <p:nvSpPr>
              <p:cNvPr id="61" name="Freeform 49">
                <a:extLst>
                  <a:ext uri="{FF2B5EF4-FFF2-40B4-BE49-F238E27FC236}">
                    <a16:creationId xmlns:a16="http://schemas.microsoft.com/office/drawing/2014/main" id="{D7B5E889-EA92-426C-A2CA-89BFCBC5F9FB}"/>
                  </a:ext>
                </a:extLst>
              </p:cNvPr>
              <p:cNvSpPr/>
              <p:nvPr/>
            </p:nvSpPr>
            <p:spPr bwMode="auto">
              <a:xfrm>
                <a:off x="3851276" y="4625976"/>
                <a:ext cx="98425" cy="63500"/>
              </a:xfrm>
              <a:custGeom>
                <a:avLst/>
                <a:gdLst>
                  <a:gd name="T0" fmla="*/ 2 w 94"/>
                  <a:gd name="T1" fmla="*/ 4 h 61"/>
                  <a:gd name="T2" fmla="*/ 82 w 94"/>
                  <a:gd name="T3" fmla="*/ 60 h 61"/>
                  <a:gd name="T4" fmla="*/ 88 w 94"/>
                  <a:gd name="T5" fmla="*/ 49 h 61"/>
                  <a:gd name="T6" fmla="*/ 5 w 94"/>
                  <a:gd name="T7" fmla="*/ 1 h 61"/>
                  <a:gd name="T8" fmla="*/ 2 w 94"/>
                  <a:gd name="T9" fmla="*/ 4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4" h="61">
                    <a:moveTo>
                      <a:pt x="2" y="4"/>
                    </a:moveTo>
                    <a:cubicBezTo>
                      <a:pt x="26" y="27"/>
                      <a:pt x="50" y="51"/>
                      <a:pt x="82" y="60"/>
                    </a:cubicBezTo>
                    <a:cubicBezTo>
                      <a:pt x="88" y="61"/>
                      <a:pt x="94" y="53"/>
                      <a:pt x="88" y="49"/>
                    </a:cubicBezTo>
                    <a:cubicBezTo>
                      <a:pt x="64" y="28"/>
                      <a:pt x="35" y="13"/>
                      <a:pt x="5" y="1"/>
                    </a:cubicBezTo>
                    <a:cubicBezTo>
                      <a:pt x="3" y="0"/>
                      <a:pt x="0" y="2"/>
                      <a:pt x="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07" tIns="45703" rIns="91407" bIns="45703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方正静蕾简体" panose="02000000000000000000" pitchFamily="2" charset="-122"/>
                  <a:ea typeface="方正静蕾简体" panose="02000000000000000000" pitchFamily="2" charset="-122"/>
                  <a:cs typeface="+mn-cs"/>
                </a:endParaRPr>
              </a:p>
            </p:txBody>
          </p:sp>
          <p:sp>
            <p:nvSpPr>
              <p:cNvPr id="62" name="Freeform 50">
                <a:extLst>
                  <a:ext uri="{FF2B5EF4-FFF2-40B4-BE49-F238E27FC236}">
                    <a16:creationId xmlns:a16="http://schemas.microsoft.com/office/drawing/2014/main" id="{58733A19-0FA0-4473-B39F-8CF1A8B8E42C}"/>
                  </a:ext>
                </a:extLst>
              </p:cNvPr>
              <p:cNvSpPr/>
              <p:nvPr/>
            </p:nvSpPr>
            <p:spPr bwMode="auto">
              <a:xfrm>
                <a:off x="3706813" y="4486276"/>
                <a:ext cx="82550" cy="73025"/>
              </a:xfrm>
              <a:custGeom>
                <a:avLst/>
                <a:gdLst>
                  <a:gd name="T0" fmla="*/ 2 w 79"/>
                  <a:gd name="T1" fmla="*/ 9 h 71"/>
                  <a:gd name="T2" fmla="*/ 68 w 79"/>
                  <a:gd name="T3" fmla="*/ 69 h 71"/>
                  <a:gd name="T4" fmla="*/ 75 w 79"/>
                  <a:gd name="T5" fmla="*/ 61 h 71"/>
                  <a:gd name="T6" fmla="*/ 9 w 79"/>
                  <a:gd name="T7" fmla="*/ 4 h 71"/>
                  <a:gd name="T8" fmla="*/ 2 w 79"/>
                  <a:gd name="T9" fmla="*/ 9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9" h="71">
                    <a:moveTo>
                      <a:pt x="2" y="9"/>
                    </a:moveTo>
                    <a:cubicBezTo>
                      <a:pt x="15" y="34"/>
                      <a:pt x="42" y="57"/>
                      <a:pt x="68" y="69"/>
                    </a:cubicBezTo>
                    <a:cubicBezTo>
                      <a:pt x="73" y="71"/>
                      <a:pt x="79" y="65"/>
                      <a:pt x="75" y="61"/>
                    </a:cubicBezTo>
                    <a:cubicBezTo>
                      <a:pt x="53" y="40"/>
                      <a:pt x="28" y="25"/>
                      <a:pt x="9" y="4"/>
                    </a:cubicBezTo>
                    <a:cubicBezTo>
                      <a:pt x="5" y="0"/>
                      <a:pt x="0" y="5"/>
                      <a:pt x="2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07" tIns="45703" rIns="91407" bIns="45703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方正静蕾简体" panose="02000000000000000000" pitchFamily="2" charset="-122"/>
                  <a:ea typeface="方正静蕾简体" panose="02000000000000000000" pitchFamily="2" charset="-122"/>
                  <a:cs typeface="+mn-cs"/>
                </a:endParaRPr>
              </a:p>
            </p:txBody>
          </p:sp>
          <p:sp>
            <p:nvSpPr>
              <p:cNvPr id="63" name="Freeform 51">
                <a:extLst>
                  <a:ext uri="{FF2B5EF4-FFF2-40B4-BE49-F238E27FC236}">
                    <a16:creationId xmlns:a16="http://schemas.microsoft.com/office/drawing/2014/main" id="{2C0824BB-90C2-498F-B559-AE75B1665EC9}"/>
                  </a:ext>
                </a:extLst>
              </p:cNvPr>
              <p:cNvSpPr/>
              <p:nvPr/>
            </p:nvSpPr>
            <p:spPr bwMode="auto">
              <a:xfrm>
                <a:off x="3595688" y="4313238"/>
                <a:ext cx="57150" cy="82550"/>
              </a:xfrm>
              <a:custGeom>
                <a:avLst/>
                <a:gdLst>
                  <a:gd name="T0" fmla="*/ 1 w 56"/>
                  <a:gd name="T1" fmla="*/ 6 h 79"/>
                  <a:gd name="T2" fmla="*/ 45 w 56"/>
                  <a:gd name="T3" fmla="*/ 75 h 79"/>
                  <a:gd name="T4" fmla="*/ 52 w 56"/>
                  <a:gd name="T5" fmla="*/ 68 h 79"/>
                  <a:gd name="T6" fmla="*/ 9 w 56"/>
                  <a:gd name="T7" fmla="*/ 4 h 79"/>
                  <a:gd name="T8" fmla="*/ 1 w 56"/>
                  <a:gd name="T9" fmla="*/ 6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79">
                    <a:moveTo>
                      <a:pt x="1" y="6"/>
                    </a:moveTo>
                    <a:cubicBezTo>
                      <a:pt x="5" y="35"/>
                      <a:pt x="24" y="56"/>
                      <a:pt x="45" y="75"/>
                    </a:cubicBezTo>
                    <a:cubicBezTo>
                      <a:pt x="50" y="79"/>
                      <a:pt x="56" y="73"/>
                      <a:pt x="52" y="68"/>
                    </a:cubicBezTo>
                    <a:cubicBezTo>
                      <a:pt x="35" y="48"/>
                      <a:pt x="22" y="26"/>
                      <a:pt x="9" y="4"/>
                    </a:cubicBezTo>
                    <a:cubicBezTo>
                      <a:pt x="7" y="0"/>
                      <a:pt x="0" y="2"/>
                      <a:pt x="1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07" tIns="45703" rIns="91407" bIns="45703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方正静蕾简体" panose="02000000000000000000" pitchFamily="2" charset="-122"/>
                  <a:ea typeface="方正静蕾简体" panose="02000000000000000000" pitchFamily="2" charset="-122"/>
                  <a:cs typeface="+mn-cs"/>
                </a:endParaRPr>
              </a:p>
            </p:txBody>
          </p:sp>
          <p:sp>
            <p:nvSpPr>
              <p:cNvPr id="64" name="Freeform 52">
                <a:extLst>
                  <a:ext uri="{FF2B5EF4-FFF2-40B4-BE49-F238E27FC236}">
                    <a16:creationId xmlns:a16="http://schemas.microsoft.com/office/drawing/2014/main" id="{627D4A9D-35E6-4B69-BE7E-BF1C85386B52}"/>
                  </a:ext>
                </a:extLst>
              </p:cNvPr>
              <p:cNvSpPr/>
              <p:nvPr/>
            </p:nvSpPr>
            <p:spPr bwMode="auto">
              <a:xfrm>
                <a:off x="3533776" y="4113213"/>
                <a:ext cx="42863" cy="101600"/>
              </a:xfrm>
              <a:custGeom>
                <a:avLst/>
                <a:gdLst>
                  <a:gd name="T0" fmla="*/ 2 w 42"/>
                  <a:gd name="T1" fmla="*/ 5 h 99"/>
                  <a:gd name="T2" fmla="*/ 31 w 42"/>
                  <a:gd name="T3" fmla="*/ 94 h 99"/>
                  <a:gd name="T4" fmla="*/ 39 w 42"/>
                  <a:gd name="T5" fmla="*/ 89 h 99"/>
                  <a:gd name="T6" fmla="*/ 10 w 42"/>
                  <a:gd name="T7" fmla="*/ 5 h 99"/>
                  <a:gd name="T8" fmla="*/ 2 w 42"/>
                  <a:gd name="T9" fmla="*/ 5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99">
                    <a:moveTo>
                      <a:pt x="2" y="5"/>
                    </a:moveTo>
                    <a:cubicBezTo>
                      <a:pt x="0" y="37"/>
                      <a:pt x="13" y="68"/>
                      <a:pt x="31" y="94"/>
                    </a:cubicBezTo>
                    <a:cubicBezTo>
                      <a:pt x="35" y="99"/>
                      <a:pt x="42" y="94"/>
                      <a:pt x="39" y="89"/>
                    </a:cubicBezTo>
                    <a:cubicBezTo>
                      <a:pt x="24" y="64"/>
                      <a:pt x="14" y="34"/>
                      <a:pt x="10" y="5"/>
                    </a:cubicBezTo>
                    <a:cubicBezTo>
                      <a:pt x="9" y="0"/>
                      <a:pt x="3" y="0"/>
                      <a:pt x="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07" tIns="45703" rIns="91407" bIns="45703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方正静蕾简体" panose="02000000000000000000" pitchFamily="2" charset="-122"/>
                  <a:ea typeface="方正静蕾简体" panose="02000000000000000000" pitchFamily="2" charset="-122"/>
                  <a:cs typeface="+mn-cs"/>
                </a:endParaRPr>
              </a:p>
            </p:txBody>
          </p:sp>
          <p:sp>
            <p:nvSpPr>
              <p:cNvPr id="65" name="Freeform 53">
                <a:extLst>
                  <a:ext uri="{FF2B5EF4-FFF2-40B4-BE49-F238E27FC236}">
                    <a16:creationId xmlns:a16="http://schemas.microsoft.com/office/drawing/2014/main" id="{9DF924BE-103C-495F-899B-937F192B316A}"/>
                  </a:ext>
                </a:extLst>
              </p:cNvPr>
              <p:cNvSpPr/>
              <p:nvPr/>
            </p:nvSpPr>
            <p:spPr bwMode="auto">
              <a:xfrm>
                <a:off x="3517901" y="3932238"/>
                <a:ext cx="20638" cy="79375"/>
              </a:xfrm>
              <a:custGeom>
                <a:avLst/>
                <a:gdLst>
                  <a:gd name="T0" fmla="*/ 4 w 19"/>
                  <a:gd name="T1" fmla="*/ 4 h 76"/>
                  <a:gd name="T2" fmla="*/ 10 w 19"/>
                  <a:gd name="T3" fmla="*/ 71 h 76"/>
                  <a:gd name="T4" fmla="*/ 18 w 19"/>
                  <a:gd name="T5" fmla="*/ 68 h 76"/>
                  <a:gd name="T6" fmla="*/ 10 w 19"/>
                  <a:gd name="T7" fmla="*/ 4 h 76"/>
                  <a:gd name="T8" fmla="*/ 4 w 19"/>
                  <a:gd name="T9" fmla="*/ 4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76">
                    <a:moveTo>
                      <a:pt x="4" y="4"/>
                    </a:moveTo>
                    <a:cubicBezTo>
                      <a:pt x="2" y="27"/>
                      <a:pt x="0" y="50"/>
                      <a:pt x="10" y="71"/>
                    </a:cubicBezTo>
                    <a:cubicBezTo>
                      <a:pt x="13" y="76"/>
                      <a:pt x="19" y="72"/>
                      <a:pt x="18" y="68"/>
                    </a:cubicBezTo>
                    <a:cubicBezTo>
                      <a:pt x="15" y="47"/>
                      <a:pt x="12" y="25"/>
                      <a:pt x="10" y="4"/>
                    </a:cubicBezTo>
                    <a:cubicBezTo>
                      <a:pt x="10" y="0"/>
                      <a:pt x="4" y="0"/>
                      <a:pt x="4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07" tIns="45703" rIns="91407" bIns="45703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方正静蕾简体" panose="02000000000000000000" pitchFamily="2" charset="-122"/>
                  <a:ea typeface="方正静蕾简体" panose="02000000000000000000" pitchFamily="2" charset="-122"/>
                  <a:cs typeface="+mn-cs"/>
                </a:endParaRPr>
              </a:p>
            </p:txBody>
          </p:sp>
          <p:sp>
            <p:nvSpPr>
              <p:cNvPr id="66" name="Freeform 54">
                <a:extLst>
                  <a:ext uri="{FF2B5EF4-FFF2-40B4-BE49-F238E27FC236}">
                    <a16:creationId xmlns:a16="http://schemas.microsoft.com/office/drawing/2014/main" id="{F6CEB51D-C9FB-4421-BAF4-4F5E1329B58E}"/>
                  </a:ext>
                </a:extLst>
              </p:cNvPr>
              <p:cNvSpPr/>
              <p:nvPr/>
            </p:nvSpPr>
            <p:spPr bwMode="auto">
              <a:xfrm>
                <a:off x="3522663" y="3695701"/>
                <a:ext cx="47625" cy="131763"/>
              </a:xfrm>
              <a:custGeom>
                <a:avLst/>
                <a:gdLst>
                  <a:gd name="T0" fmla="*/ 4 w 46"/>
                  <a:gd name="T1" fmla="*/ 125 h 127"/>
                  <a:gd name="T2" fmla="*/ 43 w 46"/>
                  <a:gd name="T3" fmla="*/ 12 h 127"/>
                  <a:gd name="T4" fmla="*/ 33 w 46"/>
                  <a:gd name="T5" fmla="*/ 6 h 127"/>
                  <a:gd name="T6" fmla="*/ 0 w 46"/>
                  <a:gd name="T7" fmla="*/ 124 h 127"/>
                  <a:gd name="T8" fmla="*/ 4 w 46"/>
                  <a:gd name="T9" fmla="*/ 125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" h="127">
                    <a:moveTo>
                      <a:pt x="4" y="125"/>
                    </a:moveTo>
                    <a:cubicBezTo>
                      <a:pt x="17" y="88"/>
                      <a:pt x="25" y="47"/>
                      <a:pt x="43" y="12"/>
                    </a:cubicBezTo>
                    <a:cubicBezTo>
                      <a:pt x="46" y="5"/>
                      <a:pt x="37" y="0"/>
                      <a:pt x="33" y="6"/>
                    </a:cubicBezTo>
                    <a:cubicBezTo>
                      <a:pt x="10" y="43"/>
                      <a:pt x="6" y="82"/>
                      <a:pt x="0" y="124"/>
                    </a:cubicBezTo>
                    <a:cubicBezTo>
                      <a:pt x="0" y="126"/>
                      <a:pt x="3" y="127"/>
                      <a:pt x="4" y="1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07" tIns="45703" rIns="91407" bIns="45703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方正静蕾简体" panose="02000000000000000000" pitchFamily="2" charset="-122"/>
                  <a:ea typeface="方正静蕾简体" panose="02000000000000000000" pitchFamily="2" charset="-122"/>
                  <a:cs typeface="+mn-cs"/>
                </a:endParaRPr>
              </a:p>
            </p:txBody>
          </p:sp>
          <p:sp>
            <p:nvSpPr>
              <p:cNvPr id="67" name="Freeform 55">
                <a:extLst>
                  <a:ext uri="{FF2B5EF4-FFF2-40B4-BE49-F238E27FC236}">
                    <a16:creationId xmlns:a16="http://schemas.microsoft.com/office/drawing/2014/main" id="{A549066E-D4A1-4536-92D1-8A2665256A6F}"/>
                  </a:ext>
                </a:extLst>
              </p:cNvPr>
              <p:cNvSpPr/>
              <p:nvPr/>
            </p:nvSpPr>
            <p:spPr bwMode="auto">
              <a:xfrm>
                <a:off x="3586163" y="3575051"/>
                <a:ext cx="50800" cy="66675"/>
              </a:xfrm>
              <a:custGeom>
                <a:avLst/>
                <a:gdLst>
                  <a:gd name="T0" fmla="*/ 9 w 48"/>
                  <a:gd name="T1" fmla="*/ 61 h 64"/>
                  <a:gd name="T2" fmla="*/ 21 w 48"/>
                  <a:gd name="T3" fmla="*/ 53 h 64"/>
                  <a:gd name="T4" fmla="*/ 31 w 48"/>
                  <a:gd name="T5" fmla="*/ 40 h 64"/>
                  <a:gd name="T6" fmla="*/ 47 w 48"/>
                  <a:gd name="T7" fmla="*/ 9 h 64"/>
                  <a:gd name="T8" fmla="*/ 39 w 48"/>
                  <a:gd name="T9" fmla="*/ 3 h 64"/>
                  <a:gd name="T10" fmla="*/ 18 w 48"/>
                  <a:gd name="T11" fmla="*/ 29 h 64"/>
                  <a:gd name="T12" fmla="*/ 11 w 48"/>
                  <a:gd name="T13" fmla="*/ 41 h 64"/>
                  <a:gd name="T14" fmla="*/ 3 w 48"/>
                  <a:gd name="T15" fmla="*/ 57 h 64"/>
                  <a:gd name="T16" fmla="*/ 9 w 48"/>
                  <a:gd name="T17" fmla="*/ 61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8" h="64">
                    <a:moveTo>
                      <a:pt x="9" y="61"/>
                    </a:moveTo>
                    <a:cubicBezTo>
                      <a:pt x="13" y="58"/>
                      <a:pt x="17" y="56"/>
                      <a:pt x="21" y="53"/>
                    </a:cubicBezTo>
                    <a:cubicBezTo>
                      <a:pt x="25" y="49"/>
                      <a:pt x="28" y="45"/>
                      <a:pt x="31" y="40"/>
                    </a:cubicBezTo>
                    <a:cubicBezTo>
                      <a:pt x="39" y="31"/>
                      <a:pt x="44" y="21"/>
                      <a:pt x="47" y="9"/>
                    </a:cubicBezTo>
                    <a:cubicBezTo>
                      <a:pt x="48" y="5"/>
                      <a:pt x="43" y="0"/>
                      <a:pt x="39" y="3"/>
                    </a:cubicBezTo>
                    <a:cubicBezTo>
                      <a:pt x="30" y="11"/>
                      <a:pt x="24" y="19"/>
                      <a:pt x="18" y="29"/>
                    </a:cubicBezTo>
                    <a:cubicBezTo>
                      <a:pt x="15" y="33"/>
                      <a:pt x="13" y="37"/>
                      <a:pt x="11" y="41"/>
                    </a:cubicBezTo>
                    <a:cubicBezTo>
                      <a:pt x="8" y="46"/>
                      <a:pt x="6" y="52"/>
                      <a:pt x="3" y="57"/>
                    </a:cubicBezTo>
                    <a:cubicBezTo>
                      <a:pt x="0" y="60"/>
                      <a:pt x="5" y="64"/>
                      <a:pt x="9" y="6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07" tIns="45703" rIns="91407" bIns="45703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方正静蕾简体" panose="02000000000000000000" pitchFamily="2" charset="-122"/>
                  <a:ea typeface="方正静蕾简体" panose="02000000000000000000" pitchFamily="2" charset="-122"/>
                  <a:cs typeface="+mn-cs"/>
                </a:endParaRPr>
              </a:p>
            </p:txBody>
          </p:sp>
          <p:sp>
            <p:nvSpPr>
              <p:cNvPr id="68" name="Freeform 56">
                <a:extLst>
                  <a:ext uri="{FF2B5EF4-FFF2-40B4-BE49-F238E27FC236}">
                    <a16:creationId xmlns:a16="http://schemas.microsoft.com/office/drawing/2014/main" id="{1F75ABAC-6736-4300-830D-9A6492923113}"/>
                  </a:ext>
                </a:extLst>
              </p:cNvPr>
              <p:cNvSpPr/>
              <p:nvPr/>
            </p:nvSpPr>
            <p:spPr bwMode="auto">
              <a:xfrm>
                <a:off x="3698876" y="3435351"/>
                <a:ext cx="66675" cy="74613"/>
              </a:xfrm>
              <a:custGeom>
                <a:avLst/>
                <a:gdLst>
                  <a:gd name="T0" fmla="*/ 11 w 64"/>
                  <a:gd name="T1" fmla="*/ 66 h 71"/>
                  <a:gd name="T2" fmla="*/ 60 w 64"/>
                  <a:gd name="T3" fmla="*/ 9 h 71"/>
                  <a:gd name="T4" fmla="*/ 56 w 64"/>
                  <a:gd name="T5" fmla="*/ 1 h 71"/>
                  <a:gd name="T6" fmla="*/ 2 w 64"/>
                  <a:gd name="T7" fmla="*/ 62 h 71"/>
                  <a:gd name="T8" fmla="*/ 11 w 64"/>
                  <a:gd name="T9" fmla="*/ 66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4" h="71">
                    <a:moveTo>
                      <a:pt x="11" y="66"/>
                    </a:moveTo>
                    <a:cubicBezTo>
                      <a:pt x="22" y="42"/>
                      <a:pt x="41" y="26"/>
                      <a:pt x="60" y="9"/>
                    </a:cubicBezTo>
                    <a:cubicBezTo>
                      <a:pt x="64" y="6"/>
                      <a:pt x="60" y="0"/>
                      <a:pt x="56" y="1"/>
                    </a:cubicBezTo>
                    <a:cubicBezTo>
                      <a:pt x="26" y="8"/>
                      <a:pt x="8" y="34"/>
                      <a:pt x="2" y="62"/>
                    </a:cubicBezTo>
                    <a:cubicBezTo>
                      <a:pt x="0" y="67"/>
                      <a:pt x="8" y="71"/>
                      <a:pt x="11" y="6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07" tIns="45703" rIns="91407" bIns="45703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方正静蕾简体" panose="02000000000000000000" pitchFamily="2" charset="-122"/>
                  <a:ea typeface="方正静蕾简体" panose="02000000000000000000" pitchFamily="2" charset="-122"/>
                  <a:cs typeface="+mn-cs"/>
                </a:endParaRPr>
              </a:p>
            </p:txBody>
          </p:sp>
          <p:sp>
            <p:nvSpPr>
              <p:cNvPr id="69" name="Freeform 57">
                <a:extLst>
                  <a:ext uri="{FF2B5EF4-FFF2-40B4-BE49-F238E27FC236}">
                    <a16:creationId xmlns:a16="http://schemas.microsoft.com/office/drawing/2014/main" id="{6605C066-31B0-40B2-AD47-924A36CAD1E7}"/>
                  </a:ext>
                </a:extLst>
              </p:cNvPr>
              <p:cNvSpPr/>
              <p:nvPr/>
            </p:nvSpPr>
            <p:spPr bwMode="auto">
              <a:xfrm>
                <a:off x="3798888" y="3357563"/>
                <a:ext cx="57150" cy="34925"/>
              </a:xfrm>
              <a:custGeom>
                <a:avLst/>
                <a:gdLst>
                  <a:gd name="T0" fmla="*/ 5 w 56"/>
                  <a:gd name="T1" fmla="*/ 33 h 34"/>
                  <a:gd name="T2" fmla="*/ 16 w 56"/>
                  <a:gd name="T3" fmla="*/ 32 h 34"/>
                  <a:gd name="T4" fmla="*/ 29 w 56"/>
                  <a:gd name="T5" fmla="*/ 28 h 34"/>
                  <a:gd name="T6" fmla="*/ 51 w 56"/>
                  <a:gd name="T7" fmla="*/ 13 h 34"/>
                  <a:gd name="T8" fmla="*/ 46 w 56"/>
                  <a:gd name="T9" fmla="*/ 2 h 34"/>
                  <a:gd name="T10" fmla="*/ 22 w 56"/>
                  <a:gd name="T11" fmla="*/ 11 h 34"/>
                  <a:gd name="T12" fmla="*/ 10 w 56"/>
                  <a:gd name="T13" fmla="*/ 19 h 34"/>
                  <a:gd name="T14" fmla="*/ 3 w 56"/>
                  <a:gd name="T15" fmla="*/ 27 h 34"/>
                  <a:gd name="T16" fmla="*/ 5 w 56"/>
                  <a:gd name="T17" fmla="*/ 33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6" h="34">
                    <a:moveTo>
                      <a:pt x="5" y="33"/>
                    </a:moveTo>
                    <a:cubicBezTo>
                      <a:pt x="9" y="32"/>
                      <a:pt x="12" y="33"/>
                      <a:pt x="16" y="32"/>
                    </a:cubicBezTo>
                    <a:cubicBezTo>
                      <a:pt x="20" y="31"/>
                      <a:pt x="24" y="29"/>
                      <a:pt x="29" y="28"/>
                    </a:cubicBezTo>
                    <a:cubicBezTo>
                      <a:pt x="38" y="24"/>
                      <a:pt x="43" y="19"/>
                      <a:pt x="51" y="13"/>
                    </a:cubicBezTo>
                    <a:cubicBezTo>
                      <a:pt x="56" y="10"/>
                      <a:pt x="53" y="0"/>
                      <a:pt x="46" y="2"/>
                    </a:cubicBezTo>
                    <a:cubicBezTo>
                      <a:pt x="37" y="5"/>
                      <a:pt x="30" y="7"/>
                      <a:pt x="22" y="11"/>
                    </a:cubicBezTo>
                    <a:cubicBezTo>
                      <a:pt x="18" y="14"/>
                      <a:pt x="14" y="16"/>
                      <a:pt x="10" y="19"/>
                    </a:cubicBezTo>
                    <a:cubicBezTo>
                      <a:pt x="7" y="21"/>
                      <a:pt x="5" y="25"/>
                      <a:pt x="3" y="27"/>
                    </a:cubicBezTo>
                    <a:cubicBezTo>
                      <a:pt x="0" y="29"/>
                      <a:pt x="1" y="34"/>
                      <a:pt x="5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07" tIns="45703" rIns="91407" bIns="45703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方正静蕾简体" panose="02000000000000000000" pitchFamily="2" charset="-122"/>
                  <a:ea typeface="方正静蕾简体" panose="02000000000000000000" pitchFamily="2" charset="-122"/>
                  <a:cs typeface="+mn-cs"/>
                </a:endParaRPr>
              </a:p>
            </p:txBody>
          </p:sp>
          <p:sp>
            <p:nvSpPr>
              <p:cNvPr id="70" name="Freeform 58">
                <a:extLst>
                  <a:ext uri="{FF2B5EF4-FFF2-40B4-BE49-F238E27FC236}">
                    <a16:creationId xmlns:a16="http://schemas.microsoft.com/office/drawing/2014/main" id="{6702A30A-4579-48A0-9425-B6FF939AE47D}"/>
                  </a:ext>
                </a:extLst>
              </p:cNvPr>
              <p:cNvSpPr/>
              <p:nvPr/>
            </p:nvSpPr>
            <p:spPr bwMode="auto">
              <a:xfrm>
                <a:off x="3725863" y="3227388"/>
                <a:ext cx="76200" cy="69850"/>
              </a:xfrm>
              <a:custGeom>
                <a:avLst/>
                <a:gdLst>
                  <a:gd name="T0" fmla="*/ 69 w 74"/>
                  <a:gd name="T1" fmla="*/ 58 h 68"/>
                  <a:gd name="T2" fmla="*/ 42 w 74"/>
                  <a:gd name="T3" fmla="*/ 36 h 68"/>
                  <a:gd name="T4" fmla="*/ 14 w 74"/>
                  <a:gd name="T5" fmla="*/ 6 h 68"/>
                  <a:gd name="T6" fmla="*/ 3 w 74"/>
                  <a:gd name="T7" fmla="*/ 15 h 68"/>
                  <a:gd name="T8" fmla="*/ 66 w 74"/>
                  <a:gd name="T9" fmla="*/ 66 h 68"/>
                  <a:gd name="T10" fmla="*/ 69 w 74"/>
                  <a:gd name="T11" fmla="*/ 58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4" h="68">
                    <a:moveTo>
                      <a:pt x="69" y="58"/>
                    </a:moveTo>
                    <a:cubicBezTo>
                      <a:pt x="59" y="53"/>
                      <a:pt x="50" y="44"/>
                      <a:pt x="42" y="36"/>
                    </a:cubicBezTo>
                    <a:cubicBezTo>
                      <a:pt x="32" y="26"/>
                      <a:pt x="23" y="16"/>
                      <a:pt x="14" y="6"/>
                    </a:cubicBezTo>
                    <a:cubicBezTo>
                      <a:pt x="9" y="0"/>
                      <a:pt x="0" y="8"/>
                      <a:pt x="3" y="15"/>
                    </a:cubicBezTo>
                    <a:cubicBezTo>
                      <a:pt x="17" y="41"/>
                      <a:pt x="38" y="58"/>
                      <a:pt x="66" y="66"/>
                    </a:cubicBezTo>
                    <a:cubicBezTo>
                      <a:pt x="71" y="68"/>
                      <a:pt x="74" y="60"/>
                      <a:pt x="69" y="5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07" tIns="45703" rIns="91407" bIns="45703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方正静蕾简体" panose="02000000000000000000" pitchFamily="2" charset="-122"/>
                  <a:ea typeface="方正静蕾简体" panose="02000000000000000000" pitchFamily="2" charset="-122"/>
                  <a:cs typeface="+mn-cs"/>
                </a:endParaRPr>
              </a:p>
            </p:txBody>
          </p:sp>
          <p:sp>
            <p:nvSpPr>
              <p:cNvPr id="71" name="Freeform 59">
                <a:extLst>
                  <a:ext uri="{FF2B5EF4-FFF2-40B4-BE49-F238E27FC236}">
                    <a16:creationId xmlns:a16="http://schemas.microsoft.com/office/drawing/2014/main" id="{0379C1B2-20AB-4860-9D1A-F142C12B8F38}"/>
                  </a:ext>
                </a:extLst>
              </p:cNvPr>
              <p:cNvSpPr/>
              <p:nvPr/>
            </p:nvSpPr>
            <p:spPr bwMode="auto">
              <a:xfrm>
                <a:off x="3622676" y="3065463"/>
                <a:ext cx="60325" cy="96838"/>
              </a:xfrm>
              <a:custGeom>
                <a:avLst/>
                <a:gdLst>
                  <a:gd name="T0" fmla="*/ 54 w 58"/>
                  <a:gd name="T1" fmla="*/ 85 h 94"/>
                  <a:gd name="T2" fmla="*/ 12 w 58"/>
                  <a:gd name="T3" fmla="*/ 6 h 94"/>
                  <a:gd name="T4" fmla="*/ 2 w 58"/>
                  <a:gd name="T5" fmla="*/ 9 h 94"/>
                  <a:gd name="T6" fmla="*/ 47 w 58"/>
                  <a:gd name="T7" fmla="*/ 91 h 94"/>
                  <a:gd name="T8" fmla="*/ 54 w 58"/>
                  <a:gd name="T9" fmla="*/ 85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" h="94">
                    <a:moveTo>
                      <a:pt x="54" y="85"/>
                    </a:moveTo>
                    <a:cubicBezTo>
                      <a:pt x="37" y="61"/>
                      <a:pt x="23" y="35"/>
                      <a:pt x="12" y="6"/>
                    </a:cubicBezTo>
                    <a:cubicBezTo>
                      <a:pt x="10" y="0"/>
                      <a:pt x="0" y="2"/>
                      <a:pt x="2" y="9"/>
                    </a:cubicBezTo>
                    <a:cubicBezTo>
                      <a:pt x="7" y="41"/>
                      <a:pt x="22" y="71"/>
                      <a:pt x="47" y="91"/>
                    </a:cubicBezTo>
                    <a:cubicBezTo>
                      <a:pt x="51" y="94"/>
                      <a:pt x="58" y="90"/>
                      <a:pt x="54" y="8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07" tIns="45703" rIns="91407" bIns="45703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方正静蕾简体" panose="02000000000000000000" pitchFamily="2" charset="-122"/>
                  <a:ea typeface="方正静蕾简体" panose="02000000000000000000" pitchFamily="2" charset="-122"/>
                  <a:cs typeface="+mn-cs"/>
                </a:endParaRPr>
              </a:p>
            </p:txBody>
          </p:sp>
          <p:sp>
            <p:nvSpPr>
              <p:cNvPr id="72" name="Freeform 60">
                <a:extLst>
                  <a:ext uri="{FF2B5EF4-FFF2-40B4-BE49-F238E27FC236}">
                    <a16:creationId xmlns:a16="http://schemas.microsoft.com/office/drawing/2014/main" id="{F75B9D9E-08FB-45C9-A5B1-EAD9873DB817}"/>
                  </a:ext>
                </a:extLst>
              </p:cNvPr>
              <p:cNvSpPr/>
              <p:nvPr/>
            </p:nvSpPr>
            <p:spPr bwMode="auto">
              <a:xfrm>
                <a:off x="3565526" y="2909888"/>
                <a:ext cx="22225" cy="68263"/>
              </a:xfrm>
              <a:custGeom>
                <a:avLst/>
                <a:gdLst>
                  <a:gd name="T0" fmla="*/ 22 w 22"/>
                  <a:gd name="T1" fmla="*/ 62 h 66"/>
                  <a:gd name="T2" fmla="*/ 9 w 22"/>
                  <a:gd name="T3" fmla="*/ 4 h 66"/>
                  <a:gd name="T4" fmla="*/ 1 w 22"/>
                  <a:gd name="T5" fmla="*/ 6 h 66"/>
                  <a:gd name="T6" fmla="*/ 18 w 22"/>
                  <a:gd name="T7" fmla="*/ 64 h 66"/>
                  <a:gd name="T8" fmla="*/ 22 w 22"/>
                  <a:gd name="T9" fmla="*/ 62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66">
                    <a:moveTo>
                      <a:pt x="22" y="62"/>
                    </a:moveTo>
                    <a:cubicBezTo>
                      <a:pt x="17" y="43"/>
                      <a:pt x="16" y="23"/>
                      <a:pt x="9" y="4"/>
                    </a:cubicBezTo>
                    <a:cubicBezTo>
                      <a:pt x="7" y="0"/>
                      <a:pt x="0" y="1"/>
                      <a:pt x="1" y="6"/>
                    </a:cubicBezTo>
                    <a:cubicBezTo>
                      <a:pt x="6" y="25"/>
                      <a:pt x="6" y="47"/>
                      <a:pt x="18" y="64"/>
                    </a:cubicBezTo>
                    <a:cubicBezTo>
                      <a:pt x="19" y="66"/>
                      <a:pt x="22" y="65"/>
                      <a:pt x="22" y="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07" tIns="45703" rIns="91407" bIns="45703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方正静蕾简体" panose="02000000000000000000" pitchFamily="2" charset="-122"/>
                  <a:ea typeface="方正静蕾简体" panose="02000000000000000000" pitchFamily="2" charset="-122"/>
                  <a:cs typeface="+mn-cs"/>
                </a:endParaRPr>
              </a:p>
            </p:txBody>
          </p:sp>
          <p:sp>
            <p:nvSpPr>
              <p:cNvPr id="73" name="Freeform 61">
                <a:extLst>
                  <a:ext uri="{FF2B5EF4-FFF2-40B4-BE49-F238E27FC236}">
                    <a16:creationId xmlns:a16="http://schemas.microsoft.com/office/drawing/2014/main" id="{DC766D6D-7731-4C1F-A04A-266596492E98}"/>
                  </a:ext>
                </a:extLst>
              </p:cNvPr>
              <p:cNvSpPr/>
              <p:nvPr/>
            </p:nvSpPr>
            <p:spPr bwMode="auto">
              <a:xfrm>
                <a:off x="3538538" y="2741613"/>
                <a:ext cx="28575" cy="100013"/>
              </a:xfrm>
              <a:custGeom>
                <a:avLst/>
                <a:gdLst>
                  <a:gd name="T0" fmla="*/ 22 w 27"/>
                  <a:gd name="T1" fmla="*/ 89 h 96"/>
                  <a:gd name="T2" fmla="*/ 15 w 27"/>
                  <a:gd name="T3" fmla="*/ 8 h 96"/>
                  <a:gd name="T4" fmla="*/ 2 w 27"/>
                  <a:gd name="T5" fmla="*/ 8 h 96"/>
                  <a:gd name="T6" fmla="*/ 9 w 27"/>
                  <a:gd name="T7" fmla="*/ 89 h 96"/>
                  <a:gd name="T8" fmla="*/ 22 w 27"/>
                  <a:gd name="T9" fmla="*/ 89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96">
                    <a:moveTo>
                      <a:pt x="22" y="89"/>
                    </a:moveTo>
                    <a:cubicBezTo>
                      <a:pt x="27" y="62"/>
                      <a:pt x="18" y="35"/>
                      <a:pt x="15" y="8"/>
                    </a:cubicBezTo>
                    <a:cubicBezTo>
                      <a:pt x="14" y="0"/>
                      <a:pt x="3" y="0"/>
                      <a:pt x="2" y="8"/>
                    </a:cubicBezTo>
                    <a:cubicBezTo>
                      <a:pt x="0" y="35"/>
                      <a:pt x="4" y="62"/>
                      <a:pt x="9" y="89"/>
                    </a:cubicBezTo>
                    <a:cubicBezTo>
                      <a:pt x="10" y="96"/>
                      <a:pt x="21" y="96"/>
                      <a:pt x="22" y="8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07" tIns="45703" rIns="91407" bIns="45703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方正静蕾简体" panose="02000000000000000000" pitchFamily="2" charset="-122"/>
                  <a:ea typeface="方正静蕾简体" panose="02000000000000000000" pitchFamily="2" charset="-122"/>
                  <a:cs typeface="+mn-cs"/>
                </a:endParaRPr>
              </a:p>
            </p:txBody>
          </p:sp>
          <p:sp>
            <p:nvSpPr>
              <p:cNvPr id="74" name="Freeform 62">
                <a:extLst>
                  <a:ext uri="{FF2B5EF4-FFF2-40B4-BE49-F238E27FC236}">
                    <a16:creationId xmlns:a16="http://schemas.microsoft.com/office/drawing/2014/main" id="{1489C3A4-9C92-43AC-9B5F-F67E2C50A45D}"/>
                  </a:ext>
                </a:extLst>
              </p:cNvPr>
              <p:cNvSpPr/>
              <p:nvPr/>
            </p:nvSpPr>
            <p:spPr bwMode="auto">
              <a:xfrm>
                <a:off x="3546476" y="2592388"/>
                <a:ext cx="22225" cy="73025"/>
              </a:xfrm>
              <a:custGeom>
                <a:avLst/>
                <a:gdLst>
                  <a:gd name="T0" fmla="*/ 13 w 22"/>
                  <a:gd name="T1" fmla="*/ 66 h 70"/>
                  <a:gd name="T2" fmla="*/ 21 w 22"/>
                  <a:gd name="T3" fmla="*/ 8 h 70"/>
                  <a:gd name="T4" fmla="*/ 11 w 22"/>
                  <a:gd name="T5" fmla="*/ 6 h 70"/>
                  <a:gd name="T6" fmla="*/ 5 w 22"/>
                  <a:gd name="T7" fmla="*/ 66 h 70"/>
                  <a:gd name="T8" fmla="*/ 13 w 22"/>
                  <a:gd name="T9" fmla="*/ 66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70">
                    <a:moveTo>
                      <a:pt x="13" y="66"/>
                    </a:moveTo>
                    <a:cubicBezTo>
                      <a:pt x="17" y="47"/>
                      <a:pt x="16" y="27"/>
                      <a:pt x="21" y="8"/>
                    </a:cubicBezTo>
                    <a:cubicBezTo>
                      <a:pt x="22" y="2"/>
                      <a:pt x="13" y="0"/>
                      <a:pt x="11" y="6"/>
                    </a:cubicBezTo>
                    <a:cubicBezTo>
                      <a:pt x="4" y="26"/>
                      <a:pt x="0" y="45"/>
                      <a:pt x="5" y="66"/>
                    </a:cubicBezTo>
                    <a:cubicBezTo>
                      <a:pt x="6" y="70"/>
                      <a:pt x="12" y="70"/>
                      <a:pt x="13" y="6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07" tIns="45703" rIns="91407" bIns="45703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方正静蕾简体" panose="02000000000000000000" pitchFamily="2" charset="-122"/>
                  <a:ea typeface="方正静蕾简体" panose="02000000000000000000" pitchFamily="2" charset="-122"/>
                  <a:cs typeface="+mn-cs"/>
                </a:endParaRPr>
              </a:p>
            </p:txBody>
          </p:sp>
          <p:sp>
            <p:nvSpPr>
              <p:cNvPr id="75" name="Freeform 63">
                <a:extLst>
                  <a:ext uri="{FF2B5EF4-FFF2-40B4-BE49-F238E27FC236}">
                    <a16:creationId xmlns:a16="http://schemas.microsoft.com/office/drawing/2014/main" id="{0E38EDCB-AF28-4AA1-9F5E-A05AC274C3A0}"/>
                  </a:ext>
                </a:extLst>
              </p:cNvPr>
              <p:cNvSpPr/>
              <p:nvPr/>
            </p:nvSpPr>
            <p:spPr bwMode="auto">
              <a:xfrm>
                <a:off x="3595688" y="2397126"/>
                <a:ext cx="49213" cy="103188"/>
              </a:xfrm>
              <a:custGeom>
                <a:avLst/>
                <a:gdLst>
                  <a:gd name="T0" fmla="*/ 7 w 47"/>
                  <a:gd name="T1" fmla="*/ 96 h 99"/>
                  <a:gd name="T2" fmla="*/ 45 w 47"/>
                  <a:gd name="T3" fmla="*/ 8 h 99"/>
                  <a:gd name="T4" fmla="*/ 36 w 47"/>
                  <a:gd name="T5" fmla="*/ 5 h 99"/>
                  <a:gd name="T6" fmla="*/ 0 w 47"/>
                  <a:gd name="T7" fmla="*/ 94 h 99"/>
                  <a:gd name="T8" fmla="*/ 7 w 47"/>
                  <a:gd name="T9" fmla="*/ 96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99">
                    <a:moveTo>
                      <a:pt x="7" y="96"/>
                    </a:moveTo>
                    <a:cubicBezTo>
                      <a:pt x="20" y="67"/>
                      <a:pt x="33" y="38"/>
                      <a:pt x="45" y="8"/>
                    </a:cubicBezTo>
                    <a:cubicBezTo>
                      <a:pt x="47" y="3"/>
                      <a:pt x="39" y="0"/>
                      <a:pt x="36" y="5"/>
                    </a:cubicBezTo>
                    <a:cubicBezTo>
                      <a:pt x="19" y="33"/>
                      <a:pt x="4" y="61"/>
                      <a:pt x="0" y="94"/>
                    </a:cubicBezTo>
                    <a:cubicBezTo>
                      <a:pt x="0" y="97"/>
                      <a:pt x="6" y="99"/>
                      <a:pt x="7" y="9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07" tIns="45703" rIns="91407" bIns="45703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方正静蕾简体" panose="02000000000000000000" pitchFamily="2" charset="-122"/>
                  <a:ea typeface="方正静蕾简体" panose="02000000000000000000" pitchFamily="2" charset="-122"/>
                  <a:cs typeface="+mn-cs"/>
                </a:endParaRPr>
              </a:p>
            </p:txBody>
          </p:sp>
          <p:sp>
            <p:nvSpPr>
              <p:cNvPr id="76" name="Freeform 64">
                <a:extLst>
                  <a:ext uri="{FF2B5EF4-FFF2-40B4-BE49-F238E27FC236}">
                    <a16:creationId xmlns:a16="http://schemas.microsoft.com/office/drawing/2014/main" id="{EAC983FC-EE0F-474C-973A-9A0DBA6AC859}"/>
                  </a:ext>
                </a:extLst>
              </p:cNvPr>
              <p:cNvSpPr/>
              <p:nvPr/>
            </p:nvSpPr>
            <p:spPr bwMode="auto">
              <a:xfrm>
                <a:off x="3670301" y="2254251"/>
                <a:ext cx="57150" cy="80963"/>
              </a:xfrm>
              <a:custGeom>
                <a:avLst/>
                <a:gdLst>
                  <a:gd name="T0" fmla="*/ 8 w 55"/>
                  <a:gd name="T1" fmla="*/ 74 h 78"/>
                  <a:gd name="T2" fmla="*/ 27 w 55"/>
                  <a:gd name="T3" fmla="*/ 44 h 78"/>
                  <a:gd name="T4" fmla="*/ 52 w 55"/>
                  <a:gd name="T5" fmla="*/ 10 h 78"/>
                  <a:gd name="T6" fmla="*/ 45 w 55"/>
                  <a:gd name="T7" fmla="*/ 3 h 78"/>
                  <a:gd name="T8" fmla="*/ 16 w 55"/>
                  <a:gd name="T9" fmla="*/ 33 h 78"/>
                  <a:gd name="T10" fmla="*/ 1 w 55"/>
                  <a:gd name="T11" fmla="*/ 72 h 78"/>
                  <a:gd name="T12" fmla="*/ 8 w 55"/>
                  <a:gd name="T13" fmla="*/ 74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78">
                    <a:moveTo>
                      <a:pt x="8" y="74"/>
                    </a:moveTo>
                    <a:cubicBezTo>
                      <a:pt x="12" y="63"/>
                      <a:pt x="21" y="53"/>
                      <a:pt x="27" y="44"/>
                    </a:cubicBezTo>
                    <a:cubicBezTo>
                      <a:pt x="35" y="32"/>
                      <a:pt x="45" y="22"/>
                      <a:pt x="52" y="10"/>
                    </a:cubicBezTo>
                    <a:cubicBezTo>
                      <a:pt x="55" y="6"/>
                      <a:pt x="50" y="0"/>
                      <a:pt x="45" y="3"/>
                    </a:cubicBezTo>
                    <a:cubicBezTo>
                      <a:pt x="34" y="11"/>
                      <a:pt x="25" y="21"/>
                      <a:pt x="16" y="33"/>
                    </a:cubicBezTo>
                    <a:cubicBezTo>
                      <a:pt x="7" y="45"/>
                      <a:pt x="5" y="57"/>
                      <a:pt x="1" y="72"/>
                    </a:cubicBezTo>
                    <a:cubicBezTo>
                      <a:pt x="0" y="76"/>
                      <a:pt x="6" y="78"/>
                      <a:pt x="8" y="7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07" tIns="45703" rIns="91407" bIns="45703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方正静蕾简体" panose="02000000000000000000" pitchFamily="2" charset="-122"/>
                  <a:ea typeface="方正静蕾简体" panose="02000000000000000000" pitchFamily="2" charset="-122"/>
                  <a:cs typeface="+mn-cs"/>
                </a:endParaRPr>
              </a:p>
            </p:txBody>
          </p:sp>
          <p:sp>
            <p:nvSpPr>
              <p:cNvPr id="77" name="Freeform 65">
                <a:extLst>
                  <a:ext uri="{FF2B5EF4-FFF2-40B4-BE49-F238E27FC236}">
                    <a16:creationId xmlns:a16="http://schemas.microsoft.com/office/drawing/2014/main" id="{2AC5DFB9-CBCC-447D-8C95-AB1A7A264EF0}"/>
                  </a:ext>
                </a:extLst>
              </p:cNvPr>
              <p:cNvSpPr/>
              <p:nvPr/>
            </p:nvSpPr>
            <p:spPr bwMode="auto">
              <a:xfrm>
                <a:off x="3754438" y="2087563"/>
                <a:ext cx="73025" cy="87313"/>
              </a:xfrm>
              <a:custGeom>
                <a:avLst/>
                <a:gdLst>
                  <a:gd name="T0" fmla="*/ 6 w 71"/>
                  <a:gd name="T1" fmla="*/ 84 h 85"/>
                  <a:gd name="T2" fmla="*/ 66 w 71"/>
                  <a:gd name="T3" fmla="*/ 14 h 85"/>
                  <a:gd name="T4" fmla="*/ 58 w 71"/>
                  <a:gd name="T5" fmla="*/ 5 h 85"/>
                  <a:gd name="T6" fmla="*/ 1 w 71"/>
                  <a:gd name="T7" fmla="*/ 81 h 85"/>
                  <a:gd name="T8" fmla="*/ 6 w 71"/>
                  <a:gd name="T9" fmla="*/ 84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85">
                    <a:moveTo>
                      <a:pt x="6" y="84"/>
                    </a:moveTo>
                    <a:cubicBezTo>
                      <a:pt x="31" y="64"/>
                      <a:pt x="46" y="37"/>
                      <a:pt x="66" y="14"/>
                    </a:cubicBezTo>
                    <a:cubicBezTo>
                      <a:pt x="71" y="8"/>
                      <a:pt x="64" y="0"/>
                      <a:pt x="58" y="5"/>
                    </a:cubicBezTo>
                    <a:cubicBezTo>
                      <a:pt x="33" y="26"/>
                      <a:pt x="11" y="49"/>
                      <a:pt x="1" y="81"/>
                    </a:cubicBezTo>
                    <a:cubicBezTo>
                      <a:pt x="0" y="84"/>
                      <a:pt x="4" y="85"/>
                      <a:pt x="6" y="8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07" tIns="45703" rIns="91407" bIns="45703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方正静蕾简体" panose="02000000000000000000" pitchFamily="2" charset="-122"/>
                  <a:ea typeface="方正静蕾简体" panose="02000000000000000000" pitchFamily="2" charset="-122"/>
                  <a:cs typeface="+mn-cs"/>
                </a:endParaRPr>
              </a:p>
            </p:txBody>
          </p:sp>
          <p:sp>
            <p:nvSpPr>
              <p:cNvPr id="78" name="Freeform 66">
                <a:extLst>
                  <a:ext uri="{FF2B5EF4-FFF2-40B4-BE49-F238E27FC236}">
                    <a16:creationId xmlns:a16="http://schemas.microsoft.com/office/drawing/2014/main" id="{27E214A9-6946-42E5-8856-CB33BBB87B8F}"/>
                  </a:ext>
                </a:extLst>
              </p:cNvPr>
              <p:cNvSpPr/>
              <p:nvPr/>
            </p:nvSpPr>
            <p:spPr bwMode="auto">
              <a:xfrm>
                <a:off x="3865563" y="1936751"/>
                <a:ext cx="80963" cy="104775"/>
              </a:xfrm>
              <a:custGeom>
                <a:avLst/>
                <a:gdLst>
                  <a:gd name="T0" fmla="*/ 8 w 79"/>
                  <a:gd name="T1" fmla="*/ 98 h 101"/>
                  <a:gd name="T2" fmla="*/ 74 w 79"/>
                  <a:gd name="T3" fmla="*/ 12 h 101"/>
                  <a:gd name="T4" fmla="*/ 67 w 79"/>
                  <a:gd name="T5" fmla="*/ 5 h 101"/>
                  <a:gd name="T6" fmla="*/ 31 w 79"/>
                  <a:gd name="T7" fmla="*/ 43 h 101"/>
                  <a:gd name="T8" fmla="*/ 2 w 79"/>
                  <a:gd name="T9" fmla="*/ 94 h 101"/>
                  <a:gd name="T10" fmla="*/ 8 w 79"/>
                  <a:gd name="T11" fmla="*/ 98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9" h="101">
                    <a:moveTo>
                      <a:pt x="8" y="98"/>
                    </a:moveTo>
                    <a:cubicBezTo>
                      <a:pt x="34" y="72"/>
                      <a:pt x="51" y="41"/>
                      <a:pt x="74" y="12"/>
                    </a:cubicBezTo>
                    <a:cubicBezTo>
                      <a:pt x="79" y="7"/>
                      <a:pt x="72" y="0"/>
                      <a:pt x="67" y="5"/>
                    </a:cubicBezTo>
                    <a:cubicBezTo>
                      <a:pt x="53" y="17"/>
                      <a:pt x="41" y="28"/>
                      <a:pt x="31" y="43"/>
                    </a:cubicBezTo>
                    <a:cubicBezTo>
                      <a:pt x="20" y="59"/>
                      <a:pt x="12" y="76"/>
                      <a:pt x="2" y="94"/>
                    </a:cubicBezTo>
                    <a:cubicBezTo>
                      <a:pt x="0" y="97"/>
                      <a:pt x="5" y="101"/>
                      <a:pt x="8" y="9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07" tIns="45703" rIns="91407" bIns="45703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方正静蕾简体" panose="02000000000000000000" pitchFamily="2" charset="-122"/>
                  <a:ea typeface="方正静蕾简体" panose="02000000000000000000" pitchFamily="2" charset="-122"/>
                  <a:cs typeface="+mn-cs"/>
                </a:endParaRPr>
              </a:p>
            </p:txBody>
          </p:sp>
          <p:sp>
            <p:nvSpPr>
              <p:cNvPr id="79" name="Freeform 67">
                <a:extLst>
                  <a:ext uri="{FF2B5EF4-FFF2-40B4-BE49-F238E27FC236}">
                    <a16:creationId xmlns:a16="http://schemas.microsoft.com/office/drawing/2014/main" id="{5B0DDBA6-5F02-4C16-8F0B-25297EBA5808}"/>
                  </a:ext>
                </a:extLst>
              </p:cNvPr>
              <p:cNvSpPr/>
              <p:nvPr/>
            </p:nvSpPr>
            <p:spPr bwMode="auto">
              <a:xfrm>
                <a:off x="3984626" y="1827213"/>
                <a:ext cx="87313" cy="65088"/>
              </a:xfrm>
              <a:custGeom>
                <a:avLst/>
                <a:gdLst>
                  <a:gd name="T0" fmla="*/ 8 w 85"/>
                  <a:gd name="T1" fmla="*/ 61 h 63"/>
                  <a:gd name="T2" fmla="*/ 23 w 85"/>
                  <a:gd name="T3" fmla="*/ 57 h 63"/>
                  <a:gd name="T4" fmla="*/ 40 w 85"/>
                  <a:gd name="T5" fmla="*/ 47 h 63"/>
                  <a:gd name="T6" fmla="*/ 76 w 85"/>
                  <a:gd name="T7" fmla="*/ 21 h 63"/>
                  <a:gd name="T8" fmla="*/ 67 w 85"/>
                  <a:gd name="T9" fmla="*/ 6 h 63"/>
                  <a:gd name="T10" fmla="*/ 34 w 85"/>
                  <a:gd name="T11" fmla="*/ 26 h 63"/>
                  <a:gd name="T12" fmla="*/ 18 w 85"/>
                  <a:gd name="T13" fmla="*/ 38 h 63"/>
                  <a:gd name="T14" fmla="*/ 3 w 85"/>
                  <a:gd name="T15" fmla="*/ 53 h 63"/>
                  <a:gd name="T16" fmla="*/ 8 w 85"/>
                  <a:gd name="T17" fmla="*/ 61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5" h="63">
                    <a:moveTo>
                      <a:pt x="8" y="61"/>
                    </a:moveTo>
                    <a:cubicBezTo>
                      <a:pt x="13" y="59"/>
                      <a:pt x="18" y="59"/>
                      <a:pt x="23" y="57"/>
                    </a:cubicBezTo>
                    <a:cubicBezTo>
                      <a:pt x="29" y="54"/>
                      <a:pt x="35" y="50"/>
                      <a:pt x="40" y="47"/>
                    </a:cubicBezTo>
                    <a:cubicBezTo>
                      <a:pt x="53" y="39"/>
                      <a:pt x="64" y="30"/>
                      <a:pt x="76" y="21"/>
                    </a:cubicBezTo>
                    <a:cubicBezTo>
                      <a:pt x="85" y="14"/>
                      <a:pt x="77" y="0"/>
                      <a:pt x="67" y="6"/>
                    </a:cubicBezTo>
                    <a:cubicBezTo>
                      <a:pt x="56" y="12"/>
                      <a:pt x="44" y="18"/>
                      <a:pt x="34" y="26"/>
                    </a:cubicBezTo>
                    <a:cubicBezTo>
                      <a:pt x="28" y="30"/>
                      <a:pt x="23" y="34"/>
                      <a:pt x="18" y="38"/>
                    </a:cubicBezTo>
                    <a:cubicBezTo>
                      <a:pt x="11" y="42"/>
                      <a:pt x="8" y="48"/>
                      <a:pt x="3" y="53"/>
                    </a:cubicBezTo>
                    <a:cubicBezTo>
                      <a:pt x="0" y="57"/>
                      <a:pt x="3" y="63"/>
                      <a:pt x="8" y="6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07" tIns="45703" rIns="91407" bIns="45703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方正静蕾简体" panose="02000000000000000000" pitchFamily="2" charset="-122"/>
                  <a:ea typeface="方正静蕾简体" panose="02000000000000000000" pitchFamily="2" charset="-122"/>
                  <a:cs typeface="+mn-cs"/>
                </a:endParaRPr>
              </a:p>
            </p:txBody>
          </p:sp>
          <p:sp>
            <p:nvSpPr>
              <p:cNvPr id="80" name="Freeform 68">
                <a:extLst>
                  <a:ext uri="{FF2B5EF4-FFF2-40B4-BE49-F238E27FC236}">
                    <a16:creationId xmlns:a16="http://schemas.microsoft.com/office/drawing/2014/main" id="{FB61DFE5-E625-45CE-A6AF-1AC492D32DC3}"/>
                  </a:ext>
                </a:extLst>
              </p:cNvPr>
              <p:cNvSpPr/>
              <p:nvPr/>
            </p:nvSpPr>
            <p:spPr bwMode="auto">
              <a:xfrm>
                <a:off x="4127501" y="1725613"/>
                <a:ext cx="109538" cy="76200"/>
              </a:xfrm>
              <a:custGeom>
                <a:avLst/>
                <a:gdLst>
                  <a:gd name="T0" fmla="*/ 9 w 105"/>
                  <a:gd name="T1" fmla="*/ 71 h 74"/>
                  <a:gd name="T2" fmla="*/ 96 w 105"/>
                  <a:gd name="T3" fmla="*/ 16 h 74"/>
                  <a:gd name="T4" fmla="*/ 89 w 105"/>
                  <a:gd name="T5" fmla="*/ 4 h 74"/>
                  <a:gd name="T6" fmla="*/ 2 w 105"/>
                  <a:gd name="T7" fmla="*/ 66 h 74"/>
                  <a:gd name="T8" fmla="*/ 9 w 105"/>
                  <a:gd name="T9" fmla="*/ 71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5" h="74">
                    <a:moveTo>
                      <a:pt x="9" y="71"/>
                    </a:moveTo>
                    <a:cubicBezTo>
                      <a:pt x="33" y="47"/>
                      <a:pt x="67" y="33"/>
                      <a:pt x="96" y="16"/>
                    </a:cubicBezTo>
                    <a:cubicBezTo>
                      <a:pt x="105" y="12"/>
                      <a:pt x="97" y="0"/>
                      <a:pt x="89" y="4"/>
                    </a:cubicBezTo>
                    <a:cubicBezTo>
                      <a:pt x="55" y="19"/>
                      <a:pt x="22" y="32"/>
                      <a:pt x="2" y="66"/>
                    </a:cubicBezTo>
                    <a:cubicBezTo>
                      <a:pt x="0" y="70"/>
                      <a:pt x="5" y="74"/>
                      <a:pt x="9" y="7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07" tIns="45703" rIns="91407" bIns="45703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方正静蕾简体" panose="02000000000000000000" pitchFamily="2" charset="-122"/>
                  <a:ea typeface="方正静蕾简体" panose="02000000000000000000" pitchFamily="2" charset="-122"/>
                  <a:cs typeface="+mn-cs"/>
                </a:endParaRPr>
              </a:p>
            </p:txBody>
          </p:sp>
          <p:sp>
            <p:nvSpPr>
              <p:cNvPr id="81" name="Freeform 69">
                <a:extLst>
                  <a:ext uri="{FF2B5EF4-FFF2-40B4-BE49-F238E27FC236}">
                    <a16:creationId xmlns:a16="http://schemas.microsoft.com/office/drawing/2014/main" id="{52CE5B56-E107-4F34-AF5C-78CB30760933}"/>
                  </a:ext>
                </a:extLst>
              </p:cNvPr>
              <p:cNvSpPr/>
              <p:nvPr/>
            </p:nvSpPr>
            <p:spPr bwMode="auto">
              <a:xfrm>
                <a:off x="4300538" y="1655763"/>
                <a:ext cx="87313" cy="47625"/>
              </a:xfrm>
              <a:custGeom>
                <a:avLst/>
                <a:gdLst>
                  <a:gd name="T0" fmla="*/ 7 w 84"/>
                  <a:gd name="T1" fmla="*/ 46 h 47"/>
                  <a:gd name="T2" fmla="*/ 80 w 84"/>
                  <a:gd name="T3" fmla="*/ 9 h 47"/>
                  <a:gd name="T4" fmla="*/ 77 w 84"/>
                  <a:gd name="T5" fmla="*/ 3 h 47"/>
                  <a:gd name="T6" fmla="*/ 5 w 84"/>
                  <a:gd name="T7" fmla="*/ 38 h 47"/>
                  <a:gd name="T8" fmla="*/ 7 w 84"/>
                  <a:gd name="T9" fmla="*/ 46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4" h="47">
                    <a:moveTo>
                      <a:pt x="7" y="46"/>
                    </a:moveTo>
                    <a:cubicBezTo>
                      <a:pt x="36" y="41"/>
                      <a:pt x="58" y="26"/>
                      <a:pt x="80" y="9"/>
                    </a:cubicBezTo>
                    <a:cubicBezTo>
                      <a:pt x="84" y="6"/>
                      <a:pt x="81" y="0"/>
                      <a:pt x="77" y="3"/>
                    </a:cubicBezTo>
                    <a:cubicBezTo>
                      <a:pt x="54" y="16"/>
                      <a:pt x="30" y="29"/>
                      <a:pt x="5" y="38"/>
                    </a:cubicBezTo>
                    <a:cubicBezTo>
                      <a:pt x="0" y="40"/>
                      <a:pt x="2" y="47"/>
                      <a:pt x="7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07" tIns="45703" rIns="91407" bIns="45703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方正静蕾简体" panose="02000000000000000000" pitchFamily="2" charset="-122"/>
                  <a:ea typeface="方正静蕾简体" panose="02000000000000000000" pitchFamily="2" charset="-122"/>
                  <a:cs typeface="+mn-cs"/>
                </a:endParaRPr>
              </a:p>
            </p:txBody>
          </p:sp>
          <p:sp>
            <p:nvSpPr>
              <p:cNvPr id="82" name="Freeform 70">
                <a:extLst>
                  <a:ext uri="{FF2B5EF4-FFF2-40B4-BE49-F238E27FC236}">
                    <a16:creationId xmlns:a16="http://schemas.microsoft.com/office/drawing/2014/main" id="{950C3C2C-AA36-4090-AB6D-F0F6CA06BE96}"/>
                  </a:ext>
                </a:extLst>
              </p:cNvPr>
              <p:cNvSpPr/>
              <p:nvPr/>
            </p:nvSpPr>
            <p:spPr bwMode="auto">
              <a:xfrm>
                <a:off x="4451351" y="1609726"/>
                <a:ext cx="103188" cy="31750"/>
              </a:xfrm>
              <a:custGeom>
                <a:avLst/>
                <a:gdLst>
                  <a:gd name="T0" fmla="*/ 4 w 100"/>
                  <a:gd name="T1" fmla="*/ 25 h 31"/>
                  <a:gd name="T2" fmla="*/ 95 w 100"/>
                  <a:gd name="T3" fmla="*/ 11 h 31"/>
                  <a:gd name="T4" fmla="*/ 92 w 100"/>
                  <a:gd name="T5" fmla="*/ 1 h 31"/>
                  <a:gd name="T6" fmla="*/ 4 w 100"/>
                  <a:gd name="T7" fmla="*/ 17 h 31"/>
                  <a:gd name="T8" fmla="*/ 4 w 100"/>
                  <a:gd name="T9" fmla="*/ 25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0" h="31">
                    <a:moveTo>
                      <a:pt x="4" y="25"/>
                    </a:moveTo>
                    <a:cubicBezTo>
                      <a:pt x="34" y="31"/>
                      <a:pt x="67" y="23"/>
                      <a:pt x="95" y="11"/>
                    </a:cubicBezTo>
                    <a:cubicBezTo>
                      <a:pt x="100" y="9"/>
                      <a:pt x="97" y="0"/>
                      <a:pt x="92" y="1"/>
                    </a:cubicBezTo>
                    <a:cubicBezTo>
                      <a:pt x="63" y="3"/>
                      <a:pt x="32" y="9"/>
                      <a:pt x="4" y="17"/>
                    </a:cubicBezTo>
                    <a:cubicBezTo>
                      <a:pt x="0" y="18"/>
                      <a:pt x="0" y="24"/>
                      <a:pt x="4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07" tIns="45703" rIns="91407" bIns="45703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方正静蕾简体" panose="02000000000000000000" pitchFamily="2" charset="-122"/>
                  <a:ea typeface="方正静蕾简体" panose="02000000000000000000" pitchFamily="2" charset="-122"/>
                  <a:cs typeface="+mn-cs"/>
                </a:endParaRPr>
              </a:p>
            </p:txBody>
          </p:sp>
          <p:sp>
            <p:nvSpPr>
              <p:cNvPr id="83" name="Freeform 71">
                <a:extLst>
                  <a:ext uri="{FF2B5EF4-FFF2-40B4-BE49-F238E27FC236}">
                    <a16:creationId xmlns:a16="http://schemas.microsoft.com/office/drawing/2014/main" id="{740BFDBC-ADE0-4903-984E-DA994B8F8B92}"/>
                  </a:ext>
                </a:extLst>
              </p:cNvPr>
              <p:cNvSpPr/>
              <p:nvPr/>
            </p:nvSpPr>
            <p:spPr bwMode="auto">
              <a:xfrm>
                <a:off x="4145361" y="1703388"/>
                <a:ext cx="109538" cy="19051"/>
              </a:xfrm>
              <a:custGeom>
                <a:avLst/>
                <a:gdLst>
                  <a:gd name="T0" fmla="*/ 4 w 105"/>
                  <a:gd name="T1" fmla="*/ 13 h 18"/>
                  <a:gd name="T2" fmla="*/ 99 w 105"/>
                  <a:gd name="T3" fmla="*/ 14 h 18"/>
                  <a:gd name="T4" fmla="*/ 99 w 105"/>
                  <a:gd name="T5" fmla="*/ 4 h 18"/>
                  <a:gd name="T6" fmla="*/ 4 w 105"/>
                  <a:gd name="T7" fmla="*/ 5 h 18"/>
                  <a:gd name="T8" fmla="*/ 4 w 105"/>
                  <a:gd name="T9" fmla="*/ 13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5" h="18">
                    <a:moveTo>
                      <a:pt x="4" y="13"/>
                    </a:moveTo>
                    <a:cubicBezTo>
                      <a:pt x="35" y="18"/>
                      <a:pt x="67" y="17"/>
                      <a:pt x="99" y="14"/>
                    </a:cubicBezTo>
                    <a:cubicBezTo>
                      <a:pt x="105" y="13"/>
                      <a:pt x="105" y="5"/>
                      <a:pt x="99" y="4"/>
                    </a:cubicBezTo>
                    <a:cubicBezTo>
                      <a:pt x="67" y="1"/>
                      <a:pt x="35" y="0"/>
                      <a:pt x="4" y="5"/>
                    </a:cubicBezTo>
                    <a:cubicBezTo>
                      <a:pt x="0" y="6"/>
                      <a:pt x="0" y="12"/>
                      <a:pt x="4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07" tIns="45703" rIns="91407" bIns="45703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方正静蕾简体" panose="02000000000000000000" pitchFamily="2" charset="-122"/>
                  <a:ea typeface="方正静蕾简体" panose="02000000000000000000" pitchFamily="2" charset="-122"/>
                  <a:cs typeface="+mn-cs"/>
                </a:endParaRPr>
              </a:p>
            </p:txBody>
          </p:sp>
          <p:sp>
            <p:nvSpPr>
              <p:cNvPr id="84" name="Freeform 72">
                <a:extLst>
                  <a:ext uri="{FF2B5EF4-FFF2-40B4-BE49-F238E27FC236}">
                    <a16:creationId xmlns:a16="http://schemas.microsoft.com/office/drawing/2014/main" id="{38BFCEE0-09C1-48D6-BA65-0CC51429C68C}"/>
                  </a:ext>
                </a:extLst>
              </p:cNvPr>
              <p:cNvSpPr/>
              <p:nvPr/>
            </p:nvSpPr>
            <p:spPr bwMode="auto">
              <a:xfrm>
                <a:off x="4851401" y="1643063"/>
                <a:ext cx="68263" cy="30163"/>
              </a:xfrm>
              <a:custGeom>
                <a:avLst/>
                <a:gdLst>
                  <a:gd name="T0" fmla="*/ 2 w 65"/>
                  <a:gd name="T1" fmla="*/ 4 h 28"/>
                  <a:gd name="T2" fmla="*/ 59 w 65"/>
                  <a:gd name="T3" fmla="*/ 27 h 28"/>
                  <a:gd name="T4" fmla="*/ 62 w 65"/>
                  <a:gd name="T5" fmla="*/ 21 h 28"/>
                  <a:gd name="T6" fmla="*/ 3 w 65"/>
                  <a:gd name="T7" fmla="*/ 1 h 28"/>
                  <a:gd name="T8" fmla="*/ 2 w 65"/>
                  <a:gd name="T9" fmla="*/ 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" h="28">
                    <a:moveTo>
                      <a:pt x="2" y="4"/>
                    </a:moveTo>
                    <a:cubicBezTo>
                      <a:pt x="19" y="15"/>
                      <a:pt x="40" y="22"/>
                      <a:pt x="59" y="27"/>
                    </a:cubicBezTo>
                    <a:cubicBezTo>
                      <a:pt x="63" y="28"/>
                      <a:pt x="65" y="23"/>
                      <a:pt x="62" y="21"/>
                    </a:cubicBezTo>
                    <a:cubicBezTo>
                      <a:pt x="43" y="13"/>
                      <a:pt x="23" y="7"/>
                      <a:pt x="3" y="1"/>
                    </a:cubicBezTo>
                    <a:cubicBezTo>
                      <a:pt x="1" y="0"/>
                      <a:pt x="0" y="3"/>
                      <a:pt x="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07" tIns="45703" rIns="91407" bIns="45703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方正静蕾简体" panose="02000000000000000000" pitchFamily="2" charset="-122"/>
                  <a:ea typeface="方正静蕾简体" panose="02000000000000000000" pitchFamily="2" charset="-122"/>
                  <a:cs typeface="+mn-cs"/>
                </a:endParaRPr>
              </a:p>
            </p:txBody>
          </p:sp>
          <p:sp>
            <p:nvSpPr>
              <p:cNvPr id="85" name="Freeform 73">
                <a:extLst>
                  <a:ext uri="{FF2B5EF4-FFF2-40B4-BE49-F238E27FC236}">
                    <a16:creationId xmlns:a16="http://schemas.microsoft.com/office/drawing/2014/main" id="{1BEFD8FE-2424-48D2-AFE7-CDC3661DF956}"/>
                  </a:ext>
                </a:extLst>
              </p:cNvPr>
              <p:cNvSpPr/>
              <p:nvPr/>
            </p:nvSpPr>
            <p:spPr bwMode="auto">
              <a:xfrm>
                <a:off x="5008563" y="1714501"/>
                <a:ext cx="71438" cy="33338"/>
              </a:xfrm>
              <a:custGeom>
                <a:avLst/>
                <a:gdLst>
                  <a:gd name="T0" fmla="*/ 3 w 68"/>
                  <a:gd name="T1" fmla="*/ 10 h 33"/>
                  <a:gd name="T2" fmla="*/ 59 w 68"/>
                  <a:gd name="T3" fmla="*/ 32 h 33"/>
                  <a:gd name="T4" fmla="*/ 64 w 68"/>
                  <a:gd name="T5" fmla="*/ 26 h 33"/>
                  <a:gd name="T6" fmla="*/ 3 w 68"/>
                  <a:gd name="T7" fmla="*/ 4 h 33"/>
                  <a:gd name="T8" fmla="*/ 3 w 68"/>
                  <a:gd name="T9" fmla="*/ 1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8" h="33">
                    <a:moveTo>
                      <a:pt x="3" y="10"/>
                    </a:moveTo>
                    <a:cubicBezTo>
                      <a:pt x="23" y="14"/>
                      <a:pt x="40" y="23"/>
                      <a:pt x="59" y="32"/>
                    </a:cubicBezTo>
                    <a:cubicBezTo>
                      <a:pt x="63" y="33"/>
                      <a:pt x="68" y="29"/>
                      <a:pt x="64" y="26"/>
                    </a:cubicBezTo>
                    <a:cubicBezTo>
                      <a:pt x="46" y="10"/>
                      <a:pt x="26" y="0"/>
                      <a:pt x="3" y="4"/>
                    </a:cubicBezTo>
                    <a:cubicBezTo>
                      <a:pt x="0" y="4"/>
                      <a:pt x="0" y="9"/>
                      <a:pt x="3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07" tIns="45703" rIns="91407" bIns="45703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方正静蕾简体" panose="02000000000000000000" pitchFamily="2" charset="-122"/>
                  <a:ea typeface="方正静蕾简体" panose="02000000000000000000" pitchFamily="2" charset="-122"/>
                  <a:cs typeface="+mn-cs"/>
                </a:endParaRPr>
              </a:p>
            </p:txBody>
          </p:sp>
          <p:sp>
            <p:nvSpPr>
              <p:cNvPr id="86" name="Freeform 74">
                <a:extLst>
                  <a:ext uri="{FF2B5EF4-FFF2-40B4-BE49-F238E27FC236}">
                    <a16:creationId xmlns:a16="http://schemas.microsoft.com/office/drawing/2014/main" id="{39E11DB6-9C7C-4F45-B41B-4B6CD872A9DE}"/>
                  </a:ext>
                </a:extLst>
              </p:cNvPr>
              <p:cNvSpPr/>
              <p:nvPr/>
            </p:nvSpPr>
            <p:spPr bwMode="auto">
              <a:xfrm>
                <a:off x="5149851" y="1784351"/>
                <a:ext cx="85725" cy="47625"/>
              </a:xfrm>
              <a:custGeom>
                <a:avLst/>
                <a:gdLst>
                  <a:gd name="T0" fmla="*/ 3 w 83"/>
                  <a:gd name="T1" fmla="*/ 6 h 46"/>
                  <a:gd name="T2" fmla="*/ 75 w 83"/>
                  <a:gd name="T3" fmla="*/ 43 h 46"/>
                  <a:gd name="T4" fmla="*/ 79 w 83"/>
                  <a:gd name="T5" fmla="*/ 37 h 46"/>
                  <a:gd name="T6" fmla="*/ 6 w 83"/>
                  <a:gd name="T7" fmla="*/ 1 h 46"/>
                  <a:gd name="T8" fmla="*/ 3 w 83"/>
                  <a:gd name="T9" fmla="*/ 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3" h="46">
                    <a:moveTo>
                      <a:pt x="3" y="6"/>
                    </a:moveTo>
                    <a:cubicBezTo>
                      <a:pt x="28" y="18"/>
                      <a:pt x="52" y="30"/>
                      <a:pt x="75" y="43"/>
                    </a:cubicBezTo>
                    <a:cubicBezTo>
                      <a:pt x="80" y="46"/>
                      <a:pt x="83" y="39"/>
                      <a:pt x="79" y="37"/>
                    </a:cubicBezTo>
                    <a:cubicBezTo>
                      <a:pt x="57" y="20"/>
                      <a:pt x="33" y="7"/>
                      <a:pt x="6" y="1"/>
                    </a:cubicBezTo>
                    <a:cubicBezTo>
                      <a:pt x="2" y="0"/>
                      <a:pt x="0" y="5"/>
                      <a:pt x="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07" tIns="45703" rIns="91407" bIns="45703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方正静蕾简体" panose="02000000000000000000" pitchFamily="2" charset="-122"/>
                  <a:ea typeface="方正静蕾简体" panose="02000000000000000000" pitchFamily="2" charset="-122"/>
                  <a:cs typeface="+mn-cs"/>
                </a:endParaRPr>
              </a:p>
            </p:txBody>
          </p:sp>
          <p:sp>
            <p:nvSpPr>
              <p:cNvPr id="87" name="Freeform 75">
                <a:extLst>
                  <a:ext uri="{FF2B5EF4-FFF2-40B4-BE49-F238E27FC236}">
                    <a16:creationId xmlns:a16="http://schemas.microsoft.com/office/drawing/2014/main" id="{885116C3-E1B5-4275-A7E8-0552A3826A6A}"/>
                  </a:ext>
                </a:extLst>
              </p:cNvPr>
              <p:cNvSpPr/>
              <p:nvPr/>
            </p:nvSpPr>
            <p:spPr bwMode="auto">
              <a:xfrm>
                <a:off x="5305426" y="1847851"/>
                <a:ext cx="66675" cy="61913"/>
              </a:xfrm>
              <a:custGeom>
                <a:avLst/>
                <a:gdLst>
                  <a:gd name="T0" fmla="*/ 5 w 65"/>
                  <a:gd name="T1" fmla="*/ 12 h 59"/>
                  <a:gd name="T2" fmla="*/ 55 w 65"/>
                  <a:gd name="T3" fmla="*/ 55 h 59"/>
                  <a:gd name="T4" fmla="*/ 62 w 65"/>
                  <a:gd name="T5" fmla="*/ 49 h 59"/>
                  <a:gd name="T6" fmla="*/ 42 w 65"/>
                  <a:gd name="T7" fmla="*/ 23 h 59"/>
                  <a:gd name="T8" fmla="*/ 10 w 65"/>
                  <a:gd name="T9" fmla="*/ 4 h 59"/>
                  <a:gd name="T10" fmla="*/ 5 w 65"/>
                  <a:gd name="T11" fmla="*/ 12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5" h="59">
                    <a:moveTo>
                      <a:pt x="5" y="12"/>
                    </a:moveTo>
                    <a:cubicBezTo>
                      <a:pt x="23" y="25"/>
                      <a:pt x="42" y="37"/>
                      <a:pt x="55" y="55"/>
                    </a:cubicBezTo>
                    <a:cubicBezTo>
                      <a:pt x="58" y="59"/>
                      <a:pt x="65" y="53"/>
                      <a:pt x="62" y="49"/>
                    </a:cubicBezTo>
                    <a:cubicBezTo>
                      <a:pt x="57" y="39"/>
                      <a:pt x="50" y="31"/>
                      <a:pt x="42" y="23"/>
                    </a:cubicBezTo>
                    <a:cubicBezTo>
                      <a:pt x="33" y="15"/>
                      <a:pt x="21" y="9"/>
                      <a:pt x="10" y="4"/>
                    </a:cubicBezTo>
                    <a:cubicBezTo>
                      <a:pt x="5" y="0"/>
                      <a:pt x="0" y="8"/>
                      <a:pt x="5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07" tIns="45703" rIns="91407" bIns="45703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方正静蕾简体" panose="02000000000000000000" pitchFamily="2" charset="-122"/>
                  <a:ea typeface="方正静蕾简体" panose="02000000000000000000" pitchFamily="2" charset="-122"/>
                  <a:cs typeface="+mn-cs"/>
                </a:endParaRPr>
              </a:p>
            </p:txBody>
          </p:sp>
          <p:sp>
            <p:nvSpPr>
              <p:cNvPr id="88" name="Freeform 76">
                <a:extLst>
                  <a:ext uri="{FF2B5EF4-FFF2-40B4-BE49-F238E27FC236}">
                    <a16:creationId xmlns:a16="http://schemas.microsoft.com/office/drawing/2014/main" id="{A0509A08-C3F9-44EA-A5CD-23F2B18F1DC2}"/>
                  </a:ext>
                </a:extLst>
              </p:cNvPr>
              <p:cNvSpPr/>
              <p:nvPr/>
            </p:nvSpPr>
            <p:spPr bwMode="auto">
              <a:xfrm>
                <a:off x="5380038" y="1765301"/>
                <a:ext cx="30163" cy="87313"/>
              </a:xfrm>
              <a:custGeom>
                <a:avLst/>
                <a:gdLst>
                  <a:gd name="T0" fmla="*/ 10 w 28"/>
                  <a:gd name="T1" fmla="*/ 81 h 84"/>
                  <a:gd name="T2" fmla="*/ 27 w 28"/>
                  <a:gd name="T3" fmla="*/ 10 h 84"/>
                  <a:gd name="T4" fmla="*/ 17 w 28"/>
                  <a:gd name="T5" fmla="*/ 6 h 84"/>
                  <a:gd name="T6" fmla="*/ 4 w 28"/>
                  <a:gd name="T7" fmla="*/ 81 h 84"/>
                  <a:gd name="T8" fmla="*/ 10 w 28"/>
                  <a:gd name="T9" fmla="*/ 81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84">
                    <a:moveTo>
                      <a:pt x="10" y="81"/>
                    </a:moveTo>
                    <a:cubicBezTo>
                      <a:pt x="15" y="57"/>
                      <a:pt x="22" y="34"/>
                      <a:pt x="27" y="10"/>
                    </a:cubicBezTo>
                    <a:cubicBezTo>
                      <a:pt x="28" y="4"/>
                      <a:pt x="20" y="0"/>
                      <a:pt x="17" y="6"/>
                    </a:cubicBezTo>
                    <a:cubicBezTo>
                      <a:pt x="6" y="29"/>
                      <a:pt x="0" y="55"/>
                      <a:pt x="4" y="81"/>
                    </a:cubicBezTo>
                    <a:cubicBezTo>
                      <a:pt x="5" y="84"/>
                      <a:pt x="10" y="84"/>
                      <a:pt x="10" y="8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07" tIns="45703" rIns="91407" bIns="45703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方正静蕾简体" panose="02000000000000000000" pitchFamily="2" charset="-122"/>
                  <a:ea typeface="方正静蕾简体" panose="02000000000000000000" pitchFamily="2" charset="-122"/>
                  <a:cs typeface="+mn-cs"/>
                </a:endParaRPr>
              </a:p>
            </p:txBody>
          </p:sp>
          <p:sp>
            <p:nvSpPr>
              <p:cNvPr id="89" name="Freeform 77">
                <a:extLst>
                  <a:ext uri="{FF2B5EF4-FFF2-40B4-BE49-F238E27FC236}">
                    <a16:creationId xmlns:a16="http://schemas.microsoft.com/office/drawing/2014/main" id="{A59201E9-B97E-4C45-93E7-14EB41DB7D57}"/>
                  </a:ext>
                </a:extLst>
              </p:cNvPr>
              <p:cNvSpPr/>
              <p:nvPr/>
            </p:nvSpPr>
            <p:spPr bwMode="auto">
              <a:xfrm>
                <a:off x="5451476" y="1625601"/>
                <a:ext cx="39688" cy="63500"/>
              </a:xfrm>
              <a:custGeom>
                <a:avLst/>
                <a:gdLst>
                  <a:gd name="T0" fmla="*/ 7 w 39"/>
                  <a:gd name="T1" fmla="*/ 58 h 62"/>
                  <a:gd name="T2" fmla="*/ 38 w 39"/>
                  <a:gd name="T3" fmla="*/ 7 h 62"/>
                  <a:gd name="T4" fmla="*/ 29 w 39"/>
                  <a:gd name="T5" fmla="*/ 3 h 62"/>
                  <a:gd name="T6" fmla="*/ 13 w 39"/>
                  <a:gd name="T7" fmla="*/ 25 h 62"/>
                  <a:gd name="T8" fmla="*/ 1 w 39"/>
                  <a:gd name="T9" fmla="*/ 56 h 62"/>
                  <a:gd name="T10" fmla="*/ 7 w 39"/>
                  <a:gd name="T11" fmla="*/ 58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62">
                    <a:moveTo>
                      <a:pt x="7" y="58"/>
                    </a:moveTo>
                    <a:cubicBezTo>
                      <a:pt x="16" y="40"/>
                      <a:pt x="30" y="26"/>
                      <a:pt x="38" y="7"/>
                    </a:cubicBezTo>
                    <a:cubicBezTo>
                      <a:pt x="39" y="2"/>
                      <a:pt x="32" y="0"/>
                      <a:pt x="29" y="3"/>
                    </a:cubicBezTo>
                    <a:cubicBezTo>
                      <a:pt x="24" y="11"/>
                      <a:pt x="18" y="18"/>
                      <a:pt x="13" y="25"/>
                    </a:cubicBezTo>
                    <a:cubicBezTo>
                      <a:pt x="7" y="34"/>
                      <a:pt x="4" y="45"/>
                      <a:pt x="1" y="56"/>
                    </a:cubicBezTo>
                    <a:cubicBezTo>
                      <a:pt x="0" y="59"/>
                      <a:pt x="5" y="62"/>
                      <a:pt x="7" y="5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07" tIns="45703" rIns="91407" bIns="45703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方正静蕾简体" panose="02000000000000000000" pitchFamily="2" charset="-122"/>
                  <a:ea typeface="方正静蕾简体" panose="02000000000000000000" pitchFamily="2" charset="-122"/>
                  <a:cs typeface="+mn-cs"/>
                </a:endParaRPr>
              </a:p>
            </p:txBody>
          </p:sp>
          <p:sp>
            <p:nvSpPr>
              <p:cNvPr id="90" name="Freeform 78">
                <a:extLst>
                  <a:ext uri="{FF2B5EF4-FFF2-40B4-BE49-F238E27FC236}">
                    <a16:creationId xmlns:a16="http://schemas.microsoft.com/office/drawing/2014/main" id="{F422E267-39EF-4076-8740-631B55571242}"/>
                  </a:ext>
                </a:extLst>
              </p:cNvPr>
              <p:cNvSpPr/>
              <p:nvPr/>
            </p:nvSpPr>
            <p:spPr bwMode="auto">
              <a:xfrm>
                <a:off x="5540376" y="1449388"/>
                <a:ext cx="88900" cy="112713"/>
              </a:xfrm>
              <a:custGeom>
                <a:avLst/>
                <a:gdLst>
                  <a:gd name="T0" fmla="*/ 8 w 86"/>
                  <a:gd name="T1" fmla="*/ 105 h 108"/>
                  <a:gd name="T2" fmla="*/ 81 w 86"/>
                  <a:gd name="T3" fmla="*/ 12 h 108"/>
                  <a:gd name="T4" fmla="*/ 75 w 86"/>
                  <a:gd name="T5" fmla="*/ 4 h 108"/>
                  <a:gd name="T6" fmla="*/ 1 w 86"/>
                  <a:gd name="T7" fmla="*/ 101 h 108"/>
                  <a:gd name="T8" fmla="*/ 8 w 86"/>
                  <a:gd name="T9" fmla="*/ 105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6" h="108">
                    <a:moveTo>
                      <a:pt x="8" y="105"/>
                    </a:moveTo>
                    <a:cubicBezTo>
                      <a:pt x="34" y="75"/>
                      <a:pt x="53" y="41"/>
                      <a:pt x="81" y="12"/>
                    </a:cubicBezTo>
                    <a:cubicBezTo>
                      <a:pt x="86" y="8"/>
                      <a:pt x="80" y="0"/>
                      <a:pt x="75" y="4"/>
                    </a:cubicBezTo>
                    <a:cubicBezTo>
                      <a:pt x="39" y="25"/>
                      <a:pt x="16" y="63"/>
                      <a:pt x="1" y="101"/>
                    </a:cubicBezTo>
                    <a:cubicBezTo>
                      <a:pt x="0" y="105"/>
                      <a:pt x="5" y="108"/>
                      <a:pt x="8" y="10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07" tIns="45703" rIns="91407" bIns="45703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方正静蕾简体" panose="02000000000000000000" pitchFamily="2" charset="-122"/>
                  <a:ea typeface="方正静蕾简体" panose="02000000000000000000" pitchFamily="2" charset="-122"/>
                  <a:cs typeface="+mn-cs"/>
                </a:endParaRPr>
              </a:p>
            </p:txBody>
          </p:sp>
          <p:sp>
            <p:nvSpPr>
              <p:cNvPr id="91" name="Freeform 79">
                <a:extLst>
                  <a:ext uri="{FF2B5EF4-FFF2-40B4-BE49-F238E27FC236}">
                    <a16:creationId xmlns:a16="http://schemas.microsoft.com/office/drawing/2014/main" id="{0C799271-6826-4F2C-A9FB-DD6CC392EDDC}"/>
                  </a:ext>
                </a:extLst>
              </p:cNvPr>
              <p:cNvSpPr/>
              <p:nvPr/>
            </p:nvSpPr>
            <p:spPr bwMode="auto">
              <a:xfrm>
                <a:off x="5675313" y="1382713"/>
                <a:ext cx="88900" cy="57150"/>
              </a:xfrm>
              <a:custGeom>
                <a:avLst/>
                <a:gdLst>
                  <a:gd name="T0" fmla="*/ 7 w 86"/>
                  <a:gd name="T1" fmla="*/ 53 h 55"/>
                  <a:gd name="T2" fmla="*/ 79 w 86"/>
                  <a:gd name="T3" fmla="*/ 13 h 55"/>
                  <a:gd name="T4" fmla="*/ 76 w 86"/>
                  <a:gd name="T5" fmla="*/ 2 h 55"/>
                  <a:gd name="T6" fmla="*/ 3 w 86"/>
                  <a:gd name="T7" fmla="*/ 48 h 55"/>
                  <a:gd name="T8" fmla="*/ 7 w 86"/>
                  <a:gd name="T9" fmla="*/ 53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6" h="55">
                    <a:moveTo>
                      <a:pt x="7" y="53"/>
                    </a:moveTo>
                    <a:cubicBezTo>
                      <a:pt x="32" y="43"/>
                      <a:pt x="53" y="22"/>
                      <a:pt x="79" y="13"/>
                    </a:cubicBezTo>
                    <a:cubicBezTo>
                      <a:pt x="86" y="10"/>
                      <a:pt x="83" y="0"/>
                      <a:pt x="76" y="2"/>
                    </a:cubicBezTo>
                    <a:cubicBezTo>
                      <a:pt x="46" y="8"/>
                      <a:pt x="24" y="27"/>
                      <a:pt x="3" y="48"/>
                    </a:cubicBezTo>
                    <a:cubicBezTo>
                      <a:pt x="0" y="51"/>
                      <a:pt x="4" y="55"/>
                      <a:pt x="7" y="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07" tIns="45703" rIns="91407" bIns="45703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方正静蕾简体" panose="02000000000000000000" pitchFamily="2" charset="-122"/>
                  <a:ea typeface="方正静蕾简体" panose="02000000000000000000" pitchFamily="2" charset="-122"/>
                  <a:cs typeface="+mn-cs"/>
                </a:endParaRPr>
              </a:p>
            </p:txBody>
          </p:sp>
          <p:sp>
            <p:nvSpPr>
              <p:cNvPr id="92" name="Freeform 80">
                <a:extLst>
                  <a:ext uri="{FF2B5EF4-FFF2-40B4-BE49-F238E27FC236}">
                    <a16:creationId xmlns:a16="http://schemas.microsoft.com/office/drawing/2014/main" id="{F168B025-9279-44B0-B3D4-F0AA140B534A}"/>
                  </a:ext>
                </a:extLst>
              </p:cNvPr>
              <p:cNvSpPr/>
              <p:nvPr/>
            </p:nvSpPr>
            <p:spPr bwMode="auto">
              <a:xfrm>
                <a:off x="5895976" y="1304926"/>
                <a:ext cx="57150" cy="28575"/>
              </a:xfrm>
              <a:custGeom>
                <a:avLst/>
                <a:gdLst>
                  <a:gd name="T0" fmla="*/ 4 w 56"/>
                  <a:gd name="T1" fmla="*/ 26 h 27"/>
                  <a:gd name="T2" fmla="*/ 55 w 56"/>
                  <a:gd name="T3" fmla="*/ 4 h 27"/>
                  <a:gd name="T4" fmla="*/ 53 w 56"/>
                  <a:gd name="T5" fmla="*/ 2 h 27"/>
                  <a:gd name="T6" fmla="*/ 2 w 56"/>
                  <a:gd name="T7" fmla="*/ 23 h 27"/>
                  <a:gd name="T8" fmla="*/ 4 w 56"/>
                  <a:gd name="T9" fmla="*/ 2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27">
                    <a:moveTo>
                      <a:pt x="4" y="26"/>
                    </a:moveTo>
                    <a:cubicBezTo>
                      <a:pt x="21" y="18"/>
                      <a:pt x="41" y="18"/>
                      <a:pt x="55" y="4"/>
                    </a:cubicBezTo>
                    <a:cubicBezTo>
                      <a:pt x="56" y="2"/>
                      <a:pt x="54" y="0"/>
                      <a:pt x="53" y="2"/>
                    </a:cubicBezTo>
                    <a:cubicBezTo>
                      <a:pt x="38" y="14"/>
                      <a:pt x="19" y="15"/>
                      <a:pt x="2" y="23"/>
                    </a:cubicBezTo>
                    <a:cubicBezTo>
                      <a:pt x="0" y="24"/>
                      <a:pt x="2" y="27"/>
                      <a:pt x="4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07" tIns="45703" rIns="91407" bIns="45703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方正静蕾简体" panose="02000000000000000000" pitchFamily="2" charset="-122"/>
                  <a:ea typeface="方正静蕾简体" panose="02000000000000000000" pitchFamily="2" charset="-122"/>
                  <a:cs typeface="+mn-cs"/>
                </a:endParaRPr>
              </a:p>
            </p:txBody>
          </p:sp>
          <p:sp>
            <p:nvSpPr>
              <p:cNvPr id="93" name="Freeform 81">
                <a:extLst>
                  <a:ext uri="{FF2B5EF4-FFF2-40B4-BE49-F238E27FC236}">
                    <a16:creationId xmlns:a16="http://schemas.microsoft.com/office/drawing/2014/main" id="{4EE751E0-308A-410E-93E3-A878B98A86F1}"/>
                  </a:ext>
                </a:extLst>
              </p:cNvPr>
              <p:cNvSpPr/>
              <p:nvPr/>
            </p:nvSpPr>
            <p:spPr bwMode="auto">
              <a:xfrm>
                <a:off x="6059488" y="1247776"/>
                <a:ext cx="125413" cy="41275"/>
              </a:xfrm>
              <a:custGeom>
                <a:avLst/>
                <a:gdLst>
                  <a:gd name="T0" fmla="*/ 6 w 121"/>
                  <a:gd name="T1" fmla="*/ 38 h 40"/>
                  <a:gd name="T2" fmla="*/ 115 w 121"/>
                  <a:gd name="T3" fmla="*/ 13 h 40"/>
                  <a:gd name="T4" fmla="*/ 113 w 121"/>
                  <a:gd name="T5" fmla="*/ 0 h 40"/>
                  <a:gd name="T6" fmla="*/ 3 w 121"/>
                  <a:gd name="T7" fmla="*/ 34 h 40"/>
                  <a:gd name="T8" fmla="*/ 6 w 121"/>
                  <a:gd name="T9" fmla="*/ 38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1" h="40">
                    <a:moveTo>
                      <a:pt x="6" y="38"/>
                    </a:moveTo>
                    <a:cubicBezTo>
                      <a:pt x="40" y="23"/>
                      <a:pt x="79" y="25"/>
                      <a:pt x="115" y="13"/>
                    </a:cubicBezTo>
                    <a:cubicBezTo>
                      <a:pt x="121" y="11"/>
                      <a:pt x="121" y="0"/>
                      <a:pt x="113" y="0"/>
                    </a:cubicBezTo>
                    <a:cubicBezTo>
                      <a:pt x="72" y="3"/>
                      <a:pt x="37" y="11"/>
                      <a:pt x="3" y="34"/>
                    </a:cubicBezTo>
                    <a:cubicBezTo>
                      <a:pt x="0" y="36"/>
                      <a:pt x="3" y="40"/>
                      <a:pt x="6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07" tIns="45703" rIns="91407" bIns="45703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方正静蕾简体" panose="02000000000000000000" pitchFamily="2" charset="-122"/>
                  <a:ea typeface="方正静蕾简体" panose="02000000000000000000" pitchFamily="2" charset="-122"/>
                  <a:cs typeface="+mn-cs"/>
                </a:endParaRPr>
              </a:p>
            </p:txBody>
          </p:sp>
          <p:sp>
            <p:nvSpPr>
              <p:cNvPr id="94" name="Freeform 82">
                <a:extLst>
                  <a:ext uri="{FF2B5EF4-FFF2-40B4-BE49-F238E27FC236}">
                    <a16:creationId xmlns:a16="http://schemas.microsoft.com/office/drawing/2014/main" id="{858ED0C2-ED86-43FE-99E7-88D705829A7C}"/>
                  </a:ext>
                </a:extLst>
              </p:cNvPr>
              <p:cNvSpPr/>
              <p:nvPr/>
            </p:nvSpPr>
            <p:spPr bwMode="auto">
              <a:xfrm>
                <a:off x="6319838" y="1225551"/>
                <a:ext cx="120650" cy="30163"/>
              </a:xfrm>
              <a:custGeom>
                <a:avLst/>
                <a:gdLst>
                  <a:gd name="T0" fmla="*/ 8 w 116"/>
                  <a:gd name="T1" fmla="*/ 25 h 28"/>
                  <a:gd name="T2" fmla="*/ 108 w 116"/>
                  <a:gd name="T3" fmla="*/ 27 h 28"/>
                  <a:gd name="T4" fmla="*/ 110 w 116"/>
                  <a:gd name="T5" fmla="*/ 15 h 28"/>
                  <a:gd name="T6" fmla="*/ 4 w 116"/>
                  <a:gd name="T7" fmla="*/ 17 h 28"/>
                  <a:gd name="T8" fmla="*/ 8 w 116"/>
                  <a:gd name="T9" fmla="*/ 25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6" h="28">
                    <a:moveTo>
                      <a:pt x="8" y="25"/>
                    </a:moveTo>
                    <a:cubicBezTo>
                      <a:pt x="41" y="16"/>
                      <a:pt x="74" y="23"/>
                      <a:pt x="108" y="27"/>
                    </a:cubicBezTo>
                    <a:cubicBezTo>
                      <a:pt x="115" y="28"/>
                      <a:pt x="116" y="17"/>
                      <a:pt x="110" y="15"/>
                    </a:cubicBezTo>
                    <a:cubicBezTo>
                      <a:pt x="72" y="4"/>
                      <a:pt x="40" y="0"/>
                      <a:pt x="4" y="17"/>
                    </a:cubicBezTo>
                    <a:cubicBezTo>
                      <a:pt x="0" y="19"/>
                      <a:pt x="3" y="26"/>
                      <a:pt x="8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07" tIns="45703" rIns="91407" bIns="45703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方正静蕾简体" panose="02000000000000000000" pitchFamily="2" charset="-122"/>
                  <a:ea typeface="方正静蕾简体" panose="02000000000000000000" pitchFamily="2" charset="-122"/>
                  <a:cs typeface="+mn-cs"/>
                </a:endParaRPr>
              </a:p>
            </p:txBody>
          </p:sp>
          <p:sp>
            <p:nvSpPr>
              <p:cNvPr id="95" name="Freeform 83">
                <a:extLst>
                  <a:ext uri="{FF2B5EF4-FFF2-40B4-BE49-F238E27FC236}">
                    <a16:creationId xmlns:a16="http://schemas.microsoft.com/office/drawing/2014/main" id="{4A159939-A435-4C50-9A31-C25D1F084D93}"/>
                  </a:ext>
                </a:extLst>
              </p:cNvPr>
              <p:cNvSpPr/>
              <p:nvPr/>
            </p:nvSpPr>
            <p:spPr bwMode="auto">
              <a:xfrm>
                <a:off x="6584951" y="1241426"/>
                <a:ext cx="109538" cy="19050"/>
              </a:xfrm>
              <a:custGeom>
                <a:avLst/>
                <a:gdLst>
                  <a:gd name="T0" fmla="*/ 5 w 106"/>
                  <a:gd name="T1" fmla="*/ 9 h 18"/>
                  <a:gd name="T2" fmla="*/ 98 w 106"/>
                  <a:gd name="T3" fmla="*/ 17 h 18"/>
                  <a:gd name="T4" fmla="*/ 100 w 106"/>
                  <a:gd name="T5" fmla="*/ 9 h 18"/>
                  <a:gd name="T6" fmla="*/ 5 w 106"/>
                  <a:gd name="T7" fmla="*/ 2 h 18"/>
                  <a:gd name="T8" fmla="*/ 5 w 106"/>
                  <a:gd name="T9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6" h="18">
                    <a:moveTo>
                      <a:pt x="5" y="9"/>
                    </a:moveTo>
                    <a:cubicBezTo>
                      <a:pt x="35" y="11"/>
                      <a:pt x="68" y="12"/>
                      <a:pt x="98" y="17"/>
                    </a:cubicBezTo>
                    <a:cubicBezTo>
                      <a:pt x="103" y="18"/>
                      <a:pt x="106" y="10"/>
                      <a:pt x="100" y="9"/>
                    </a:cubicBezTo>
                    <a:cubicBezTo>
                      <a:pt x="68" y="0"/>
                      <a:pt x="38" y="1"/>
                      <a:pt x="5" y="2"/>
                    </a:cubicBezTo>
                    <a:cubicBezTo>
                      <a:pt x="0" y="2"/>
                      <a:pt x="0" y="9"/>
                      <a:pt x="5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07" tIns="45703" rIns="91407" bIns="45703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方正静蕾简体" panose="02000000000000000000" pitchFamily="2" charset="-122"/>
                  <a:ea typeface="方正静蕾简体" panose="02000000000000000000" pitchFamily="2" charset="-122"/>
                  <a:cs typeface="+mn-cs"/>
                </a:endParaRPr>
              </a:p>
            </p:txBody>
          </p:sp>
          <p:sp>
            <p:nvSpPr>
              <p:cNvPr id="96" name="Freeform 84">
                <a:extLst>
                  <a:ext uri="{FF2B5EF4-FFF2-40B4-BE49-F238E27FC236}">
                    <a16:creationId xmlns:a16="http://schemas.microsoft.com/office/drawing/2014/main" id="{2ACD8E5E-E45C-4612-AB7C-FB422AAD4E56}"/>
                  </a:ext>
                </a:extLst>
              </p:cNvPr>
              <p:cNvSpPr/>
              <p:nvPr/>
            </p:nvSpPr>
            <p:spPr bwMode="auto">
              <a:xfrm>
                <a:off x="6799263" y="1285876"/>
                <a:ext cx="117475" cy="47625"/>
              </a:xfrm>
              <a:custGeom>
                <a:avLst/>
                <a:gdLst>
                  <a:gd name="T0" fmla="*/ 5 w 112"/>
                  <a:gd name="T1" fmla="*/ 11 h 45"/>
                  <a:gd name="T2" fmla="*/ 100 w 112"/>
                  <a:gd name="T3" fmla="*/ 42 h 45"/>
                  <a:gd name="T4" fmla="*/ 105 w 112"/>
                  <a:gd name="T5" fmla="*/ 29 h 45"/>
                  <a:gd name="T6" fmla="*/ 8 w 112"/>
                  <a:gd name="T7" fmla="*/ 1 h 45"/>
                  <a:gd name="T8" fmla="*/ 5 w 112"/>
                  <a:gd name="T9" fmla="*/ 11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2" h="45">
                    <a:moveTo>
                      <a:pt x="5" y="11"/>
                    </a:moveTo>
                    <a:cubicBezTo>
                      <a:pt x="35" y="25"/>
                      <a:pt x="69" y="29"/>
                      <a:pt x="100" y="42"/>
                    </a:cubicBezTo>
                    <a:cubicBezTo>
                      <a:pt x="107" y="45"/>
                      <a:pt x="112" y="33"/>
                      <a:pt x="105" y="29"/>
                    </a:cubicBezTo>
                    <a:cubicBezTo>
                      <a:pt x="76" y="13"/>
                      <a:pt x="41" y="2"/>
                      <a:pt x="8" y="1"/>
                    </a:cubicBezTo>
                    <a:cubicBezTo>
                      <a:pt x="2" y="0"/>
                      <a:pt x="0" y="9"/>
                      <a:pt x="5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07" tIns="45703" rIns="91407" bIns="45703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方正静蕾简体" panose="02000000000000000000" pitchFamily="2" charset="-122"/>
                  <a:ea typeface="方正静蕾简体" panose="02000000000000000000" pitchFamily="2" charset="-122"/>
                  <a:cs typeface="+mn-cs"/>
                </a:endParaRPr>
              </a:p>
            </p:txBody>
          </p:sp>
          <p:sp>
            <p:nvSpPr>
              <p:cNvPr id="97" name="Freeform 85">
                <a:extLst>
                  <a:ext uri="{FF2B5EF4-FFF2-40B4-BE49-F238E27FC236}">
                    <a16:creationId xmlns:a16="http://schemas.microsoft.com/office/drawing/2014/main" id="{FB2003C4-1627-4D4A-AE32-99FF94D9EB44}"/>
                  </a:ext>
                </a:extLst>
              </p:cNvPr>
              <p:cNvSpPr/>
              <p:nvPr/>
            </p:nvSpPr>
            <p:spPr bwMode="auto">
              <a:xfrm>
                <a:off x="6962776" y="1343026"/>
                <a:ext cx="122238" cy="44450"/>
              </a:xfrm>
              <a:custGeom>
                <a:avLst/>
                <a:gdLst>
                  <a:gd name="T0" fmla="*/ 3 w 117"/>
                  <a:gd name="T1" fmla="*/ 4 h 43"/>
                  <a:gd name="T2" fmla="*/ 109 w 117"/>
                  <a:gd name="T3" fmla="*/ 41 h 43"/>
                  <a:gd name="T4" fmla="*/ 113 w 117"/>
                  <a:gd name="T5" fmla="*/ 35 h 43"/>
                  <a:gd name="T6" fmla="*/ 3 w 117"/>
                  <a:gd name="T7" fmla="*/ 0 h 43"/>
                  <a:gd name="T8" fmla="*/ 3 w 117"/>
                  <a:gd name="T9" fmla="*/ 4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7" h="43">
                    <a:moveTo>
                      <a:pt x="3" y="4"/>
                    </a:moveTo>
                    <a:cubicBezTo>
                      <a:pt x="41" y="6"/>
                      <a:pt x="76" y="23"/>
                      <a:pt x="109" y="41"/>
                    </a:cubicBezTo>
                    <a:cubicBezTo>
                      <a:pt x="113" y="43"/>
                      <a:pt x="117" y="37"/>
                      <a:pt x="113" y="35"/>
                    </a:cubicBezTo>
                    <a:cubicBezTo>
                      <a:pt x="79" y="13"/>
                      <a:pt x="43" y="0"/>
                      <a:pt x="3" y="0"/>
                    </a:cubicBezTo>
                    <a:cubicBezTo>
                      <a:pt x="0" y="0"/>
                      <a:pt x="0" y="4"/>
                      <a:pt x="3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07" tIns="45703" rIns="91407" bIns="45703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方正静蕾简体" panose="02000000000000000000" pitchFamily="2" charset="-122"/>
                  <a:ea typeface="方正静蕾简体" panose="02000000000000000000" pitchFamily="2" charset="-122"/>
                  <a:cs typeface="+mn-cs"/>
                </a:endParaRPr>
              </a:p>
            </p:txBody>
          </p:sp>
          <p:sp>
            <p:nvSpPr>
              <p:cNvPr id="98" name="Freeform 86">
                <a:extLst>
                  <a:ext uri="{FF2B5EF4-FFF2-40B4-BE49-F238E27FC236}">
                    <a16:creationId xmlns:a16="http://schemas.microsoft.com/office/drawing/2014/main" id="{55936854-475E-44F8-89B5-C1679A876D2B}"/>
                  </a:ext>
                </a:extLst>
              </p:cNvPr>
              <p:cNvSpPr/>
              <p:nvPr/>
            </p:nvSpPr>
            <p:spPr bwMode="auto">
              <a:xfrm>
                <a:off x="7148513" y="1409701"/>
                <a:ext cx="104775" cy="49213"/>
              </a:xfrm>
              <a:custGeom>
                <a:avLst/>
                <a:gdLst>
                  <a:gd name="T0" fmla="*/ 3 w 101"/>
                  <a:gd name="T1" fmla="*/ 6 h 47"/>
                  <a:gd name="T2" fmla="*/ 90 w 101"/>
                  <a:gd name="T3" fmla="*/ 45 h 47"/>
                  <a:gd name="T4" fmla="*/ 96 w 101"/>
                  <a:gd name="T5" fmla="*/ 35 h 47"/>
                  <a:gd name="T6" fmla="*/ 4 w 101"/>
                  <a:gd name="T7" fmla="*/ 0 h 47"/>
                  <a:gd name="T8" fmla="*/ 3 w 101"/>
                  <a:gd name="T9" fmla="*/ 6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1" h="47">
                    <a:moveTo>
                      <a:pt x="3" y="6"/>
                    </a:moveTo>
                    <a:cubicBezTo>
                      <a:pt x="31" y="18"/>
                      <a:pt x="59" y="37"/>
                      <a:pt x="90" y="45"/>
                    </a:cubicBezTo>
                    <a:cubicBezTo>
                      <a:pt x="95" y="47"/>
                      <a:pt x="101" y="39"/>
                      <a:pt x="96" y="35"/>
                    </a:cubicBezTo>
                    <a:cubicBezTo>
                      <a:pt x="70" y="15"/>
                      <a:pt x="36" y="3"/>
                      <a:pt x="4" y="0"/>
                    </a:cubicBezTo>
                    <a:cubicBezTo>
                      <a:pt x="1" y="0"/>
                      <a:pt x="0" y="4"/>
                      <a:pt x="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07" tIns="45703" rIns="91407" bIns="45703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方正静蕾简体" panose="02000000000000000000" pitchFamily="2" charset="-122"/>
                  <a:ea typeface="方正静蕾简体" panose="02000000000000000000" pitchFamily="2" charset="-122"/>
                  <a:cs typeface="+mn-cs"/>
                </a:endParaRPr>
              </a:p>
            </p:txBody>
          </p:sp>
          <p:sp>
            <p:nvSpPr>
              <p:cNvPr id="99" name="Freeform 87">
                <a:extLst>
                  <a:ext uri="{FF2B5EF4-FFF2-40B4-BE49-F238E27FC236}">
                    <a16:creationId xmlns:a16="http://schemas.microsoft.com/office/drawing/2014/main" id="{10C3A086-4E2E-47F5-90E7-144B1DE56AA8}"/>
                  </a:ext>
                </a:extLst>
              </p:cNvPr>
              <p:cNvSpPr/>
              <p:nvPr/>
            </p:nvSpPr>
            <p:spPr bwMode="auto">
              <a:xfrm>
                <a:off x="7273926" y="1504951"/>
                <a:ext cx="114300" cy="74613"/>
              </a:xfrm>
              <a:custGeom>
                <a:avLst/>
                <a:gdLst>
                  <a:gd name="T0" fmla="*/ 6 w 110"/>
                  <a:gd name="T1" fmla="*/ 10 h 71"/>
                  <a:gd name="T2" fmla="*/ 55 w 110"/>
                  <a:gd name="T3" fmla="*/ 40 h 71"/>
                  <a:gd name="T4" fmla="*/ 99 w 110"/>
                  <a:gd name="T5" fmla="*/ 67 h 71"/>
                  <a:gd name="T6" fmla="*/ 104 w 110"/>
                  <a:gd name="T7" fmla="*/ 58 h 71"/>
                  <a:gd name="T8" fmla="*/ 9 w 110"/>
                  <a:gd name="T9" fmla="*/ 0 h 71"/>
                  <a:gd name="T10" fmla="*/ 6 w 110"/>
                  <a:gd name="T11" fmla="*/ 10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0" h="71">
                    <a:moveTo>
                      <a:pt x="6" y="10"/>
                    </a:moveTo>
                    <a:cubicBezTo>
                      <a:pt x="24" y="16"/>
                      <a:pt x="41" y="28"/>
                      <a:pt x="55" y="40"/>
                    </a:cubicBezTo>
                    <a:cubicBezTo>
                      <a:pt x="69" y="51"/>
                      <a:pt x="83" y="59"/>
                      <a:pt x="99" y="67"/>
                    </a:cubicBezTo>
                    <a:cubicBezTo>
                      <a:pt x="105" y="71"/>
                      <a:pt x="110" y="62"/>
                      <a:pt x="104" y="58"/>
                    </a:cubicBezTo>
                    <a:cubicBezTo>
                      <a:pt x="73" y="35"/>
                      <a:pt x="49" y="6"/>
                      <a:pt x="9" y="0"/>
                    </a:cubicBezTo>
                    <a:cubicBezTo>
                      <a:pt x="3" y="0"/>
                      <a:pt x="0" y="8"/>
                      <a:pt x="6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07" tIns="45703" rIns="91407" bIns="45703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方正静蕾简体" panose="02000000000000000000" pitchFamily="2" charset="-122"/>
                  <a:ea typeface="方正静蕾简体" panose="02000000000000000000" pitchFamily="2" charset="-122"/>
                  <a:cs typeface="+mn-cs"/>
                </a:endParaRPr>
              </a:p>
            </p:txBody>
          </p:sp>
          <p:sp>
            <p:nvSpPr>
              <p:cNvPr id="100" name="Freeform 88">
                <a:extLst>
                  <a:ext uri="{FF2B5EF4-FFF2-40B4-BE49-F238E27FC236}">
                    <a16:creationId xmlns:a16="http://schemas.microsoft.com/office/drawing/2014/main" id="{B51076D3-62B1-4B15-8AD2-5929078D11A4}"/>
                  </a:ext>
                </a:extLst>
              </p:cNvPr>
              <p:cNvSpPr/>
              <p:nvPr/>
            </p:nvSpPr>
            <p:spPr bwMode="auto">
              <a:xfrm>
                <a:off x="7424738" y="1631951"/>
                <a:ext cx="88900" cy="96838"/>
              </a:xfrm>
              <a:custGeom>
                <a:avLst/>
                <a:gdLst>
                  <a:gd name="T0" fmla="*/ 3 w 85"/>
                  <a:gd name="T1" fmla="*/ 9 h 93"/>
                  <a:gd name="T2" fmla="*/ 75 w 85"/>
                  <a:gd name="T3" fmla="*/ 89 h 93"/>
                  <a:gd name="T4" fmla="*/ 83 w 85"/>
                  <a:gd name="T5" fmla="*/ 83 h 93"/>
                  <a:gd name="T6" fmla="*/ 8 w 85"/>
                  <a:gd name="T7" fmla="*/ 2 h 93"/>
                  <a:gd name="T8" fmla="*/ 3 w 85"/>
                  <a:gd name="T9" fmla="*/ 9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5" h="93">
                    <a:moveTo>
                      <a:pt x="3" y="9"/>
                    </a:moveTo>
                    <a:cubicBezTo>
                      <a:pt x="28" y="35"/>
                      <a:pt x="50" y="63"/>
                      <a:pt x="75" y="89"/>
                    </a:cubicBezTo>
                    <a:cubicBezTo>
                      <a:pt x="79" y="93"/>
                      <a:pt x="85" y="88"/>
                      <a:pt x="83" y="83"/>
                    </a:cubicBezTo>
                    <a:cubicBezTo>
                      <a:pt x="64" y="52"/>
                      <a:pt x="41" y="20"/>
                      <a:pt x="8" y="2"/>
                    </a:cubicBezTo>
                    <a:cubicBezTo>
                      <a:pt x="4" y="0"/>
                      <a:pt x="0" y="5"/>
                      <a:pt x="3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07" tIns="45703" rIns="91407" bIns="45703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方正静蕾简体" panose="02000000000000000000" pitchFamily="2" charset="-122"/>
                  <a:ea typeface="方正静蕾简体" panose="02000000000000000000" pitchFamily="2" charset="-122"/>
                  <a:cs typeface="+mn-cs"/>
                </a:endParaRPr>
              </a:p>
            </p:txBody>
          </p:sp>
          <p:sp>
            <p:nvSpPr>
              <p:cNvPr id="101" name="Freeform 89">
                <a:extLst>
                  <a:ext uri="{FF2B5EF4-FFF2-40B4-BE49-F238E27FC236}">
                    <a16:creationId xmlns:a16="http://schemas.microsoft.com/office/drawing/2014/main" id="{A3A54C95-E20E-4A0F-A5DD-601E346E56E8}"/>
                  </a:ext>
                </a:extLst>
              </p:cNvPr>
              <p:cNvSpPr/>
              <p:nvPr/>
            </p:nvSpPr>
            <p:spPr bwMode="auto">
              <a:xfrm>
                <a:off x="7540626" y="1792288"/>
                <a:ext cx="53975" cy="84138"/>
              </a:xfrm>
              <a:custGeom>
                <a:avLst/>
                <a:gdLst>
                  <a:gd name="T0" fmla="*/ 2 w 52"/>
                  <a:gd name="T1" fmla="*/ 4 h 81"/>
                  <a:gd name="T2" fmla="*/ 22 w 52"/>
                  <a:gd name="T3" fmla="*/ 44 h 81"/>
                  <a:gd name="T4" fmla="*/ 45 w 52"/>
                  <a:gd name="T5" fmla="*/ 78 h 81"/>
                  <a:gd name="T6" fmla="*/ 50 w 52"/>
                  <a:gd name="T7" fmla="*/ 74 h 81"/>
                  <a:gd name="T8" fmla="*/ 32 w 52"/>
                  <a:gd name="T9" fmla="*/ 39 h 81"/>
                  <a:gd name="T10" fmla="*/ 6 w 52"/>
                  <a:gd name="T11" fmla="*/ 2 h 81"/>
                  <a:gd name="T12" fmla="*/ 2 w 52"/>
                  <a:gd name="T13" fmla="*/ 4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2" h="81">
                    <a:moveTo>
                      <a:pt x="2" y="4"/>
                    </a:moveTo>
                    <a:cubicBezTo>
                      <a:pt x="9" y="17"/>
                      <a:pt x="15" y="31"/>
                      <a:pt x="22" y="44"/>
                    </a:cubicBezTo>
                    <a:cubicBezTo>
                      <a:pt x="29" y="56"/>
                      <a:pt x="36" y="67"/>
                      <a:pt x="45" y="78"/>
                    </a:cubicBezTo>
                    <a:cubicBezTo>
                      <a:pt x="47" y="81"/>
                      <a:pt x="52" y="77"/>
                      <a:pt x="50" y="74"/>
                    </a:cubicBezTo>
                    <a:cubicBezTo>
                      <a:pt x="44" y="62"/>
                      <a:pt x="38" y="50"/>
                      <a:pt x="32" y="39"/>
                    </a:cubicBezTo>
                    <a:cubicBezTo>
                      <a:pt x="24" y="25"/>
                      <a:pt x="14" y="14"/>
                      <a:pt x="6" y="2"/>
                    </a:cubicBezTo>
                    <a:cubicBezTo>
                      <a:pt x="4" y="0"/>
                      <a:pt x="0" y="2"/>
                      <a:pt x="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07" tIns="45703" rIns="91407" bIns="45703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方正静蕾简体" panose="02000000000000000000" pitchFamily="2" charset="-122"/>
                  <a:ea typeface="方正静蕾简体" panose="02000000000000000000" pitchFamily="2" charset="-122"/>
                  <a:cs typeface="+mn-cs"/>
                </a:endParaRPr>
              </a:p>
            </p:txBody>
          </p:sp>
          <p:sp>
            <p:nvSpPr>
              <p:cNvPr id="102" name="Freeform 90">
                <a:extLst>
                  <a:ext uri="{FF2B5EF4-FFF2-40B4-BE49-F238E27FC236}">
                    <a16:creationId xmlns:a16="http://schemas.microsoft.com/office/drawing/2014/main" id="{0838C221-D24D-4F91-883C-BE4518A5551A}"/>
                  </a:ext>
                </a:extLst>
              </p:cNvPr>
              <p:cNvSpPr/>
              <p:nvPr/>
            </p:nvSpPr>
            <p:spPr bwMode="auto">
              <a:xfrm>
                <a:off x="7627938" y="1963738"/>
                <a:ext cx="57150" cy="109538"/>
              </a:xfrm>
              <a:custGeom>
                <a:avLst/>
                <a:gdLst>
                  <a:gd name="T0" fmla="*/ 2 w 55"/>
                  <a:gd name="T1" fmla="*/ 6 h 106"/>
                  <a:gd name="T2" fmla="*/ 45 w 55"/>
                  <a:gd name="T3" fmla="*/ 102 h 106"/>
                  <a:gd name="T4" fmla="*/ 53 w 55"/>
                  <a:gd name="T5" fmla="*/ 98 h 106"/>
                  <a:gd name="T6" fmla="*/ 9 w 55"/>
                  <a:gd name="T7" fmla="*/ 3 h 106"/>
                  <a:gd name="T8" fmla="*/ 2 w 55"/>
                  <a:gd name="T9" fmla="*/ 6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5" h="106">
                    <a:moveTo>
                      <a:pt x="2" y="6"/>
                    </a:moveTo>
                    <a:cubicBezTo>
                      <a:pt x="14" y="39"/>
                      <a:pt x="30" y="70"/>
                      <a:pt x="45" y="102"/>
                    </a:cubicBezTo>
                    <a:cubicBezTo>
                      <a:pt x="47" y="106"/>
                      <a:pt x="55" y="103"/>
                      <a:pt x="53" y="98"/>
                    </a:cubicBezTo>
                    <a:cubicBezTo>
                      <a:pt x="42" y="65"/>
                      <a:pt x="28" y="33"/>
                      <a:pt x="9" y="3"/>
                    </a:cubicBezTo>
                    <a:cubicBezTo>
                      <a:pt x="7" y="0"/>
                      <a:pt x="0" y="2"/>
                      <a:pt x="2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07" tIns="45703" rIns="91407" bIns="45703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方正静蕾简体" panose="02000000000000000000" pitchFamily="2" charset="-122"/>
                  <a:ea typeface="方正静蕾简体" panose="02000000000000000000" pitchFamily="2" charset="-122"/>
                  <a:cs typeface="+mn-cs"/>
                </a:endParaRPr>
              </a:p>
            </p:txBody>
          </p:sp>
          <p:sp>
            <p:nvSpPr>
              <p:cNvPr id="103" name="Freeform 91">
                <a:extLst>
                  <a:ext uri="{FF2B5EF4-FFF2-40B4-BE49-F238E27FC236}">
                    <a16:creationId xmlns:a16="http://schemas.microsoft.com/office/drawing/2014/main" id="{340713F0-C4D0-414E-9DCA-0065B7B1E392}"/>
                  </a:ext>
                </a:extLst>
              </p:cNvPr>
              <p:cNvSpPr/>
              <p:nvPr/>
            </p:nvSpPr>
            <p:spPr bwMode="auto">
              <a:xfrm>
                <a:off x="7700963" y="2119313"/>
                <a:ext cx="49213" cy="73025"/>
              </a:xfrm>
              <a:custGeom>
                <a:avLst/>
                <a:gdLst>
                  <a:gd name="T0" fmla="*/ 2 w 47"/>
                  <a:gd name="T1" fmla="*/ 9 h 70"/>
                  <a:gd name="T2" fmla="*/ 32 w 47"/>
                  <a:gd name="T3" fmla="*/ 63 h 70"/>
                  <a:gd name="T4" fmla="*/ 43 w 47"/>
                  <a:gd name="T5" fmla="*/ 54 h 70"/>
                  <a:gd name="T6" fmla="*/ 13 w 47"/>
                  <a:gd name="T7" fmla="*/ 4 h 70"/>
                  <a:gd name="T8" fmla="*/ 2 w 47"/>
                  <a:gd name="T9" fmla="*/ 9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70">
                    <a:moveTo>
                      <a:pt x="2" y="9"/>
                    </a:moveTo>
                    <a:cubicBezTo>
                      <a:pt x="9" y="29"/>
                      <a:pt x="18" y="47"/>
                      <a:pt x="32" y="63"/>
                    </a:cubicBezTo>
                    <a:cubicBezTo>
                      <a:pt x="37" y="70"/>
                      <a:pt x="47" y="61"/>
                      <a:pt x="43" y="54"/>
                    </a:cubicBezTo>
                    <a:cubicBezTo>
                      <a:pt x="34" y="37"/>
                      <a:pt x="24" y="20"/>
                      <a:pt x="13" y="4"/>
                    </a:cubicBezTo>
                    <a:cubicBezTo>
                      <a:pt x="9" y="0"/>
                      <a:pt x="0" y="2"/>
                      <a:pt x="2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07" tIns="45703" rIns="91407" bIns="45703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方正静蕾简体" panose="02000000000000000000" pitchFamily="2" charset="-122"/>
                  <a:ea typeface="方正静蕾简体" panose="02000000000000000000" pitchFamily="2" charset="-122"/>
                  <a:cs typeface="+mn-cs"/>
                </a:endParaRPr>
              </a:p>
            </p:txBody>
          </p:sp>
          <p:sp>
            <p:nvSpPr>
              <p:cNvPr id="104" name="Freeform 92">
                <a:extLst>
                  <a:ext uri="{FF2B5EF4-FFF2-40B4-BE49-F238E27FC236}">
                    <a16:creationId xmlns:a16="http://schemas.microsoft.com/office/drawing/2014/main" id="{DD17C8D4-5E6F-4B85-805E-1F8A3EDE03C7}"/>
                  </a:ext>
                </a:extLst>
              </p:cNvPr>
              <p:cNvSpPr/>
              <p:nvPr/>
            </p:nvSpPr>
            <p:spPr bwMode="auto">
              <a:xfrm>
                <a:off x="8164513" y="3827463"/>
                <a:ext cx="123825" cy="60325"/>
              </a:xfrm>
              <a:custGeom>
                <a:avLst/>
                <a:gdLst>
                  <a:gd name="T0" fmla="*/ 1 w 118"/>
                  <a:gd name="T1" fmla="*/ 59 h 59"/>
                  <a:gd name="T2" fmla="*/ 115 w 118"/>
                  <a:gd name="T3" fmla="*/ 6 h 59"/>
                  <a:gd name="T4" fmla="*/ 112 w 118"/>
                  <a:gd name="T5" fmla="*/ 0 h 59"/>
                  <a:gd name="T6" fmla="*/ 0 w 118"/>
                  <a:gd name="T7" fmla="*/ 58 h 59"/>
                  <a:gd name="T8" fmla="*/ 1 w 118"/>
                  <a:gd name="T9" fmla="*/ 5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8" h="59">
                    <a:moveTo>
                      <a:pt x="1" y="59"/>
                    </a:moveTo>
                    <a:cubicBezTo>
                      <a:pt x="41" y="56"/>
                      <a:pt x="81" y="26"/>
                      <a:pt x="115" y="6"/>
                    </a:cubicBezTo>
                    <a:cubicBezTo>
                      <a:pt x="118" y="4"/>
                      <a:pt x="116" y="0"/>
                      <a:pt x="112" y="0"/>
                    </a:cubicBezTo>
                    <a:cubicBezTo>
                      <a:pt x="73" y="9"/>
                      <a:pt x="33" y="35"/>
                      <a:pt x="0" y="58"/>
                    </a:cubicBezTo>
                    <a:cubicBezTo>
                      <a:pt x="0" y="58"/>
                      <a:pt x="0" y="59"/>
                      <a:pt x="1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07" tIns="45703" rIns="91407" bIns="45703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24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方正静蕾简体" panose="02000000000000000000" pitchFamily="2" charset="-122"/>
                  <a:ea typeface="方正静蕾简体" panose="02000000000000000000" pitchFamily="2" charset="-122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058483654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airplane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25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25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1250"/>
                            </p:stCondLst>
                            <p:childTnLst>
                              <p:par>
                                <p:cTn id="10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2250"/>
                            </p:stCondLst>
                            <p:childTnLst>
                              <p:par>
                                <p:cTn id="16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1000"/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3250"/>
                            </p:stCondLst>
                            <p:childTnLst>
                              <p:par>
                                <p:cTn id="22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1000"/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9Slide.vn 2">
            <a:extLst>
              <a:ext uri="{FF2B5EF4-FFF2-40B4-BE49-F238E27FC236}">
                <a16:creationId xmlns:a16="http://schemas.microsoft.com/office/drawing/2014/main" id="{CE8CEB3B-03AF-991F-E565-12CE99ABF679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duotone>
              <a:schemeClr val="accent6">
                <a:shade val="45000"/>
                <a:satMod val="135000"/>
              </a:schemeClr>
              <a:prstClr val="white"/>
            </a:duotone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rightnessContrast bright="20000" contrast="-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99672" y="1688891"/>
            <a:ext cx="11384453" cy="5366480"/>
          </a:xfrm>
          <a:prstGeom prst="rect">
            <a:avLst/>
          </a:prstGeom>
        </p:spPr>
      </p:pic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6C393CDA-3905-3841-BBCC-EBFF07708536}"/>
              </a:ext>
            </a:extLst>
          </p:cNvPr>
          <p:cNvSpPr txBox="1">
            <a:spLocks/>
          </p:cNvSpPr>
          <p:nvPr/>
        </p:nvSpPr>
        <p:spPr>
          <a:xfrm>
            <a:off x="928084" y="580454"/>
            <a:ext cx="10313537" cy="1243807"/>
          </a:xfrm>
          <a:prstGeom prst="rect">
            <a:avLst/>
          </a:prstGeom>
        </p:spPr>
        <p:txBody>
          <a:bodyPr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32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Em</a:t>
            </a:r>
            <a:r>
              <a:rPr kumimoji="0" lang="en-US" sz="32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32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hãy</a:t>
            </a:r>
            <a:r>
              <a:rPr kumimoji="0" lang="en-US" sz="32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32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lập</a:t>
            </a:r>
            <a:r>
              <a:rPr kumimoji="0" lang="en-US" sz="32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3200" b="1" i="0" u="none" strike="noStrike" kern="0" cap="none" spc="0" normalizeH="0" baseline="0" noProof="0" dirty="0" err="1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kế</a:t>
            </a:r>
            <a:r>
              <a:rPr kumimoji="0" lang="en-US" sz="3200" b="1" i="0" u="none" strike="noStrike" kern="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3200" b="1" i="0" u="none" strike="noStrike" kern="0" cap="none" spc="0" normalizeH="0" baseline="0" noProof="0" dirty="0" err="1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hoạch</a:t>
            </a:r>
            <a:r>
              <a:rPr kumimoji="0" lang="en-US" sz="3200" b="1" i="0" u="none" strike="noStrike" kern="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3200" b="1" i="0" u="none" strike="noStrike" kern="0" cap="none" spc="0" normalizeH="0" baseline="0" noProof="0" dirty="0" err="1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quản</a:t>
            </a:r>
            <a:r>
              <a:rPr kumimoji="0" lang="en-US" sz="3200" b="1" i="0" u="none" strike="noStrike" kern="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3200" b="1" i="0" u="none" strike="noStrike" kern="0" cap="none" spc="0" normalizeH="0" baseline="0" noProof="0" dirty="0" err="1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lí</a:t>
            </a:r>
            <a:r>
              <a:rPr kumimoji="0" lang="en-US" sz="3200" b="1" i="0" u="none" strike="noStrike" kern="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3200" b="1" i="0" u="none" strike="noStrike" kern="0" cap="none" spc="0" normalizeH="0" baseline="0" noProof="0" dirty="0" err="1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tiền</a:t>
            </a:r>
            <a:r>
              <a:rPr kumimoji="0" lang="en-US" sz="3200" b="1" i="0" u="none" strike="noStrike" kern="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32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của</a:t>
            </a:r>
            <a:r>
              <a:rPr kumimoji="0" lang="en-US" sz="32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32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em</a:t>
            </a:r>
            <a:r>
              <a:rPr kumimoji="0" lang="en-US" sz="32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32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trong</a:t>
            </a:r>
            <a:r>
              <a:rPr kumimoji="0" lang="en-US" sz="32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một </a:t>
            </a:r>
            <a:r>
              <a:rPr kumimoji="0" lang="en-US" sz="32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tháng</a:t>
            </a:r>
            <a:r>
              <a:rPr kumimoji="0" lang="en-US" sz="32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32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và</a:t>
            </a:r>
            <a:r>
              <a:rPr kumimoji="0" lang="en-US" sz="32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chia </a:t>
            </a:r>
            <a:r>
              <a:rPr kumimoji="0" lang="en-US" sz="32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sẻ</a:t>
            </a:r>
            <a:r>
              <a:rPr kumimoji="0" lang="en-US" sz="32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32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cùng</a:t>
            </a:r>
            <a:r>
              <a:rPr kumimoji="0" lang="en-US" sz="32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32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bạn</a:t>
            </a:r>
            <a:r>
              <a:rPr kumimoji="0" lang="en-US" sz="32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. 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CEDD182A-F0BC-F742-F48C-40CD14D4E783}"/>
              </a:ext>
            </a:extLst>
          </p:cNvPr>
          <p:cNvSpPr txBox="1"/>
          <p:nvPr/>
        </p:nvSpPr>
        <p:spPr>
          <a:xfrm>
            <a:off x="1955886" y="1656716"/>
            <a:ext cx="8989181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-US" sz="3200" b="0" i="1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Gợi</a:t>
            </a:r>
            <a:r>
              <a:rPr kumimoji="0" lang="en-US" sz="32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 ý: </a:t>
            </a:r>
            <a:r>
              <a:rPr kumimoji="0" lang="en-US" sz="3200" b="0" i="1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Tham</a:t>
            </a:r>
            <a:r>
              <a:rPr kumimoji="0" lang="en-US" sz="32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3200" b="0" i="1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khảo</a:t>
            </a:r>
            <a:r>
              <a:rPr kumimoji="0" lang="en-US" sz="32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3200" b="0" i="1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biểu</a:t>
            </a:r>
            <a:r>
              <a:rPr kumimoji="0" lang="en-US" sz="32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3200" b="0" i="1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mẫu</a:t>
            </a:r>
            <a:r>
              <a:rPr kumimoji="0" lang="en-US" sz="32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3200" b="0" i="1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kế</a:t>
            </a:r>
            <a:r>
              <a:rPr kumimoji="0" lang="en-US" sz="32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3200" b="0" i="1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hoạch</a:t>
            </a:r>
            <a:r>
              <a:rPr kumimoji="0" lang="en-US" sz="32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3200" b="0" i="1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quản</a:t>
            </a:r>
            <a:r>
              <a:rPr kumimoji="0" lang="en-US" sz="32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3200" b="0" i="1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lí</a:t>
            </a:r>
            <a:r>
              <a:rPr kumimoji="0" lang="en-US" sz="3200" b="0" i="1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3200" b="0" i="1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tiền</a:t>
            </a:r>
            <a:endParaRPr kumimoji="0" lang="en-US" sz="3200" b="0" i="1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  <a:sym typeface="Arial"/>
            </a:endParaRPr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278DA97A-D0CB-6D6F-A3FA-20F360B960C0}"/>
              </a:ext>
            </a:extLst>
          </p:cNvPr>
          <p:cNvPicPr>
            <a:picLocks noChangeAspect="1"/>
          </p:cNvPicPr>
          <p:nvPr/>
        </p:nvPicPr>
        <p:blipFill>
          <a:blip r:embed="rId4" cstate="email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sharpenSoften amount="25000"/>
                    </a14:imgEffect>
                    <a14:imgEffect>
                      <a14:saturation sat="2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459045" y="2429160"/>
            <a:ext cx="9486023" cy="4428841"/>
          </a:xfrm>
          <a:prstGeom prst="rect">
            <a:avLst/>
          </a:prstGeom>
        </p:spPr>
      </p:pic>
      <p:pic>
        <p:nvPicPr>
          <p:cNvPr id="10" name="Picture 9">
            <a:extLst>
              <a:ext uri="{FF2B5EF4-FFF2-40B4-BE49-F238E27FC236}">
                <a16:creationId xmlns:a16="http://schemas.microsoft.com/office/drawing/2014/main" id="{44E377EF-AEE0-145C-4C71-E61B73EC5DA3}"/>
              </a:ext>
            </a:extLst>
          </p:cNvPr>
          <p:cNvPicPr>
            <a:picLocks noChangeAspect="1"/>
          </p:cNvPicPr>
          <p:nvPr/>
        </p:nvPicPr>
        <p:blipFill>
          <a:blip r:embed="rId6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rot="20793688">
            <a:off x="10800946" y="2927609"/>
            <a:ext cx="1371601" cy="1371601"/>
          </a:xfrm>
          <a:prstGeom prst="rect">
            <a:avLst/>
          </a:prstGeom>
        </p:spPr>
      </p:pic>
      <p:grpSp>
        <p:nvGrpSpPr>
          <p:cNvPr id="11" name="Google Shape;2548;p54">
            <a:extLst>
              <a:ext uri="{FF2B5EF4-FFF2-40B4-BE49-F238E27FC236}">
                <a16:creationId xmlns:a16="http://schemas.microsoft.com/office/drawing/2014/main" id="{F5D33B43-3092-EC01-9DA6-1C7C6DD165F6}"/>
              </a:ext>
            </a:extLst>
          </p:cNvPr>
          <p:cNvGrpSpPr/>
          <p:nvPr/>
        </p:nvGrpSpPr>
        <p:grpSpPr>
          <a:xfrm>
            <a:off x="593841" y="4567665"/>
            <a:ext cx="430343" cy="1047520"/>
            <a:chOff x="2344750" y="1889125"/>
            <a:chExt cx="328975" cy="800775"/>
          </a:xfrm>
        </p:grpSpPr>
        <p:sp>
          <p:nvSpPr>
            <p:cNvPr id="12" name="Google Shape;2549;p54">
              <a:extLst>
                <a:ext uri="{FF2B5EF4-FFF2-40B4-BE49-F238E27FC236}">
                  <a16:creationId xmlns:a16="http://schemas.microsoft.com/office/drawing/2014/main" id="{D7476EB6-BE03-D7C8-FAAB-E28C815F6D41}"/>
                </a:ext>
              </a:extLst>
            </p:cNvPr>
            <p:cNvSpPr/>
            <p:nvPr/>
          </p:nvSpPr>
          <p:spPr>
            <a:xfrm>
              <a:off x="2344750" y="1889425"/>
              <a:ext cx="328975" cy="800150"/>
            </a:xfrm>
            <a:custGeom>
              <a:avLst/>
              <a:gdLst/>
              <a:ahLst/>
              <a:cxnLst/>
              <a:rect l="l" t="t" r="r" b="b"/>
              <a:pathLst>
                <a:path w="13159" h="32006" extrusionOk="0">
                  <a:moveTo>
                    <a:pt x="252" y="0"/>
                  </a:moveTo>
                  <a:lnTo>
                    <a:pt x="126" y="3785"/>
                  </a:lnTo>
                  <a:lnTo>
                    <a:pt x="101" y="4712"/>
                  </a:lnTo>
                  <a:lnTo>
                    <a:pt x="1" y="8898"/>
                  </a:lnTo>
                  <a:lnTo>
                    <a:pt x="1" y="8898"/>
                  </a:lnTo>
                  <a:lnTo>
                    <a:pt x="26" y="8873"/>
                  </a:lnTo>
                  <a:cubicBezTo>
                    <a:pt x="26" y="8923"/>
                    <a:pt x="26" y="8948"/>
                    <a:pt x="26" y="8948"/>
                  </a:cubicBezTo>
                  <a:lnTo>
                    <a:pt x="6993" y="30051"/>
                  </a:lnTo>
                  <a:lnTo>
                    <a:pt x="7044" y="30176"/>
                  </a:lnTo>
                  <a:lnTo>
                    <a:pt x="7495" y="31580"/>
                  </a:lnTo>
                  <a:lnTo>
                    <a:pt x="7570" y="31780"/>
                  </a:lnTo>
                  <a:lnTo>
                    <a:pt x="9500" y="32006"/>
                  </a:lnTo>
                  <a:lnTo>
                    <a:pt x="11856" y="31179"/>
                  </a:lnTo>
                  <a:lnTo>
                    <a:pt x="13159" y="29825"/>
                  </a:lnTo>
                  <a:lnTo>
                    <a:pt x="13084" y="29600"/>
                  </a:lnTo>
                  <a:lnTo>
                    <a:pt x="12633" y="28221"/>
                  </a:lnTo>
                  <a:lnTo>
                    <a:pt x="12582" y="28071"/>
                  </a:lnTo>
                  <a:lnTo>
                    <a:pt x="5590" y="6918"/>
                  </a:lnTo>
                  <a:lnTo>
                    <a:pt x="2983" y="3559"/>
                  </a:lnTo>
                  <a:lnTo>
                    <a:pt x="2457" y="2883"/>
                  </a:lnTo>
                  <a:lnTo>
                    <a:pt x="252" y="0"/>
                  </a:lnTo>
                  <a:close/>
                </a:path>
              </a:pathLst>
            </a:custGeom>
            <a:solidFill>
              <a:srgbClr val="FFFFFF"/>
            </a:solidFill>
            <a:ln w="1143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32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endParaRPr>
            </a:p>
          </p:txBody>
        </p:sp>
        <p:grpSp>
          <p:nvGrpSpPr>
            <p:cNvPr id="13" name="Google Shape;2550;p54">
              <a:extLst>
                <a:ext uri="{FF2B5EF4-FFF2-40B4-BE49-F238E27FC236}">
                  <a16:creationId xmlns:a16="http://schemas.microsoft.com/office/drawing/2014/main" id="{31B54EA6-92EC-6167-8C9D-5CC7F13BC345}"/>
                </a:ext>
              </a:extLst>
            </p:cNvPr>
            <p:cNvGrpSpPr/>
            <p:nvPr/>
          </p:nvGrpSpPr>
          <p:grpSpPr>
            <a:xfrm>
              <a:off x="2344750" y="1889125"/>
              <a:ext cx="328975" cy="800775"/>
              <a:chOff x="2200025" y="2644150"/>
              <a:chExt cx="328975" cy="800775"/>
            </a:xfrm>
          </p:grpSpPr>
          <p:sp>
            <p:nvSpPr>
              <p:cNvPr id="15" name="Google Shape;2551;p54">
                <a:extLst>
                  <a:ext uri="{FF2B5EF4-FFF2-40B4-BE49-F238E27FC236}">
                    <a16:creationId xmlns:a16="http://schemas.microsoft.com/office/drawing/2014/main" id="{740091A0-7571-F870-99F9-3E0B8F660BC2}"/>
                  </a:ext>
                </a:extLst>
              </p:cNvPr>
              <p:cNvSpPr/>
              <p:nvPr/>
            </p:nvSpPr>
            <p:spPr>
              <a:xfrm>
                <a:off x="2374825" y="3345900"/>
                <a:ext cx="154175" cy="99025"/>
              </a:xfrm>
              <a:custGeom>
                <a:avLst/>
                <a:gdLst/>
                <a:ahLst/>
                <a:cxnLst/>
                <a:rect l="l" t="t" r="r" b="b"/>
                <a:pathLst>
                  <a:path w="6167" h="3961" extrusionOk="0">
                    <a:moveTo>
                      <a:pt x="5590" y="0"/>
                    </a:moveTo>
                    <a:lnTo>
                      <a:pt x="1" y="1980"/>
                    </a:lnTo>
                    <a:lnTo>
                      <a:pt x="502" y="3509"/>
                    </a:lnTo>
                    <a:lnTo>
                      <a:pt x="577" y="3710"/>
                    </a:lnTo>
                    <a:lnTo>
                      <a:pt x="2532" y="3960"/>
                    </a:lnTo>
                    <a:lnTo>
                      <a:pt x="4863" y="3108"/>
                    </a:lnTo>
                    <a:lnTo>
                      <a:pt x="6166" y="1755"/>
                    </a:lnTo>
                    <a:lnTo>
                      <a:pt x="6091" y="1529"/>
                    </a:lnTo>
                    <a:lnTo>
                      <a:pt x="5590" y="0"/>
                    </a:lnTo>
                    <a:close/>
                  </a:path>
                </a:pathLst>
              </a:custGeom>
              <a:solidFill>
                <a:srgbClr val="1E323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32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+mn-ea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16" name="Google Shape;2552;p54">
                <a:extLst>
                  <a:ext uri="{FF2B5EF4-FFF2-40B4-BE49-F238E27FC236}">
                    <a16:creationId xmlns:a16="http://schemas.microsoft.com/office/drawing/2014/main" id="{F0F11B02-20DB-9243-22D5-924BC463FB95}"/>
                  </a:ext>
                </a:extLst>
              </p:cNvPr>
              <p:cNvSpPr/>
              <p:nvPr/>
            </p:nvSpPr>
            <p:spPr>
              <a:xfrm>
                <a:off x="2203775" y="2644150"/>
                <a:ext cx="58300" cy="94625"/>
              </a:xfrm>
              <a:custGeom>
                <a:avLst/>
                <a:gdLst/>
                <a:ahLst/>
                <a:cxnLst/>
                <a:rect l="l" t="t" r="r" b="b"/>
                <a:pathLst>
                  <a:path w="2332" h="3785" extrusionOk="0">
                    <a:moveTo>
                      <a:pt x="101" y="0"/>
                    </a:moveTo>
                    <a:lnTo>
                      <a:pt x="1" y="3785"/>
                    </a:lnTo>
                    <a:cubicBezTo>
                      <a:pt x="301" y="3709"/>
                      <a:pt x="427" y="3283"/>
                      <a:pt x="477" y="3158"/>
                    </a:cubicBezTo>
                    <a:lnTo>
                      <a:pt x="502" y="3158"/>
                    </a:lnTo>
                    <a:cubicBezTo>
                      <a:pt x="734" y="3318"/>
                      <a:pt x="916" y="3378"/>
                      <a:pt x="1057" y="3378"/>
                    </a:cubicBezTo>
                    <a:cubicBezTo>
                      <a:pt x="1448" y="3378"/>
                      <a:pt x="1529" y="2911"/>
                      <a:pt x="1529" y="2782"/>
                    </a:cubicBezTo>
                    <a:lnTo>
                      <a:pt x="1579" y="2757"/>
                    </a:lnTo>
                    <a:cubicBezTo>
                      <a:pt x="1771" y="2890"/>
                      <a:pt x="1937" y="2936"/>
                      <a:pt x="2077" y="2936"/>
                    </a:cubicBezTo>
                    <a:cubicBezTo>
                      <a:pt x="2174" y="2936"/>
                      <a:pt x="2259" y="2913"/>
                      <a:pt x="2331" y="2882"/>
                    </a:cubicBezTo>
                    <a:lnTo>
                      <a:pt x="101" y="0"/>
                    </a:lnTo>
                    <a:close/>
                  </a:path>
                </a:pathLst>
              </a:custGeom>
              <a:solidFill>
                <a:srgbClr val="08353A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32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+mn-ea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17" name="Google Shape;2553;p54">
                <a:extLst>
                  <a:ext uri="{FF2B5EF4-FFF2-40B4-BE49-F238E27FC236}">
                    <a16:creationId xmlns:a16="http://schemas.microsoft.com/office/drawing/2014/main" id="{DC1B2A45-F06E-8890-AFE3-07A8581A828A}"/>
                  </a:ext>
                </a:extLst>
              </p:cNvPr>
              <p:cNvSpPr/>
              <p:nvPr/>
            </p:nvSpPr>
            <p:spPr>
              <a:xfrm>
                <a:off x="2200025" y="2713075"/>
                <a:ext cx="139750" cy="203650"/>
              </a:xfrm>
              <a:custGeom>
                <a:avLst/>
                <a:gdLst/>
                <a:ahLst/>
                <a:cxnLst/>
                <a:rect l="l" t="t" r="r" b="b"/>
                <a:pathLst>
                  <a:path w="5590" h="8146" extrusionOk="0">
                    <a:moveTo>
                      <a:pt x="1729" y="0"/>
                    </a:moveTo>
                    <a:lnTo>
                      <a:pt x="1679" y="25"/>
                    </a:lnTo>
                    <a:cubicBezTo>
                      <a:pt x="1679" y="154"/>
                      <a:pt x="1598" y="621"/>
                      <a:pt x="1207" y="621"/>
                    </a:cubicBezTo>
                    <a:cubicBezTo>
                      <a:pt x="1066" y="621"/>
                      <a:pt x="884" y="561"/>
                      <a:pt x="652" y="401"/>
                    </a:cubicBezTo>
                    <a:lnTo>
                      <a:pt x="627" y="401"/>
                    </a:lnTo>
                    <a:cubicBezTo>
                      <a:pt x="577" y="526"/>
                      <a:pt x="451" y="952"/>
                      <a:pt x="151" y="1028"/>
                    </a:cubicBezTo>
                    <a:lnTo>
                      <a:pt x="125" y="1955"/>
                    </a:lnTo>
                    <a:lnTo>
                      <a:pt x="0" y="6140"/>
                    </a:lnTo>
                    <a:lnTo>
                      <a:pt x="50" y="6115"/>
                    </a:lnTo>
                    <a:lnTo>
                      <a:pt x="50" y="6115"/>
                    </a:lnTo>
                    <a:cubicBezTo>
                      <a:pt x="25" y="6165"/>
                      <a:pt x="25" y="6191"/>
                      <a:pt x="25" y="6191"/>
                    </a:cubicBezTo>
                    <a:lnTo>
                      <a:pt x="727" y="8145"/>
                    </a:lnTo>
                    <a:cubicBezTo>
                      <a:pt x="1203" y="7694"/>
                      <a:pt x="1454" y="6993"/>
                      <a:pt x="1479" y="6115"/>
                    </a:cubicBezTo>
                    <a:cubicBezTo>
                      <a:pt x="1504" y="5940"/>
                      <a:pt x="1504" y="5790"/>
                      <a:pt x="1504" y="5614"/>
                    </a:cubicBezTo>
                    <a:lnTo>
                      <a:pt x="1855" y="5489"/>
                    </a:lnTo>
                    <a:lnTo>
                      <a:pt x="3208" y="7569"/>
                    </a:lnTo>
                    <a:lnTo>
                      <a:pt x="3659" y="4837"/>
                    </a:lnTo>
                    <a:lnTo>
                      <a:pt x="4060" y="4712"/>
                    </a:lnTo>
                    <a:lnTo>
                      <a:pt x="4411" y="5088"/>
                    </a:lnTo>
                    <a:lnTo>
                      <a:pt x="5238" y="5965"/>
                    </a:lnTo>
                    <a:lnTo>
                      <a:pt x="5589" y="4160"/>
                    </a:lnTo>
                    <a:lnTo>
                      <a:pt x="2983" y="802"/>
                    </a:lnTo>
                    <a:lnTo>
                      <a:pt x="2481" y="125"/>
                    </a:lnTo>
                    <a:cubicBezTo>
                      <a:pt x="2409" y="156"/>
                      <a:pt x="2324" y="179"/>
                      <a:pt x="2227" y="179"/>
                    </a:cubicBezTo>
                    <a:cubicBezTo>
                      <a:pt x="2087" y="179"/>
                      <a:pt x="1921" y="133"/>
                      <a:pt x="1729" y="0"/>
                    </a:cubicBezTo>
                    <a:close/>
                  </a:path>
                </a:pathLst>
              </a:custGeom>
              <a:solidFill>
                <a:srgbClr val="FFDBB8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32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+mn-ea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18" name="Google Shape;2554;p54">
                <a:extLst>
                  <a:ext uri="{FF2B5EF4-FFF2-40B4-BE49-F238E27FC236}">
                    <a16:creationId xmlns:a16="http://schemas.microsoft.com/office/drawing/2014/main" id="{69AEA222-3692-4800-FF01-E72985A5874B}"/>
                  </a:ext>
                </a:extLst>
              </p:cNvPr>
              <p:cNvSpPr/>
              <p:nvPr/>
            </p:nvSpPr>
            <p:spPr>
              <a:xfrm>
                <a:off x="2200650" y="2817075"/>
                <a:ext cx="315175" cy="582100"/>
              </a:xfrm>
              <a:custGeom>
                <a:avLst/>
                <a:gdLst/>
                <a:ahLst/>
                <a:cxnLst/>
                <a:rect l="l" t="t" r="r" b="b"/>
                <a:pathLst>
                  <a:path w="12607" h="23284" extrusionOk="0">
                    <a:moveTo>
                      <a:pt x="5564" y="0"/>
                    </a:moveTo>
                    <a:cubicBezTo>
                      <a:pt x="5407" y="268"/>
                      <a:pt x="5131" y="525"/>
                      <a:pt x="4688" y="525"/>
                    </a:cubicBezTo>
                    <a:cubicBezTo>
                      <a:pt x="4424" y="525"/>
                      <a:pt x="4102" y="434"/>
                      <a:pt x="3710" y="201"/>
                    </a:cubicBezTo>
                    <a:lnTo>
                      <a:pt x="3634" y="226"/>
                    </a:lnTo>
                    <a:cubicBezTo>
                      <a:pt x="3616" y="465"/>
                      <a:pt x="3463" y="1352"/>
                      <a:pt x="2719" y="1352"/>
                    </a:cubicBezTo>
                    <a:cubicBezTo>
                      <a:pt x="2449" y="1352"/>
                      <a:pt x="2102" y="1235"/>
                      <a:pt x="1654" y="928"/>
                    </a:cubicBezTo>
                    <a:lnTo>
                      <a:pt x="1579" y="953"/>
                    </a:lnTo>
                    <a:cubicBezTo>
                      <a:pt x="1516" y="1204"/>
                      <a:pt x="1226" y="2154"/>
                      <a:pt x="490" y="2154"/>
                    </a:cubicBezTo>
                    <a:cubicBezTo>
                      <a:pt x="345" y="2154"/>
                      <a:pt x="182" y="2117"/>
                      <a:pt x="0" y="2031"/>
                    </a:cubicBezTo>
                    <a:lnTo>
                      <a:pt x="0" y="2031"/>
                    </a:lnTo>
                    <a:lnTo>
                      <a:pt x="7018" y="23284"/>
                    </a:lnTo>
                    <a:lnTo>
                      <a:pt x="12607" y="21304"/>
                    </a:lnTo>
                    <a:lnTo>
                      <a:pt x="5564" y="0"/>
                    </a:lnTo>
                    <a:close/>
                  </a:path>
                </a:pathLst>
              </a:custGeom>
              <a:solidFill>
                <a:srgbClr val="08353A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32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+mn-ea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19" name="Google Shape;2555;p54">
                <a:extLst>
                  <a:ext uri="{FF2B5EF4-FFF2-40B4-BE49-F238E27FC236}">
                    <a16:creationId xmlns:a16="http://schemas.microsoft.com/office/drawing/2014/main" id="{29152D67-23A0-330F-4382-2BDEBDABAAD2}"/>
                  </a:ext>
                </a:extLst>
              </p:cNvPr>
              <p:cNvSpPr/>
              <p:nvPr/>
            </p:nvSpPr>
            <p:spPr>
              <a:xfrm>
                <a:off x="2207525" y="2651650"/>
                <a:ext cx="117125" cy="163850"/>
              </a:xfrm>
              <a:custGeom>
                <a:avLst/>
                <a:gdLst/>
                <a:ahLst/>
                <a:cxnLst/>
                <a:rect l="l" t="t" r="r" b="b"/>
                <a:pathLst>
                  <a:path w="4685" h="6554" extrusionOk="0">
                    <a:moveTo>
                      <a:pt x="1" y="1"/>
                    </a:moveTo>
                    <a:lnTo>
                      <a:pt x="3660" y="6542"/>
                    </a:lnTo>
                    <a:cubicBezTo>
                      <a:pt x="3758" y="6550"/>
                      <a:pt x="3849" y="6553"/>
                      <a:pt x="3933" y="6553"/>
                    </a:cubicBezTo>
                    <a:cubicBezTo>
                      <a:pt x="4430" y="6553"/>
                      <a:pt x="4684" y="6427"/>
                      <a:pt x="4663" y="6191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FE5CB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32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+mn-ea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20" name="Google Shape;2556;p54">
                <a:extLst>
                  <a:ext uri="{FF2B5EF4-FFF2-40B4-BE49-F238E27FC236}">
                    <a16:creationId xmlns:a16="http://schemas.microsoft.com/office/drawing/2014/main" id="{8FD807BB-C8D6-B563-D2AA-DA485E53151C}"/>
                  </a:ext>
                </a:extLst>
              </p:cNvPr>
              <p:cNvSpPr/>
              <p:nvPr/>
            </p:nvSpPr>
            <p:spPr>
              <a:xfrm>
                <a:off x="2376075" y="3349650"/>
                <a:ext cx="139750" cy="55800"/>
              </a:xfrm>
              <a:custGeom>
                <a:avLst/>
                <a:gdLst/>
                <a:ahLst/>
                <a:cxnLst/>
                <a:rect l="l" t="t" r="r" b="b"/>
                <a:pathLst>
                  <a:path w="5590" h="2232" extrusionOk="0">
                    <a:moveTo>
                      <a:pt x="5590" y="1"/>
                    </a:moveTo>
                    <a:lnTo>
                      <a:pt x="1" y="1981"/>
                    </a:lnTo>
                    <a:lnTo>
                      <a:pt x="2106" y="2231"/>
                    </a:lnTo>
                    <a:lnTo>
                      <a:pt x="4161" y="1505"/>
                    </a:lnTo>
                    <a:lnTo>
                      <a:pt x="5590" y="1"/>
                    </a:lnTo>
                    <a:close/>
                  </a:path>
                </a:pathLst>
              </a:custGeom>
              <a:solidFill>
                <a:srgbClr val="FDC828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32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+mn-ea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21" name="Google Shape;2557;p54">
                <a:extLst>
                  <a:ext uri="{FF2B5EF4-FFF2-40B4-BE49-F238E27FC236}">
                    <a16:creationId xmlns:a16="http://schemas.microsoft.com/office/drawing/2014/main" id="{B1729E85-1086-E30C-F462-DE02F8102375}"/>
                  </a:ext>
                </a:extLst>
              </p:cNvPr>
              <p:cNvSpPr/>
              <p:nvPr/>
            </p:nvSpPr>
            <p:spPr>
              <a:xfrm>
                <a:off x="2242000" y="2840250"/>
                <a:ext cx="189250" cy="565825"/>
              </a:xfrm>
              <a:custGeom>
                <a:avLst/>
                <a:gdLst/>
                <a:ahLst/>
                <a:cxnLst/>
                <a:rect l="l" t="t" r="r" b="b"/>
                <a:pathLst>
                  <a:path w="7570" h="22633" extrusionOk="0">
                    <a:moveTo>
                      <a:pt x="0" y="1"/>
                    </a:moveTo>
                    <a:lnTo>
                      <a:pt x="7569" y="22557"/>
                    </a:lnTo>
                    <a:lnTo>
                      <a:pt x="7369" y="226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32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+mn-ea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22" name="Google Shape;2558;p54">
                <a:extLst>
                  <a:ext uri="{FF2B5EF4-FFF2-40B4-BE49-F238E27FC236}">
                    <a16:creationId xmlns:a16="http://schemas.microsoft.com/office/drawing/2014/main" id="{C3D53C7B-2AA8-B624-0A6A-E35BF2D3BBB7}"/>
                  </a:ext>
                </a:extLst>
              </p:cNvPr>
              <p:cNvSpPr/>
              <p:nvPr/>
            </p:nvSpPr>
            <p:spPr>
              <a:xfrm>
                <a:off x="2293375" y="2822075"/>
                <a:ext cx="188625" cy="565825"/>
              </a:xfrm>
              <a:custGeom>
                <a:avLst/>
                <a:gdLst/>
                <a:ahLst/>
                <a:cxnLst/>
                <a:rect l="l" t="t" r="r" b="b"/>
                <a:pathLst>
                  <a:path w="7545" h="22633" extrusionOk="0">
                    <a:moveTo>
                      <a:pt x="1" y="1"/>
                    </a:moveTo>
                    <a:lnTo>
                      <a:pt x="7369" y="22633"/>
                    </a:lnTo>
                    <a:lnTo>
                      <a:pt x="7544" y="22583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32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+mn-ea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23" name="Google Shape;2559;p54">
                <a:extLst>
                  <a:ext uri="{FF2B5EF4-FFF2-40B4-BE49-F238E27FC236}">
                    <a16:creationId xmlns:a16="http://schemas.microsoft.com/office/drawing/2014/main" id="{FADC62E4-A667-71E6-1602-2145E02C3D40}"/>
                  </a:ext>
                </a:extLst>
              </p:cNvPr>
              <p:cNvSpPr/>
              <p:nvPr/>
            </p:nvSpPr>
            <p:spPr>
              <a:xfrm>
                <a:off x="2298400" y="2820200"/>
                <a:ext cx="213675" cy="556425"/>
              </a:xfrm>
              <a:custGeom>
                <a:avLst/>
                <a:gdLst/>
                <a:ahLst/>
                <a:cxnLst/>
                <a:rect l="l" t="t" r="r" b="b"/>
                <a:pathLst>
                  <a:path w="8547" h="22257" extrusionOk="0">
                    <a:moveTo>
                      <a:pt x="0" y="1"/>
                    </a:moveTo>
                    <a:lnTo>
                      <a:pt x="6867" y="20753"/>
                    </a:lnTo>
                    <a:lnTo>
                      <a:pt x="7343" y="22257"/>
                    </a:lnTo>
                    <a:lnTo>
                      <a:pt x="8546" y="21179"/>
                    </a:lnTo>
                    <a:lnTo>
                      <a:pt x="1554" y="126"/>
                    </a:lnTo>
                    <a:cubicBezTo>
                      <a:pt x="1413" y="253"/>
                      <a:pt x="1228" y="299"/>
                      <a:pt x="1036" y="299"/>
                    </a:cubicBezTo>
                    <a:cubicBezTo>
                      <a:pt x="544" y="299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C828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32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+mn-ea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24" name="Google Shape;2560;p54">
                <a:extLst>
                  <a:ext uri="{FF2B5EF4-FFF2-40B4-BE49-F238E27FC236}">
                    <a16:creationId xmlns:a16="http://schemas.microsoft.com/office/drawing/2014/main" id="{844DE863-D686-E9A2-76D3-C591E80EF9F5}"/>
                  </a:ext>
                </a:extLst>
              </p:cNvPr>
              <p:cNvSpPr/>
              <p:nvPr/>
            </p:nvSpPr>
            <p:spPr>
              <a:xfrm>
                <a:off x="2207525" y="2847150"/>
                <a:ext cx="211825" cy="556425"/>
              </a:xfrm>
              <a:custGeom>
                <a:avLst/>
                <a:gdLst/>
                <a:ahLst/>
                <a:cxnLst/>
                <a:rect l="l" t="t" r="r" b="b"/>
                <a:pathLst>
                  <a:path w="8473" h="22257" extrusionOk="0">
                    <a:moveTo>
                      <a:pt x="1154" y="0"/>
                    </a:moveTo>
                    <a:cubicBezTo>
                      <a:pt x="1154" y="0"/>
                      <a:pt x="688" y="1079"/>
                      <a:pt x="24" y="1079"/>
                    </a:cubicBezTo>
                    <a:cubicBezTo>
                      <a:pt x="16" y="1079"/>
                      <a:pt x="9" y="1078"/>
                      <a:pt x="1" y="1078"/>
                    </a:cubicBezTo>
                    <a:lnTo>
                      <a:pt x="1" y="1078"/>
                    </a:lnTo>
                    <a:lnTo>
                      <a:pt x="6893" y="22156"/>
                    </a:lnTo>
                    <a:lnTo>
                      <a:pt x="8472" y="22256"/>
                    </a:lnTo>
                    <a:lnTo>
                      <a:pt x="7971" y="20752"/>
                    </a:lnTo>
                    <a:lnTo>
                      <a:pt x="1154" y="0"/>
                    </a:lnTo>
                    <a:close/>
                  </a:path>
                </a:pathLst>
              </a:custGeom>
              <a:solidFill>
                <a:srgbClr val="FDC828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32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+mn-ea"/>
                  <a:cs typeface="Times New Roman" panose="02020603050405020304" pitchFamily="18" charset="0"/>
                  <a:sym typeface="Arial"/>
                </a:endParaRPr>
              </a:p>
            </p:txBody>
          </p:sp>
        </p:grpSp>
        <p:sp>
          <p:nvSpPr>
            <p:cNvPr id="14" name="Google Shape;2561;p54">
              <a:extLst>
                <a:ext uri="{FF2B5EF4-FFF2-40B4-BE49-F238E27FC236}">
                  <a16:creationId xmlns:a16="http://schemas.microsoft.com/office/drawing/2014/main" id="{1888F945-12BF-C33D-1C31-4CABA60FECFD}"/>
                </a:ext>
              </a:extLst>
            </p:cNvPr>
            <p:cNvSpPr/>
            <p:nvPr/>
          </p:nvSpPr>
          <p:spPr>
            <a:xfrm>
              <a:off x="2346625" y="2004425"/>
              <a:ext cx="5050" cy="1900"/>
            </a:xfrm>
            <a:custGeom>
              <a:avLst/>
              <a:gdLst/>
              <a:ahLst/>
              <a:cxnLst/>
              <a:rect l="l" t="t" r="r" b="b"/>
              <a:pathLst>
                <a:path w="202" h="76" extrusionOk="0">
                  <a:moveTo>
                    <a:pt x="101" y="50"/>
                  </a:moveTo>
                  <a:lnTo>
                    <a:pt x="1" y="75"/>
                  </a:lnTo>
                  <a:lnTo>
                    <a:pt x="20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32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endParaRPr>
            </a:p>
          </p:txBody>
        </p:sp>
      </p:grpSp>
      <p:grpSp>
        <p:nvGrpSpPr>
          <p:cNvPr id="25" name="Google Shape;2562;p54">
            <a:extLst>
              <a:ext uri="{FF2B5EF4-FFF2-40B4-BE49-F238E27FC236}">
                <a16:creationId xmlns:a16="http://schemas.microsoft.com/office/drawing/2014/main" id="{568C8B4B-2047-337E-1BD0-3353146D2A25}"/>
              </a:ext>
            </a:extLst>
          </p:cNvPr>
          <p:cNvGrpSpPr/>
          <p:nvPr/>
        </p:nvGrpSpPr>
        <p:grpSpPr>
          <a:xfrm rot="-2700000">
            <a:off x="526589" y="5286112"/>
            <a:ext cx="549249" cy="1524691"/>
            <a:chOff x="3562788" y="2844600"/>
            <a:chExt cx="419838" cy="1165450"/>
          </a:xfrm>
        </p:grpSpPr>
        <p:sp>
          <p:nvSpPr>
            <p:cNvPr id="26" name="Google Shape;2563;p54">
              <a:extLst>
                <a:ext uri="{FF2B5EF4-FFF2-40B4-BE49-F238E27FC236}">
                  <a16:creationId xmlns:a16="http://schemas.microsoft.com/office/drawing/2014/main" id="{7FAB2D69-E958-C95F-0B20-E2AA0212BEC0}"/>
                </a:ext>
              </a:extLst>
            </p:cNvPr>
            <p:cNvSpPr/>
            <p:nvPr/>
          </p:nvSpPr>
          <p:spPr>
            <a:xfrm>
              <a:off x="3562800" y="2844600"/>
              <a:ext cx="419825" cy="1165450"/>
            </a:xfrm>
            <a:custGeom>
              <a:avLst/>
              <a:gdLst/>
              <a:ahLst/>
              <a:cxnLst/>
              <a:rect l="l" t="t" r="r" b="b"/>
              <a:pathLst>
                <a:path w="16793" h="46618" extrusionOk="0">
                  <a:moveTo>
                    <a:pt x="6191" y="0"/>
                  </a:moveTo>
                  <a:lnTo>
                    <a:pt x="5765" y="101"/>
                  </a:lnTo>
                  <a:lnTo>
                    <a:pt x="3409" y="677"/>
                  </a:lnTo>
                  <a:lnTo>
                    <a:pt x="1" y="1529"/>
                  </a:lnTo>
                  <a:lnTo>
                    <a:pt x="10602" y="46617"/>
                  </a:lnTo>
                  <a:lnTo>
                    <a:pt x="14011" y="45765"/>
                  </a:lnTo>
                  <a:lnTo>
                    <a:pt x="16793" y="45088"/>
                  </a:lnTo>
                  <a:lnTo>
                    <a:pt x="16642" y="44412"/>
                  </a:lnTo>
                  <a:lnTo>
                    <a:pt x="16642" y="44387"/>
                  </a:lnTo>
                  <a:lnTo>
                    <a:pt x="16442" y="43535"/>
                  </a:lnTo>
                  <a:lnTo>
                    <a:pt x="16392" y="43359"/>
                  </a:lnTo>
                  <a:lnTo>
                    <a:pt x="16191" y="42507"/>
                  </a:lnTo>
                  <a:lnTo>
                    <a:pt x="16166" y="42357"/>
                  </a:lnTo>
                  <a:lnTo>
                    <a:pt x="15966" y="41504"/>
                  </a:lnTo>
                  <a:lnTo>
                    <a:pt x="15916" y="41354"/>
                  </a:lnTo>
                  <a:lnTo>
                    <a:pt x="15715" y="40502"/>
                  </a:lnTo>
                  <a:lnTo>
                    <a:pt x="15690" y="40327"/>
                  </a:lnTo>
                  <a:lnTo>
                    <a:pt x="15490" y="39474"/>
                  </a:lnTo>
                  <a:lnTo>
                    <a:pt x="15439" y="39324"/>
                  </a:lnTo>
                  <a:lnTo>
                    <a:pt x="15239" y="38472"/>
                  </a:lnTo>
                  <a:lnTo>
                    <a:pt x="15214" y="38321"/>
                  </a:lnTo>
                  <a:lnTo>
                    <a:pt x="15013" y="37469"/>
                  </a:lnTo>
                  <a:lnTo>
                    <a:pt x="14963" y="37294"/>
                  </a:lnTo>
                  <a:lnTo>
                    <a:pt x="14763" y="36442"/>
                  </a:lnTo>
                  <a:lnTo>
                    <a:pt x="14738" y="36291"/>
                  </a:lnTo>
                  <a:lnTo>
                    <a:pt x="14537" y="35439"/>
                  </a:lnTo>
                  <a:lnTo>
                    <a:pt x="14487" y="35289"/>
                  </a:lnTo>
                  <a:lnTo>
                    <a:pt x="14287" y="34412"/>
                  </a:lnTo>
                  <a:lnTo>
                    <a:pt x="14061" y="33409"/>
                  </a:lnTo>
                  <a:lnTo>
                    <a:pt x="14011" y="33259"/>
                  </a:lnTo>
                  <a:lnTo>
                    <a:pt x="13785" y="32281"/>
                  </a:lnTo>
                  <a:lnTo>
                    <a:pt x="13785" y="32231"/>
                  </a:lnTo>
                  <a:lnTo>
                    <a:pt x="13585" y="31379"/>
                  </a:lnTo>
                  <a:lnTo>
                    <a:pt x="13535" y="31229"/>
                  </a:lnTo>
                  <a:lnTo>
                    <a:pt x="13334" y="30377"/>
                  </a:lnTo>
                  <a:lnTo>
                    <a:pt x="13309" y="30226"/>
                  </a:lnTo>
                  <a:lnTo>
                    <a:pt x="13109" y="29374"/>
                  </a:lnTo>
                  <a:lnTo>
                    <a:pt x="13058" y="29199"/>
                  </a:lnTo>
                  <a:lnTo>
                    <a:pt x="12858" y="28346"/>
                  </a:lnTo>
                  <a:lnTo>
                    <a:pt x="12833" y="28196"/>
                  </a:lnTo>
                  <a:lnTo>
                    <a:pt x="12632" y="27344"/>
                  </a:lnTo>
                  <a:lnTo>
                    <a:pt x="12582" y="27194"/>
                  </a:lnTo>
                  <a:lnTo>
                    <a:pt x="12382" y="26341"/>
                  </a:lnTo>
                  <a:lnTo>
                    <a:pt x="12357" y="26166"/>
                  </a:lnTo>
                  <a:lnTo>
                    <a:pt x="12156" y="25314"/>
                  </a:lnTo>
                  <a:lnTo>
                    <a:pt x="12106" y="25164"/>
                  </a:lnTo>
                  <a:lnTo>
                    <a:pt x="11906" y="24311"/>
                  </a:lnTo>
                  <a:lnTo>
                    <a:pt x="11880" y="24161"/>
                  </a:lnTo>
                  <a:lnTo>
                    <a:pt x="11680" y="23309"/>
                  </a:lnTo>
                  <a:lnTo>
                    <a:pt x="11630" y="23133"/>
                  </a:lnTo>
                  <a:lnTo>
                    <a:pt x="11204" y="21279"/>
                  </a:lnTo>
                  <a:lnTo>
                    <a:pt x="10928" y="20126"/>
                  </a:lnTo>
                  <a:lnTo>
                    <a:pt x="10928" y="20101"/>
                  </a:lnTo>
                  <a:lnTo>
                    <a:pt x="10728" y="19249"/>
                  </a:lnTo>
                  <a:lnTo>
                    <a:pt x="10677" y="19098"/>
                  </a:lnTo>
                  <a:lnTo>
                    <a:pt x="10477" y="18246"/>
                  </a:lnTo>
                  <a:lnTo>
                    <a:pt x="10452" y="18071"/>
                  </a:lnTo>
                  <a:lnTo>
                    <a:pt x="10251" y="17219"/>
                  </a:lnTo>
                  <a:lnTo>
                    <a:pt x="10201" y="17068"/>
                  </a:lnTo>
                  <a:lnTo>
                    <a:pt x="10001" y="16216"/>
                  </a:lnTo>
                  <a:lnTo>
                    <a:pt x="9976" y="16066"/>
                  </a:lnTo>
                  <a:lnTo>
                    <a:pt x="9775" y="15214"/>
                  </a:lnTo>
                  <a:lnTo>
                    <a:pt x="9725" y="15038"/>
                  </a:lnTo>
                  <a:lnTo>
                    <a:pt x="9525" y="14186"/>
                  </a:lnTo>
                  <a:lnTo>
                    <a:pt x="9500" y="14036"/>
                  </a:lnTo>
                  <a:lnTo>
                    <a:pt x="9299" y="13184"/>
                  </a:lnTo>
                  <a:lnTo>
                    <a:pt x="9249" y="13033"/>
                  </a:lnTo>
                  <a:lnTo>
                    <a:pt x="9048" y="12181"/>
                  </a:lnTo>
                  <a:lnTo>
                    <a:pt x="8823" y="11153"/>
                  </a:lnTo>
                  <a:lnTo>
                    <a:pt x="8773" y="11003"/>
                  </a:lnTo>
                  <a:lnTo>
                    <a:pt x="8572" y="10151"/>
                  </a:lnTo>
                  <a:lnTo>
                    <a:pt x="8071" y="7970"/>
                  </a:lnTo>
                  <a:lnTo>
                    <a:pt x="7845" y="6968"/>
                  </a:lnTo>
                  <a:lnTo>
                    <a:pt x="7645" y="6091"/>
                  </a:lnTo>
                  <a:lnTo>
                    <a:pt x="7595" y="5940"/>
                  </a:lnTo>
                  <a:lnTo>
                    <a:pt x="7394" y="5088"/>
                  </a:lnTo>
                  <a:lnTo>
                    <a:pt x="7369" y="4938"/>
                  </a:lnTo>
                  <a:lnTo>
                    <a:pt x="7169" y="4086"/>
                  </a:lnTo>
                  <a:lnTo>
                    <a:pt x="7119" y="3910"/>
                  </a:lnTo>
                  <a:lnTo>
                    <a:pt x="6918" y="3058"/>
                  </a:lnTo>
                  <a:lnTo>
                    <a:pt x="6893" y="2908"/>
                  </a:lnTo>
                  <a:lnTo>
                    <a:pt x="6693" y="2056"/>
                  </a:lnTo>
                  <a:lnTo>
                    <a:pt x="6642" y="1905"/>
                  </a:lnTo>
                  <a:lnTo>
                    <a:pt x="6442" y="1053"/>
                  </a:lnTo>
                  <a:lnTo>
                    <a:pt x="6417" y="878"/>
                  </a:lnTo>
                  <a:lnTo>
                    <a:pt x="6191" y="0"/>
                  </a:lnTo>
                  <a:close/>
                </a:path>
              </a:pathLst>
            </a:custGeom>
            <a:solidFill>
              <a:srgbClr val="FFFFFF"/>
            </a:solidFill>
            <a:ln w="1143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32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endParaRPr>
            </a:p>
          </p:txBody>
        </p:sp>
        <p:grpSp>
          <p:nvGrpSpPr>
            <p:cNvPr id="27" name="Google Shape;2564;p54">
              <a:extLst>
                <a:ext uri="{FF2B5EF4-FFF2-40B4-BE49-F238E27FC236}">
                  <a16:creationId xmlns:a16="http://schemas.microsoft.com/office/drawing/2014/main" id="{5464A209-583C-1981-9B05-E791755F6465}"/>
                </a:ext>
              </a:extLst>
            </p:cNvPr>
            <p:cNvGrpSpPr/>
            <p:nvPr/>
          </p:nvGrpSpPr>
          <p:grpSpPr>
            <a:xfrm>
              <a:off x="3562788" y="2844613"/>
              <a:ext cx="419825" cy="1165425"/>
              <a:chOff x="2948775" y="2633500"/>
              <a:chExt cx="419825" cy="1165425"/>
            </a:xfrm>
          </p:grpSpPr>
          <p:sp>
            <p:nvSpPr>
              <p:cNvPr id="28" name="Google Shape;2565;p54">
                <a:extLst>
                  <a:ext uri="{FF2B5EF4-FFF2-40B4-BE49-F238E27FC236}">
                    <a16:creationId xmlns:a16="http://schemas.microsoft.com/office/drawing/2014/main" id="{FAD79A37-516F-E9AA-EC27-E912FCC6B574}"/>
                  </a:ext>
                </a:extLst>
              </p:cNvPr>
              <p:cNvSpPr/>
              <p:nvPr/>
            </p:nvSpPr>
            <p:spPr>
              <a:xfrm>
                <a:off x="2948775" y="2633500"/>
                <a:ext cx="419825" cy="1165425"/>
              </a:xfrm>
              <a:custGeom>
                <a:avLst/>
                <a:gdLst/>
                <a:ahLst/>
                <a:cxnLst/>
                <a:rect l="l" t="t" r="r" b="b"/>
                <a:pathLst>
                  <a:path w="16793" h="46617" extrusionOk="0">
                    <a:moveTo>
                      <a:pt x="6191" y="0"/>
                    </a:moveTo>
                    <a:lnTo>
                      <a:pt x="0" y="1529"/>
                    </a:lnTo>
                    <a:lnTo>
                      <a:pt x="10602" y="46617"/>
                    </a:lnTo>
                    <a:lnTo>
                      <a:pt x="16792" y="45088"/>
                    </a:lnTo>
                    <a:lnTo>
                      <a:pt x="6191" y="0"/>
                    </a:lnTo>
                    <a:close/>
                  </a:path>
                </a:pathLst>
              </a:custGeom>
              <a:solidFill>
                <a:srgbClr val="ADEAE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32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+mn-ea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29" name="Google Shape;2566;p54">
                <a:extLst>
                  <a:ext uri="{FF2B5EF4-FFF2-40B4-BE49-F238E27FC236}">
                    <a16:creationId xmlns:a16="http://schemas.microsoft.com/office/drawing/2014/main" id="{C485AED0-4FE7-D755-1CAC-E1608D047830}"/>
                  </a:ext>
                </a:extLst>
              </p:cNvPr>
              <p:cNvSpPr/>
              <p:nvPr/>
            </p:nvSpPr>
            <p:spPr>
              <a:xfrm>
                <a:off x="3033350" y="2633500"/>
                <a:ext cx="335250" cy="1144750"/>
              </a:xfrm>
              <a:custGeom>
                <a:avLst/>
                <a:gdLst/>
                <a:ahLst/>
                <a:cxnLst/>
                <a:rect l="l" t="t" r="r" b="b"/>
                <a:pathLst>
                  <a:path w="13410" h="45790" extrusionOk="0">
                    <a:moveTo>
                      <a:pt x="2808" y="0"/>
                    </a:moveTo>
                    <a:lnTo>
                      <a:pt x="1" y="702"/>
                    </a:lnTo>
                    <a:lnTo>
                      <a:pt x="10602" y="45790"/>
                    </a:lnTo>
                    <a:lnTo>
                      <a:pt x="13409" y="45088"/>
                    </a:lnTo>
                    <a:lnTo>
                      <a:pt x="2808" y="0"/>
                    </a:lnTo>
                    <a:close/>
                  </a:path>
                </a:pathLst>
              </a:custGeom>
              <a:solidFill>
                <a:srgbClr val="C4F7EE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32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+mn-ea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30" name="Google Shape;2567;p54">
                <a:extLst>
                  <a:ext uri="{FF2B5EF4-FFF2-40B4-BE49-F238E27FC236}">
                    <a16:creationId xmlns:a16="http://schemas.microsoft.com/office/drawing/2014/main" id="{17DFD756-DDAC-7504-F1A8-4D54A74BCD53}"/>
                  </a:ext>
                </a:extLst>
              </p:cNvPr>
              <p:cNvSpPr/>
              <p:nvPr/>
            </p:nvSpPr>
            <p:spPr>
              <a:xfrm>
                <a:off x="2948775" y="2633500"/>
                <a:ext cx="419825" cy="1165425"/>
              </a:xfrm>
              <a:custGeom>
                <a:avLst/>
                <a:gdLst/>
                <a:ahLst/>
                <a:cxnLst/>
                <a:rect l="l" t="t" r="r" b="b"/>
                <a:pathLst>
                  <a:path w="16793" h="46617" extrusionOk="0">
                    <a:moveTo>
                      <a:pt x="6191" y="0"/>
                    </a:moveTo>
                    <a:lnTo>
                      <a:pt x="0" y="1529"/>
                    </a:lnTo>
                    <a:lnTo>
                      <a:pt x="10602" y="46617"/>
                    </a:lnTo>
                    <a:lnTo>
                      <a:pt x="16792" y="45088"/>
                    </a:lnTo>
                    <a:lnTo>
                      <a:pt x="6191" y="0"/>
                    </a:lnTo>
                    <a:close/>
                  </a:path>
                </a:pathLst>
              </a:custGeom>
              <a:solidFill>
                <a:srgbClr val="B3BDE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32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+mn-ea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31" name="Google Shape;2568;p54">
                <a:extLst>
                  <a:ext uri="{FF2B5EF4-FFF2-40B4-BE49-F238E27FC236}">
                    <a16:creationId xmlns:a16="http://schemas.microsoft.com/office/drawing/2014/main" id="{24091DD1-B0B3-2AB1-EF2D-B8B9DDF42B37}"/>
                  </a:ext>
                </a:extLst>
              </p:cNvPr>
              <p:cNvSpPr/>
              <p:nvPr/>
            </p:nvSpPr>
            <p:spPr>
              <a:xfrm>
                <a:off x="3033350" y="2633500"/>
                <a:ext cx="335250" cy="1144750"/>
              </a:xfrm>
              <a:custGeom>
                <a:avLst/>
                <a:gdLst/>
                <a:ahLst/>
                <a:cxnLst/>
                <a:rect l="l" t="t" r="r" b="b"/>
                <a:pathLst>
                  <a:path w="13410" h="45790" extrusionOk="0">
                    <a:moveTo>
                      <a:pt x="2808" y="0"/>
                    </a:moveTo>
                    <a:lnTo>
                      <a:pt x="1" y="702"/>
                    </a:lnTo>
                    <a:lnTo>
                      <a:pt x="10602" y="45790"/>
                    </a:lnTo>
                    <a:lnTo>
                      <a:pt x="13409" y="45088"/>
                    </a:lnTo>
                    <a:lnTo>
                      <a:pt x="2808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32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+mn-ea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32" name="Google Shape;2569;p54">
                <a:extLst>
                  <a:ext uri="{FF2B5EF4-FFF2-40B4-BE49-F238E27FC236}">
                    <a16:creationId xmlns:a16="http://schemas.microsoft.com/office/drawing/2014/main" id="{79CFA016-7895-2E0E-9E91-115B2943781C}"/>
                  </a:ext>
                </a:extLst>
              </p:cNvPr>
              <p:cNvSpPr/>
              <p:nvPr/>
            </p:nvSpPr>
            <p:spPr>
              <a:xfrm>
                <a:off x="3092250" y="2633500"/>
                <a:ext cx="276350" cy="1144750"/>
              </a:xfrm>
              <a:custGeom>
                <a:avLst/>
                <a:gdLst/>
                <a:ahLst/>
                <a:cxnLst/>
                <a:rect l="l" t="t" r="r" b="b"/>
                <a:pathLst>
                  <a:path w="11054" h="45790" extrusionOk="0">
                    <a:moveTo>
                      <a:pt x="452" y="0"/>
                    </a:moveTo>
                    <a:lnTo>
                      <a:pt x="1" y="100"/>
                    </a:lnTo>
                    <a:lnTo>
                      <a:pt x="10577" y="45113"/>
                    </a:lnTo>
                    <a:lnTo>
                      <a:pt x="8246" y="45715"/>
                    </a:lnTo>
                    <a:lnTo>
                      <a:pt x="8246" y="45790"/>
                    </a:lnTo>
                    <a:lnTo>
                      <a:pt x="11053" y="45088"/>
                    </a:lnTo>
                    <a:lnTo>
                      <a:pt x="452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32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+mn-ea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33" name="Google Shape;2570;p54">
                <a:extLst>
                  <a:ext uri="{FF2B5EF4-FFF2-40B4-BE49-F238E27FC236}">
                    <a16:creationId xmlns:a16="http://schemas.microsoft.com/office/drawing/2014/main" id="{012FE444-6B87-6BFD-F5C7-24B9E6DDB4B4}"/>
                  </a:ext>
                </a:extLst>
              </p:cNvPr>
              <p:cNvSpPr/>
              <p:nvPr/>
            </p:nvSpPr>
            <p:spPr>
              <a:xfrm>
                <a:off x="3342250" y="3743150"/>
                <a:ext cx="23200" cy="9425"/>
              </a:xfrm>
              <a:custGeom>
                <a:avLst/>
                <a:gdLst/>
                <a:ahLst/>
                <a:cxnLst/>
                <a:rect l="l" t="t" r="r" b="b"/>
                <a:pathLst>
                  <a:path w="928" h="377" extrusionOk="0">
                    <a:moveTo>
                      <a:pt x="878" y="0"/>
                    </a:moveTo>
                    <a:lnTo>
                      <a:pt x="1" y="226"/>
                    </a:lnTo>
                    <a:lnTo>
                      <a:pt x="51" y="376"/>
                    </a:lnTo>
                    <a:lnTo>
                      <a:pt x="928" y="151"/>
                    </a:lnTo>
                    <a:lnTo>
                      <a:pt x="878" y="0"/>
                    </a:lnTo>
                    <a:close/>
                  </a:path>
                </a:pathLst>
              </a:custGeom>
              <a:solidFill>
                <a:srgbClr val="08353A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32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+mn-ea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34" name="Google Shape;2571;p54">
                <a:extLst>
                  <a:ext uri="{FF2B5EF4-FFF2-40B4-BE49-F238E27FC236}">
                    <a16:creationId xmlns:a16="http://schemas.microsoft.com/office/drawing/2014/main" id="{9BAAD13C-8B77-16E0-11C6-58D40EB8DEA2}"/>
                  </a:ext>
                </a:extLst>
              </p:cNvPr>
              <p:cNvSpPr/>
              <p:nvPr/>
            </p:nvSpPr>
            <p:spPr>
              <a:xfrm>
                <a:off x="3336625" y="3718075"/>
                <a:ext cx="22575" cy="9425"/>
              </a:xfrm>
              <a:custGeom>
                <a:avLst/>
                <a:gdLst/>
                <a:ahLst/>
                <a:cxnLst/>
                <a:rect l="l" t="t" r="r" b="b"/>
                <a:pathLst>
                  <a:path w="903" h="377" extrusionOk="0">
                    <a:moveTo>
                      <a:pt x="877" y="1"/>
                    </a:moveTo>
                    <a:lnTo>
                      <a:pt x="0" y="201"/>
                    </a:lnTo>
                    <a:lnTo>
                      <a:pt x="25" y="377"/>
                    </a:lnTo>
                    <a:lnTo>
                      <a:pt x="902" y="151"/>
                    </a:lnTo>
                    <a:lnTo>
                      <a:pt x="877" y="1"/>
                    </a:lnTo>
                    <a:close/>
                  </a:path>
                </a:pathLst>
              </a:custGeom>
              <a:solidFill>
                <a:srgbClr val="08353A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32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+mn-ea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35" name="Google Shape;2572;p54">
                <a:extLst>
                  <a:ext uri="{FF2B5EF4-FFF2-40B4-BE49-F238E27FC236}">
                    <a16:creationId xmlns:a16="http://schemas.microsoft.com/office/drawing/2014/main" id="{F907DAE6-A402-7458-D607-46647CBBDD13}"/>
                  </a:ext>
                </a:extLst>
              </p:cNvPr>
              <p:cNvSpPr/>
              <p:nvPr/>
            </p:nvSpPr>
            <p:spPr>
              <a:xfrm>
                <a:off x="3330350" y="3692400"/>
                <a:ext cx="23200" cy="9425"/>
              </a:xfrm>
              <a:custGeom>
                <a:avLst/>
                <a:gdLst/>
                <a:ahLst/>
                <a:cxnLst/>
                <a:rect l="l" t="t" r="r" b="b"/>
                <a:pathLst>
                  <a:path w="928" h="377" extrusionOk="0">
                    <a:moveTo>
                      <a:pt x="878" y="0"/>
                    </a:moveTo>
                    <a:lnTo>
                      <a:pt x="0" y="226"/>
                    </a:lnTo>
                    <a:lnTo>
                      <a:pt x="51" y="376"/>
                    </a:lnTo>
                    <a:lnTo>
                      <a:pt x="928" y="176"/>
                    </a:lnTo>
                    <a:lnTo>
                      <a:pt x="878" y="0"/>
                    </a:lnTo>
                    <a:close/>
                  </a:path>
                </a:pathLst>
              </a:custGeom>
              <a:solidFill>
                <a:srgbClr val="08353A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32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+mn-ea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36" name="Google Shape;2573;p54">
                <a:extLst>
                  <a:ext uri="{FF2B5EF4-FFF2-40B4-BE49-F238E27FC236}">
                    <a16:creationId xmlns:a16="http://schemas.microsoft.com/office/drawing/2014/main" id="{E5848307-6CD4-B569-5E5A-334EC9F7209D}"/>
                  </a:ext>
                </a:extLst>
              </p:cNvPr>
              <p:cNvSpPr/>
              <p:nvPr/>
            </p:nvSpPr>
            <p:spPr>
              <a:xfrm>
                <a:off x="3324700" y="3667325"/>
                <a:ext cx="22600" cy="9425"/>
              </a:xfrm>
              <a:custGeom>
                <a:avLst/>
                <a:gdLst/>
                <a:ahLst/>
                <a:cxnLst/>
                <a:rect l="l" t="t" r="r" b="b"/>
                <a:pathLst>
                  <a:path w="904" h="377" extrusionOk="0">
                    <a:moveTo>
                      <a:pt x="878" y="1"/>
                    </a:moveTo>
                    <a:lnTo>
                      <a:pt x="1" y="226"/>
                    </a:lnTo>
                    <a:lnTo>
                      <a:pt x="26" y="377"/>
                    </a:lnTo>
                    <a:lnTo>
                      <a:pt x="903" y="151"/>
                    </a:lnTo>
                    <a:lnTo>
                      <a:pt x="878" y="1"/>
                    </a:lnTo>
                    <a:close/>
                  </a:path>
                </a:pathLst>
              </a:custGeom>
              <a:solidFill>
                <a:srgbClr val="08353A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32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+mn-ea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37" name="Google Shape;2574;p54">
                <a:extLst>
                  <a:ext uri="{FF2B5EF4-FFF2-40B4-BE49-F238E27FC236}">
                    <a16:creationId xmlns:a16="http://schemas.microsoft.com/office/drawing/2014/main" id="{D234CF25-072D-5E9F-8414-A8CAA7422B28}"/>
                  </a:ext>
                </a:extLst>
              </p:cNvPr>
              <p:cNvSpPr/>
              <p:nvPr/>
            </p:nvSpPr>
            <p:spPr>
              <a:xfrm>
                <a:off x="3318450" y="3642275"/>
                <a:ext cx="23200" cy="9425"/>
              </a:xfrm>
              <a:custGeom>
                <a:avLst/>
                <a:gdLst/>
                <a:ahLst/>
                <a:cxnLst/>
                <a:rect l="l" t="t" r="r" b="b"/>
                <a:pathLst>
                  <a:path w="928" h="377" extrusionOk="0">
                    <a:moveTo>
                      <a:pt x="877" y="0"/>
                    </a:moveTo>
                    <a:lnTo>
                      <a:pt x="0" y="201"/>
                    </a:lnTo>
                    <a:lnTo>
                      <a:pt x="50" y="376"/>
                    </a:lnTo>
                    <a:lnTo>
                      <a:pt x="928" y="151"/>
                    </a:lnTo>
                    <a:lnTo>
                      <a:pt x="877" y="0"/>
                    </a:lnTo>
                    <a:close/>
                  </a:path>
                </a:pathLst>
              </a:custGeom>
              <a:solidFill>
                <a:srgbClr val="08353A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32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+mn-ea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38" name="Google Shape;2575;p54">
                <a:extLst>
                  <a:ext uri="{FF2B5EF4-FFF2-40B4-BE49-F238E27FC236}">
                    <a16:creationId xmlns:a16="http://schemas.microsoft.com/office/drawing/2014/main" id="{44871D0F-CD57-3CE3-C036-EFE0F4B1A30F}"/>
                  </a:ext>
                </a:extLst>
              </p:cNvPr>
              <p:cNvSpPr/>
              <p:nvPr/>
            </p:nvSpPr>
            <p:spPr>
              <a:xfrm>
                <a:off x="3312800" y="3616575"/>
                <a:ext cx="22575" cy="9425"/>
              </a:xfrm>
              <a:custGeom>
                <a:avLst/>
                <a:gdLst/>
                <a:ahLst/>
                <a:cxnLst/>
                <a:rect l="l" t="t" r="r" b="b"/>
                <a:pathLst>
                  <a:path w="903" h="377" extrusionOk="0">
                    <a:moveTo>
                      <a:pt x="878" y="1"/>
                    </a:moveTo>
                    <a:lnTo>
                      <a:pt x="1" y="226"/>
                    </a:lnTo>
                    <a:lnTo>
                      <a:pt x="26" y="377"/>
                    </a:lnTo>
                    <a:lnTo>
                      <a:pt x="903" y="176"/>
                    </a:lnTo>
                    <a:lnTo>
                      <a:pt x="878" y="1"/>
                    </a:lnTo>
                    <a:close/>
                  </a:path>
                </a:pathLst>
              </a:custGeom>
              <a:solidFill>
                <a:srgbClr val="08353A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32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+mn-ea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39" name="Google Shape;2576;p54">
                <a:extLst>
                  <a:ext uri="{FF2B5EF4-FFF2-40B4-BE49-F238E27FC236}">
                    <a16:creationId xmlns:a16="http://schemas.microsoft.com/office/drawing/2014/main" id="{163B027D-114D-941D-C6A5-C135CBD9DFC8}"/>
                  </a:ext>
                </a:extLst>
              </p:cNvPr>
              <p:cNvSpPr/>
              <p:nvPr/>
            </p:nvSpPr>
            <p:spPr>
              <a:xfrm>
                <a:off x="3306550" y="3591525"/>
                <a:ext cx="23200" cy="9400"/>
              </a:xfrm>
              <a:custGeom>
                <a:avLst/>
                <a:gdLst/>
                <a:ahLst/>
                <a:cxnLst/>
                <a:rect l="l" t="t" r="r" b="b"/>
                <a:pathLst>
                  <a:path w="928" h="376" extrusionOk="0">
                    <a:moveTo>
                      <a:pt x="877" y="0"/>
                    </a:moveTo>
                    <a:lnTo>
                      <a:pt x="0" y="226"/>
                    </a:lnTo>
                    <a:lnTo>
                      <a:pt x="50" y="376"/>
                    </a:lnTo>
                    <a:lnTo>
                      <a:pt x="927" y="150"/>
                    </a:lnTo>
                    <a:lnTo>
                      <a:pt x="877" y="0"/>
                    </a:lnTo>
                    <a:close/>
                  </a:path>
                </a:pathLst>
              </a:custGeom>
              <a:solidFill>
                <a:srgbClr val="08353A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32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+mn-ea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40" name="Google Shape;2577;p54">
                <a:extLst>
                  <a:ext uri="{FF2B5EF4-FFF2-40B4-BE49-F238E27FC236}">
                    <a16:creationId xmlns:a16="http://schemas.microsoft.com/office/drawing/2014/main" id="{785C766E-8214-072D-66B5-5FBA86FE6F56}"/>
                  </a:ext>
                </a:extLst>
              </p:cNvPr>
              <p:cNvSpPr/>
              <p:nvPr/>
            </p:nvSpPr>
            <p:spPr>
              <a:xfrm>
                <a:off x="3300900" y="3566450"/>
                <a:ext cx="22575" cy="9425"/>
              </a:xfrm>
              <a:custGeom>
                <a:avLst/>
                <a:gdLst/>
                <a:ahLst/>
                <a:cxnLst/>
                <a:rect l="l" t="t" r="r" b="b"/>
                <a:pathLst>
                  <a:path w="903" h="377" extrusionOk="0">
                    <a:moveTo>
                      <a:pt x="878" y="1"/>
                    </a:moveTo>
                    <a:lnTo>
                      <a:pt x="0" y="201"/>
                    </a:lnTo>
                    <a:lnTo>
                      <a:pt x="26" y="376"/>
                    </a:lnTo>
                    <a:lnTo>
                      <a:pt x="903" y="151"/>
                    </a:lnTo>
                    <a:lnTo>
                      <a:pt x="878" y="1"/>
                    </a:lnTo>
                    <a:close/>
                  </a:path>
                </a:pathLst>
              </a:custGeom>
              <a:solidFill>
                <a:srgbClr val="08353A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32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+mn-ea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41" name="Google Shape;2578;p54">
                <a:extLst>
                  <a:ext uri="{FF2B5EF4-FFF2-40B4-BE49-F238E27FC236}">
                    <a16:creationId xmlns:a16="http://schemas.microsoft.com/office/drawing/2014/main" id="{0D301394-A84E-A2F9-EBC4-A4752B285810}"/>
                  </a:ext>
                </a:extLst>
              </p:cNvPr>
              <p:cNvSpPr/>
              <p:nvPr/>
            </p:nvSpPr>
            <p:spPr>
              <a:xfrm>
                <a:off x="3294625" y="3540750"/>
                <a:ext cx="23225" cy="9425"/>
              </a:xfrm>
              <a:custGeom>
                <a:avLst/>
                <a:gdLst/>
                <a:ahLst/>
                <a:cxnLst/>
                <a:rect l="l" t="t" r="r" b="b"/>
                <a:pathLst>
                  <a:path w="929" h="377" extrusionOk="0">
                    <a:moveTo>
                      <a:pt x="878" y="1"/>
                    </a:moveTo>
                    <a:lnTo>
                      <a:pt x="1" y="227"/>
                    </a:lnTo>
                    <a:lnTo>
                      <a:pt x="51" y="377"/>
                    </a:lnTo>
                    <a:lnTo>
                      <a:pt x="928" y="151"/>
                    </a:lnTo>
                    <a:lnTo>
                      <a:pt x="878" y="1"/>
                    </a:lnTo>
                    <a:close/>
                  </a:path>
                </a:pathLst>
              </a:custGeom>
              <a:solidFill>
                <a:srgbClr val="08353A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32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+mn-ea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42" name="Google Shape;2579;p54">
                <a:extLst>
                  <a:ext uri="{FF2B5EF4-FFF2-40B4-BE49-F238E27FC236}">
                    <a16:creationId xmlns:a16="http://schemas.microsoft.com/office/drawing/2014/main" id="{0F172AD1-4FF6-E361-73D9-927D99879C4C}"/>
                  </a:ext>
                </a:extLst>
              </p:cNvPr>
              <p:cNvSpPr/>
              <p:nvPr/>
            </p:nvSpPr>
            <p:spPr>
              <a:xfrm>
                <a:off x="3289000" y="3515700"/>
                <a:ext cx="22575" cy="9425"/>
              </a:xfrm>
              <a:custGeom>
                <a:avLst/>
                <a:gdLst/>
                <a:ahLst/>
                <a:cxnLst/>
                <a:rect l="l" t="t" r="r" b="b"/>
                <a:pathLst>
                  <a:path w="903" h="377" extrusionOk="0">
                    <a:moveTo>
                      <a:pt x="877" y="0"/>
                    </a:moveTo>
                    <a:lnTo>
                      <a:pt x="0" y="226"/>
                    </a:lnTo>
                    <a:lnTo>
                      <a:pt x="25" y="376"/>
                    </a:lnTo>
                    <a:lnTo>
                      <a:pt x="903" y="151"/>
                    </a:lnTo>
                    <a:lnTo>
                      <a:pt x="877" y="0"/>
                    </a:lnTo>
                    <a:close/>
                  </a:path>
                </a:pathLst>
              </a:custGeom>
              <a:solidFill>
                <a:srgbClr val="08353A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32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+mn-ea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43" name="Google Shape;2580;p54">
                <a:extLst>
                  <a:ext uri="{FF2B5EF4-FFF2-40B4-BE49-F238E27FC236}">
                    <a16:creationId xmlns:a16="http://schemas.microsoft.com/office/drawing/2014/main" id="{A8840AF3-D9C1-6E44-410E-7FE5F7FEFC10}"/>
                  </a:ext>
                </a:extLst>
              </p:cNvPr>
              <p:cNvSpPr/>
              <p:nvPr/>
            </p:nvSpPr>
            <p:spPr>
              <a:xfrm>
                <a:off x="3282725" y="3490000"/>
                <a:ext cx="23200" cy="9425"/>
              </a:xfrm>
              <a:custGeom>
                <a:avLst/>
                <a:gdLst/>
                <a:ahLst/>
                <a:cxnLst/>
                <a:rect l="l" t="t" r="r" b="b"/>
                <a:pathLst>
                  <a:path w="928" h="377" extrusionOk="0">
                    <a:moveTo>
                      <a:pt x="878" y="1"/>
                    </a:moveTo>
                    <a:lnTo>
                      <a:pt x="1" y="226"/>
                    </a:lnTo>
                    <a:lnTo>
                      <a:pt x="51" y="377"/>
                    </a:lnTo>
                    <a:lnTo>
                      <a:pt x="928" y="176"/>
                    </a:lnTo>
                    <a:lnTo>
                      <a:pt x="878" y="1"/>
                    </a:lnTo>
                    <a:close/>
                  </a:path>
                </a:pathLst>
              </a:custGeom>
              <a:solidFill>
                <a:srgbClr val="08353A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32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+mn-ea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44" name="Google Shape;2581;p54">
                <a:extLst>
                  <a:ext uri="{FF2B5EF4-FFF2-40B4-BE49-F238E27FC236}">
                    <a16:creationId xmlns:a16="http://schemas.microsoft.com/office/drawing/2014/main" id="{CBD6CB28-50D4-B9E1-C1B2-ED3B572365F9}"/>
                  </a:ext>
                </a:extLst>
              </p:cNvPr>
              <p:cNvSpPr/>
              <p:nvPr/>
            </p:nvSpPr>
            <p:spPr>
              <a:xfrm>
                <a:off x="3277100" y="3464950"/>
                <a:ext cx="22575" cy="9425"/>
              </a:xfrm>
              <a:custGeom>
                <a:avLst/>
                <a:gdLst/>
                <a:ahLst/>
                <a:cxnLst/>
                <a:rect l="l" t="t" r="r" b="b"/>
                <a:pathLst>
                  <a:path w="903" h="377" extrusionOk="0">
                    <a:moveTo>
                      <a:pt x="877" y="0"/>
                    </a:moveTo>
                    <a:lnTo>
                      <a:pt x="0" y="226"/>
                    </a:lnTo>
                    <a:lnTo>
                      <a:pt x="25" y="376"/>
                    </a:lnTo>
                    <a:lnTo>
                      <a:pt x="902" y="151"/>
                    </a:lnTo>
                    <a:lnTo>
                      <a:pt x="877" y="0"/>
                    </a:lnTo>
                    <a:close/>
                  </a:path>
                </a:pathLst>
              </a:custGeom>
              <a:solidFill>
                <a:srgbClr val="08353A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32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+mn-ea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45" name="Google Shape;2582;p54">
                <a:extLst>
                  <a:ext uri="{FF2B5EF4-FFF2-40B4-BE49-F238E27FC236}">
                    <a16:creationId xmlns:a16="http://schemas.microsoft.com/office/drawing/2014/main" id="{69518756-4233-7D1F-7E27-70A46E3B6689}"/>
                  </a:ext>
                </a:extLst>
              </p:cNvPr>
              <p:cNvSpPr/>
              <p:nvPr/>
            </p:nvSpPr>
            <p:spPr>
              <a:xfrm>
                <a:off x="3270825" y="3439875"/>
                <a:ext cx="23200" cy="9425"/>
              </a:xfrm>
              <a:custGeom>
                <a:avLst/>
                <a:gdLst/>
                <a:ahLst/>
                <a:cxnLst/>
                <a:rect l="l" t="t" r="r" b="b"/>
                <a:pathLst>
                  <a:path w="928" h="377" extrusionOk="0">
                    <a:moveTo>
                      <a:pt x="878" y="1"/>
                    </a:moveTo>
                    <a:lnTo>
                      <a:pt x="0" y="201"/>
                    </a:lnTo>
                    <a:lnTo>
                      <a:pt x="51" y="377"/>
                    </a:lnTo>
                    <a:lnTo>
                      <a:pt x="928" y="151"/>
                    </a:lnTo>
                    <a:lnTo>
                      <a:pt x="878" y="1"/>
                    </a:lnTo>
                    <a:close/>
                  </a:path>
                </a:pathLst>
              </a:custGeom>
              <a:solidFill>
                <a:srgbClr val="08353A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32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+mn-ea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46" name="Google Shape;2583;p54">
                <a:extLst>
                  <a:ext uri="{FF2B5EF4-FFF2-40B4-BE49-F238E27FC236}">
                    <a16:creationId xmlns:a16="http://schemas.microsoft.com/office/drawing/2014/main" id="{41C02870-370B-C80A-5DA4-5A69398B9AB8}"/>
                  </a:ext>
                </a:extLst>
              </p:cNvPr>
              <p:cNvSpPr/>
              <p:nvPr/>
            </p:nvSpPr>
            <p:spPr>
              <a:xfrm>
                <a:off x="3265175" y="3414200"/>
                <a:ext cx="22600" cy="9425"/>
              </a:xfrm>
              <a:custGeom>
                <a:avLst/>
                <a:gdLst/>
                <a:ahLst/>
                <a:cxnLst/>
                <a:rect l="l" t="t" r="r" b="b"/>
                <a:pathLst>
                  <a:path w="904" h="377" extrusionOk="0">
                    <a:moveTo>
                      <a:pt x="878" y="0"/>
                    </a:moveTo>
                    <a:lnTo>
                      <a:pt x="1" y="226"/>
                    </a:lnTo>
                    <a:lnTo>
                      <a:pt x="26" y="376"/>
                    </a:lnTo>
                    <a:lnTo>
                      <a:pt x="903" y="176"/>
                    </a:lnTo>
                    <a:lnTo>
                      <a:pt x="878" y="0"/>
                    </a:lnTo>
                    <a:close/>
                  </a:path>
                </a:pathLst>
              </a:custGeom>
              <a:solidFill>
                <a:srgbClr val="08353A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32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+mn-ea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47" name="Google Shape;2584;p54">
                <a:extLst>
                  <a:ext uri="{FF2B5EF4-FFF2-40B4-BE49-F238E27FC236}">
                    <a16:creationId xmlns:a16="http://schemas.microsoft.com/office/drawing/2014/main" id="{AE765E78-5885-B17A-4F52-5B3FABF93795}"/>
                  </a:ext>
                </a:extLst>
              </p:cNvPr>
              <p:cNvSpPr/>
              <p:nvPr/>
            </p:nvSpPr>
            <p:spPr>
              <a:xfrm>
                <a:off x="3258925" y="3389125"/>
                <a:ext cx="23200" cy="9425"/>
              </a:xfrm>
              <a:custGeom>
                <a:avLst/>
                <a:gdLst/>
                <a:ahLst/>
                <a:cxnLst/>
                <a:rect l="l" t="t" r="r" b="b"/>
                <a:pathLst>
                  <a:path w="928" h="377" extrusionOk="0">
                    <a:moveTo>
                      <a:pt x="877" y="1"/>
                    </a:moveTo>
                    <a:lnTo>
                      <a:pt x="0" y="226"/>
                    </a:lnTo>
                    <a:lnTo>
                      <a:pt x="50" y="377"/>
                    </a:lnTo>
                    <a:lnTo>
                      <a:pt x="928" y="151"/>
                    </a:lnTo>
                    <a:lnTo>
                      <a:pt x="877" y="1"/>
                    </a:lnTo>
                    <a:close/>
                  </a:path>
                </a:pathLst>
              </a:custGeom>
              <a:solidFill>
                <a:srgbClr val="08353A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32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+mn-ea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48" name="Google Shape;2585;p54">
                <a:extLst>
                  <a:ext uri="{FF2B5EF4-FFF2-40B4-BE49-F238E27FC236}">
                    <a16:creationId xmlns:a16="http://schemas.microsoft.com/office/drawing/2014/main" id="{4705B3B0-5BEF-5367-DFF8-6A0DEFCB5F56}"/>
                  </a:ext>
                </a:extLst>
              </p:cNvPr>
              <p:cNvSpPr/>
              <p:nvPr/>
            </p:nvSpPr>
            <p:spPr>
              <a:xfrm>
                <a:off x="3253275" y="3364075"/>
                <a:ext cx="22575" cy="9425"/>
              </a:xfrm>
              <a:custGeom>
                <a:avLst/>
                <a:gdLst/>
                <a:ahLst/>
                <a:cxnLst/>
                <a:rect l="l" t="t" r="r" b="b"/>
                <a:pathLst>
                  <a:path w="903" h="377" extrusionOk="0">
                    <a:moveTo>
                      <a:pt x="878" y="0"/>
                    </a:moveTo>
                    <a:lnTo>
                      <a:pt x="1" y="201"/>
                    </a:lnTo>
                    <a:lnTo>
                      <a:pt x="26" y="376"/>
                    </a:lnTo>
                    <a:lnTo>
                      <a:pt x="903" y="151"/>
                    </a:lnTo>
                    <a:lnTo>
                      <a:pt x="878" y="0"/>
                    </a:lnTo>
                    <a:close/>
                  </a:path>
                </a:pathLst>
              </a:custGeom>
              <a:solidFill>
                <a:srgbClr val="08353A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32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+mn-ea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49" name="Google Shape;2586;p54">
                <a:extLst>
                  <a:ext uri="{FF2B5EF4-FFF2-40B4-BE49-F238E27FC236}">
                    <a16:creationId xmlns:a16="http://schemas.microsoft.com/office/drawing/2014/main" id="{801A38E2-A99A-B5D1-9D88-A85C3D2A8776}"/>
                  </a:ext>
                </a:extLst>
              </p:cNvPr>
              <p:cNvSpPr/>
              <p:nvPr/>
            </p:nvSpPr>
            <p:spPr>
              <a:xfrm>
                <a:off x="3247025" y="3338375"/>
                <a:ext cx="23200" cy="9425"/>
              </a:xfrm>
              <a:custGeom>
                <a:avLst/>
                <a:gdLst/>
                <a:ahLst/>
                <a:cxnLst/>
                <a:rect l="l" t="t" r="r" b="b"/>
                <a:pathLst>
                  <a:path w="928" h="377" extrusionOk="0">
                    <a:moveTo>
                      <a:pt x="877" y="1"/>
                    </a:moveTo>
                    <a:lnTo>
                      <a:pt x="0" y="226"/>
                    </a:lnTo>
                    <a:lnTo>
                      <a:pt x="50" y="377"/>
                    </a:lnTo>
                    <a:lnTo>
                      <a:pt x="927" y="176"/>
                    </a:lnTo>
                    <a:lnTo>
                      <a:pt x="877" y="1"/>
                    </a:lnTo>
                    <a:close/>
                  </a:path>
                </a:pathLst>
              </a:custGeom>
              <a:solidFill>
                <a:srgbClr val="08353A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32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+mn-ea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50" name="Google Shape;2587;p54">
                <a:extLst>
                  <a:ext uri="{FF2B5EF4-FFF2-40B4-BE49-F238E27FC236}">
                    <a16:creationId xmlns:a16="http://schemas.microsoft.com/office/drawing/2014/main" id="{6AED2189-7DC7-D556-9941-E8C9B91886A6}"/>
                  </a:ext>
                </a:extLst>
              </p:cNvPr>
              <p:cNvSpPr/>
              <p:nvPr/>
            </p:nvSpPr>
            <p:spPr>
              <a:xfrm>
                <a:off x="3241375" y="3313325"/>
                <a:ext cx="22575" cy="9425"/>
              </a:xfrm>
              <a:custGeom>
                <a:avLst/>
                <a:gdLst/>
                <a:ahLst/>
                <a:cxnLst/>
                <a:rect l="l" t="t" r="r" b="b"/>
                <a:pathLst>
                  <a:path w="903" h="377" extrusionOk="0">
                    <a:moveTo>
                      <a:pt x="878" y="0"/>
                    </a:moveTo>
                    <a:lnTo>
                      <a:pt x="1" y="226"/>
                    </a:lnTo>
                    <a:lnTo>
                      <a:pt x="26" y="376"/>
                    </a:lnTo>
                    <a:lnTo>
                      <a:pt x="903" y="151"/>
                    </a:lnTo>
                    <a:lnTo>
                      <a:pt x="878" y="0"/>
                    </a:lnTo>
                    <a:close/>
                  </a:path>
                </a:pathLst>
              </a:custGeom>
              <a:solidFill>
                <a:srgbClr val="08353A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32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+mn-ea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51" name="Google Shape;2588;p54">
                <a:extLst>
                  <a:ext uri="{FF2B5EF4-FFF2-40B4-BE49-F238E27FC236}">
                    <a16:creationId xmlns:a16="http://schemas.microsoft.com/office/drawing/2014/main" id="{C6779CDF-41B9-759E-B2C7-8DD30B87AA7F}"/>
                  </a:ext>
                </a:extLst>
              </p:cNvPr>
              <p:cNvSpPr/>
              <p:nvPr/>
            </p:nvSpPr>
            <p:spPr>
              <a:xfrm>
                <a:off x="3235100" y="3288250"/>
                <a:ext cx="23225" cy="9425"/>
              </a:xfrm>
              <a:custGeom>
                <a:avLst/>
                <a:gdLst/>
                <a:ahLst/>
                <a:cxnLst/>
                <a:rect l="l" t="t" r="r" b="b"/>
                <a:pathLst>
                  <a:path w="929" h="377" extrusionOk="0">
                    <a:moveTo>
                      <a:pt x="878" y="1"/>
                    </a:moveTo>
                    <a:lnTo>
                      <a:pt x="1" y="201"/>
                    </a:lnTo>
                    <a:lnTo>
                      <a:pt x="51" y="377"/>
                    </a:lnTo>
                    <a:lnTo>
                      <a:pt x="928" y="151"/>
                    </a:lnTo>
                    <a:lnTo>
                      <a:pt x="878" y="1"/>
                    </a:lnTo>
                    <a:close/>
                  </a:path>
                </a:pathLst>
              </a:custGeom>
              <a:solidFill>
                <a:srgbClr val="08353A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32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+mn-ea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52" name="Google Shape;2589;p54">
                <a:extLst>
                  <a:ext uri="{FF2B5EF4-FFF2-40B4-BE49-F238E27FC236}">
                    <a16:creationId xmlns:a16="http://schemas.microsoft.com/office/drawing/2014/main" id="{51A4A784-495D-0397-F278-B3D5C0C68ECF}"/>
                  </a:ext>
                </a:extLst>
              </p:cNvPr>
              <p:cNvSpPr/>
              <p:nvPr/>
            </p:nvSpPr>
            <p:spPr>
              <a:xfrm>
                <a:off x="3229475" y="3262575"/>
                <a:ext cx="22575" cy="9425"/>
              </a:xfrm>
              <a:custGeom>
                <a:avLst/>
                <a:gdLst/>
                <a:ahLst/>
                <a:cxnLst/>
                <a:rect l="l" t="t" r="r" b="b"/>
                <a:pathLst>
                  <a:path w="903" h="377" extrusionOk="0">
                    <a:moveTo>
                      <a:pt x="878" y="0"/>
                    </a:moveTo>
                    <a:lnTo>
                      <a:pt x="0" y="226"/>
                    </a:lnTo>
                    <a:lnTo>
                      <a:pt x="25" y="376"/>
                    </a:lnTo>
                    <a:lnTo>
                      <a:pt x="903" y="176"/>
                    </a:lnTo>
                    <a:lnTo>
                      <a:pt x="878" y="0"/>
                    </a:lnTo>
                    <a:close/>
                  </a:path>
                </a:pathLst>
              </a:custGeom>
              <a:solidFill>
                <a:srgbClr val="08353A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32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+mn-ea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53" name="Google Shape;2590;p54">
                <a:extLst>
                  <a:ext uri="{FF2B5EF4-FFF2-40B4-BE49-F238E27FC236}">
                    <a16:creationId xmlns:a16="http://schemas.microsoft.com/office/drawing/2014/main" id="{446AF9D9-767C-BC66-F3AC-6DEDDDB517C0}"/>
                  </a:ext>
                </a:extLst>
              </p:cNvPr>
              <p:cNvSpPr/>
              <p:nvPr/>
            </p:nvSpPr>
            <p:spPr>
              <a:xfrm>
                <a:off x="3223825" y="3237500"/>
                <a:ext cx="22600" cy="9425"/>
              </a:xfrm>
              <a:custGeom>
                <a:avLst/>
                <a:gdLst/>
                <a:ahLst/>
                <a:cxnLst/>
                <a:rect l="l" t="t" r="r" b="b"/>
                <a:pathLst>
                  <a:path w="904" h="377" extrusionOk="0">
                    <a:moveTo>
                      <a:pt x="853" y="1"/>
                    </a:moveTo>
                    <a:lnTo>
                      <a:pt x="1" y="226"/>
                    </a:lnTo>
                    <a:lnTo>
                      <a:pt x="26" y="377"/>
                    </a:lnTo>
                    <a:lnTo>
                      <a:pt x="903" y="151"/>
                    </a:lnTo>
                    <a:lnTo>
                      <a:pt x="853" y="1"/>
                    </a:lnTo>
                    <a:close/>
                  </a:path>
                </a:pathLst>
              </a:custGeom>
              <a:solidFill>
                <a:srgbClr val="08353A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32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+mn-ea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54" name="Google Shape;2591;p54">
                <a:extLst>
                  <a:ext uri="{FF2B5EF4-FFF2-40B4-BE49-F238E27FC236}">
                    <a16:creationId xmlns:a16="http://schemas.microsoft.com/office/drawing/2014/main" id="{BF73DE3C-7F8E-4D8D-B779-3433FC7AFE1C}"/>
                  </a:ext>
                </a:extLst>
              </p:cNvPr>
              <p:cNvSpPr/>
              <p:nvPr/>
            </p:nvSpPr>
            <p:spPr>
              <a:xfrm>
                <a:off x="3217575" y="3212450"/>
                <a:ext cx="22575" cy="9425"/>
              </a:xfrm>
              <a:custGeom>
                <a:avLst/>
                <a:gdLst/>
                <a:ahLst/>
                <a:cxnLst/>
                <a:rect l="l" t="t" r="r" b="b"/>
                <a:pathLst>
                  <a:path w="903" h="377" extrusionOk="0">
                    <a:moveTo>
                      <a:pt x="877" y="0"/>
                    </a:moveTo>
                    <a:lnTo>
                      <a:pt x="0" y="201"/>
                    </a:lnTo>
                    <a:lnTo>
                      <a:pt x="25" y="376"/>
                    </a:lnTo>
                    <a:lnTo>
                      <a:pt x="902" y="150"/>
                    </a:lnTo>
                    <a:lnTo>
                      <a:pt x="877" y="0"/>
                    </a:lnTo>
                    <a:close/>
                  </a:path>
                </a:pathLst>
              </a:custGeom>
              <a:solidFill>
                <a:srgbClr val="08353A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32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+mn-ea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55" name="Google Shape;2592;p54">
                <a:extLst>
                  <a:ext uri="{FF2B5EF4-FFF2-40B4-BE49-F238E27FC236}">
                    <a16:creationId xmlns:a16="http://schemas.microsoft.com/office/drawing/2014/main" id="{0D7E6F4B-2410-C213-29B3-91A1B5A83E07}"/>
                  </a:ext>
                </a:extLst>
              </p:cNvPr>
              <p:cNvSpPr/>
              <p:nvPr/>
            </p:nvSpPr>
            <p:spPr>
              <a:xfrm>
                <a:off x="3211925" y="3186750"/>
                <a:ext cx="22575" cy="9425"/>
              </a:xfrm>
              <a:custGeom>
                <a:avLst/>
                <a:gdLst/>
                <a:ahLst/>
                <a:cxnLst/>
                <a:rect l="l" t="t" r="r" b="b"/>
                <a:pathLst>
                  <a:path w="903" h="377" extrusionOk="0">
                    <a:moveTo>
                      <a:pt x="853" y="1"/>
                    </a:moveTo>
                    <a:lnTo>
                      <a:pt x="1" y="226"/>
                    </a:lnTo>
                    <a:lnTo>
                      <a:pt x="26" y="376"/>
                    </a:lnTo>
                    <a:lnTo>
                      <a:pt x="903" y="151"/>
                    </a:lnTo>
                    <a:lnTo>
                      <a:pt x="853" y="1"/>
                    </a:lnTo>
                    <a:close/>
                  </a:path>
                </a:pathLst>
              </a:custGeom>
              <a:solidFill>
                <a:srgbClr val="08353A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32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+mn-ea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56" name="Google Shape;2593;p54">
                <a:extLst>
                  <a:ext uri="{FF2B5EF4-FFF2-40B4-BE49-F238E27FC236}">
                    <a16:creationId xmlns:a16="http://schemas.microsoft.com/office/drawing/2014/main" id="{C0ECA30D-F314-FA80-BE77-8B540A30E964}"/>
                  </a:ext>
                </a:extLst>
              </p:cNvPr>
              <p:cNvSpPr/>
              <p:nvPr/>
            </p:nvSpPr>
            <p:spPr>
              <a:xfrm>
                <a:off x="3205650" y="3161675"/>
                <a:ext cx="22600" cy="9425"/>
              </a:xfrm>
              <a:custGeom>
                <a:avLst/>
                <a:gdLst/>
                <a:ahLst/>
                <a:cxnLst/>
                <a:rect l="l" t="t" r="r" b="b"/>
                <a:pathLst>
                  <a:path w="904" h="377" extrusionOk="0">
                    <a:moveTo>
                      <a:pt x="878" y="1"/>
                    </a:moveTo>
                    <a:lnTo>
                      <a:pt x="1" y="227"/>
                    </a:lnTo>
                    <a:lnTo>
                      <a:pt x="51" y="377"/>
                    </a:lnTo>
                    <a:lnTo>
                      <a:pt x="903" y="151"/>
                    </a:lnTo>
                    <a:lnTo>
                      <a:pt x="878" y="1"/>
                    </a:lnTo>
                    <a:close/>
                  </a:path>
                </a:pathLst>
              </a:custGeom>
              <a:solidFill>
                <a:srgbClr val="08353A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32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+mn-ea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57" name="Google Shape;2594;p54">
                <a:extLst>
                  <a:ext uri="{FF2B5EF4-FFF2-40B4-BE49-F238E27FC236}">
                    <a16:creationId xmlns:a16="http://schemas.microsoft.com/office/drawing/2014/main" id="{4D71FA00-0B7B-C8AA-0D74-6254F1AA0166}"/>
                  </a:ext>
                </a:extLst>
              </p:cNvPr>
              <p:cNvSpPr/>
              <p:nvPr/>
            </p:nvSpPr>
            <p:spPr>
              <a:xfrm>
                <a:off x="3200025" y="3136000"/>
                <a:ext cx="22575" cy="9425"/>
              </a:xfrm>
              <a:custGeom>
                <a:avLst/>
                <a:gdLst/>
                <a:ahLst/>
                <a:cxnLst/>
                <a:rect l="l" t="t" r="r" b="b"/>
                <a:pathLst>
                  <a:path w="903" h="377" extrusionOk="0">
                    <a:moveTo>
                      <a:pt x="853" y="0"/>
                    </a:moveTo>
                    <a:lnTo>
                      <a:pt x="0" y="226"/>
                    </a:lnTo>
                    <a:lnTo>
                      <a:pt x="25" y="376"/>
                    </a:lnTo>
                    <a:lnTo>
                      <a:pt x="903" y="176"/>
                    </a:lnTo>
                    <a:lnTo>
                      <a:pt x="853" y="0"/>
                    </a:lnTo>
                    <a:close/>
                  </a:path>
                </a:pathLst>
              </a:custGeom>
              <a:solidFill>
                <a:srgbClr val="08353A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32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+mn-ea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58" name="Google Shape;2595;p54">
                <a:extLst>
                  <a:ext uri="{FF2B5EF4-FFF2-40B4-BE49-F238E27FC236}">
                    <a16:creationId xmlns:a16="http://schemas.microsoft.com/office/drawing/2014/main" id="{1F95E5FF-BC7F-F61A-6434-8410D8DB8750}"/>
                  </a:ext>
                </a:extLst>
              </p:cNvPr>
              <p:cNvSpPr/>
              <p:nvPr/>
            </p:nvSpPr>
            <p:spPr>
              <a:xfrm>
                <a:off x="3193750" y="3110925"/>
                <a:ext cx="22600" cy="9425"/>
              </a:xfrm>
              <a:custGeom>
                <a:avLst/>
                <a:gdLst/>
                <a:ahLst/>
                <a:cxnLst/>
                <a:rect l="l" t="t" r="r" b="b"/>
                <a:pathLst>
                  <a:path w="904" h="377" extrusionOk="0">
                    <a:moveTo>
                      <a:pt x="878" y="1"/>
                    </a:moveTo>
                    <a:lnTo>
                      <a:pt x="1" y="226"/>
                    </a:lnTo>
                    <a:lnTo>
                      <a:pt x="51" y="377"/>
                    </a:lnTo>
                    <a:lnTo>
                      <a:pt x="903" y="151"/>
                    </a:lnTo>
                    <a:lnTo>
                      <a:pt x="878" y="1"/>
                    </a:lnTo>
                    <a:close/>
                  </a:path>
                </a:pathLst>
              </a:custGeom>
              <a:solidFill>
                <a:srgbClr val="08353A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32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+mn-ea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59" name="Google Shape;2596;p54">
                <a:extLst>
                  <a:ext uri="{FF2B5EF4-FFF2-40B4-BE49-F238E27FC236}">
                    <a16:creationId xmlns:a16="http://schemas.microsoft.com/office/drawing/2014/main" id="{6C114F1B-EDDD-969F-06F2-6EDD2A384028}"/>
                  </a:ext>
                </a:extLst>
              </p:cNvPr>
              <p:cNvSpPr/>
              <p:nvPr/>
            </p:nvSpPr>
            <p:spPr>
              <a:xfrm>
                <a:off x="3188125" y="3085875"/>
                <a:ext cx="22575" cy="9425"/>
              </a:xfrm>
              <a:custGeom>
                <a:avLst/>
                <a:gdLst/>
                <a:ahLst/>
                <a:cxnLst/>
                <a:rect l="l" t="t" r="r" b="b"/>
                <a:pathLst>
                  <a:path w="903" h="377" extrusionOk="0">
                    <a:moveTo>
                      <a:pt x="852" y="0"/>
                    </a:moveTo>
                    <a:lnTo>
                      <a:pt x="0" y="201"/>
                    </a:lnTo>
                    <a:lnTo>
                      <a:pt x="25" y="376"/>
                    </a:lnTo>
                    <a:lnTo>
                      <a:pt x="902" y="151"/>
                    </a:lnTo>
                    <a:lnTo>
                      <a:pt x="852" y="0"/>
                    </a:lnTo>
                    <a:close/>
                  </a:path>
                </a:pathLst>
              </a:custGeom>
              <a:solidFill>
                <a:srgbClr val="08353A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32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+mn-ea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60" name="Google Shape;2597;p54">
                <a:extLst>
                  <a:ext uri="{FF2B5EF4-FFF2-40B4-BE49-F238E27FC236}">
                    <a16:creationId xmlns:a16="http://schemas.microsoft.com/office/drawing/2014/main" id="{FE05A8D1-C272-313A-B4FB-6D7A181E802A}"/>
                  </a:ext>
                </a:extLst>
              </p:cNvPr>
              <p:cNvSpPr/>
              <p:nvPr/>
            </p:nvSpPr>
            <p:spPr>
              <a:xfrm>
                <a:off x="3181850" y="3060175"/>
                <a:ext cx="22575" cy="9425"/>
              </a:xfrm>
              <a:custGeom>
                <a:avLst/>
                <a:gdLst/>
                <a:ahLst/>
                <a:cxnLst/>
                <a:rect l="l" t="t" r="r" b="b"/>
                <a:pathLst>
                  <a:path w="903" h="377" extrusionOk="0">
                    <a:moveTo>
                      <a:pt x="878" y="1"/>
                    </a:moveTo>
                    <a:lnTo>
                      <a:pt x="1" y="226"/>
                    </a:lnTo>
                    <a:lnTo>
                      <a:pt x="51" y="377"/>
                    </a:lnTo>
                    <a:lnTo>
                      <a:pt x="903" y="176"/>
                    </a:lnTo>
                    <a:lnTo>
                      <a:pt x="878" y="1"/>
                    </a:lnTo>
                    <a:close/>
                  </a:path>
                </a:pathLst>
              </a:custGeom>
              <a:solidFill>
                <a:srgbClr val="08353A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32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+mn-ea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61" name="Google Shape;2598;p54">
                <a:extLst>
                  <a:ext uri="{FF2B5EF4-FFF2-40B4-BE49-F238E27FC236}">
                    <a16:creationId xmlns:a16="http://schemas.microsoft.com/office/drawing/2014/main" id="{1E60976E-5D5F-3A9A-D1F6-04BA656B6BE2}"/>
                  </a:ext>
                </a:extLst>
              </p:cNvPr>
              <p:cNvSpPr/>
              <p:nvPr/>
            </p:nvSpPr>
            <p:spPr>
              <a:xfrm>
                <a:off x="3176200" y="3035125"/>
                <a:ext cx="22600" cy="9425"/>
              </a:xfrm>
              <a:custGeom>
                <a:avLst/>
                <a:gdLst/>
                <a:ahLst/>
                <a:cxnLst/>
                <a:rect l="l" t="t" r="r" b="b"/>
                <a:pathLst>
                  <a:path w="904" h="377" extrusionOk="0">
                    <a:moveTo>
                      <a:pt x="853" y="0"/>
                    </a:moveTo>
                    <a:lnTo>
                      <a:pt x="1" y="226"/>
                    </a:lnTo>
                    <a:lnTo>
                      <a:pt x="26" y="376"/>
                    </a:lnTo>
                    <a:lnTo>
                      <a:pt x="903" y="151"/>
                    </a:lnTo>
                    <a:lnTo>
                      <a:pt x="853" y="0"/>
                    </a:lnTo>
                    <a:close/>
                  </a:path>
                </a:pathLst>
              </a:custGeom>
              <a:solidFill>
                <a:srgbClr val="08353A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32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+mn-ea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62" name="Google Shape;2599;p54">
                <a:extLst>
                  <a:ext uri="{FF2B5EF4-FFF2-40B4-BE49-F238E27FC236}">
                    <a16:creationId xmlns:a16="http://schemas.microsoft.com/office/drawing/2014/main" id="{83D076F9-825A-C486-D73E-91F42A562778}"/>
                  </a:ext>
                </a:extLst>
              </p:cNvPr>
              <p:cNvSpPr/>
              <p:nvPr/>
            </p:nvSpPr>
            <p:spPr>
              <a:xfrm>
                <a:off x="3169950" y="3010050"/>
                <a:ext cx="22575" cy="9425"/>
              </a:xfrm>
              <a:custGeom>
                <a:avLst/>
                <a:gdLst/>
                <a:ahLst/>
                <a:cxnLst/>
                <a:rect l="l" t="t" r="r" b="b"/>
                <a:pathLst>
                  <a:path w="903" h="377" extrusionOk="0">
                    <a:moveTo>
                      <a:pt x="878" y="1"/>
                    </a:moveTo>
                    <a:lnTo>
                      <a:pt x="0" y="201"/>
                    </a:lnTo>
                    <a:lnTo>
                      <a:pt x="50" y="377"/>
                    </a:lnTo>
                    <a:lnTo>
                      <a:pt x="903" y="151"/>
                    </a:lnTo>
                    <a:lnTo>
                      <a:pt x="878" y="1"/>
                    </a:lnTo>
                    <a:close/>
                  </a:path>
                </a:pathLst>
              </a:custGeom>
              <a:solidFill>
                <a:srgbClr val="08353A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32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+mn-ea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63" name="Google Shape;2600;p54">
                <a:extLst>
                  <a:ext uri="{FF2B5EF4-FFF2-40B4-BE49-F238E27FC236}">
                    <a16:creationId xmlns:a16="http://schemas.microsoft.com/office/drawing/2014/main" id="{6C6B4D85-0F41-6BF2-57BB-56A400845E21}"/>
                  </a:ext>
                </a:extLst>
              </p:cNvPr>
              <p:cNvSpPr/>
              <p:nvPr/>
            </p:nvSpPr>
            <p:spPr>
              <a:xfrm>
                <a:off x="3164300" y="2984375"/>
                <a:ext cx="22600" cy="9425"/>
              </a:xfrm>
              <a:custGeom>
                <a:avLst/>
                <a:gdLst/>
                <a:ahLst/>
                <a:cxnLst/>
                <a:rect l="l" t="t" r="r" b="b"/>
                <a:pathLst>
                  <a:path w="904" h="377" extrusionOk="0">
                    <a:moveTo>
                      <a:pt x="853" y="0"/>
                    </a:moveTo>
                    <a:lnTo>
                      <a:pt x="1" y="226"/>
                    </a:lnTo>
                    <a:lnTo>
                      <a:pt x="26" y="376"/>
                    </a:lnTo>
                    <a:lnTo>
                      <a:pt x="903" y="176"/>
                    </a:lnTo>
                    <a:lnTo>
                      <a:pt x="853" y="0"/>
                    </a:lnTo>
                    <a:close/>
                  </a:path>
                </a:pathLst>
              </a:custGeom>
              <a:solidFill>
                <a:srgbClr val="08353A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32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+mn-ea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64" name="Google Shape;2601;p54">
                <a:extLst>
                  <a:ext uri="{FF2B5EF4-FFF2-40B4-BE49-F238E27FC236}">
                    <a16:creationId xmlns:a16="http://schemas.microsoft.com/office/drawing/2014/main" id="{847522BA-71F7-EBA5-ED87-D0F18877985A}"/>
                  </a:ext>
                </a:extLst>
              </p:cNvPr>
              <p:cNvSpPr/>
              <p:nvPr/>
            </p:nvSpPr>
            <p:spPr>
              <a:xfrm>
                <a:off x="3158050" y="2959300"/>
                <a:ext cx="22575" cy="9425"/>
              </a:xfrm>
              <a:custGeom>
                <a:avLst/>
                <a:gdLst/>
                <a:ahLst/>
                <a:cxnLst/>
                <a:rect l="l" t="t" r="r" b="b"/>
                <a:pathLst>
                  <a:path w="903" h="377" extrusionOk="0">
                    <a:moveTo>
                      <a:pt x="877" y="1"/>
                    </a:moveTo>
                    <a:lnTo>
                      <a:pt x="0" y="226"/>
                    </a:lnTo>
                    <a:lnTo>
                      <a:pt x="50" y="377"/>
                    </a:lnTo>
                    <a:lnTo>
                      <a:pt x="902" y="151"/>
                    </a:lnTo>
                    <a:lnTo>
                      <a:pt x="877" y="1"/>
                    </a:lnTo>
                    <a:close/>
                  </a:path>
                </a:pathLst>
              </a:custGeom>
              <a:solidFill>
                <a:srgbClr val="08353A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32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+mn-ea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65" name="Google Shape;2602;p54">
                <a:extLst>
                  <a:ext uri="{FF2B5EF4-FFF2-40B4-BE49-F238E27FC236}">
                    <a16:creationId xmlns:a16="http://schemas.microsoft.com/office/drawing/2014/main" id="{46B3E368-D77A-1D32-3842-7F8870DB3B93}"/>
                  </a:ext>
                </a:extLst>
              </p:cNvPr>
              <p:cNvSpPr/>
              <p:nvPr/>
            </p:nvSpPr>
            <p:spPr>
              <a:xfrm>
                <a:off x="3152400" y="2934250"/>
                <a:ext cx="22575" cy="9425"/>
              </a:xfrm>
              <a:custGeom>
                <a:avLst/>
                <a:gdLst/>
                <a:ahLst/>
                <a:cxnLst/>
                <a:rect l="l" t="t" r="r" b="b"/>
                <a:pathLst>
                  <a:path w="903" h="377" extrusionOk="0">
                    <a:moveTo>
                      <a:pt x="853" y="0"/>
                    </a:moveTo>
                    <a:lnTo>
                      <a:pt x="1" y="201"/>
                    </a:lnTo>
                    <a:lnTo>
                      <a:pt x="26" y="376"/>
                    </a:lnTo>
                    <a:lnTo>
                      <a:pt x="903" y="151"/>
                    </a:lnTo>
                    <a:lnTo>
                      <a:pt x="853" y="0"/>
                    </a:lnTo>
                    <a:close/>
                  </a:path>
                </a:pathLst>
              </a:custGeom>
              <a:solidFill>
                <a:srgbClr val="08353A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32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+mn-ea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66" name="Google Shape;2603;p54">
                <a:extLst>
                  <a:ext uri="{FF2B5EF4-FFF2-40B4-BE49-F238E27FC236}">
                    <a16:creationId xmlns:a16="http://schemas.microsoft.com/office/drawing/2014/main" id="{F285B808-9369-7456-B309-4560E0D4B39D}"/>
                  </a:ext>
                </a:extLst>
              </p:cNvPr>
              <p:cNvSpPr/>
              <p:nvPr/>
            </p:nvSpPr>
            <p:spPr>
              <a:xfrm>
                <a:off x="3146125" y="2908550"/>
                <a:ext cx="22600" cy="9425"/>
              </a:xfrm>
              <a:custGeom>
                <a:avLst/>
                <a:gdLst/>
                <a:ahLst/>
                <a:cxnLst/>
                <a:rect l="l" t="t" r="r" b="b"/>
                <a:pathLst>
                  <a:path w="904" h="377" extrusionOk="0">
                    <a:moveTo>
                      <a:pt x="878" y="1"/>
                    </a:moveTo>
                    <a:lnTo>
                      <a:pt x="1" y="226"/>
                    </a:lnTo>
                    <a:lnTo>
                      <a:pt x="51" y="377"/>
                    </a:lnTo>
                    <a:lnTo>
                      <a:pt x="903" y="176"/>
                    </a:lnTo>
                    <a:lnTo>
                      <a:pt x="878" y="1"/>
                    </a:lnTo>
                    <a:close/>
                  </a:path>
                </a:pathLst>
              </a:custGeom>
              <a:solidFill>
                <a:srgbClr val="08353A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32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+mn-ea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67" name="Google Shape;2604;p54">
                <a:extLst>
                  <a:ext uri="{FF2B5EF4-FFF2-40B4-BE49-F238E27FC236}">
                    <a16:creationId xmlns:a16="http://schemas.microsoft.com/office/drawing/2014/main" id="{FC14665E-B7EA-4076-9237-71824389B7C7}"/>
                  </a:ext>
                </a:extLst>
              </p:cNvPr>
              <p:cNvSpPr/>
              <p:nvPr/>
            </p:nvSpPr>
            <p:spPr>
              <a:xfrm>
                <a:off x="3140500" y="2883500"/>
                <a:ext cx="22575" cy="9425"/>
              </a:xfrm>
              <a:custGeom>
                <a:avLst/>
                <a:gdLst/>
                <a:ahLst/>
                <a:cxnLst/>
                <a:rect l="l" t="t" r="r" b="b"/>
                <a:pathLst>
                  <a:path w="903" h="377" extrusionOk="0">
                    <a:moveTo>
                      <a:pt x="878" y="0"/>
                    </a:moveTo>
                    <a:lnTo>
                      <a:pt x="0" y="226"/>
                    </a:lnTo>
                    <a:lnTo>
                      <a:pt x="25" y="376"/>
                    </a:lnTo>
                    <a:lnTo>
                      <a:pt x="903" y="150"/>
                    </a:lnTo>
                    <a:lnTo>
                      <a:pt x="878" y="0"/>
                    </a:lnTo>
                    <a:close/>
                  </a:path>
                </a:pathLst>
              </a:custGeom>
              <a:solidFill>
                <a:srgbClr val="08353A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32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+mn-ea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68" name="Google Shape;2605;p54">
                <a:extLst>
                  <a:ext uri="{FF2B5EF4-FFF2-40B4-BE49-F238E27FC236}">
                    <a16:creationId xmlns:a16="http://schemas.microsoft.com/office/drawing/2014/main" id="{CC929233-4C3F-363B-D4AF-1A8CC064F921}"/>
                  </a:ext>
                </a:extLst>
              </p:cNvPr>
              <p:cNvSpPr/>
              <p:nvPr/>
            </p:nvSpPr>
            <p:spPr>
              <a:xfrm>
                <a:off x="3134225" y="2858425"/>
                <a:ext cx="22600" cy="9425"/>
              </a:xfrm>
              <a:custGeom>
                <a:avLst/>
                <a:gdLst/>
                <a:ahLst/>
                <a:cxnLst/>
                <a:rect l="l" t="t" r="r" b="b"/>
                <a:pathLst>
                  <a:path w="904" h="377" extrusionOk="0">
                    <a:moveTo>
                      <a:pt x="878" y="1"/>
                    </a:moveTo>
                    <a:lnTo>
                      <a:pt x="1" y="201"/>
                    </a:lnTo>
                    <a:lnTo>
                      <a:pt x="51" y="377"/>
                    </a:lnTo>
                    <a:lnTo>
                      <a:pt x="903" y="151"/>
                    </a:lnTo>
                    <a:lnTo>
                      <a:pt x="878" y="1"/>
                    </a:lnTo>
                    <a:close/>
                  </a:path>
                </a:pathLst>
              </a:custGeom>
              <a:solidFill>
                <a:srgbClr val="08353A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32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+mn-ea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69" name="Google Shape;2606;p54">
                <a:extLst>
                  <a:ext uri="{FF2B5EF4-FFF2-40B4-BE49-F238E27FC236}">
                    <a16:creationId xmlns:a16="http://schemas.microsoft.com/office/drawing/2014/main" id="{D539860F-C86E-25F4-C41F-18DBA0ABCBC0}"/>
                  </a:ext>
                </a:extLst>
              </p:cNvPr>
              <p:cNvSpPr/>
              <p:nvPr/>
            </p:nvSpPr>
            <p:spPr>
              <a:xfrm>
                <a:off x="3128600" y="2832750"/>
                <a:ext cx="22575" cy="9400"/>
              </a:xfrm>
              <a:custGeom>
                <a:avLst/>
                <a:gdLst/>
                <a:ahLst/>
                <a:cxnLst/>
                <a:rect l="l" t="t" r="r" b="b"/>
                <a:pathLst>
                  <a:path w="903" h="376" extrusionOk="0">
                    <a:moveTo>
                      <a:pt x="877" y="0"/>
                    </a:moveTo>
                    <a:lnTo>
                      <a:pt x="0" y="226"/>
                    </a:lnTo>
                    <a:lnTo>
                      <a:pt x="25" y="376"/>
                    </a:lnTo>
                    <a:lnTo>
                      <a:pt x="902" y="150"/>
                    </a:lnTo>
                    <a:lnTo>
                      <a:pt x="877" y="0"/>
                    </a:lnTo>
                    <a:close/>
                  </a:path>
                </a:pathLst>
              </a:custGeom>
              <a:solidFill>
                <a:srgbClr val="08353A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32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+mn-ea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70" name="Google Shape;2607;p54">
                <a:extLst>
                  <a:ext uri="{FF2B5EF4-FFF2-40B4-BE49-F238E27FC236}">
                    <a16:creationId xmlns:a16="http://schemas.microsoft.com/office/drawing/2014/main" id="{35550258-DA74-1B98-0678-FC4E0B33CD9A}"/>
                  </a:ext>
                </a:extLst>
              </p:cNvPr>
              <p:cNvSpPr/>
              <p:nvPr/>
            </p:nvSpPr>
            <p:spPr>
              <a:xfrm>
                <a:off x="3122325" y="2807675"/>
                <a:ext cx="23200" cy="9425"/>
              </a:xfrm>
              <a:custGeom>
                <a:avLst/>
                <a:gdLst/>
                <a:ahLst/>
                <a:cxnLst/>
                <a:rect l="l" t="t" r="r" b="b"/>
                <a:pathLst>
                  <a:path w="928" h="377" extrusionOk="0">
                    <a:moveTo>
                      <a:pt x="878" y="1"/>
                    </a:moveTo>
                    <a:lnTo>
                      <a:pt x="1" y="226"/>
                    </a:lnTo>
                    <a:lnTo>
                      <a:pt x="51" y="376"/>
                    </a:lnTo>
                    <a:lnTo>
                      <a:pt x="928" y="151"/>
                    </a:lnTo>
                    <a:lnTo>
                      <a:pt x="878" y="1"/>
                    </a:lnTo>
                    <a:close/>
                  </a:path>
                </a:pathLst>
              </a:custGeom>
              <a:solidFill>
                <a:srgbClr val="08353A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32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+mn-ea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71" name="Google Shape;2608;p54">
                <a:extLst>
                  <a:ext uri="{FF2B5EF4-FFF2-40B4-BE49-F238E27FC236}">
                    <a16:creationId xmlns:a16="http://schemas.microsoft.com/office/drawing/2014/main" id="{B93E1E6A-46FA-C37A-8603-6DB9B077F29A}"/>
                  </a:ext>
                </a:extLst>
              </p:cNvPr>
              <p:cNvSpPr/>
              <p:nvPr/>
            </p:nvSpPr>
            <p:spPr>
              <a:xfrm>
                <a:off x="3116700" y="2781975"/>
                <a:ext cx="22575" cy="9425"/>
              </a:xfrm>
              <a:custGeom>
                <a:avLst/>
                <a:gdLst/>
                <a:ahLst/>
                <a:cxnLst/>
                <a:rect l="l" t="t" r="r" b="b"/>
                <a:pathLst>
                  <a:path w="903" h="377" extrusionOk="0">
                    <a:moveTo>
                      <a:pt x="877" y="1"/>
                    </a:moveTo>
                    <a:lnTo>
                      <a:pt x="0" y="227"/>
                    </a:lnTo>
                    <a:lnTo>
                      <a:pt x="25" y="377"/>
                    </a:lnTo>
                    <a:lnTo>
                      <a:pt x="902" y="176"/>
                    </a:lnTo>
                    <a:lnTo>
                      <a:pt x="877" y="1"/>
                    </a:lnTo>
                    <a:close/>
                  </a:path>
                </a:pathLst>
              </a:custGeom>
              <a:solidFill>
                <a:srgbClr val="08353A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32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+mn-ea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72" name="Google Shape;2609;p54">
                <a:extLst>
                  <a:ext uri="{FF2B5EF4-FFF2-40B4-BE49-F238E27FC236}">
                    <a16:creationId xmlns:a16="http://schemas.microsoft.com/office/drawing/2014/main" id="{C49B9943-4468-B560-3120-F9AABB9624BF}"/>
                  </a:ext>
                </a:extLst>
              </p:cNvPr>
              <p:cNvSpPr/>
              <p:nvPr/>
            </p:nvSpPr>
            <p:spPr>
              <a:xfrm>
                <a:off x="3110425" y="2756925"/>
                <a:ext cx="23200" cy="9425"/>
              </a:xfrm>
              <a:custGeom>
                <a:avLst/>
                <a:gdLst/>
                <a:ahLst/>
                <a:cxnLst/>
                <a:rect l="l" t="t" r="r" b="b"/>
                <a:pathLst>
                  <a:path w="928" h="377" extrusionOk="0">
                    <a:moveTo>
                      <a:pt x="878" y="0"/>
                    </a:moveTo>
                    <a:lnTo>
                      <a:pt x="0" y="226"/>
                    </a:lnTo>
                    <a:lnTo>
                      <a:pt x="51" y="376"/>
                    </a:lnTo>
                    <a:lnTo>
                      <a:pt x="928" y="151"/>
                    </a:lnTo>
                    <a:lnTo>
                      <a:pt x="878" y="0"/>
                    </a:lnTo>
                    <a:close/>
                  </a:path>
                </a:pathLst>
              </a:custGeom>
              <a:solidFill>
                <a:srgbClr val="08353A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32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+mn-ea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73" name="Google Shape;2610;p54">
                <a:extLst>
                  <a:ext uri="{FF2B5EF4-FFF2-40B4-BE49-F238E27FC236}">
                    <a16:creationId xmlns:a16="http://schemas.microsoft.com/office/drawing/2014/main" id="{BD31C011-6C3C-2EEF-FBDF-2D295AE52F32}"/>
                  </a:ext>
                </a:extLst>
              </p:cNvPr>
              <p:cNvSpPr/>
              <p:nvPr/>
            </p:nvSpPr>
            <p:spPr>
              <a:xfrm>
                <a:off x="3104775" y="2731850"/>
                <a:ext cx="22600" cy="9425"/>
              </a:xfrm>
              <a:custGeom>
                <a:avLst/>
                <a:gdLst/>
                <a:ahLst/>
                <a:cxnLst/>
                <a:rect l="l" t="t" r="r" b="b"/>
                <a:pathLst>
                  <a:path w="904" h="377" extrusionOk="0">
                    <a:moveTo>
                      <a:pt x="878" y="1"/>
                    </a:moveTo>
                    <a:lnTo>
                      <a:pt x="1" y="201"/>
                    </a:lnTo>
                    <a:lnTo>
                      <a:pt x="26" y="377"/>
                    </a:lnTo>
                    <a:lnTo>
                      <a:pt x="903" y="151"/>
                    </a:lnTo>
                    <a:lnTo>
                      <a:pt x="878" y="1"/>
                    </a:lnTo>
                    <a:close/>
                  </a:path>
                </a:pathLst>
              </a:custGeom>
              <a:solidFill>
                <a:srgbClr val="08353A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32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+mn-ea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74" name="Google Shape;2611;p54">
                <a:extLst>
                  <a:ext uri="{FF2B5EF4-FFF2-40B4-BE49-F238E27FC236}">
                    <a16:creationId xmlns:a16="http://schemas.microsoft.com/office/drawing/2014/main" id="{9960801B-4B5F-9A9C-87C7-CB44874933EE}"/>
                  </a:ext>
                </a:extLst>
              </p:cNvPr>
              <p:cNvSpPr/>
              <p:nvPr/>
            </p:nvSpPr>
            <p:spPr>
              <a:xfrm>
                <a:off x="3098525" y="2706175"/>
                <a:ext cx="23200" cy="9425"/>
              </a:xfrm>
              <a:custGeom>
                <a:avLst/>
                <a:gdLst/>
                <a:ahLst/>
                <a:cxnLst/>
                <a:rect l="l" t="t" r="r" b="b"/>
                <a:pathLst>
                  <a:path w="928" h="377" extrusionOk="0">
                    <a:moveTo>
                      <a:pt x="877" y="0"/>
                    </a:moveTo>
                    <a:lnTo>
                      <a:pt x="0" y="226"/>
                    </a:lnTo>
                    <a:lnTo>
                      <a:pt x="50" y="376"/>
                    </a:lnTo>
                    <a:lnTo>
                      <a:pt x="928" y="176"/>
                    </a:lnTo>
                    <a:lnTo>
                      <a:pt x="877" y="0"/>
                    </a:lnTo>
                    <a:close/>
                  </a:path>
                </a:pathLst>
              </a:custGeom>
              <a:solidFill>
                <a:srgbClr val="08353A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32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+mn-ea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75" name="Google Shape;2612;p54">
                <a:extLst>
                  <a:ext uri="{FF2B5EF4-FFF2-40B4-BE49-F238E27FC236}">
                    <a16:creationId xmlns:a16="http://schemas.microsoft.com/office/drawing/2014/main" id="{FC0C3187-778D-9F90-7026-D6B1249F7662}"/>
                  </a:ext>
                </a:extLst>
              </p:cNvPr>
              <p:cNvSpPr/>
              <p:nvPr/>
            </p:nvSpPr>
            <p:spPr>
              <a:xfrm>
                <a:off x="3092875" y="2681100"/>
                <a:ext cx="22575" cy="9425"/>
              </a:xfrm>
              <a:custGeom>
                <a:avLst/>
                <a:gdLst/>
                <a:ahLst/>
                <a:cxnLst/>
                <a:rect l="l" t="t" r="r" b="b"/>
                <a:pathLst>
                  <a:path w="903" h="377" extrusionOk="0">
                    <a:moveTo>
                      <a:pt x="878" y="1"/>
                    </a:moveTo>
                    <a:lnTo>
                      <a:pt x="1" y="226"/>
                    </a:lnTo>
                    <a:lnTo>
                      <a:pt x="26" y="377"/>
                    </a:lnTo>
                    <a:lnTo>
                      <a:pt x="903" y="151"/>
                    </a:lnTo>
                    <a:lnTo>
                      <a:pt x="878" y="1"/>
                    </a:lnTo>
                    <a:close/>
                  </a:path>
                </a:pathLst>
              </a:custGeom>
              <a:solidFill>
                <a:srgbClr val="08353A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32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+mn-ea"/>
                  <a:cs typeface="Times New Roman" panose="02020603050405020304" pitchFamily="18" charset="0"/>
                  <a:sym typeface="Arial"/>
                </a:endParaRPr>
              </a:p>
            </p:txBody>
          </p:sp>
          <p:sp>
            <p:nvSpPr>
              <p:cNvPr id="76" name="Google Shape;2613;p54">
                <a:extLst>
                  <a:ext uri="{FF2B5EF4-FFF2-40B4-BE49-F238E27FC236}">
                    <a16:creationId xmlns:a16="http://schemas.microsoft.com/office/drawing/2014/main" id="{B9DBB751-37E8-78C7-5BAD-51737A585796}"/>
                  </a:ext>
                </a:extLst>
              </p:cNvPr>
              <p:cNvSpPr/>
              <p:nvPr/>
            </p:nvSpPr>
            <p:spPr>
              <a:xfrm>
                <a:off x="3086625" y="2656050"/>
                <a:ext cx="23200" cy="9425"/>
              </a:xfrm>
              <a:custGeom>
                <a:avLst/>
                <a:gdLst/>
                <a:ahLst/>
                <a:cxnLst/>
                <a:rect l="l" t="t" r="r" b="b"/>
                <a:pathLst>
                  <a:path w="928" h="377" extrusionOk="0">
                    <a:moveTo>
                      <a:pt x="877" y="0"/>
                    </a:moveTo>
                    <a:lnTo>
                      <a:pt x="0" y="201"/>
                    </a:lnTo>
                    <a:lnTo>
                      <a:pt x="50" y="376"/>
                    </a:lnTo>
                    <a:lnTo>
                      <a:pt x="927" y="151"/>
                    </a:lnTo>
                    <a:lnTo>
                      <a:pt x="877" y="0"/>
                    </a:lnTo>
                    <a:close/>
                  </a:path>
                </a:pathLst>
              </a:custGeom>
              <a:solidFill>
                <a:srgbClr val="08353A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32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+mn-ea"/>
                  <a:cs typeface="Times New Roman" panose="02020603050405020304" pitchFamily="18" charset="0"/>
                  <a:sym typeface="Arial"/>
                </a:endParaRPr>
              </a:p>
            </p:txBody>
          </p:sp>
        </p:grpSp>
      </p:grpSp>
      <p:sp>
        <p:nvSpPr>
          <p:cNvPr id="77" name="Title 1">
            <a:extLst>
              <a:ext uri="{FF2B5EF4-FFF2-40B4-BE49-F238E27FC236}">
                <a16:creationId xmlns:a16="http://schemas.microsoft.com/office/drawing/2014/main" id="{4A455904-0FC2-F99F-847E-B49F77AABD47}"/>
              </a:ext>
            </a:extLst>
          </p:cNvPr>
          <p:cNvSpPr txBox="1">
            <a:spLocks/>
          </p:cNvSpPr>
          <p:nvPr/>
        </p:nvSpPr>
        <p:spPr>
          <a:xfrm>
            <a:off x="4378453" y="-88199"/>
            <a:ext cx="3412795" cy="64680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Font typeface="Erica One"/>
              <a:buNone/>
              <a:defRPr sz="4800" b="0" i="0" u="none" strike="noStrike" cap="none">
                <a:solidFill>
                  <a:schemeClr val="dk1"/>
                </a:solidFill>
                <a:latin typeface="Erica One"/>
                <a:ea typeface="Erica One"/>
                <a:cs typeface="Erica One"/>
                <a:sym typeface="Erica One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Font typeface="Erica One"/>
              <a:buNone/>
              <a:defRPr sz="4800" b="0" i="0" u="none" strike="noStrike" cap="none">
                <a:solidFill>
                  <a:schemeClr val="dk1"/>
                </a:solidFill>
                <a:latin typeface="Erica One"/>
                <a:ea typeface="Erica One"/>
                <a:cs typeface="Erica One"/>
                <a:sym typeface="Erica One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Font typeface="Erica One"/>
              <a:buNone/>
              <a:defRPr sz="4800" b="0" i="0" u="none" strike="noStrike" cap="none">
                <a:solidFill>
                  <a:schemeClr val="dk1"/>
                </a:solidFill>
                <a:latin typeface="Erica One"/>
                <a:ea typeface="Erica One"/>
                <a:cs typeface="Erica One"/>
                <a:sym typeface="Erica One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Font typeface="Erica One"/>
              <a:buNone/>
              <a:defRPr sz="4800" b="0" i="0" u="none" strike="noStrike" cap="none">
                <a:solidFill>
                  <a:schemeClr val="dk1"/>
                </a:solidFill>
                <a:latin typeface="Erica One"/>
                <a:ea typeface="Erica One"/>
                <a:cs typeface="Erica One"/>
                <a:sym typeface="Erica One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Font typeface="Erica One"/>
              <a:buNone/>
              <a:defRPr sz="4800" b="0" i="0" u="none" strike="noStrike" cap="none">
                <a:solidFill>
                  <a:schemeClr val="dk1"/>
                </a:solidFill>
                <a:latin typeface="Erica One"/>
                <a:ea typeface="Erica One"/>
                <a:cs typeface="Erica One"/>
                <a:sym typeface="Erica One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Font typeface="Erica One"/>
              <a:buNone/>
              <a:defRPr sz="4800" b="0" i="0" u="none" strike="noStrike" cap="none">
                <a:solidFill>
                  <a:schemeClr val="dk1"/>
                </a:solidFill>
                <a:latin typeface="Erica One"/>
                <a:ea typeface="Erica One"/>
                <a:cs typeface="Erica One"/>
                <a:sym typeface="Erica One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Font typeface="Erica One"/>
              <a:buNone/>
              <a:defRPr sz="4800" b="0" i="0" u="none" strike="noStrike" cap="none">
                <a:solidFill>
                  <a:schemeClr val="dk1"/>
                </a:solidFill>
                <a:latin typeface="Erica One"/>
                <a:ea typeface="Erica One"/>
                <a:cs typeface="Erica One"/>
                <a:sym typeface="Erica One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Font typeface="Erica One"/>
              <a:buNone/>
              <a:defRPr sz="4800" b="0" i="0" u="none" strike="noStrike" cap="none">
                <a:solidFill>
                  <a:schemeClr val="dk1"/>
                </a:solidFill>
                <a:latin typeface="Erica One"/>
                <a:ea typeface="Erica One"/>
                <a:cs typeface="Erica One"/>
                <a:sym typeface="Erica One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Font typeface="Erica One"/>
              <a:buNone/>
              <a:defRPr sz="4800" b="0" i="0" u="none" strike="noStrike" cap="none">
                <a:solidFill>
                  <a:schemeClr val="dk1"/>
                </a:solidFill>
                <a:latin typeface="Erica One"/>
                <a:ea typeface="Erica One"/>
                <a:cs typeface="Erica One"/>
                <a:sym typeface="Erica One"/>
              </a:defRPr>
            </a:lvl9pPr>
          </a:lstStyle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F3C72"/>
              </a:buClr>
              <a:buSzPts val="4800"/>
              <a:buFont typeface="Erica One"/>
              <a:buNone/>
              <a:tabLst/>
              <a:defRPr/>
            </a:pPr>
            <a:r>
              <a:rPr kumimoji="0" lang="en-US" sz="4267" b="0" i="0" u="none" strike="noStrike" kern="0" cap="none" spc="0" normalizeH="0" baseline="0" noProof="0" dirty="0">
                <a:ln>
                  <a:noFill/>
                </a:ln>
                <a:solidFill>
                  <a:srgbClr val="E4E2F8">
                    <a:lumMod val="50000"/>
                  </a:srgbClr>
                </a:solidFill>
                <a:effectLst/>
                <a:uLnTx/>
                <a:uFillTx/>
                <a:latin typeface="SVN-Cookies" panose="02040603050506020204" pitchFamily="18" charset="0"/>
                <a:cs typeface="Arial" panose="020B0604020202020204" pitchFamily="34" charset="0"/>
                <a:sym typeface="Erica One"/>
              </a:rPr>
              <a:t>NHIỆM </a:t>
            </a:r>
            <a:r>
              <a:rPr kumimoji="0" lang="en-US" sz="4267" b="0" i="0" u="none" strike="noStrike" kern="0" cap="none" spc="0" normalizeH="0" baseline="0" noProof="0" dirty="0" err="1">
                <a:ln>
                  <a:noFill/>
                </a:ln>
                <a:solidFill>
                  <a:srgbClr val="E4E2F8">
                    <a:lumMod val="50000"/>
                  </a:srgbClr>
                </a:solidFill>
                <a:effectLst/>
                <a:uLnTx/>
                <a:uFillTx/>
                <a:latin typeface="SVN-Cookies" panose="02040603050506020204" pitchFamily="18" charset="0"/>
                <a:cs typeface="Arial" panose="020B0604020202020204" pitchFamily="34" charset="0"/>
                <a:sym typeface="Erica One"/>
              </a:rPr>
              <a:t>VỤ</a:t>
            </a:r>
            <a:r>
              <a:rPr kumimoji="0" lang="en-US" sz="4267" b="0" i="0" u="none" strike="noStrike" kern="0" cap="none" spc="0" normalizeH="0" baseline="0" noProof="0" dirty="0">
                <a:ln>
                  <a:noFill/>
                </a:ln>
                <a:solidFill>
                  <a:srgbClr val="E4E2F8">
                    <a:lumMod val="50000"/>
                  </a:srgbClr>
                </a:solidFill>
                <a:effectLst/>
                <a:uLnTx/>
                <a:uFillTx/>
                <a:latin typeface="SVN-Cookies" panose="02040603050506020204" pitchFamily="18" charset="0"/>
                <a:cs typeface="Arial" panose="020B0604020202020204" pitchFamily="34" charset="0"/>
                <a:sym typeface="Erica One"/>
              </a:rPr>
              <a:t> 1</a:t>
            </a:r>
          </a:p>
        </p:txBody>
      </p:sp>
    </p:spTree>
    <p:extLst>
      <p:ext uri="{BB962C8B-B14F-4D97-AF65-F5344CB8AC3E}">
        <p14:creationId xmlns:p14="http://schemas.microsoft.com/office/powerpoint/2010/main" val="884037635"/>
      </p:ext>
    </p:extLst>
  </p:cSld>
  <p:clrMapOvr>
    <a:masterClrMapping/>
  </p:clrMapOvr>
  <p:transition spd="slow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1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8)">
                                      <p:cBhvr>
                                        <p:cTn id="7" dur="2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1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8)">
                                      <p:cBhvr>
                                        <p:cTn id="10" dur="2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</p:bld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组合 158">
            <a:extLst>
              <a:ext uri="{FF2B5EF4-FFF2-40B4-BE49-F238E27FC236}">
                <a16:creationId xmlns:a16="http://schemas.microsoft.com/office/drawing/2014/main" id="{CB231BB5-EF10-5C57-F89F-66791FD30AB7}"/>
              </a:ext>
            </a:extLst>
          </p:cNvPr>
          <p:cNvGrpSpPr/>
          <p:nvPr/>
        </p:nvGrpSpPr>
        <p:grpSpPr>
          <a:xfrm rot="18424424">
            <a:off x="-418780" y="5242217"/>
            <a:ext cx="2156695" cy="2419777"/>
            <a:chOff x="5204639" y="1587366"/>
            <a:chExt cx="2194306" cy="2373743"/>
          </a:xfrm>
        </p:grpSpPr>
        <p:sp>
          <p:nvSpPr>
            <p:cNvPr id="16" name="Freeform 5">
              <a:extLst>
                <a:ext uri="{FF2B5EF4-FFF2-40B4-BE49-F238E27FC236}">
                  <a16:creationId xmlns:a16="http://schemas.microsoft.com/office/drawing/2014/main" id="{3F556747-C8AC-93B1-3E3E-DE14B1C5DAC0}"/>
                </a:ext>
              </a:extLst>
            </p:cNvPr>
            <p:cNvSpPr/>
            <p:nvPr/>
          </p:nvSpPr>
          <p:spPr bwMode="auto">
            <a:xfrm>
              <a:off x="5204639" y="1587366"/>
              <a:ext cx="2194306" cy="2373743"/>
            </a:xfrm>
            <a:custGeom>
              <a:avLst/>
              <a:gdLst>
                <a:gd name="T0" fmla="*/ 0 w 610"/>
                <a:gd name="T1" fmla="*/ 161 h 660"/>
                <a:gd name="T2" fmla="*/ 411 w 610"/>
                <a:gd name="T3" fmla="*/ 222 h 660"/>
                <a:gd name="T4" fmla="*/ 357 w 610"/>
                <a:gd name="T5" fmla="*/ 660 h 660"/>
                <a:gd name="T6" fmla="*/ 340 w 610"/>
                <a:gd name="T7" fmla="*/ 631 h 660"/>
                <a:gd name="T8" fmla="*/ 401 w 610"/>
                <a:gd name="T9" fmla="*/ 241 h 660"/>
                <a:gd name="T10" fmla="*/ 13 w 610"/>
                <a:gd name="T11" fmla="*/ 192 h 660"/>
                <a:gd name="T12" fmla="*/ 0 w 610"/>
                <a:gd name="T13" fmla="*/ 161 h 6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10" h="660">
                  <a:moveTo>
                    <a:pt x="0" y="161"/>
                  </a:moveTo>
                  <a:cubicBezTo>
                    <a:pt x="0" y="161"/>
                    <a:pt x="217" y="0"/>
                    <a:pt x="411" y="222"/>
                  </a:cubicBezTo>
                  <a:cubicBezTo>
                    <a:pt x="411" y="222"/>
                    <a:pt x="610" y="438"/>
                    <a:pt x="357" y="660"/>
                  </a:cubicBezTo>
                  <a:cubicBezTo>
                    <a:pt x="340" y="631"/>
                    <a:pt x="340" y="631"/>
                    <a:pt x="340" y="631"/>
                  </a:cubicBezTo>
                  <a:cubicBezTo>
                    <a:pt x="340" y="631"/>
                    <a:pt x="569" y="461"/>
                    <a:pt x="401" y="241"/>
                  </a:cubicBezTo>
                  <a:cubicBezTo>
                    <a:pt x="232" y="22"/>
                    <a:pt x="13" y="192"/>
                    <a:pt x="13" y="192"/>
                  </a:cubicBezTo>
                  <a:lnTo>
                    <a:pt x="0" y="161"/>
                  </a:lnTo>
                  <a:close/>
                </a:path>
              </a:pathLst>
            </a:custGeom>
            <a:solidFill>
              <a:srgbClr val="DCB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1219170">
                <a:buClr>
                  <a:srgbClr val="000000"/>
                </a:buClr>
              </a:pPr>
              <a:endParaRPr lang="zh-CN" altLang="en-US" sz="3200">
                <a:solidFill>
                  <a:srgbClr val="2F3C72"/>
                </a:solidFill>
                <a:latin typeface="Times New Roman" panose="02020603050405020304" pitchFamily="18" charset="0"/>
                <a:ea typeface="宋体" panose="02010600030101010101" pitchFamily="2" charset="-122"/>
                <a:cs typeface="Times New Roman" panose="02020603050405020304" pitchFamily="18" charset="0"/>
                <a:sym typeface="Arial"/>
              </a:endParaRPr>
            </a:p>
          </p:txBody>
        </p:sp>
        <p:sp>
          <p:nvSpPr>
            <p:cNvPr id="17" name="Freeform 6">
              <a:extLst>
                <a:ext uri="{FF2B5EF4-FFF2-40B4-BE49-F238E27FC236}">
                  <a16:creationId xmlns:a16="http://schemas.microsoft.com/office/drawing/2014/main" id="{F2EE4516-D2DA-15D3-A89A-9B498DBA2780}"/>
                </a:ext>
              </a:extLst>
            </p:cNvPr>
            <p:cNvSpPr/>
            <p:nvPr/>
          </p:nvSpPr>
          <p:spPr bwMode="auto">
            <a:xfrm>
              <a:off x="5236573" y="1745514"/>
              <a:ext cx="1922108" cy="2171496"/>
            </a:xfrm>
            <a:custGeom>
              <a:avLst/>
              <a:gdLst>
                <a:gd name="T0" fmla="*/ 0 w 534"/>
                <a:gd name="T1" fmla="*/ 133 h 604"/>
                <a:gd name="T2" fmla="*/ 381 w 534"/>
                <a:gd name="T3" fmla="*/ 187 h 604"/>
                <a:gd name="T4" fmla="*/ 324 w 534"/>
                <a:gd name="T5" fmla="*/ 604 h 604"/>
                <a:gd name="T6" fmla="*/ 302 w 534"/>
                <a:gd name="T7" fmla="*/ 580 h 604"/>
                <a:gd name="T8" fmla="*/ 364 w 534"/>
                <a:gd name="T9" fmla="*/ 201 h 604"/>
                <a:gd name="T10" fmla="*/ 14 w 534"/>
                <a:gd name="T11" fmla="*/ 154 h 604"/>
                <a:gd name="T12" fmla="*/ 0 w 534"/>
                <a:gd name="T13" fmla="*/ 133 h 6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34" h="604">
                  <a:moveTo>
                    <a:pt x="0" y="133"/>
                  </a:moveTo>
                  <a:cubicBezTo>
                    <a:pt x="0" y="133"/>
                    <a:pt x="235" y="0"/>
                    <a:pt x="381" y="187"/>
                  </a:cubicBezTo>
                  <a:cubicBezTo>
                    <a:pt x="528" y="374"/>
                    <a:pt x="411" y="529"/>
                    <a:pt x="324" y="604"/>
                  </a:cubicBezTo>
                  <a:cubicBezTo>
                    <a:pt x="302" y="580"/>
                    <a:pt x="302" y="580"/>
                    <a:pt x="302" y="580"/>
                  </a:cubicBezTo>
                  <a:cubicBezTo>
                    <a:pt x="302" y="580"/>
                    <a:pt x="534" y="432"/>
                    <a:pt x="364" y="201"/>
                  </a:cubicBezTo>
                  <a:cubicBezTo>
                    <a:pt x="364" y="201"/>
                    <a:pt x="256" y="52"/>
                    <a:pt x="14" y="154"/>
                  </a:cubicBezTo>
                  <a:lnTo>
                    <a:pt x="0" y="133"/>
                  </a:lnTo>
                  <a:close/>
                </a:path>
              </a:pathLst>
            </a:custGeom>
            <a:solidFill>
              <a:srgbClr val="9FB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1219170">
                <a:buClr>
                  <a:srgbClr val="000000"/>
                </a:buClr>
              </a:pPr>
              <a:endParaRPr lang="zh-CN" altLang="en-US" sz="3200">
                <a:solidFill>
                  <a:srgbClr val="2F3C72"/>
                </a:solidFill>
                <a:latin typeface="Times New Roman" panose="02020603050405020304" pitchFamily="18" charset="0"/>
                <a:ea typeface="宋体" panose="02010600030101010101" pitchFamily="2" charset="-122"/>
                <a:cs typeface="Times New Roman" panose="02020603050405020304" pitchFamily="18" charset="0"/>
                <a:sym typeface="Arial"/>
              </a:endParaRPr>
            </a:p>
          </p:txBody>
        </p:sp>
        <p:sp>
          <p:nvSpPr>
            <p:cNvPr id="18" name="Freeform 7">
              <a:extLst>
                <a:ext uri="{FF2B5EF4-FFF2-40B4-BE49-F238E27FC236}">
                  <a16:creationId xmlns:a16="http://schemas.microsoft.com/office/drawing/2014/main" id="{D3AC13ED-9020-1000-34C1-A08E67B272C5}"/>
                </a:ext>
              </a:extLst>
            </p:cNvPr>
            <p:cNvSpPr/>
            <p:nvPr/>
          </p:nvSpPr>
          <p:spPr bwMode="auto">
            <a:xfrm>
              <a:off x="5320209" y="2040521"/>
              <a:ext cx="1719861" cy="1797415"/>
            </a:xfrm>
            <a:custGeom>
              <a:avLst/>
              <a:gdLst>
                <a:gd name="T0" fmla="*/ 15 w 478"/>
                <a:gd name="T1" fmla="*/ 97 h 500"/>
                <a:gd name="T2" fmla="*/ 327 w 478"/>
                <a:gd name="T3" fmla="*/ 127 h 500"/>
                <a:gd name="T4" fmla="*/ 277 w 478"/>
                <a:gd name="T5" fmla="*/ 472 h 500"/>
                <a:gd name="T6" fmla="*/ 292 w 478"/>
                <a:gd name="T7" fmla="*/ 500 h 500"/>
                <a:gd name="T8" fmla="*/ 384 w 478"/>
                <a:gd name="T9" fmla="*/ 174 h 500"/>
                <a:gd name="T10" fmla="*/ 0 w 478"/>
                <a:gd name="T11" fmla="*/ 70 h 500"/>
                <a:gd name="T12" fmla="*/ 15 w 478"/>
                <a:gd name="T13" fmla="*/ 97 h 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78" h="500">
                  <a:moveTo>
                    <a:pt x="15" y="97"/>
                  </a:moveTo>
                  <a:cubicBezTo>
                    <a:pt x="15" y="97"/>
                    <a:pt x="201" y="0"/>
                    <a:pt x="327" y="127"/>
                  </a:cubicBezTo>
                  <a:cubicBezTo>
                    <a:pt x="452" y="254"/>
                    <a:pt x="353" y="417"/>
                    <a:pt x="277" y="472"/>
                  </a:cubicBezTo>
                  <a:cubicBezTo>
                    <a:pt x="292" y="500"/>
                    <a:pt x="292" y="500"/>
                    <a:pt x="292" y="500"/>
                  </a:cubicBezTo>
                  <a:cubicBezTo>
                    <a:pt x="292" y="500"/>
                    <a:pt x="478" y="347"/>
                    <a:pt x="384" y="174"/>
                  </a:cubicBezTo>
                  <a:cubicBezTo>
                    <a:pt x="289" y="1"/>
                    <a:pt x="121" y="3"/>
                    <a:pt x="0" y="70"/>
                  </a:cubicBezTo>
                  <a:lnTo>
                    <a:pt x="15" y="97"/>
                  </a:lnTo>
                  <a:close/>
                </a:path>
              </a:pathLst>
            </a:custGeom>
            <a:solidFill>
              <a:srgbClr val="B5E5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1219170">
                <a:buClr>
                  <a:srgbClr val="000000"/>
                </a:buClr>
              </a:pPr>
              <a:endParaRPr lang="zh-CN" altLang="en-US" sz="3200">
                <a:solidFill>
                  <a:srgbClr val="2F3C72"/>
                </a:solidFill>
                <a:latin typeface="Times New Roman" panose="02020603050405020304" pitchFamily="18" charset="0"/>
                <a:ea typeface="宋体" panose="02010600030101010101" pitchFamily="2" charset="-122"/>
                <a:cs typeface="Times New Roman" panose="02020603050405020304" pitchFamily="18" charset="0"/>
                <a:sym typeface="Arial"/>
              </a:endParaRPr>
            </a:p>
          </p:txBody>
        </p:sp>
        <p:sp>
          <p:nvSpPr>
            <p:cNvPr id="19" name="Freeform 8">
              <a:extLst>
                <a:ext uri="{FF2B5EF4-FFF2-40B4-BE49-F238E27FC236}">
                  <a16:creationId xmlns:a16="http://schemas.microsoft.com/office/drawing/2014/main" id="{4974CA02-4CBA-D7A8-C915-F015BB33DFF5}"/>
                </a:ext>
              </a:extLst>
            </p:cNvPr>
            <p:cNvSpPr/>
            <p:nvPr/>
          </p:nvSpPr>
          <p:spPr bwMode="auto">
            <a:xfrm>
              <a:off x="5373432" y="1927992"/>
              <a:ext cx="1651432" cy="1824786"/>
            </a:xfrm>
            <a:custGeom>
              <a:avLst/>
              <a:gdLst>
                <a:gd name="T0" fmla="*/ 17 w 459"/>
                <a:gd name="T1" fmla="*/ 141 h 507"/>
                <a:gd name="T2" fmla="*/ 296 w 459"/>
                <a:gd name="T3" fmla="*/ 167 h 507"/>
                <a:gd name="T4" fmla="*/ 237 w 459"/>
                <a:gd name="T5" fmla="*/ 481 h 507"/>
                <a:gd name="T6" fmla="*/ 255 w 459"/>
                <a:gd name="T7" fmla="*/ 507 h 507"/>
                <a:gd name="T8" fmla="*/ 331 w 459"/>
                <a:gd name="T9" fmla="*/ 179 h 507"/>
                <a:gd name="T10" fmla="*/ 0 w 459"/>
                <a:gd name="T11" fmla="*/ 128 h 507"/>
                <a:gd name="T12" fmla="*/ 17 w 459"/>
                <a:gd name="T13" fmla="*/ 141 h 5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9" h="507">
                  <a:moveTo>
                    <a:pt x="17" y="141"/>
                  </a:moveTo>
                  <a:cubicBezTo>
                    <a:pt x="17" y="141"/>
                    <a:pt x="181" y="58"/>
                    <a:pt x="296" y="167"/>
                  </a:cubicBezTo>
                  <a:cubicBezTo>
                    <a:pt x="411" y="277"/>
                    <a:pt x="308" y="437"/>
                    <a:pt x="237" y="481"/>
                  </a:cubicBezTo>
                  <a:cubicBezTo>
                    <a:pt x="255" y="507"/>
                    <a:pt x="255" y="507"/>
                    <a:pt x="255" y="507"/>
                  </a:cubicBezTo>
                  <a:cubicBezTo>
                    <a:pt x="255" y="507"/>
                    <a:pt x="459" y="358"/>
                    <a:pt x="331" y="179"/>
                  </a:cubicBezTo>
                  <a:cubicBezTo>
                    <a:pt x="204" y="0"/>
                    <a:pt x="0" y="128"/>
                    <a:pt x="0" y="128"/>
                  </a:cubicBezTo>
                  <a:lnTo>
                    <a:pt x="17" y="141"/>
                  </a:lnTo>
                  <a:close/>
                </a:path>
              </a:pathLst>
            </a:custGeom>
            <a:solidFill>
              <a:srgbClr val="F7E5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1219170">
                <a:buClr>
                  <a:srgbClr val="000000"/>
                </a:buClr>
              </a:pPr>
              <a:endParaRPr lang="zh-CN" altLang="en-US" sz="3200">
                <a:solidFill>
                  <a:srgbClr val="2F3C72"/>
                </a:solidFill>
                <a:latin typeface="Times New Roman" panose="02020603050405020304" pitchFamily="18" charset="0"/>
                <a:ea typeface="宋体" panose="02010600030101010101" pitchFamily="2" charset="-122"/>
                <a:cs typeface="Times New Roman" panose="02020603050405020304" pitchFamily="18" charset="0"/>
                <a:sym typeface="Arial"/>
              </a:endParaRPr>
            </a:p>
          </p:txBody>
        </p:sp>
        <p:sp>
          <p:nvSpPr>
            <p:cNvPr id="20" name="Freeform 9">
              <a:extLst>
                <a:ext uri="{FF2B5EF4-FFF2-40B4-BE49-F238E27FC236}">
                  <a16:creationId xmlns:a16="http://schemas.microsoft.com/office/drawing/2014/main" id="{4966AC6A-72D5-EF5D-57DD-2240D998C5A6}"/>
                </a:ext>
              </a:extLst>
            </p:cNvPr>
            <p:cNvSpPr/>
            <p:nvPr/>
          </p:nvSpPr>
          <p:spPr bwMode="auto">
            <a:xfrm>
              <a:off x="5441862" y="2072455"/>
              <a:ext cx="1468953" cy="1622539"/>
            </a:xfrm>
            <a:custGeom>
              <a:avLst/>
              <a:gdLst>
                <a:gd name="T0" fmla="*/ 7 w 408"/>
                <a:gd name="T1" fmla="*/ 121 h 451"/>
                <a:gd name="T2" fmla="*/ 279 w 408"/>
                <a:gd name="T3" fmla="*/ 156 h 451"/>
                <a:gd name="T4" fmla="*/ 222 w 408"/>
                <a:gd name="T5" fmla="*/ 435 h 451"/>
                <a:gd name="T6" fmla="*/ 233 w 408"/>
                <a:gd name="T7" fmla="*/ 451 h 451"/>
                <a:gd name="T8" fmla="*/ 296 w 408"/>
                <a:gd name="T9" fmla="*/ 149 h 451"/>
                <a:gd name="T10" fmla="*/ 0 w 408"/>
                <a:gd name="T11" fmla="*/ 104 h 451"/>
                <a:gd name="T12" fmla="*/ 7 w 408"/>
                <a:gd name="T13" fmla="*/ 121 h 4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08" h="451">
                  <a:moveTo>
                    <a:pt x="7" y="121"/>
                  </a:moveTo>
                  <a:cubicBezTo>
                    <a:pt x="7" y="121"/>
                    <a:pt x="199" y="49"/>
                    <a:pt x="279" y="156"/>
                  </a:cubicBezTo>
                  <a:cubicBezTo>
                    <a:pt x="360" y="264"/>
                    <a:pt x="257" y="417"/>
                    <a:pt x="222" y="435"/>
                  </a:cubicBezTo>
                  <a:cubicBezTo>
                    <a:pt x="233" y="451"/>
                    <a:pt x="233" y="451"/>
                    <a:pt x="233" y="451"/>
                  </a:cubicBezTo>
                  <a:cubicBezTo>
                    <a:pt x="233" y="451"/>
                    <a:pt x="408" y="297"/>
                    <a:pt x="296" y="149"/>
                  </a:cubicBezTo>
                  <a:cubicBezTo>
                    <a:pt x="185" y="0"/>
                    <a:pt x="0" y="104"/>
                    <a:pt x="0" y="104"/>
                  </a:cubicBezTo>
                  <a:lnTo>
                    <a:pt x="7" y="121"/>
                  </a:lnTo>
                  <a:close/>
                </a:path>
              </a:pathLst>
            </a:custGeom>
            <a:solidFill>
              <a:srgbClr val="F99A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1219170">
                <a:buClr>
                  <a:srgbClr val="000000"/>
                </a:buClr>
              </a:pPr>
              <a:endParaRPr lang="zh-CN" altLang="en-US" sz="3200">
                <a:solidFill>
                  <a:srgbClr val="2F3C72"/>
                </a:solidFill>
                <a:latin typeface="Times New Roman" panose="02020603050405020304" pitchFamily="18" charset="0"/>
                <a:ea typeface="宋体" panose="02010600030101010101" pitchFamily="2" charset="-122"/>
                <a:cs typeface="Times New Roman" panose="02020603050405020304" pitchFamily="18" charset="0"/>
                <a:sym typeface="Arial"/>
              </a:endParaRPr>
            </a:p>
          </p:txBody>
        </p:sp>
      </p:grpSp>
      <p:sp>
        <p:nvSpPr>
          <p:cNvPr id="12" name="9Slide.vn 46">
            <a:extLst>
              <a:ext uri="{FF2B5EF4-FFF2-40B4-BE49-F238E27FC236}">
                <a16:creationId xmlns:a16="http://schemas.microsoft.com/office/drawing/2014/main" id="{36EC70E2-AD63-1214-2A72-67F8A196A82D}"/>
              </a:ext>
            </a:extLst>
          </p:cNvPr>
          <p:cNvSpPr/>
          <p:nvPr/>
        </p:nvSpPr>
        <p:spPr>
          <a:xfrm>
            <a:off x="149901" y="4080692"/>
            <a:ext cx="8814217" cy="1821345"/>
          </a:xfrm>
          <a:custGeom>
            <a:avLst/>
            <a:gdLst>
              <a:gd name="connsiteX0" fmla="*/ 589864 w 683208"/>
              <a:gd name="connsiteY0" fmla="*/ 122872 h 244792"/>
              <a:gd name="connsiteX1" fmla="*/ 683209 w 683208"/>
              <a:gd name="connsiteY1" fmla="*/ 244792 h 244792"/>
              <a:gd name="connsiteX2" fmla="*/ 27889 w 683208"/>
              <a:gd name="connsiteY2" fmla="*/ 244792 h 244792"/>
              <a:gd name="connsiteX3" fmla="*/ 26936 w 683208"/>
              <a:gd name="connsiteY3" fmla="*/ 201930 h 244792"/>
              <a:gd name="connsiteX4" fmla="*/ 22174 w 683208"/>
              <a:gd name="connsiteY4" fmla="*/ 135255 h 244792"/>
              <a:gd name="connsiteX5" fmla="*/ 6934 w 683208"/>
              <a:gd name="connsiteY5" fmla="*/ 66675 h 244792"/>
              <a:gd name="connsiteX6" fmla="*/ 4076 w 683208"/>
              <a:gd name="connsiteY6" fmla="*/ 17145 h 244792"/>
              <a:gd name="connsiteX7" fmla="*/ 6934 w 683208"/>
              <a:gd name="connsiteY7" fmla="*/ 0 h 244792"/>
              <a:gd name="connsiteX8" fmla="*/ 683209 w 683208"/>
              <a:gd name="connsiteY8" fmla="*/ 0 h 244792"/>
              <a:gd name="connsiteX9" fmla="*/ 589864 w 683208"/>
              <a:gd name="connsiteY9" fmla="*/ 122872 h 2447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683208" h="244792">
                <a:moveTo>
                  <a:pt x="589864" y="122872"/>
                </a:moveTo>
                <a:lnTo>
                  <a:pt x="683209" y="244792"/>
                </a:lnTo>
                <a:lnTo>
                  <a:pt x="27889" y="244792"/>
                </a:lnTo>
                <a:cubicBezTo>
                  <a:pt x="30746" y="227647"/>
                  <a:pt x="30746" y="210502"/>
                  <a:pt x="26936" y="201930"/>
                </a:cubicBezTo>
                <a:cubicBezTo>
                  <a:pt x="20269" y="186690"/>
                  <a:pt x="27889" y="169545"/>
                  <a:pt x="22174" y="135255"/>
                </a:cubicBezTo>
                <a:cubicBezTo>
                  <a:pt x="15506" y="100965"/>
                  <a:pt x="15506" y="81915"/>
                  <a:pt x="6934" y="66675"/>
                </a:cubicBezTo>
                <a:cubicBezTo>
                  <a:pt x="-686" y="51435"/>
                  <a:pt x="-2591" y="40957"/>
                  <a:pt x="4076" y="17145"/>
                </a:cubicBezTo>
                <a:cubicBezTo>
                  <a:pt x="5981" y="11430"/>
                  <a:pt x="5981" y="5715"/>
                  <a:pt x="6934" y="0"/>
                </a:cubicBezTo>
                <a:lnTo>
                  <a:pt x="683209" y="0"/>
                </a:lnTo>
                <a:lnTo>
                  <a:pt x="589864" y="122872"/>
                </a:lnTo>
                <a:close/>
              </a:path>
            </a:pathLst>
          </a:custGeom>
          <a:solidFill>
            <a:schemeClr val="accent3">
              <a:lumMod val="20000"/>
              <a:lumOff val="80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defTabSz="1219170">
              <a:buClr>
                <a:srgbClr val="000000"/>
              </a:buClr>
            </a:pPr>
            <a:endParaRPr lang="en-US" sz="3200">
              <a:solidFill>
                <a:srgbClr val="2F3C72"/>
              </a:solidFill>
              <a:latin typeface="Times New Roman" panose="02020603050405020304" pitchFamily="18" charset="0"/>
              <a:cs typeface="Times New Roman" panose="02020603050405020304" pitchFamily="18" charset="0"/>
              <a:sym typeface="Arial"/>
            </a:endParaRPr>
          </a:p>
        </p:txBody>
      </p:sp>
      <p:sp>
        <p:nvSpPr>
          <p:cNvPr id="11" name="9Slide.vn 41">
            <a:extLst>
              <a:ext uri="{FF2B5EF4-FFF2-40B4-BE49-F238E27FC236}">
                <a16:creationId xmlns:a16="http://schemas.microsoft.com/office/drawing/2014/main" id="{963DA80B-57EC-47AD-8042-42E2811078BE}"/>
              </a:ext>
            </a:extLst>
          </p:cNvPr>
          <p:cNvSpPr/>
          <p:nvPr/>
        </p:nvSpPr>
        <p:spPr>
          <a:xfrm>
            <a:off x="554635" y="2375801"/>
            <a:ext cx="11382532" cy="1412732"/>
          </a:xfrm>
          <a:custGeom>
            <a:avLst/>
            <a:gdLst>
              <a:gd name="connsiteX0" fmla="*/ 589864 w 683208"/>
              <a:gd name="connsiteY0" fmla="*/ 122873 h 244792"/>
              <a:gd name="connsiteX1" fmla="*/ 683209 w 683208"/>
              <a:gd name="connsiteY1" fmla="*/ 244793 h 244792"/>
              <a:gd name="connsiteX2" fmla="*/ 27889 w 683208"/>
              <a:gd name="connsiteY2" fmla="*/ 244793 h 244792"/>
              <a:gd name="connsiteX3" fmla="*/ 26936 w 683208"/>
              <a:gd name="connsiteY3" fmla="*/ 201930 h 244792"/>
              <a:gd name="connsiteX4" fmla="*/ 22174 w 683208"/>
              <a:gd name="connsiteY4" fmla="*/ 135255 h 244792"/>
              <a:gd name="connsiteX5" fmla="*/ 6934 w 683208"/>
              <a:gd name="connsiteY5" fmla="*/ 66675 h 244792"/>
              <a:gd name="connsiteX6" fmla="*/ 4076 w 683208"/>
              <a:gd name="connsiteY6" fmla="*/ 17145 h 244792"/>
              <a:gd name="connsiteX7" fmla="*/ 6934 w 683208"/>
              <a:gd name="connsiteY7" fmla="*/ 0 h 244792"/>
              <a:gd name="connsiteX8" fmla="*/ 683209 w 683208"/>
              <a:gd name="connsiteY8" fmla="*/ 0 h 244792"/>
              <a:gd name="connsiteX9" fmla="*/ 589864 w 683208"/>
              <a:gd name="connsiteY9" fmla="*/ 122873 h 2447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683208" h="244792">
                <a:moveTo>
                  <a:pt x="589864" y="122873"/>
                </a:moveTo>
                <a:lnTo>
                  <a:pt x="683209" y="244793"/>
                </a:lnTo>
                <a:lnTo>
                  <a:pt x="27889" y="244793"/>
                </a:lnTo>
                <a:cubicBezTo>
                  <a:pt x="30746" y="227648"/>
                  <a:pt x="30746" y="210503"/>
                  <a:pt x="26936" y="201930"/>
                </a:cubicBezTo>
                <a:cubicBezTo>
                  <a:pt x="20269" y="186690"/>
                  <a:pt x="27889" y="169545"/>
                  <a:pt x="22174" y="135255"/>
                </a:cubicBezTo>
                <a:cubicBezTo>
                  <a:pt x="15506" y="100965"/>
                  <a:pt x="15506" y="81915"/>
                  <a:pt x="6934" y="66675"/>
                </a:cubicBezTo>
                <a:cubicBezTo>
                  <a:pt x="-686" y="51435"/>
                  <a:pt x="-2591" y="40958"/>
                  <a:pt x="4076" y="17145"/>
                </a:cubicBezTo>
                <a:cubicBezTo>
                  <a:pt x="5981" y="11430"/>
                  <a:pt x="5981" y="5715"/>
                  <a:pt x="6934" y="0"/>
                </a:cubicBezTo>
                <a:lnTo>
                  <a:pt x="683209" y="0"/>
                </a:lnTo>
                <a:lnTo>
                  <a:pt x="589864" y="122873"/>
                </a:lnTo>
                <a:close/>
              </a:path>
            </a:pathLst>
          </a:custGeom>
          <a:solidFill>
            <a:schemeClr val="accent6">
              <a:lumMod val="40000"/>
              <a:lumOff val="60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defTabSz="1219170">
              <a:buClr>
                <a:srgbClr val="000000"/>
              </a:buClr>
            </a:pPr>
            <a:endParaRPr lang="en-US" sz="3200">
              <a:solidFill>
                <a:srgbClr val="2F3C72"/>
              </a:solidFill>
              <a:latin typeface="Times New Roman" panose="02020603050405020304" pitchFamily="18" charset="0"/>
              <a:cs typeface="Times New Roman" panose="02020603050405020304" pitchFamily="18" charset="0"/>
              <a:sym typeface="Arial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FB9AC45C-E1C4-A98C-B83A-115D36297328}"/>
              </a:ext>
            </a:extLst>
          </p:cNvPr>
          <p:cNvSpPr txBox="1"/>
          <p:nvPr/>
        </p:nvSpPr>
        <p:spPr>
          <a:xfrm>
            <a:off x="1594009" y="797233"/>
            <a:ext cx="9066804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defTabSz="1219170">
              <a:buClr>
                <a:srgbClr val="000000"/>
              </a:buClr>
            </a:pPr>
            <a:r>
              <a:rPr lang="en-US" sz="3200" b="1" kern="0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ĐIỀU</a:t>
            </a:r>
            <a:r>
              <a:rPr lang="en-US" sz="3200" b="1" kern="0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200" b="1" kern="0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THÔNG</a:t>
            </a:r>
            <a:r>
              <a:rPr lang="en-US" sz="3200" b="1" kern="0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200" b="1" kern="0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ĐIỆP</a:t>
            </a:r>
            <a:r>
              <a:rPr lang="en-US" sz="3200" b="1" kern="0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200" b="1" kern="0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MUỐN</a:t>
            </a:r>
            <a:r>
              <a:rPr lang="en-US" sz="3200" b="1" kern="0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200" b="1" kern="0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NÓI</a:t>
            </a:r>
            <a:endParaRPr lang="en-US" sz="3200" b="1" kern="0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  <a:sym typeface="Arial"/>
            </a:endParaRPr>
          </a:p>
        </p:txBody>
      </p:sp>
      <p:sp>
        <p:nvSpPr>
          <p:cNvPr id="5" name="Content Placeholder 2">
            <a:extLst>
              <a:ext uri="{FF2B5EF4-FFF2-40B4-BE49-F238E27FC236}">
                <a16:creationId xmlns:a16="http://schemas.microsoft.com/office/drawing/2014/main" id="{EF94CEEE-B986-E9C1-1900-F46BB4ABFEDE}"/>
              </a:ext>
            </a:extLst>
          </p:cNvPr>
          <p:cNvSpPr txBox="1">
            <a:spLocks/>
          </p:cNvSpPr>
          <p:nvPr/>
        </p:nvSpPr>
        <p:spPr>
          <a:xfrm>
            <a:off x="721680" y="2505176"/>
            <a:ext cx="9995381" cy="668697"/>
          </a:xfrm>
          <a:prstGeom prst="rect">
            <a:avLst/>
          </a:prstGeom>
        </p:spPr>
        <p:txBody>
          <a:bodyPr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 defTabSz="1219170"/>
            <a:r>
              <a:rPr lang="en-US" sz="3200" b="1" i="1" kern="0" dirty="0">
                <a:solidFill>
                  <a:srgbClr val="1F120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“</a:t>
            </a:r>
            <a:r>
              <a:rPr lang="en-US" sz="3200" b="1" i="1" kern="0" dirty="0" err="1">
                <a:solidFill>
                  <a:srgbClr val="1F120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Nếu</a:t>
            </a:r>
            <a:r>
              <a:rPr lang="en-US" sz="3200" b="1" i="1" kern="0" dirty="0">
                <a:solidFill>
                  <a:srgbClr val="1F120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i="1" kern="0" dirty="0" err="1">
                <a:solidFill>
                  <a:srgbClr val="1F120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bạn</a:t>
            </a:r>
            <a:r>
              <a:rPr lang="en-US" sz="3200" b="1" i="1" kern="0" dirty="0">
                <a:solidFill>
                  <a:srgbClr val="1F120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i="1" kern="0" dirty="0" err="1">
                <a:solidFill>
                  <a:srgbClr val="1F120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mua</a:t>
            </a:r>
            <a:r>
              <a:rPr lang="en-US" sz="3200" b="1" i="1" kern="0" dirty="0">
                <a:solidFill>
                  <a:srgbClr val="1F120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i="1" kern="0" dirty="0" err="1">
                <a:solidFill>
                  <a:srgbClr val="1F120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những</a:t>
            </a:r>
            <a:r>
              <a:rPr lang="en-US" sz="3200" b="1" i="1" kern="0" dirty="0">
                <a:solidFill>
                  <a:srgbClr val="1F120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i="1" kern="0" dirty="0" err="1">
                <a:solidFill>
                  <a:srgbClr val="1F120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thứ</a:t>
            </a:r>
            <a:r>
              <a:rPr lang="en-US" sz="3200" b="1" i="1" kern="0" dirty="0">
                <a:solidFill>
                  <a:srgbClr val="1F120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i="1" kern="0" dirty="0" err="1">
                <a:solidFill>
                  <a:srgbClr val="1F120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bạn</a:t>
            </a:r>
            <a:r>
              <a:rPr lang="en-US" sz="3200" b="1" i="1" kern="0" dirty="0">
                <a:solidFill>
                  <a:srgbClr val="1F120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i="1" kern="0" dirty="0" err="1">
                <a:solidFill>
                  <a:srgbClr val="1F120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không</a:t>
            </a:r>
            <a:r>
              <a:rPr lang="en-US" sz="3200" b="1" i="1" kern="0" dirty="0">
                <a:solidFill>
                  <a:srgbClr val="1F120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i="1" kern="0" dirty="0" err="1">
                <a:solidFill>
                  <a:srgbClr val="1F120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cần</a:t>
            </a:r>
            <a:r>
              <a:rPr lang="en-US" sz="3200" b="1" i="1" kern="0" dirty="0">
                <a:solidFill>
                  <a:srgbClr val="1F120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3200" b="1" i="1" kern="0" dirty="0" err="1">
                <a:solidFill>
                  <a:srgbClr val="1F120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bạn</a:t>
            </a:r>
            <a:r>
              <a:rPr lang="en-US" sz="3200" b="1" i="1" kern="0" dirty="0">
                <a:solidFill>
                  <a:srgbClr val="1F120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i="1" kern="0" dirty="0" err="1">
                <a:solidFill>
                  <a:srgbClr val="1F120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sẽ</a:t>
            </a:r>
            <a:r>
              <a:rPr lang="en-US" sz="3200" b="1" i="1" kern="0" dirty="0">
                <a:solidFill>
                  <a:srgbClr val="1F120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i="1" kern="0" dirty="0" err="1">
                <a:solidFill>
                  <a:srgbClr val="1F120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sớm</a:t>
            </a:r>
            <a:r>
              <a:rPr lang="en-US" sz="3200" b="1" i="1" kern="0" dirty="0">
                <a:solidFill>
                  <a:srgbClr val="1F120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i="1" kern="0" dirty="0" err="1">
                <a:solidFill>
                  <a:srgbClr val="1F120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phải</a:t>
            </a:r>
            <a:r>
              <a:rPr lang="en-US" sz="3200" b="1" i="1" kern="0" dirty="0">
                <a:solidFill>
                  <a:srgbClr val="1F120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i="1" kern="0" dirty="0" err="1">
                <a:solidFill>
                  <a:srgbClr val="1F120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bán</a:t>
            </a:r>
            <a:r>
              <a:rPr lang="en-US" sz="3200" b="1" i="1" kern="0" dirty="0">
                <a:solidFill>
                  <a:srgbClr val="1F120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i="1" kern="0" dirty="0" err="1">
                <a:solidFill>
                  <a:srgbClr val="1F120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đi</a:t>
            </a:r>
            <a:r>
              <a:rPr lang="en-US" sz="3200" b="1" i="1" kern="0" dirty="0">
                <a:solidFill>
                  <a:srgbClr val="1F120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i="1" kern="0" dirty="0" err="1">
                <a:solidFill>
                  <a:srgbClr val="1F120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những</a:t>
            </a:r>
            <a:r>
              <a:rPr lang="en-US" sz="3200" b="1" i="1" kern="0" dirty="0">
                <a:solidFill>
                  <a:srgbClr val="1F120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i="1" kern="0" dirty="0" err="1">
                <a:solidFill>
                  <a:srgbClr val="1F120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thứ</a:t>
            </a:r>
            <a:r>
              <a:rPr lang="en-US" sz="3200" b="1" i="1" kern="0" dirty="0">
                <a:solidFill>
                  <a:srgbClr val="1F120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i="1" kern="0" dirty="0" err="1">
                <a:solidFill>
                  <a:srgbClr val="1F120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bạn</a:t>
            </a:r>
            <a:r>
              <a:rPr lang="en-US" sz="3200" b="1" i="1" kern="0" dirty="0">
                <a:solidFill>
                  <a:srgbClr val="1F120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i="1" kern="0" dirty="0" err="1">
                <a:solidFill>
                  <a:srgbClr val="1F120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cần</a:t>
            </a:r>
            <a:r>
              <a:rPr lang="en-US" sz="3200" b="1" i="1" kern="0" dirty="0">
                <a:solidFill>
                  <a:srgbClr val="1F120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.” (Warren Buffett)</a:t>
            </a:r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E4AD446E-A95D-E6D7-318E-F759A3C3B6CF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4021" y="615566"/>
            <a:ext cx="1766188" cy="1766188"/>
          </a:xfrm>
          <a:prstGeom prst="rect">
            <a:avLst/>
          </a:prstGeom>
        </p:spPr>
      </p:pic>
      <p:sp>
        <p:nvSpPr>
          <p:cNvPr id="8" name="TextBox 7">
            <a:extLst>
              <a:ext uri="{FF2B5EF4-FFF2-40B4-BE49-F238E27FC236}">
                <a16:creationId xmlns:a16="http://schemas.microsoft.com/office/drawing/2014/main" id="{33681EF5-6B2F-E306-6ED8-82AEFF20AAB4}"/>
              </a:ext>
            </a:extLst>
          </p:cNvPr>
          <p:cNvSpPr txBox="1"/>
          <p:nvPr/>
        </p:nvSpPr>
        <p:spPr>
          <a:xfrm>
            <a:off x="185419" y="4150025"/>
            <a:ext cx="7786775" cy="156966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defTabSz="1219170">
              <a:buClr>
                <a:srgbClr val="000000"/>
              </a:buClr>
            </a:pPr>
            <a:r>
              <a:rPr lang="en-US" sz="3200" b="1" i="1" kern="0" dirty="0">
                <a:solidFill>
                  <a:srgbClr val="1F1201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“</a:t>
            </a:r>
            <a:r>
              <a:rPr lang="en-US" sz="3200" b="1" i="1" kern="0" dirty="0" err="1">
                <a:solidFill>
                  <a:srgbClr val="1F1201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Bạn</a:t>
            </a:r>
            <a:r>
              <a:rPr lang="en-US" sz="3200" b="1" i="1" kern="0" dirty="0">
                <a:solidFill>
                  <a:srgbClr val="1F1201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200" b="1" i="1" kern="0" dirty="0" err="1">
                <a:solidFill>
                  <a:srgbClr val="1F1201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phải</a:t>
            </a:r>
            <a:r>
              <a:rPr lang="en-US" sz="3200" b="1" i="1" kern="0" dirty="0">
                <a:solidFill>
                  <a:srgbClr val="1F1201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200" b="1" i="1" kern="0" dirty="0" err="1">
                <a:solidFill>
                  <a:srgbClr val="1F1201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làm</a:t>
            </a:r>
            <a:r>
              <a:rPr lang="en-US" sz="3200" b="1" i="1" kern="0" dirty="0">
                <a:solidFill>
                  <a:srgbClr val="1F1201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200" b="1" i="1" kern="0" dirty="0" err="1">
                <a:solidFill>
                  <a:srgbClr val="1F1201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chủ</a:t>
            </a:r>
            <a:r>
              <a:rPr lang="en-US" sz="3200" b="1" i="1" kern="0" dirty="0">
                <a:solidFill>
                  <a:srgbClr val="1F1201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200" b="1" i="1" kern="0" dirty="0" err="1">
                <a:solidFill>
                  <a:srgbClr val="1F1201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được</a:t>
            </a:r>
            <a:r>
              <a:rPr lang="en-US" sz="3200" b="1" i="1" kern="0" dirty="0">
                <a:solidFill>
                  <a:srgbClr val="1F1201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200" b="1" i="1" kern="0" dirty="0" err="1">
                <a:solidFill>
                  <a:srgbClr val="1F1201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tiền</a:t>
            </a:r>
            <a:r>
              <a:rPr lang="en-US" sz="3200" b="1" i="1" kern="0" dirty="0">
                <a:solidFill>
                  <a:srgbClr val="1F1201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200" b="1" i="1" kern="0" dirty="0" err="1">
                <a:solidFill>
                  <a:srgbClr val="1F1201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của</a:t>
            </a:r>
            <a:r>
              <a:rPr lang="en-US" sz="3200" b="1" i="1" kern="0" dirty="0">
                <a:solidFill>
                  <a:srgbClr val="1F1201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200" b="1" i="1" kern="0" dirty="0" err="1">
                <a:solidFill>
                  <a:srgbClr val="1F1201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mình</a:t>
            </a:r>
            <a:r>
              <a:rPr lang="en-US" sz="3200" b="1" i="1" kern="0" dirty="0">
                <a:solidFill>
                  <a:srgbClr val="1F1201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, </a:t>
            </a:r>
            <a:r>
              <a:rPr lang="en-US" sz="3200" b="1" i="1" kern="0" dirty="0" err="1">
                <a:solidFill>
                  <a:srgbClr val="1F1201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bằng</a:t>
            </a:r>
            <a:r>
              <a:rPr lang="en-US" sz="3200" b="1" i="1" kern="0" dirty="0">
                <a:solidFill>
                  <a:srgbClr val="1F1201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200" b="1" i="1" kern="0" dirty="0" err="1">
                <a:solidFill>
                  <a:srgbClr val="1F1201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không</a:t>
            </a:r>
            <a:r>
              <a:rPr lang="en-US" sz="3200" b="1" i="1" kern="0" dirty="0">
                <a:solidFill>
                  <a:srgbClr val="1F1201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200" b="1" i="1" kern="0" dirty="0" err="1">
                <a:solidFill>
                  <a:srgbClr val="1F1201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tình</a:t>
            </a:r>
            <a:r>
              <a:rPr lang="en-US" sz="3200" b="1" i="1" kern="0" dirty="0">
                <a:solidFill>
                  <a:srgbClr val="1F1201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200" b="1" i="1" kern="0" dirty="0" err="1">
                <a:solidFill>
                  <a:srgbClr val="1F1201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cảnh</a:t>
            </a:r>
            <a:r>
              <a:rPr lang="en-US" sz="3200" b="1" i="1" kern="0" dirty="0">
                <a:solidFill>
                  <a:srgbClr val="1F1201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200" b="1" i="1" kern="0" dirty="0" err="1">
                <a:solidFill>
                  <a:srgbClr val="1F1201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thiếu</a:t>
            </a:r>
            <a:r>
              <a:rPr lang="en-US" sz="3200" b="1" i="1" kern="0" dirty="0">
                <a:solidFill>
                  <a:srgbClr val="1F1201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200" b="1" i="1" kern="0" dirty="0" err="1">
                <a:solidFill>
                  <a:srgbClr val="1F1201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thốn</a:t>
            </a:r>
            <a:r>
              <a:rPr lang="en-US" sz="3200" b="1" i="1" kern="0" dirty="0">
                <a:solidFill>
                  <a:srgbClr val="1F1201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200" b="1" i="1" kern="0" dirty="0" err="1">
                <a:solidFill>
                  <a:srgbClr val="1F1201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sẽ</a:t>
            </a:r>
            <a:r>
              <a:rPr lang="en-US" sz="3200" b="1" i="1" kern="0" dirty="0">
                <a:solidFill>
                  <a:srgbClr val="1F1201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200" b="1" i="1" kern="0" dirty="0" err="1">
                <a:solidFill>
                  <a:srgbClr val="1F1201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mãi</a:t>
            </a:r>
            <a:r>
              <a:rPr lang="en-US" sz="3200" b="1" i="1" kern="0" dirty="0">
                <a:solidFill>
                  <a:srgbClr val="1F1201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200" b="1" i="1" kern="0" dirty="0" err="1">
                <a:solidFill>
                  <a:srgbClr val="1F1201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mãi</a:t>
            </a:r>
            <a:r>
              <a:rPr lang="en-US" sz="3200" b="1" i="1" kern="0" dirty="0">
                <a:solidFill>
                  <a:srgbClr val="1F1201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200" b="1" i="1" kern="0" dirty="0" err="1">
                <a:solidFill>
                  <a:srgbClr val="1F1201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kiểm</a:t>
            </a:r>
            <a:r>
              <a:rPr lang="en-US" sz="3200" b="1" i="1" kern="0" dirty="0">
                <a:solidFill>
                  <a:srgbClr val="1F1201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200" b="1" i="1" kern="0" dirty="0" err="1">
                <a:solidFill>
                  <a:srgbClr val="1F1201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soát</a:t>
            </a:r>
            <a:r>
              <a:rPr lang="en-US" sz="3200" b="1" i="1" kern="0" dirty="0">
                <a:solidFill>
                  <a:srgbClr val="1F1201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200" b="1" i="1" kern="0" dirty="0" err="1">
                <a:solidFill>
                  <a:srgbClr val="1F1201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bạn</a:t>
            </a:r>
            <a:r>
              <a:rPr lang="en-US" sz="3200" b="1" i="1" kern="0" dirty="0">
                <a:solidFill>
                  <a:srgbClr val="1F1201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.” (Dave Ramsey)</a:t>
            </a:r>
          </a:p>
        </p:txBody>
      </p:sp>
      <p:sp>
        <p:nvSpPr>
          <p:cNvPr id="13" name="Freeform 47">
            <a:extLst>
              <a:ext uri="{FF2B5EF4-FFF2-40B4-BE49-F238E27FC236}">
                <a16:creationId xmlns:a16="http://schemas.microsoft.com/office/drawing/2014/main" id="{AB2D37B5-0DAC-31FC-86CD-2ADD6EA8B170}"/>
              </a:ext>
            </a:extLst>
          </p:cNvPr>
          <p:cNvSpPr>
            <a:spLocks noEditPoints="1"/>
          </p:cNvSpPr>
          <p:nvPr/>
        </p:nvSpPr>
        <p:spPr bwMode="auto">
          <a:xfrm>
            <a:off x="326287" y="3119325"/>
            <a:ext cx="456695" cy="643756"/>
          </a:xfrm>
          <a:custGeom>
            <a:avLst/>
            <a:gdLst/>
            <a:ahLst/>
            <a:cxnLst>
              <a:cxn ang="0">
                <a:pos x="114" y="6"/>
              </a:cxn>
              <a:cxn ang="0">
                <a:pos x="53" y="57"/>
              </a:cxn>
              <a:cxn ang="0">
                <a:pos x="13" y="139"/>
              </a:cxn>
              <a:cxn ang="0">
                <a:pos x="61" y="193"/>
              </a:cxn>
              <a:cxn ang="0">
                <a:pos x="74" y="296"/>
              </a:cxn>
              <a:cxn ang="0">
                <a:pos x="120" y="368"/>
              </a:cxn>
              <a:cxn ang="0">
                <a:pos x="177" y="362"/>
              </a:cxn>
              <a:cxn ang="0">
                <a:pos x="205" y="166"/>
              </a:cxn>
              <a:cxn ang="0">
                <a:pos x="95" y="40"/>
              </a:cxn>
              <a:cxn ang="0">
                <a:pos x="114" y="31"/>
              </a:cxn>
              <a:cxn ang="0">
                <a:pos x="78" y="65"/>
              </a:cxn>
              <a:cxn ang="0">
                <a:pos x="102" y="50"/>
              </a:cxn>
              <a:cxn ang="0">
                <a:pos x="80" y="86"/>
              </a:cxn>
              <a:cxn ang="0">
                <a:pos x="85" y="73"/>
              </a:cxn>
              <a:cxn ang="0">
                <a:pos x="64" y="103"/>
              </a:cxn>
              <a:cxn ang="0">
                <a:pos x="68" y="107"/>
              </a:cxn>
              <a:cxn ang="0">
                <a:pos x="41" y="132"/>
              </a:cxn>
              <a:cxn ang="0">
                <a:pos x="38" y="101"/>
              </a:cxn>
              <a:cxn ang="0">
                <a:pos x="38" y="107"/>
              </a:cxn>
              <a:cxn ang="0">
                <a:pos x="38" y="172"/>
              </a:cxn>
              <a:cxn ang="0">
                <a:pos x="28" y="176"/>
              </a:cxn>
              <a:cxn ang="0">
                <a:pos x="17" y="168"/>
              </a:cxn>
              <a:cxn ang="0">
                <a:pos x="20" y="170"/>
              </a:cxn>
              <a:cxn ang="0">
                <a:pos x="62" y="166"/>
              </a:cxn>
              <a:cxn ang="0">
                <a:pos x="51" y="179"/>
              </a:cxn>
              <a:cxn ang="0">
                <a:pos x="121" y="294"/>
              </a:cxn>
              <a:cxn ang="0">
                <a:pos x="104" y="290"/>
              </a:cxn>
              <a:cxn ang="0">
                <a:pos x="112" y="252"/>
              </a:cxn>
              <a:cxn ang="0">
                <a:pos x="108" y="275"/>
              </a:cxn>
              <a:cxn ang="0">
                <a:pos x="118" y="235"/>
              </a:cxn>
              <a:cxn ang="0">
                <a:pos x="101" y="238"/>
              </a:cxn>
              <a:cxn ang="0">
                <a:pos x="121" y="229"/>
              </a:cxn>
              <a:cxn ang="0">
                <a:pos x="116" y="198"/>
              </a:cxn>
              <a:cxn ang="0">
                <a:pos x="125" y="202"/>
              </a:cxn>
              <a:cxn ang="0">
                <a:pos x="112" y="174"/>
              </a:cxn>
              <a:cxn ang="0">
                <a:pos x="123" y="156"/>
              </a:cxn>
              <a:cxn ang="0">
                <a:pos x="116" y="183"/>
              </a:cxn>
              <a:cxn ang="0">
                <a:pos x="91" y="210"/>
              </a:cxn>
              <a:cxn ang="0">
                <a:pos x="114" y="183"/>
              </a:cxn>
              <a:cxn ang="0">
                <a:pos x="95" y="185"/>
              </a:cxn>
              <a:cxn ang="0">
                <a:pos x="95" y="229"/>
              </a:cxn>
              <a:cxn ang="0">
                <a:pos x="91" y="227"/>
              </a:cxn>
              <a:cxn ang="0">
                <a:pos x="85" y="269"/>
              </a:cxn>
              <a:cxn ang="0">
                <a:pos x="120" y="299"/>
              </a:cxn>
              <a:cxn ang="0">
                <a:pos x="110" y="318"/>
              </a:cxn>
              <a:cxn ang="0">
                <a:pos x="112" y="309"/>
              </a:cxn>
              <a:cxn ang="0">
                <a:pos x="93" y="357"/>
              </a:cxn>
              <a:cxn ang="0">
                <a:pos x="116" y="345"/>
              </a:cxn>
              <a:cxn ang="0">
                <a:pos x="131" y="338"/>
              </a:cxn>
              <a:cxn ang="0">
                <a:pos x="146" y="338"/>
              </a:cxn>
              <a:cxn ang="0">
                <a:pos x="160" y="338"/>
              </a:cxn>
              <a:cxn ang="0">
                <a:pos x="162" y="343"/>
              </a:cxn>
              <a:cxn ang="0">
                <a:pos x="148" y="322"/>
              </a:cxn>
              <a:cxn ang="0">
                <a:pos x="135" y="179"/>
              </a:cxn>
              <a:cxn ang="0">
                <a:pos x="106" y="158"/>
              </a:cxn>
              <a:cxn ang="0">
                <a:pos x="59" y="134"/>
              </a:cxn>
              <a:cxn ang="0">
                <a:pos x="182" y="12"/>
              </a:cxn>
            </a:cxnLst>
            <a:rect l="0" t="0" r="r" b="b"/>
            <a:pathLst>
              <a:path w="211" h="368">
                <a:moveTo>
                  <a:pt x="207" y="4"/>
                </a:moveTo>
                <a:lnTo>
                  <a:pt x="207" y="4"/>
                </a:lnTo>
                <a:lnTo>
                  <a:pt x="182" y="2"/>
                </a:lnTo>
                <a:lnTo>
                  <a:pt x="158" y="0"/>
                </a:lnTo>
                <a:lnTo>
                  <a:pt x="135" y="2"/>
                </a:lnTo>
                <a:lnTo>
                  <a:pt x="123" y="4"/>
                </a:lnTo>
                <a:lnTo>
                  <a:pt x="114" y="6"/>
                </a:lnTo>
                <a:lnTo>
                  <a:pt x="114" y="6"/>
                </a:lnTo>
                <a:lnTo>
                  <a:pt x="101" y="14"/>
                </a:lnTo>
                <a:lnTo>
                  <a:pt x="85" y="23"/>
                </a:lnTo>
                <a:lnTo>
                  <a:pt x="70" y="34"/>
                </a:lnTo>
                <a:lnTo>
                  <a:pt x="61" y="42"/>
                </a:lnTo>
                <a:lnTo>
                  <a:pt x="61" y="42"/>
                </a:lnTo>
                <a:lnTo>
                  <a:pt x="53" y="57"/>
                </a:lnTo>
                <a:lnTo>
                  <a:pt x="45" y="75"/>
                </a:lnTo>
                <a:lnTo>
                  <a:pt x="45" y="75"/>
                </a:lnTo>
                <a:lnTo>
                  <a:pt x="38" y="92"/>
                </a:lnTo>
                <a:lnTo>
                  <a:pt x="30" y="107"/>
                </a:lnTo>
                <a:lnTo>
                  <a:pt x="30" y="107"/>
                </a:lnTo>
                <a:lnTo>
                  <a:pt x="22" y="124"/>
                </a:lnTo>
                <a:lnTo>
                  <a:pt x="13" y="139"/>
                </a:lnTo>
                <a:lnTo>
                  <a:pt x="5" y="156"/>
                </a:lnTo>
                <a:lnTo>
                  <a:pt x="0" y="174"/>
                </a:lnTo>
                <a:lnTo>
                  <a:pt x="0" y="174"/>
                </a:lnTo>
                <a:lnTo>
                  <a:pt x="17" y="181"/>
                </a:lnTo>
                <a:lnTo>
                  <a:pt x="38" y="189"/>
                </a:lnTo>
                <a:lnTo>
                  <a:pt x="49" y="191"/>
                </a:lnTo>
                <a:lnTo>
                  <a:pt x="61" y="193"/>
                </a:lnTo>
                <a:lnTo>
                  <a:pt x="70" y="191"/>
                </a:lnTo>
                <a:lnTo>
                  <a:pt x="80" y="189"/>
                </a:lnTo>
                <a:lnTo>
                  <a:pt x="80" y="189"/>
                </a:lnTo>
                <a:lnTo>
                  <a:pt x="80" y="210"/>
                </a:lnTo>
                <a:lnTo>
                  <a:pt x="80" y="231"/>
                </a:lnTo>
                <a:lnTo>
                  <a:pt x="76" y="275"/>
                </a:lnTo>
                <a:lnTo>
                  <a:pt x="74" y="296"/>
                </a:lnTo>
                <a:lnTo>
                  <a:pt x="74" y="317"/>
                </a:lnTo>
                <a:lnTo>
                  <a:pt x="76" y="338"/>
                </a:lnTo>
                <a:lnTo>
                  <a:pt x="80" y="357"/>
                </a:lnTo>
                <a:lnTo>
                  <a:pt x="80" y="357"/>
                </a:lnTo>
                <a:lnTo>
                  <a:pt x="89" y="362"/>
                </a:lnTo>
                <a:lnTo>
                  <a:pt x="99" y="364"/>
                </a:lnTo>
                <a:lnTo>
                  <a:pt x="120" y="368"/>
                </a:lnTo>
                <a:lnTo>
                  <a:pt x="120" y="368"/>
                </a:lnTo>
                <a:lnTo>
                  <a:pt x="141" y="368"/>
                </a:lnTo>
                <a:lnTo>
                  <a:pt x="152" y="368"/>
                </a:lnTo>
                <a:lnTo>
                  <a:pt x="162" y="368"/>
                </a:lnTo>
                <a:lnTo>
                  <a:pt x="162" y="368"/>
                </a:lnTo>
                <a:lnTo>
                  <a:pt x="169" y="366"/>
                </a:lnTo>
                <a:lnTo>
                  <a:pt x="177" y="362"/>
                </a:lnTo>
                <a:lnTo>
                  <a:pt x="190" y="351"/>
                </a:lnTo>
                <a:lnTo>
                  <a:pt x="202" y="339"/>
                </a:lnTo>
                <a:lnTo>
                  <a:pt x="211" y="330"/>
                </a:lnTo>
                <a:lnTo>
                  <a:pt x="211" y="330"/>
                </a:lnTo>
                <a:lnTo>
                  <a:pt x="207" y="290"/>
                </a:lnTo>
                <a:lnTo>
                  <a:pt x="205" y="250"/>
                </a:lnTo>
                <a:lnTo>
                  <a:pt x="205" y="166"/>
                </a:lnTo>
                <a:lnTo>
                  <a:pt x="207" y="84"/>
                </a:lnTo>
                <a:lnTo>
                  <a:pt x="207" y="4"/>
                </a:lnTo>
                <a:lnTo>
                  <a:pt x="207" y="4"/>
                </a:lnTo>
                <a:close/>
                <a:moveTo>
                  <a:pt x="114" y="31"/>
                </a:moveTo>
                <a:lnTo>
                  <a:pt x="114" y="31"/>
                </a:lnTo>
                <a:lnTo>
                  <a:pt x="106" y="36"/>
                </a:lnTo>
                <a:lnTo>
                  <a:pt x="95" y="40"/>
                </a:lnTo>
                <a:lnTo>
                  <a:pt x="83" y="44"/>
                </a:lnTo>
                <a:lnTo>
                  <a:pt x="72" y="48"/>
                </a:lnTo>
                <a:lnTo>
                  <a:pt x="72" y="48"/>
                </a:lnTo>
                <a:lnTo>
                  <a:pt x="81" y="42"/>
                </a:lnTo>
                <a:lnTo>
                  <a:pt x="91" y="34"/>
                </a:lnTo>
                <a:lnTo>
                  <a:pt x="102" y="31"/>
                </a:lnTo>
                <a:lnTo>
                  <a:pt x="114" y="31"/>
                </a:lnTo>
                <a:lnTo>
                  <a:pt x="114" y="31"/>
                </a:lnTo>
                <a:close/>
                <a:moveTo>
                  <a:pt x="102" y="50"/>
                </a:moveTo>
                <a:lnTo>
                  <a:pt x="102" y="50"/>
                </a:lnTo>
                <a:lnTo>
                  <a:pt x="99" y="55"/>
                </a:lnTo>
                <a:lnTo>
                  <a:pt x="97" y="57"/>
                </a:lnTo>
                <a:lnTo>
                  <a:pt x="87" y="63"/>
                </a:lnTo>
                <a:lnTo>
                  <a:pt x="78" y="65"/>
                </a:lnTo>
                <a:lnTo>
                  <a:pt x="66" y="69"/>
                </a:lnTo>
                <a:lnTo>
                  <a:pt x="66" y="69"/>
                </a:lnTo>
                <a:lnTo>
                  <a:pt x="70" y="65"/>
                </a:lnTo>
                <a:lnTo>
                  <a:pt x="74" y="61"/>
                </a:lnTo>
                <a:lnTo>
                  <a:pt x="81" y="55"/>
                </a:lnTo>
                <a:lnTo>
                  <a:pt x="93" y="52"/>
                </a:lnTo>
                <a:lnTo>
                  <a:pt x="102" y="50"/>
                </a:lnTo>
                <a:lnTo>
                  <a:pt x="102" y="50"/>
                </a:lnTo>
                <a:close/>
                <a:moveTo>
                  <a:pt x="85" y="73"/>
                </a:moveTo>
                <a:lnTo>
                  <a:pt x="85" y="73"/>
                </a:lnTo>
                <a:lnTo>
                  <a:pt x="87" y="73"/>
                </a:lnTo>
                <a:lnTo>
                  <a:pt x="87" y="75"/>
                </a:lnTo>
                <a:lnTo>
                  <a:pt x="85" y="78"/>
                </a:lnTo>
                <a:lnTo>
                  <a:pt x="80" y="86"/>
                </a:lnTo>
                <a:lnTo>
                  <a:pt x="80" y="86"/>
                </a:lnTo>
                <a:lnTo>
                  <a:pt x="66" y="88"/>
                </a:lnTo>
                <a:lnTo>
                  <a:pt x="55" y="90"/>
                </a:lnTo>
                <a:lnTo>
                  <a:pt x="55" y="90"/>
                </a:lnTo>
                <a:lnTo>
                  <a:pt x="61" y="84"/>
                </a:lnTo>
                <a:lnTo>
                  <a:pt x="68" y="78"/>
                </a:lnTo>
                <a:lnTo>
                  <a:pt x="85" y="73"/>
                </a:lnTo>
                <a:lnTo>
                  <a:pt x="85" y="73"/>
                </a:lnTo>
                <a:close/>
                <a:moveTo>
                  <a:pt x="68" y="107"/>
                </a:moveTo>
                <a:lnTo>
                  <a:pt x="68" y="107"/>
                </a:lnTo>
                <a:lnTo>
                  <a:pt x="61" y="107"/>
                </a:lnTo>
                <a:lnTo>
                  <a:pt x="61" y="107"/>
                </a:lnTo>
                <a:lnTo>
                  <a:pt x="62" y="103"/>
                </a:lnTo>
                <a:lnTo>
                  <a:pt x="64" y="103"/>
                </a:lnTo>
                <a:lnTo>
                  <a:pt x="68" y="101"/>
                </a:lnTo>
                <a:lnTo>
                  <a:pt x="70" y="99"/>
                </a:lnTo>
                <a:lnTo>
                  <a:pt x="70" y="99"/>
                </a:lnTo>
                <a:lnTo>
                  <a:pt x="72" y="101"/>
                </a:lnTo>
                <a:lnTo>
                  <a:pt x="70" y="103"/>
                </a:lnTo>
                <a:lnTo>
                  <a:pt x="68" y="103"/>
                </a:lnTo>
                <a:lnTo>
                  <a:pt x="68" y="107"/>
                </a:lnTo>
                <a:lnTo>
                  <a:pt x="68" y="107"/>
                </a:lnTo>
                <a:close/>
                <a:moveTo>
                  <a:pt x="59" y="120"/>
                </a:moveTo>
                <a:lnTo>
                  <a:pt x="59" y="120"/>
                </a:lnTo>
                <a:lnTo>
                  <a:pt x="57" y="124"/>
                </a:lnTo>
                <a:lnTo>
                  <a:pt x="53" y="128"/>
                </a:lnTo>
                <a:lnTo>
                  <a:pt x="47" y="130"/>
                </a:lnTo>
                <a:lnTo>
                  <a:pt x="41" y="132"/>
                </a:lnTo>
                <a:lnTo>
                  <a:pt x="41" y="132"/>
                </a:lnTo>
                <a:lnTo>
                  <a:pt x="43" y="128"/>
                </a:lnTo>
                <a:lnTo>
                  <a:pt x="49" y="124"/>
                </a:lnTo>
                <a:lnTo>
                  <a:pt x="59" y="120"/>
                </a:lnTo>
                <a:lnTo>
                  <a:pt x="59" y="120"/>
                </a:lnTo>
                <a:close/>
                <a:moveTo>
                  <a:pt x="38" y="101"/>
                </a:moveTo>
                <a:lnTo>
                  <a:pt x="38" y="101"/>
                </a:lnTo>
                <a:lnTo>
                  <a:pt x="41" y="101"/>
                </a:lnTo>
                <a:lnTo>
                  <a:pt x="47" y="101"/>
                </a:lnTo>
                <a:lnTo>
                  <a:pt x="47" y="101"/>
                </a:lnTo>
                <a:lnTo>
                  <a:pt x="43" y="105"/>
                </a:lnTo>
                <a:lnTo>
                  <a:pt x="41" y="107"/>
                </a:lnTo>
                <a:lnTo>
                  <a:pt x="38" y="107"/>
                </a:lnTo>
                <a:lnTo>
                  <a:pt x="38" y="107"/>
                </a:lnTo>
                <a:lnTo>
                  <a:pt x="38" y="101"/>
                </a:lnTo>
                <a:lnTo>
                  <a:pt x="38" y="101"/>
                </a:lnTo>
                <a:close/>
                <a:moveTo>
                  <a:pt x="28" y="176"/>
                </a:moveTo>
                <a:lnTo>
                  <a:pt x="28" y="176"/>
                </a:lnTo>
                <a:lnTo>
                  <a:pt x="32" y="176"/>
                </a:lnTo>
                <a:lnTo>
                  <a:pt x="36" y="174"/>
                </a:lnTo>
                <a:lnTo>
                  <a:pt x="38" y="172"/>
                </a:lnTo>
                <a:lnTo>
                  <a:pt x="41" y="172"/>
                </a:lnTo>
                <a:lnTo>
                  <a:pt x="41" y="172"/>
                </a:lnTo>
                <a:lnTo>
                  <a:pt x="40" y="176"/>
                </a:lnTo>
                <a:lnTo>
                  <a:pt x="36" y="179"/>
                </a:lnTo>
                <a:lnTo>
                  <a:pt x="32" y="179"/>
                </a:lnTo>
                <a:lnTo>
                  <a:pt x="28" y="176"/>
                </a:lnTo>
                <a:lnTo>
                  <a:pt x="28" y="176"/>
                </a:lnTo>
                <a:close/>
                <a:moveTo>
                  <a:pt x="15" y="176"/>
                </a:moveTo>
                <a:lnTo>
                  <a:pt x="15" y="176"/>
                </a:lnTo>
                <a:lnTo>
                  <a:pt x="15" y="174"/>
                </a:lnTo>
                <a:lnTo>
                  <a:pt x="13" y="174"/>
                </a:lnTo>
                <a:lnTo>
                  <a:pt x="13" y="174"/>
                </a:lnTo>
                <a:lnTo>
                  <a:pt x="15" y="170"/>
                </a:lnTo>
                <a:lnTo>
                  <a:pt x="17" y="168"/>
                </a:lnTo>
                <a:lnTo>
                  <a:pt x="24" y="164"/>
                </a:lnTo>
                <a:lnTo>
                  <a:pt x="34" y="162"/>
                </a:lnTo>
                <a:lnTo>
                  <a:pt x="41" y="160"/>
                </a:lnTo>
                <a:lnTo>
                  <a:pt x="41" y="160"/>
                </a:lnTo>
                <a:lnTo>
                  <a:pt x="36" y="164"/>
                </a:lnTo>
                <a:lnTo>
                  <a:pt x="28" y="168"/>
                </a:lnTo>
                <a:lnTo>
                  <a:pt x="20" y="170"/>
                </a:lnTo>
                <a:lnTo>
                  <a:pt x="15" y="176"/>
                </a:lnTo>
                <a:lnTo>
                  <a:pt x="15" y="176"/>
                </a:lnTo>
                <a:close/>
                <a:moveTo>
                  <a:pt x="51" y="179"/>
                </a:moveTo>
                <a:lnTo>
                  <a:pt x="51" y="179"/>
                </a:lnTo>
                <a:lnTo>
                  <a:pt x="53" y="174"/>
                </a:lnTo>
                <a:lnTo>
                  <a:pt x="59" y="168"/>
                </a:lnTo>
                <a:lnTo>
                  <a:pt x="62" y="166"/>
                </a:lnTo>
                <a:lnTo>
                  <a:pt x="66" y="166"/>
                </a:lnTo>
                <a:lnTo>
                  <a:pt x="68" y="168"/>
                </a:lnTo>
                <a:lnTo>
                  <a:pt x="68" y="168"/>
                </a:lnTo>
                <a:lnTo>
                  <a:pt x="61" y="174"/>
                </a:lnTo>
                <a:lnTo>
                  <a:pt x="57" y="177"/>
                </a:lnTo>
                <a:lnTo>
                  <a:pt x="51" y="179"/>
                </a:lnTo>
                <a:lnTo>
                  <a:pt x="51" y="179"/>
                </a:lnTo>
                <a:close/>
                <a:moveTo>
                  <a:pt x="120" y="275"/>
                </a:moveTo>
                <a:lnTo>
                  <a:pt x="120" y="275"/>
                </a:lnTo>
                <a:lnTo>
                  <a:pt x="121" y="275"/>
                </a:lnTo>
                <a:lnTo>
                  <a:pt x="121" y="277"/>
                </a:lnTo>
                <a:lnTo>
                  <a:pt x="121" y="284"/>
                </a:lnTo>
                <a:lnTo>
                  <a:pt x="121" y="294"/>
                </a:lnTo>
                <a:lnTo>
                  <a:pt x="121" y="294"/>
                </a:lnTo>
                <a:lnTo>
                  <a:pt x="118" y="294"/>
                </a:lnTo>
                <a:lnTo>
                  <a:pt x="114" y="296"/>
                </a:lnTo>
                <a:lnTo>
                  <a:pt x="106" y="299"/>
                </a:lnTo>
                <a:lnTo>
                  <a:pt x="99" y="305"/>
                </a:lnTo>
                <a:lnTo>
                  <a:pt x="91" y="309"/>
                </a:lnTo>
                <a:lnTo>
                  <a:pt x="91" y="309"/>
                </a:lnTo>
                <a:lnTo>
                  <a:pt x="104" y="290"/>
                </a:lnTo>
                <a:lnTo>
                  <a:pt x="120" y="275"/>
                </a:lnTo>
                <a:lnTo>
                  <a:pt x="120" y="275"/>
                </a:lnTo>
                <a:close/>
                <a:moveTo>
                  <a:pt x="89" y="284"/>
                </a:moveTo>
                <a:lnTo>
                  <a:pt x="89" y="284"/>
                </a:lnTo>
                <a:lnTo>
                  <a:pt x="97" y="273"/>
                </a:lnTo>
                <a:lnTo>
                  <a:pt x="104" y="263"/>
                </a:lnTo>
                <a:lnTo>
                  <a:pt x="112" y="252"/>
                </a:lnTo>
                <a:lnTo>
                  <a:pt x="120" y="242"/>
                </a:lnTo>
                <a:lnTo>
                  <a:pt x="120" y="242"/>
                </a:lnTo>
                <a:lnTo>
                  <a:pt x="121" y="250"/>
                </a:lnTo>
                <a:lnTo>
                  <a:pt x="121" y="256"/>
                </a:lnTo>
                <a:lnTo>
                  <a:pt x="118" y="263"/>
                </a:lnTo>
                <a:lnTo>
                  <a:pt x="114" y="269"/>
                </a:lnTo>
                <a:lnTo>
                  <a:pt x="108" y="275"/>
                </a:lnTo>
                <a:lnTo>
                  <a:pt x="102" y="278"/>
                </a:lnTo>
                <a:lnTo>
                  <a:pt x="97" y="282"/>
                </a:lnTo>
                <a:lnTo>
                  <a:pt x="89" y="284"/>
                </a:lnTo>
                <a:lnTo>
                  <a:pt x="89" y="284"/>
                </a:lnTo>
                <a:close/>
                <a:moveTo>
                  <a:pt x="121" y="237"/>
                </a:moveTo>
                <a:lnTo>
                  <a:pt x="121" y="237"/>
                </a:lnTo>
                <a:lnTo>
                  <a:pt x="118" y="235"/>
                </a:lnTo>
                <a:lnTo>
                  <a:pt x="114" y="237"/>
                </a:lnTo>
                <a:lnTo>
                  <a:pt x="106" y="240"/>
                </a:lnTo>
                <a:lnTo>
                  <a:pt x="101" y="246"/>
                </a:lnTo>
                <a:lnTo>
                  <a:pt x="97" y="248"/>
                </a:lnTo>
                <a:lnTo>
                  <a:pt x="95" y="248"/>
                </a:lnTo>
                <a:lnTo>
                  <a:pt x="95" y="248"/>
                </a:lnTo>
                <a:lnTo>
                  <a:pt x="101" y="238"/>
                </a:lnTo>
                <a:lnTo>
                  <a:pt x="108" y="229"/>
                </a:lnTo>
                <a:lnTo>
                  <a:pt x="116" y="221"/>
                </a:lnTo>
                <a:lnTo>
                  <a:pt x="121" y="212"/>
                </a:lnTo>
                <a:lnTo>
                  <a:pt x="121" y="212"/>
                </a:lnTo>
                <a:lnTo>
                  <a:pt x="123" y="217"/>
                </a:lnTo>
                <a:lnTo>
                  <a:pt x="123" y="223"/>
                </a:lnTo>
                <a:lnTo>
                  <a:pt x="121" y="229"/>
                </a:lnTo>
                <a:lnTo>
                  <a:pt x="121" y="237"/>
                </a:lnTo>
                <a:lnTo>
                  <a:pt x="121" y="237"/>
                </a:lnTo>
                <a:close/>
                <a:moveTo>
                  <a:pt x="112" y="208"/>
                </a:moveTo>
                <a:lnTo>
                  <a:pt x="112" y="208"/>
                </a:lnTo>
                <a:lnTo>
                  <a:pt x="110" y="204"/>
                </a:lnTo>
                <a:lnTo>
                  <a:pt x="112" y="202"/>
                </a:lnTo>
                <a:lnTo>
                  <a:pt x="116" y="198"/>
                </a:lnTo>
                <a:lnTo>
                  <a:pt x="120" y="195"/>
                </a:lnTo>
                <a:lnTo>
                  <a:pt x="121" y="191"/>
                </a:lnTo>
                <a:lnTo>
                  <a:pt x="121" y="191"/>
                </a:lnTo>
                <a:lnTo>
                  <a:pt x="125" y="191"/>
                </a:lnTo>
                <a:lnTo>
                  <a:pt x="125" y="195"/>
                </a:lnTo>
                <a:lnTo>
                  <a:pt x="125" y="202"/>
                </a:lnTo>
                <a:lnTo>
                  <a:pt x="125" y="202"/>
                </a:lnTo>
                <a:lnTo>
                  <a:pt x="120" y="202"/>
                </a:lnTo>
                <a:lnTo>
                  <a:pt x="116" y="202"/>
                </a:lnTo>
                <a:lnTo>
                  <a:pt x="112" y="208"/>
                </a:lnTo>
                <a:lnTo>
                  <a:pt x="112" y="208"/>
                </a:lnTo>
                <a:close/>
                <a:moveTo>
                  <a:pt x="121" y="174"/>
                </a:moveTo>
                <a:lnTo>
                  <a:pt x="121" y="174"/>
                </a:lnTo>
                <a:lnTo>
                  <a:pt x="112" y="174"/>
                </a:lnTo>
                <a:lnTo>
                  <a:pt x="112" y="174"/>
                </a:lnTo>
                <a:lnTo>
                  <a:pt x="114" y="168"/>
                </a:lnTo>
                <a:lnTo>
                  <a:pt x="116" y="164"/>
                </a:lnTo>
                <a:lnTo>
                  <a:pt x="120" y="155"/>
                </a:lnTo>
                <a:lnTo>
                  <a:pt x="120" y="155"/>
                </a:lnTo>
                <a:lnTo>
                  <a:pt x="121" y="155"/>
                </a:lnTo>
                <a:lnTo>
                  <a:pt x="123" y="156"/>
                </a:lnTo>
                <a:lnTo>
                  <a:pt x="123" y="162"/>
                </a:lnTo>
                <a:lnTo>
                  <a:pt x="121" y="168"/>
                </a:lnTo>
                <a:lnTo>
                  <a:pt x="121" y="174"/>
                </a:lnTo>
                <a:lnTo>
                  <a:pt x="121" y="174"/>
                </a:lnTo>
                <a:close/>
                <a:moveTo>
                  <a:pt x="114" y="183"/>
                </a:moveTo>
                <a:lnTo>
                  <a:pt x="114" y="183"/>
                </a:lnTo>
                <a:lnTo>
                  <a:pt x="116" y="183"/>
                </a:lnTo>
                <a:lnTo>
                  <a:pt x="114" y="185"/>
                </a:lnTo>
                <a:lnTo>
                  <a:pt x="112" y="187"/>
                </a:lnTo>
                <a:lnTo>
                  <a:pt x="108" y="189"/>
                </a:lnTo>
                <a:lnTo>
                  <a:pt x="108" y="189"/>
                </a:lnTo>
                <a:lnTo>
                  <a:pt x="101" y="200"/>
                </a:lnTo>
                <a:lnTo>
                  <a:pt x="97" y="206"/>
                </a:lnTo>
                <a:lnTo>
                  <a:pt x="91" y="210"/>
                </a:lnTo>
                <a:lnTo>
                  <a:pt x="91" y="210"/>
                </a:lnTo>
                <a:lnTo>
                  <a:pt x="91" y="202"/>
                </a:lnTo>
                <a:lnTo>
                  <a:pt x="93" y="196"/>
                </a:lnTo>
                <a:lnTo>
                  <a:pt x="93" y="196"/>
                </a:lnTo>
                <a:lnTo>
                  <a:pt x="99" y="193"/>
                </a:lnTo>
                <a:lnTo>
                  <a:pt x="104" y="191"/>
                </a:lnTo>
                <a:lnTo>
                  <a:pt x="114" y="183"/>
                </a:lnTo>
                <a:lnTo>
                  <a:pt x="114" y="183"/>
                </a:lnTo>
                <a:close/>
                <a:moveTo>
                  <a:pt x="91" y="191"/>
                </a:moveTo>
                <a:lnTo>
                  <a:pt x="91" y="191"/>
                </a:lnTo>
                <a:lnTo>
                  <a:pt x="91" y="187"/>
                </a:lnTo>
                <a:lnTo>
                  <a:pt x="89" y="185"/>
                </a:lnTo>
                <a:lnTo>
                  <a:pt x="89" y="185"/>
                </a:lnTo>
                <a:lnTo>
                  <a:pt x="95" y="185"/>
                </a:lnTo>
                <a:lnTo>
                  <a:pt x="95" y="185"/>
                </a:lnTo>
                <a:lnTo>
                  <a:pt x="93" y="187"/>
                </a:lnTo>
                <a:lnTo>
                  <a:pt x="91" y="191"/>
                </a:lnTo>
                <a:lnTo>
                  <a:pt x="91" y="191"/>
                </a:lnTo>
                <a:close/>
                <a:moveTo>
                  <a:pt x="91" y="227"/>
                </a:moveTo>
                <a:lnTo>
                  <a:pt x="91" y="227"/>
                </a:lnTo>
                <a:lnTo>
                  <a:pt x="95" y="229"/>
                </a:lnTo>
                <a:lnTo>
                  <a:pt x="95" y="229"/>
                </a:lnTo>
                <a:lnTo>
                  <a:pt x="95" y="235"/>
                </a:lnTo>
                <a:lnTo>
                  <a:pt x="91" y="238"/>
                </a:lnTo>
                <a:lnTo>
                  <a:pt x="91" y="238"/>
                </a:lnTo>
                <a:lnTo>
                  <a:pt x="89" y="237"/>
                </a:lnTo>
                <a:lnTo>
                  <a:pt x="89" y="233"/>
                </a:lnTo>
                <a:lnTo>
                  <a:pt x="91" y="227"/>
                </a:lnTo>
                <a:lnTo>
                  <a:pt x="91" y="227"/>
                </a:lnTo>
                <a:close/>
                <a:moveTo>
                  <a:pt x="91" y="263"/>
                </a:moveTo>
                <a:lnTo>
                  <a:pt x="91" y="263"/>
                </a:lnTo>
                <a:lnTo>
                  <a:pt x="89" y="267"/>
                </a:lnTo>
                <a:lnTo>
                  <a:pt x="89" y="269"/>
                </a:lnTo>
                <a:lnTo>
                  <a:pt x="85" y="269"/>
                </a:lnTo>
                <a:lnTo>
                  <a:pt x="85" y="269"/>
                </a:lnTo>
                <a:lnTo>
                  <a:pt x="87" y="267"/>
                </a:lnTo>
                <a:lnTo>
                  <a:pt x="87" y="263"/>
                </a:lnTo>
                <a:lnTo>
                  <a:pt x="87" y="263"/>
                </a:lnTo>
                <a:lnTo>
                  <a:pt x="91" y="263"/>
                </a:lnTo>
                <a:lnTo>
                  <a:pt x="91" y="263"/>
                </a:lnTo>
                <a:close/>
                <a:moveTo>
                  <a:pt x="120" y="299"/>
                </a:moveTo>
                <a:lnTo>
                  <a:pt x="120" y="299"/>
                </a:lnTo>
                <a:lnTo>
                  <a:pt x="121" y="301"/>
                </a:lnTo>
                <a:lnTo>
                  <a:pt x="121" y="301"/>
                </a:lnTo>
                <a:lnTo>
                  <a:pt x="121" y="307"/>
                </a:lnTo>
                <a:lnTo>
                  <a:pt x="120" y="317"/>
                </a:lnTo>
                <a:lnTo>
                  <a:pt x="120" y="317"/>
                </a:lnTo>
                <a:lnTo>
                  <a:pt x="114" y="318"/>
                </a:lnTo>
                <a:lnTo>
                  <a:pt x="110" y="318"/>
                </a:lnTo>
                <a:lnTo>
                  <a:pt x="101" y="324"/>
                </a:lnTo>
                <a:lnTo>
                  <a:pt x="95" y="330"/>
                </a:lnTo>
                <a:lnTo>
                  <a:pt x="87" y="336"/>
                </a:lnTo>
                <a:lnTo>
                  <a:pt x="87" y="336"/>
                </a:lnTo>
                <a:lnTo>
                  <a:pt x="95" y="326"/>
                </a:lnTo>
                <a:lnTo>
                  <a:pt x="102" y="317"/>
                </a:lnTo>
                <a:lnTo>
                  <a:pt x="112" y="309"/>
                </a:lnTo>
                <a:lnTo>
                  <a:pt x="120" y="299"/>
                </a:lnTo>
                <a:lnTo>
                  <a:pt x="120" y="299"/>
                </a:lnTo>
                <a:close/>
                <a:moveTo>
                  <a:pt x="106" y="358"/>
                </a:moveTo>
                <a:lnTo>
                  <a:pt x="106" y="358"/>
                </a:lnTo>
                <a:lnTo>
                  <a:pt x="99" y="358"/>
                </a:lnTo>
                <a:lnTo>
                  <a:pt x="97" y="357"/>
                </a:lnTo>
                <a:lnTo>
                  <a:pt x="93" y="357"/>
                </a:lnTo>
                <a:lnTo>
                  <a:pt x="93" y="357"/>
                </a:lnTo>
                <a:lnTo>
                  <a:pt x="99" y="349"/>
                </a:lnTo>
                <a:lnTo>
                  <a:pt x="106" y="341"/>
                </a:lnTo>
                <a:lnTo>
                  <a:pt x="116" y="336"/>
                </a:lnTo>
                <a:lnTo>
                  <a:pt x="127" y="332"/>
                </a:lnTo>
                <a:lnTo>
                  <a:pt x="127" y="332"/>
                </a:lnTo>
                <a:lnTo>
                  <a:pt x="116" y="345"/>
                </a:lnTo>
                <a:lnTo>
                  <a:pt x="106" y="358"/>
                </a:lnTo>
                <a:lnTo>
                  <a:pt x="106" y="358"/>
                </a:lnTo>
                <a:close/>
                <a:moveTo>
                  <a:pt x="121" y="351"/>
                </a:moveTo>
                <a:lnTo>
                  <a:pt x="121" y="351"/>
                </a:lnTo>
                <a:lnTo>
                  <a:pt x="123" y="345"/>
                </a:lnTo>
                <a:lnTo>
                  <a:pt x="127" y="341"/>
                </a:lnTo>
                <a:lnTo>
                  <a:pt x="131" y="338"/>
                </a:lnTo>
                <a:lnTo>
                  <a:pt x="131" y="332"/>
                </a:lnTo>
                <a:lnTo>
                  <a:pt x="131" y="332"/>
                </a:lnTo>
                <a:lnTo>
                  <a:pt x="142" y="332"/>
                </a:lnTo>
                <a:lnTo>
                  <a:pt x="148" y="330"/>
                </a:lnTo>
                <a:lnTo>
                  <a:pt x="152" y="332"/>
                </a:lnTo>
                <a:lnTo>
                  <a:pt x="152" y="332"/>
                </a:lnTo>
                <a:lnTo>
                  <a:pt x="146" y="338"/>
                </a:lnTo>
                <a:lnTo>
                  <a:pt x="139" y="343"/>
                </a:lnTo>
                <a:lnTo>
                  <a:pt x="121" y="351"/>
                </a:lnTo>
                <a:lnTo>
                  <a:pt x="121" y="351"/>
                </a:lnTo>
                <a:close/>
                <a:moveTo>
                  <a:pt x="148" y="351"/>
                </a:moveTo>
                <a:lnTo>
                  <a:pt x="148" y="351"/>
                </a:lnTo>
                <a:lnTo>
                  <a:pt x="154" y="343"/>
                </a:lnTo>
                <a:lnTo>
                  <a:pt x="160" y="338"/>
                </a:lnTo>
                <a:lnTo>
                  <a:pt x="162" y="334"/>
                </a:lnTo>
                <a:lnTo>
                  <a:pt x="162" y="334"/>
                </a:lnTo>
                <a:lnTo>
                  <a:pt x="169" y="334"/>
                </a:lnTo>
                <a:lnTo>
                  <a:pt x="173" y="334"/>
                </a:lnTo>
                <a:lnTo>
                  <a:pt x="173" y="334"/>
                </a:lnTo>
                <a:lnTo>
                  <a:pt x="167" y="339"/>
                </a:lnTo>
                <a:lnTo>
                  <a:pt x="162" y="343"/>
                </a:lnTo>
                <a:lnTo>
                  <a:pt x="148" y="351"/>
                </a:lnTo>
                <a:lnTo>
                  <a:pt x="148" y="351"/>
                </a:lnTo>
                <a:close/>
                <a:moveTo>
                  <a:pt x="202" y="318"/>
                </a:moveTo>
                <a:lnTo>
                  <a:pt x="202" y="318"/>
                </a:lnTo>
                <a:lnTo>
                  <a:pt x="186" y="322"/>
                </a:lnTo>
                <a:lnTo>
                  <a:pt x="167" y="324"/>
                </a:lnTo>
                <a:lnTo>
                  <a:pt x="148" y="322"/>
                </a:lnTo>
                <a:lnTo>
                  <a:pt x="131" y="320"/>
                </a:lnTo>
                <a:lnTo>
                  <a:pt x="131" y="320"/>
                </a:lnTo>
                <a:lnTo>
                  <a:pt x="129" y="297"/>
                </a:lnTo>
                <a:lnTo>
                  <a:pt x="129" y="273"/>
                </a:lnTo>
                <a:lnTo>
                  <a:pt x="133" y="225"/>
                </a:lnTo>
                <a:lnTo>
                  <a:pt x="135" y="202"/>
                </a:lnTo>
                <a:lnTo>
                  <a:pt x="135" y="179"/>
                </a:lnTo>
                <a:lnTo>
                  <a:pt x="133" y="156"/>
                </a:lnTo>
                <a:lnTo>
                  <a:pt x="129" y="135"/>
                </a:lnTo>
                <a:lnTo>
                  <a:pt x="129" y="135"/>
                </a:lnTo>
                <a:lnTo>
                  <a:pt x="125" y="137"/>
                </a:lnTo>
                <a:lnTo>
                  <a:pt x="121" y="139"/>
                </a:lnTo>
                <a:lnTo>
                  <a:pt x="114" y="149"/>
                </a:lnTo>
                <a:lnTo>
                  <a:pt x="106" y="158"/>
                </a:lnTo>
                <a:lnTo>
                  <a:pt x="101" y="168"/>
                </a:lnTo>
                <a:lnTo>
                  <a:pt x="101" y="168"/>
                </a:lnTo>
                <a:lnTo>
                  <a:pt x="76" y="160"/>
                </a:lnTo>
                <a:lnTo>
                  <a:pt x="53" y="151"/>
                </a:lnTo>
                <a:lnTo>
                  <a:pt x="53" y="151"/>
                </a:lnTo>
                <a:lnTo>
                  <a:pt x="55" y="141"/>
                </a:lnTo>
                <a:lnTo>
                  <a:pt x="59" y="134"/>
                </a:lnTo>
                <a:lnTo>
                  <a:pt x="70" y="116"/>
                </a:lnTo>
                <a:lnTo>
                  <a:pt x="70" y="116"/>
                </a:lnTo>
                <a:lnTo>
                  <a:pt x="131" y="14"/>
                </a:lnTo>
                <a:lnTo>
                  <a:pt x="131" y="14"/>
                </a:lnTo>
                <a:lnTo>
                  <a:pt x="148" y="12"/>
                </a:lnTo>
                <a:lnTo>
                  <a:pt x="163" y="10"/>
                </a:lnTo>
                <a:lnTo>
                  <a:pt x="182" y="12"/>
                </a:lnTo>
                <a:lnTo>
                  <a:pt x="202" y="12"/>
                </a:lnTo>
                <a:lnTo>
                  <a:pt x="202" y="12"/>
                </a:lnTo>
                <a:lnTo>
                  <a:pt x="198" y="166"/>
                </a:lnTo>
                <a:lnTo>
                  <a:pt x="198" y="244"/>
                </a:lnTo>
                <a:lnTo>
                  <a:pt x="202" y="318"/>
                </a:lnTo>
                <a:lnTo>
                  <a:pt x="202" y="318"/>
                </a:lnTo>
                <a:close/>
              </a:path>
            </a:pathLst>
          </a:custGeom>
          <a:solidFill>
            <a:srgbClr val="002060"/>
          </a:solidFill>
          <a:ln w="9525">
            <a:solidFill>
              <a:srgbClr val="1F1201"/>
            </a:solidFill>
            <a:round/>
          </a:ln>
        </p:spPr>
        <p:txBody>
          <a:bodyPr vert="horz" wrap="square" lIns="162560" tIns="81280" rIns="162560" bIns="81280" numCol="1" anchor="t" anchorCtr="0" compatLnSpc="1"/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defTabSz="1219170">
              <a:buClr>
                <a:srgbClr val="000000"/>
              </a:buClr>
            </a:pPr>
            <a:endParaRPr lang="zh-CN" altLang="en-US" sz="3200">
              <a:solidFill>
                <a:srgbClr val="605448"/>
              </a:solidFill>
              <a:latin typeface="Times New Roman" panose="02020603050405020304" pitchFamily="18" charset="0"/>
              <a:ea typeface="宋体" panose="02010600030101010101" pitchFamily="2" charset="-122"/>
              <a:cs typeface="Times New Roman" panose="02020603050405020304" pitchFamily="18" charset="0"/>
              <a:sym typeface="Arial"/>
            </a:endParaRPr>
          </a:p>
        </p:txBody>
      </p:sp>
      <p:sp>
        <p:nvSpPr>
          <p:cNvPr id="14" name="Freeform 49">
            <a:extLst>
              <a:ext uri="{FF2B5EF4-FFF2-40B4-BE49-F238E27FC236}">
                <a16:creationId xmlns:a16="http://schemas.microsoft.com/office/drawing/2014/main" id="{4F534637-20B3-1D74-2C17-CE2BB45335FC}"/>
              </a:ext>
            </a:extLst>
          </p:cNvPr>
          <p:cNvSpPr>
            <a:spLocks noEditPoints="1"/>
          </p:cNvSpPr>
          <p:nvPr/>
        </p:nvSpPr>
        <p:spPr bwMode="auto">
          <a:xfrm>
            <a:off x="8253803" y="4576997"/>
            <a:ext cx="490459" cy="570728"/>
          </a:xfrm>
          <a:custGeom>
            <a:avLst/>
            <a:gdLst/>
            <a:ahLst/>
            <a:cxnLst>
              <a:cxn ang="0">
                <a:pos x="261" y="280"/>
              </a:cxn>
              <a:cxn ang="0">
                <a:pos x="72" y="364"/>
              </a:cxn>
              <a:cxn ang="0">
                <a:pos x="24" y="246"/>
              </a:cxn>
              <a:cxn ang="0">
                <a:pos x="116" y="124"/>
              </a:cxn>
              <a:cxn ang="0">
                <a:pos x="68" y="137"/>
              </a:cxn>
              <a:cxn ang="0">
                <a:pos x="2" y="82"/>
              </a:cxn>
              <a:cxn ang="0">
                <a:pos x="95" y="4"/>
              </a:cxn>
              <a:cxn ang="0">
                <a:pos x="213" y="42"/>
              </a:cxn>
              <a:cxn ang="0">
                <a:pos x="215" y="172"/>
              </a:cxn>
              <a:cxn ang="0">
                <a:pos x="120" y="265"/>
              </a:cxn>
              <a:cxn ang="0">
                <a:pos x="217" y="75"/>
              </a:cxn>
              <a:cxn ang="0">
                <a:pos x="91" y="16"/>
              </a:cxn>
              <a:cxn ang="0">
                <a:pos x="85" y="111"/>
              </a:cxn>
              <a:cxn ang="0">
                <a:pos x="162" y="92"/>
              </a:cxn>
              <a:cxn ang="0">
                <a:pos x="95" y="197"/>
              </a:cxn>
              <a:cxn ang="0">
                <a:pos x="204" y="324"/>
              </a:cxn>
              <a:cxn ang="0">
                <a:pos x="108" y="273"/>
              </a:cxn>
              <a:cxn ang="0">
                <a:pos x="213" y="164"/>
              </a:cxn>
              <a:cxn ang="0">
                <a:pos x="59" y="29"/>
              </a:cxn>
              <a:cxn ang="0">
                <a:pos x="45" y="50"/>
              </a:cxn>
              <a:cxn ang="0">
                <a:pos x="21" y="82"/>
              </a:cxn>
              <a:cxn ang="0">
                <a:pos x="106" y="92"/>
              </a:cxn>
              <a:cxn ang="0">
                <a:pos x="21" y="103"/>
              </a:cxn>
              <a:cxn ang="0">
                <a:pos x="24" y="96"/>
              </a:cxn>
              <a:cxn ang="0">
                <a:pos x="135" y="92"/>
              </a:cxn>
              <a:cxn ang="0">
                <a:pos x="148" y="99"/>
              </a:cxn>
              <a:cxn ang="0">
                <a:pos x="19" y="117"/>
              </a:cxn>
              <a:cxn ang="0">
                <a:pos x="122" y="149"/>
              </a:cxn>
              <a:cxn ang="0">
                <a:pos x="104" y="174"/>
              </a:cxn>
              <a:cxn ang="0">
                <a:pos x="150" y="113"/>
              </a:cxn>
              <a:cxn ang="0">
                <a:pos x="122" y="149"/>
              </a:cxn>
              <a:cxn ang="0">
                <a:pos x="47" y="128"/>
              </a:cxn>
              <a:cxn ang="0">
                <a:pos x="21" y="137"/>
              </a:cxn>
              <a:cxn ang="0">
                <a:pos x="84" y="164"/>
              </a:cxn>
              <a:cxn ang="0">
                <a:pos x="38" y="233"/>
              </a:cxn>
              <a:cxn ang="0">
                <a:pos x="64" y="197"/>
              </a:cxn>
              <a:cxn ang="0">
                <a:pos x="42" y="218"/>
              </a:cxn>
              <a:cxn ang="0">
                <a:pos x="74" y="212"/>
              </a:cxn>
              <a:cxn ang="0">
                <a:pos x="38" y="252"/>
              </a:cxn>
              <a:cxn ang="0">
                <a:pos x="51" y="252"/>
              </a:cxn>
              <a:cxn ang="0">
                <a:pos x="28" y="269"/>
              </a:cxn>
              <a:cxn ang="0">
                <a:pos x="36" y="267"/>
              </a:cxn>
              <a:cxn ang="0">
                <a:pos x="53" y="271"/>
              </a:cxn>
              <a:cxn ang="0">
                <a:pos x="26" y="303"/>
              </a:cxn>
              <a:cxn ang="0">
                <a:pos x="42" y="299"/>
              </a:cxn>
              <a:cxn ang="0">
                <a:pos x="40" y="328"/>
              </a:cxn>
              <a:cxn ang="0">
                <a:pos x="225" y="336"/>
              </a:cxn>
              <a:cxn ang="0">
                <a:pos x="24" y="338"/>
              </a:cxn>
              <a:cxn ang="0">
                <a:pos x="68" y="340"/>
              </a:cxn>
              <a:cxn ang="0">
                <a:pos x="120" y="347"/>
              </a:cxn>
              <a:cxn ang="0">
                <a:pos x="152" y="345"/>
              </a:cxn>
              <a:cxn ang="0">
                <a:pos x="186" y="343"/>
              </a:cxn>
              <a:cxn ang="0">
                <a:pos x="26" y="351"/>
              </a:cxn>
              <a:cxn ang="0">
                <a:pos x="38" y="343"/>
              </a:cxn>
              <a:cxn ang="0">
                <a:pos x="89" y="338"/>
              </a:cxn>
              <a:cxn ang="0">
                <a:pos x="114" y="340"/>
              </a:cxn>
              <a:cxn ang="0">
                <a:pos x="204" y="347"/>
              </a:cxn>
              <a:cxn ang="0">
                <a:pos x="68" y="357"/>
              </a:cxn>
              <a:cxn ang="0">
                <a:pos x="57" y="355"/>
              </a:cxn>
              <a:cxn ang="0">
                <a:pos x="150" y="359"/>
              </a:cxn>
              <a:cxn ang="0">
                <a:pos x="122" y="360"/>
              </a:cxn>
            </a:cxnLst>
            <a:rect l="0" t="0" r="r" b="b"/>
            <a:pathLst>
              <a:path w="261" h="366">
                <a:moveTo>
                  <a:pt x="120" y="265"/>
                </a:moveTo>
                <a:lnTo>
                  <a:pt x="120" y="265"/>
                </a:lnTo>
                <a:lnTo>
                  <a:pt x="137" y="267"/>
                </a:lnTo>
                <a:lnTo>
                  <a:pt x="156" y="269"/>
                </a:lnTo>
                <a:lnTo>
                  <a:pt x="190" y="267"/>
                </a:lnTo>
                <a:lnTo>
                  <a:pt x="225" y="267"/>
                </a:lnTo>
                <a:lnTo>
                  <a:pt x="242" y="267"/>
                </a:lnTo>
                <a:lnTo>
                  <a:pt x="257" y="269"/>
                </a:lnTo>
                <a:lnTo>
                  <a:pt x="257" y="269"/>
                </a:lnTo>
                <a:lnTo>
                  <a:pt x="261" y="275"/>
                </a:lnTo>
                <a:lnTo>
                  <a:pt x="261" y="280"/>
                </a:lnTo>
                <a:lnTo>
                  <a:pt x="261" y="296"/>
                </a:lnTo>
                <a:lnTo>
                  <a:pt x="261" y="296"/>
                </a:lnTo>
                <a:lnTo>
                  <a:pt x="261" y="315"/>
                </a:lnTo>
                <a:lnTo>
                  <a:pt x="257" y="328"/>
                </a:lnTo>
                <a:lnTo>
                  <a:pt x="251" y="338"/>
                </a:lnTo>
                <a:lnTo>
                  <a:pt x="240" y="347"/>
                </a:lnTo>
                <a:lnTo>
                  <a:pt x="240" y="347"/>
                </a:lnTo>
                <a:lnTo>
                  <a:pt x="219" y="364"/>
                </a:lnTo>
                <a:lnTo>
                  <a:pt x="219" y="364"/>
                </a:lnTo>
                <a:lnTo>
                  <a:pt x="122" y="366"/>
                </a:lnTo>
                <a:lnTo>
                  <a:pt x="72" y="364"/>
                </a:lnTo>
                <a:lnTo>
                  <a:pt x="49" y="362"/>
                </a:lnTo>
                <a:lnTo>
                  <a:pt x="24" y="360"/>
                </a:lnTo>
                <a:lnTo>
                  <a:pt x="24" y="360"/>
                </a:lnTo>
                <a:lnTo>
                  <a:pt x="21" y="357"/>
                </a:lnTo>
                <a:lnTo>
                  <a:pt x="17" y="355"/>
                </a:lnTo>
                <a:lnTo>
                  <a:pt x="15" y="351"/>
                </a:lnTo>
                <a:lnTo>
                  <a:pt x="15" y="347"/>
                </a:lnTo>
                <a:lnTo>
                  <a:pt x="15" y="347"/>
                </a:lnTo>
                <a:lnTo>
                  <a:pt x="17" y="305"/>
                </a:lnTo>
                <a:lnTo>
                  <a:pt x="21" y="265"/>
                </a:lnTo>
                <a:lnTo>
                  <a:pt x="24" y="246"/>
                </a:lnTo>
                <a:lnTo>
                  <a:pt x="28" y="229"/>
                </a:lnTo>
                <a:lnTo>
                  <a:pt x="34" y="212"/>
                </a:lnTo>
                <a:lnTo>
                  <a:pt x="42" y="197"/>
                </a:lnTo>
                <a:lnTo>
                  <a:pt x="42" y="197"/>
                </a:lnTo>
                <a:lnTo>
                  <a:pt x="57" y="179"/>
                </a:lnTo>
                <a:lnTo>
                  <a:pt x="72" y="162"/>
                </a:lnTo>
                <a:lnTo>
                  <a:pt x="72" y="162"/>
                </a:lnTo>
                <a:lnTo>
                  <a:pt x="89" y="151"/>
                </a:lnTo>
                <a:lnTo>
                  <a:pt x="99" y="141"/>
                </a:lnTo>
                <a:lnTo>
                  <a:pt x="108" y="134"/>
                </a:lnTo>
                <a:lnTo>
                  <a:pt x="116" y="124"/>
                </a:lnTo>
                <a:lnTo>
                  <a:pt x="118" y="118"/>
                </a:lnTo>
                <a:lnTo>
                  <a:pt x="118" y="115"/>
                </a:lnTo>
                <a:lnTo>
                  <a:pt x="118" y="111"/>
                </a:lnTo>
                <a:lnTo>
                  <a:pt x="114" y="107"/>
                </a:lnTo>
                <a:lnTo>
                  <a:pt x="110" y="101"/>
                </a:lnTo>
                <a:lnTo>
                  <a:pt x="103" y="99"/>
                </a:lnTo>
                <a:lnTo>
                  <a:pt x="103" y="99"/>
                </a:lnTo>
                <a:lnTo>
                  <a:pt x="99" y="107"/>
                </a:lnTo>
                <a:lnTo>
                  <a:pt x="95" y="115"/>
                </a:lnTo>
                <a:lnTo>
                  <a:pt x="82" y="126"/>
                </a:lnTo>
                <a:lnTo>
                  <a:pt x="68" y="137"/>
                </a:lnTo>
                <a:lnTo>
                  <a:pt x="53" y="147"/>
                </a:lnTo>
                <a:lnTo>
                  <a:pt x="53" y="147"/>
                </a:lnTo>
                <a:lnTo>
                  <a:pt x="28" y="145"/>
                </a:lnTo>
                <a:lnTo>
                  <a:pt x="17" y="143"/>
                </a:lnTo>
                <a:lnTo>
                  <a:pt x="7" y="141"/>
                </a:lnTo>
                <a:lnTo>
                  <a:pt x="7" y="141"/>
                </a:lnTo>
                <a:lnTo>
                  <a:pt x="3" y="132"/>
                </a:lnTo>
                <a:lnTo>
                  <a:pt x="0" y="120"/>
                </a:lnTo>
                <a:lnTo>
                  <a:pt x="0" y="107"/>
                </a:lnTo>
                <a:lnTo>
                  <a:pt x="0" y="94"/>
                </a:lnTo>
                <a:lnTo>
                  <a:pt x="2" y="82"/>
                </a:lnTo>
                <a:lnTo>
                  <a:pt x="3" y="69"/>
                </a:lnTo>
                <a:lnTo>
                  <a:pt x="9" y="59"/>
                </a:lnTo>
                <a:lnTo>
                  <a:pt x="13" y="52"/>
                </a:lnTo>
                <a:lnTo>
                  <a:pt x="13" y="52"/>
                </a:lnTo>
                <a:lnTo>
                  <a:pt x="19" y="46"/>
                </a:lnTo>
                <a:lnTo>
                  <a:pt x="28" y="40"/>
                </a:lnTo>
                <a:lnTo>
                  <a:pt x="47" y="29"/>
                </a:lnTo>
                <a:lnTo>
                  <a:pt x="47" y="29"/>
                </a:lnTo>
                <a:lnTo>
                  <a:pt x="64" y="19"/>
                </a:lnTo>
                <a:lnTo>
                  <a:pt x="85" y="8"/>
                </a:lnTo>
                <a:lnTo>
                  <a:pt x="95" y="4"/>
                </a:lnTo>
                <a:lnTo>
                  <a:pt x="106" y="2"/>
                </a:lnTo>
                <a:lnTo>
                  <a:pt x="118" y="0"/>
                </a:lnTo>
                <a:lnTo>
                  <a:pt x="131" y="0"/>
                </a:lnTo>
                <a:lnTo>
                  <a:pt x="131" y="0"/>
                </a:lnTo>
                <a:lnTo>
                  <a:pt x="152" y="4"/>
                </a:lnTo>
                <a:lnTo>
                  <a:pt x="169" y="8"/>
                </a:lnTo>
                <a:lnTo>
                  <a:pt x="185" y="16"/>
                </a:lnTo>
                <a:lnTo>
                  <a:pt x="198" y="25"/>
                </a:lnTo>
                <a:lnTo>
                  <a:pt x="198" y="25"/>
                </a:lnTo>
                <a:lnTo>
                  <a:pt x="207" y="33"/>
                </a:lnTo>
                <a:lnTo>
                  <a:pt x="213" y="42"/>
                </a:lnTo>
                <a:lnTo>
                  <a:pt x="219" y="52"/>
                </a:lnTo>
                <a:lnTo>
                  <a:pt x="225" y="63"/>
                </a:lnTo>
                <a:lnTo>
                  <a:pt x="230" y="77"/>
                </a:lnTo>
                <a:lnTo>
                  <a:pt x="232" y="90"/>
                </a:lnTo>
                <a:lnTo>
                  <a:pt x="234" y="103"/>
                </a:lnTo>
                <a:lnTo>
                  <a:pt x="234" y="117"/>
                </a:lnTo>
                <a:lnTo>
                  <a:pt x="234" y="117"/>
                </a:lnTo>
                <a:lnTo>
                  <a:pt x="232" y="134"/>
                </a:lnTo>
                <a:lnTo>
                  <a:pt x="228" y="147"/>
                </a:lnTo>
                <a:lnTo>
                  <a:pt x="223" y="160"/>
                </a:lnTo>
                <a:lnTo>
                  <a:pt x="215" y="172"/>
                </a:lnTo>
                <a:lnTo>
                  <a:pt x="207" y="183"/>
                </a:lnTo>
                <a:lnTo>
                  <a:pt x="198" y="193"/>
                </a:lnTo>
                <a:lnTo>
                  <a:pt x="188" y="200"/>
                </a:lnTo>
                <a:lnTo>
                  <a:pt x="177" y="208"/>
                </a:lnTo>
                <a:lnTo>
                  <a:pt x="177" y="208"/>
                </a:lnTo>
                <a:lnTo>
                  <a:pt x="160" y="219"/>
                </a:lnTo>
                <a:lnTo>
                  <a:pt x="143" y="231"/>
                </a:lnTo>
                <a:lnTo>
                  <a:pt x="135" y="237"/>
                </a:lnTo>
                <a:lnTo>
                  <a:pt x="129" y="244"/>
                </a:lnTo>
                <a:lnTo>
                  <a:pt x="124" y="254"/>
                </a:lnTo>
                <a:lnTo>
                  <a:pt x="120" y="265"/>
                </a:lnTo>
                <a:lnTo>
                  <a:pt x="120" y="265"/>
                </a:lnTo>
                <a:close/>
                <a:moveTo>
                  <a:pt x="213" y="164"/>
                </a:moveTo>
                <a:lnTo>
                  <a:pt x="213" y="164"/>
                </a:lnTo>
                <a:lnTo>
                  <a:pt x="219" y="153"/>
                </a:lnTo>
                <a:lnTo>
                  <a:pt x="223" y="139"/>
                </a:lnTo>
                <a:lnTo>
                  <a:pt x="226" y="126"/>
                </a:lnTo>
                <a:lnTo>
                  <a:pt x="226" y="113"/>
                </a:lnTo>
                <a:lnTo>
                  <a:pt x="226" y="113"/>
                </a:lnTo>
                <a:lnTo>
                  <a:pt x="226" y="103"/>
                </a:lnTo>
                <a:lnTo>
                  <a:pt x="225" y="94"/>
                </a:lnTo>
                <a:lnTo>
                  <a:pt x="217" y="75"/>
                </a:lnTo>
                <a:lnTo>
                  <a:pt x="205" y="56"/>
                </a:lnTo>
                <a:lnTo>
                  <a:pt x="192" y="38"/>
                </a:lnTo>
                <a:lnTo>
                  <a:pt x="175" y="25"/>
                </a:lnTo>
                <a:lnTo>
                  <a:pt x="164" y="19"/>
                </a:lnTo>
                <a:lnTo>
                  <a:pt x="154" y="16"/>
                </a:lnTo>
                <a:lnTo>
                  <a:pt x="143" y="12"/>
                </a:lnTo>
                <a:lnTo>
                  <a:pt x="131" y="10"/>
                </a:lnTo>
                <a:lnTo>
                  <a:pt x="120" y="8"/>
                </a:lnTo>
                <a:lnTo>
                  <a:pt x="106" y="10"/>
                </a:lnTo>
                <a:lnTo>
                  <a:pt x="106" y="10"/>
                </a:lnTo>
                <a:lnTo>
                  <a:pt x="91" y="16"/>
                </a:lnTo>
                <a:lnTo>
                  <a:pt x="78" y="21"/>
                </a:lnTo>
                <a:lnTo>
                  <a:pt x="66" y="31"/>
                </a:lnTo>
                <a:lnTo>
                  <a:pt x="57" y="42"/>
                </a:lnTo>
                <a:lnTo>
                  <a:pt x="49" y="57"/>
                </a:lnTo>
                <a:lnTo>
                  <a:pt x="45" y="71"/>
                </a:lnTo>
                <a:lnTo>
                  <a:pt x="42" y="88"/>
                </a:lnTo>
                <a:lnTo>
                  <a:pt x="42" y="107"/>
                </a:lnTo>
                <a:lnTo>
                  <a:pt x="42" y="107"/>
                </a:lnTo>
                <a:lnTo>
                  <a:pt x="51" y="111"/>
                </a:lnTo>
                <a:lnTo>
                  <a:pt x="63" y="111"/>
                </a:lnTo>
                <a:lnTo>
                  <a:pt x="85" y="111"/>
                </a:lnTo>
                <a:lnTo>
                  <a:pt x="85" y="111"/>
                </a:lnTo>
                <a:lnTo>
                  <a:pt x="93" y="96"/>
                </a:lnTo>
                <a:lnTo>
                  <a:pt x="99" y="86"/>
                </a:lnTo>
                <a:lnTo>
                  <a:pt x="104" y="80"/>
                </a:lnTo>
                <a:lnTo>
                  <a:pt x="110" y="75"/>
                </a:lnTo>
                <a:lnTo>
                  <a:pt x="120" y="71"/>
                </a:lnTo>
                <a:lnTo>
                  <a:pt x="129" y="71"/>
                </a:lnTo>
                <a:lnTo>
                  <a:pt x="143" y="73"/>
                </a:lnTo>
                <a:lnTo>
                  <a:pt x="143" y="73"/>
                </a:lnTo>
                <a:lnTo>
                  <a:pt x="156" y="86"/>
                </a:lnTo>
                <a:lnTo>
                  <a:pt x="162" y="92"/>
                </a:lnTo>
                <a:lnTo>
                  <a:pt x="164" y="101"/>
                </a:lnTo>
                <a:lnTo>
                  <a:pt x="164" y="101"/>
                </a:lnTo>
                <a:lnTo>
                  <a:pt x="164" y="117"/>
                </a:lnTo>
                <a:lnTo>
                  <a:pt x="160" y="130"/>
                </a:lnTo>
                <a:lnTo>
                  <a:pt x="154" y="141"/>
                </a:lnTo>
                <a:lnTo>
                  <a:pt x="146" y="151"/>
                </a:lnTo>
                <a:lnTo>
                  <a:pt x="137" y="160"/>
                </a:lnTo>
                <a:lnTo>
                  <a:pt x="125" y="168"/>
                </a:lnTo>
                <a:lnTo>
                  <a:pt x="106" y="183"/>
                </a:lnTo>
                <a:lnTo>
                  <a:pt x="106" y="183"/>
                </a:lnTo>
                <a:lnTo>
                  <a:pt x="95" y="197"/>
                </a:lnTo>
                <a:lnTo>
                  <a:pt x="85" y="210"/>
                </a:lnTo>
                <a:lnTo>
                  <a:pt x="76" y="225"/>
                </a:lnTo>
                <a:lnTo>
                  <a:pt x="70" y="244"/>
                </a:lnTo>
                <a:lnTo>
                  <a:pt x="64" y="261"/>
                </a:lnTo>
                <a:lnTo>
                  <a:pt x="61" y="280"/>
                </a:lnTo>
                <a:lnTo>
                  <a:pt x="61" y="301"/>
                </a:lnTo>
                <a:lnTo>
                  <a:pt x="61" y="320"/>
                </a:lnTo>
                <a:lnTo>
                  <a:pt x="61" y="320"/>
                </a:lnTo>
                <a:lnTo>
                  <a:pt x="106" y="324"/>
                </a:lnTo>
                <a:lnTo>
                  <a:pt x="154" y="324"/>
                </a:lnTo>
                <a:lnTo>
                  <a:pt x="204" y="324"/>
                </a:lnTo>
                <a:lnTo>
                  <a:pt x="251" y="319"/>
                </a:lnTo>
                <a:lnTo>
                  <a:pt x="251" y="319"/>
                </a:lnTo>
                <a:lnTo>
                  <a:pt x="251" y="298"/>
                </a:lnTo>
                <a:lnTo>
                  <a:pt x="251" y="277"/>
                </a:lnTo>
                <a:lnTo>
                  <a:pt x="251" y="277"/>
                </a:lnTo>
                <a:lnTo>
                  <a:pt x="223" y="280"/>
                </a:lnTo>
                <a:lnTo>
                  <a:pt x="179" y="280"/>
                </a:lnTo>
                <a:lnTo>
                  <a:pt x="137" y="279"/>
                </a:lnTo>
                <a:lnTo>
                  <a:pt x="120" y="277"/>
                </a:lnTo>
                <a:lnTo>
                  <a:pt x="108" y="273"/>
                </a:lnTo>
                <a:lnTo>
                  <a:pt x="108" y="273"/>
                </a:lnTo>
                <a:lnTo>
                  <a:pt x="110" y="259"/>
                </a:lnTo>
                <a:lnTo>
                  <a:pt x="114" y="250"/>
                </a:lnTo>
                <a:lnTo>
                  <a:pt x="120" y="239"/>
                </a:lnTo>
                <a:lnTo>
                  <a:pt x="125" y="231"/>
                </a:lnTo>
                <a:lnTo>
                  <a:pt x="133" y="223"/>
                </a:lnTo>
                <a:lnTo>
                  <a:pt x="141" y="216"/>
                </a:lnTo>
                <a:lnTo>
                  <a:pt x="156" y="204"/>
                </a:lnTo>
                <a:lnTo>
                  <a:pt x="190" y="185"/>
                </a:lnTo>
                <a:lnTo>
                  <a:pt x="204" y="176"/>
                </a:lnTo>
                <a:lnTo>
                  <a:pt x="209" y="170"/>
                </a:lnTo>
                <a:lnTo>
                  <a:pt x="213" y="164"/>
                </a:lnTo>
                <a:lnTo>
                  <a:pt x="213" y="164"/>
                </a:lnTo>
                <a:close/>
                <a:moveTo>
                  <a:pt x="51" y="31"/>
                </a:moveTo>
                <a:lnTo>
                  <a:pt x="51" y="31"/>
                </a:lnTo>
                <a:lnTo>
                  <a:pt x="51" y="33"/>
                </a:lnTo>
                <a:lnTo>
                  <a:pt x="51" y="35"/>
                </a:lnTo>
                <a:lnTo>
                  <a:pt x="55" y="35"/>
                </a:lnTo>
                <a:lnTo>
                  <a:pt x="55" y="35"/>
                </a:lnTo>
                <a:lnTo>
                  <a:pt x="55" y="33"/>
                </a:lnTo>
                <a:lnTo>
                  <a:pt x="55" y="31"/>
                </a:lnTo>
                <a:lnTo>
                  <a:pt x="57" y="31"/>
                </a:lnTo>
                <a:lnTo>
                  <a:pt x="59" y="29"/>
                </a:lnTo>
                <a:lnTo>
                  <a:pt x="59" y="29"/>
                </a:lnTo>
                <a:lnTo>
                  <a:pt x="57" y="29"/>
                </a:lnTo>
                <a:lnTo>
                  <a:pt x="55" y="31"/>
                </a:lnTo>
                <a:lnTo>
                  <a:pt x="53" y="31"/>
                </a:lnTo>
                <a:lnTo>
                  <a:pt x="51" y="31"/>
                </a:lnTo>
                <a:lnTo>
                  <a:pt x="51" y="31"/>
                </a:lnTo>
                <a:close/>
                <a:moveTo>
                  <a:pt x="23" y="63"/>
                </a:moveTo>
                <a:lnTo>
                  <a:pt x="23" y="63"/>
                </a:lnTo>
                <a:lnTo>
                  <a:pt x="32" y="61"/>
                </a:lnTo>
                <a:lnTo>
                  <a:pt x="40" y="56"/>
                </a:lnTo>
                <a:lnTo>
                  <a:pt x="45" y="50"/>
                </a:lnTo>
                <a:lnTo>
                  <a:pt x="47" y="46"/>
                </a:lnTo>
                <a:lnTo>
                  <a:pt x="47" y="42"/>
                </a:lnTo>
                <a:lnTo>
                  <a:pt x="47" y="42"/>
                </a:lnTo>
                <a:lnTo>
                  <a:pt x="40" y="48"/>
                </a:lnTo>
                <a:lnTo>
                  <a:pt x="32" y="52"/>
                </a:lnTo>
                <a:lnTo>
                  <a:pt x="26" y="56"/>
                </a:lnTo>
                <a:lnTo>
                  <a:pt x="24" y="59"/>
                </a:lnTo>
                <a:lnTo>
                  <a:pt x="23" y="63"/>
                </a:lnTo>
                <a:lnTo>
                  <a:pt x="23" y="63"/>
                </a:lnTo>
                <a:close/>
                <a:moveTo>
                  <a:pt x="21" y="82"/>
                </a:moveTo>
                <a:lnTo>
                  <a:pt x="21" y="82"/>
                </a:lnTo>
                <a:lnTo>
                  <a:pt x="26" y="80"/>
                </a:lnTo>
                <a:lnTo>
                  <a:pt x="32" y="78"/>
                </a:lnTo>
                <a:lnTo>
                  <a:pt x="36" y="75"/>
                </a:lnTo>
                <a:lnTo>
                  <a:pt x="38" y="69"/>
                </a:lnTo>
                <a:lnTo>
                  <a:pt x="38" y="69"/>
                </a:lnTo>
                <a:lnTo>
                  <a:pt x="34" y="69"/>
                </a:lnTo>
                <a:lnTo>
                  <a:pt x="28" y="73"/>
                </a:lnTo>
                <a:lnTo>
                  <a:pt x="24" y="77"/>
                </a:lnTo>
                <a:lnTo>
                  <a:pt x="21" y="82"/>
                </a:lnTo>
                <a:lnTo>
                  <a:pt x="21" y="82"/>
                </a:lnTo>
                <a:close/>
                <a:moveTo>
                  <a:pt x="106" y="92"/>
                </a:moveTo>
                <a:lnTo>
                  <a:pt x="106" y="92"/>
                </a:lnTo>
                <a:lnTo>
                  <a:pt x="120" y="88"/>
                </a:lnTo>
                <a:lnTo>
                  <a:pt x="125" y="84"/>
                </a:lnTo>
                <a:lnTo>
                  <a:pt x="129" y="80"/>
                </a:lnTo>
                <a:lnTo>
                  <a:pt x="129" y="80"/>
                </a:lnTo>
                <a:lnTo>
                  <a:pt x="122" y="80"/>
                </a:lnTo>
                <a:lnTo>
                  <a:pt x="116" y="82"/>
                </a:lnTo>
                <a:lnTo>
                  <a:pt x="110" y="86"/>
                </a:lnTo>
                <a:lnTo>
                  <a:pt x="106" y="92"/>
                </a:lnTo>
                <a:lnTo>
                  <a:pt x="106" y="92"/>
                </a:lnTo>
                <a:close/>
                <a:moveTo>
                  <a:pt x="21" y="103"/>
                </a:moveTo>
                <a:lnTo>
                  <a:pt x="21" y="103"/>
                </a:lnTo>
                <a:lnTo>
                  <a:pt x="26" y="97"/>
                </a:lnTo>
                <a:lnTo>
                  <a:pt x="28" y="96"/>
                </a:lnTo>
                <a:lnTo>
                  <a:pt x="34" y="96"/>
                </a:lnTo>
                <a:lnTo>
                  <a:pt x="34" y="96"/>
                </a:lnTo>
                <a:lnTo>
                  <a:pt x="34" y="92"/>
                </a:lnTo>
                <a:lnTo>
                  <a:pt x="34" y="90"/>
                </a:lnTo>
                <a:lnTo>
                  <a:pt x="32" y="88"/>
                </a:lnTo>
                <a:lnTo>
                  <a:pt x="32" y="88"/>
                </a:lnTo>
                <a:lnTo>
                  <a:pt x="28" y="92"/>
                </a:lnTo>
                <a:lnTo>
                  <a:pt x="24" y="96"/>
                </a:lnTo>
                <a:lnTo>
                  <a:pt x="21" y="97"/>
                </a:lnTo>
                <a:lnTo>
                  <a:pt x="21" y="99"/>
                </a:lnTo>
                <a:lnTo>
                  <a:pt x="21" y="103"/>
                </a:lnTo>
                <a:lnTo>
                  <a:pt x="21" y="103"/>
                </a:lnTo>
                <a:close/>
                <a:moveTo>
                  <a:pt x="116" y="96"/>
                </a:moveTo>
                <a:lnTo>
                  <a:pt x="116" y="96"/>
                </a:lnTo>
                <a:lnTo>
                  <a:pt x="120" y="101"/>
                </a:lnTo>
                <a:lnTo>
                  <a:pt x="125" y="103"/>
                </a:lnTo>
                <a:lnTo>
                  <a:pt x="125" y="103"/>
                </a:lnTo>
                <a:lnTo>
                  <a:pt x="131" y="96"/>
                </a:lnTo>
                <a:lnTo>
                  <a:pt x="135" y="92"/>
                </a:lnTo>
                <a:lnTo>
                  <a:pt x="137" y="88"/>
                </a:lnTo>
                <a:lnTo>
                  <a:pt x="137" y="88"/>
                </a:lnTo>
                <a:lnTo>
                  <a:pt x="131" y="90"/>
                </a:lnTo>
                <a:lnTo>
                  <a:pt x="127" y="92"/>
                </a:lnTo>
                <a:lnTo>
                  <a:pt x="116" y="96"/>
                </a:lnTo>
                <a:lnTo>
                  <a:pt x="116" y="96"/>
                </a:lnTo>
                <a:close/>
                <a:moveTo>
                  <a:pt x="137" y="103"/>
                </a:moveTo>
                <a:lnTo>
                  <a:pt x="137" y="103"/>
                </a:lnTo>
                <a:lnTo>
                  <a:pt x="143" y="103"/>
                </a:lnTo>
                <a:lnTo>
                  <a:pt x="145" y="101"/>
                </a:lnTo>
                <a:lnTo>
                  <a:pt x="148" y="99"/>
                </a:lnTo>
                <a:lnTo>
                  <a:pt x="152" y="99"/>
                </a:lnTo>
                <a:lnTo>
                  <a:pt x="152" y="99"/>
                </a:lnTo>
                <a:lnTo>
                  <a:pt x="150" y="94"/>
                </a:lnTo>
                <a:lnTo>
                  <a:pt x="150" y="92"/>
                </a:lnTo>
                <a:lnTo>
                  <a:pt x="146" y="90"/>
                </a:lnTo>
                <a:lnTo>
                  <a:pt x="146" y="90"/>
                </a:lnTo>
                <a:lnTo>
                  <a:pt x="141" y="96"/>
                </a:lnTo>
                <a:lnTo>
                  <a:pt x="139" y="99"/>
                </a:lnTo>
                <a:lnTo>
                  <a:pt x="137" y="103"/>
                </a:lnTo>
                <a:lnTo>
                  <a:pt x="137" y="103"/>
                </a:lnTo>
                <a:close/>
                <a:moveTo>
                  <a:pt x="19" y="117"/>
                </a:moveTo>
                <a:lnTo>
                  <a:pt x="19" y="117"/>
                </a:lnTo>
                <a:lnTo>
                  <a:pt x="23" y="117"/>
                </a:lnTo>
                <a:lnTo>
                  <a:pt x="26" y="115"/>
                </a:lnTo>
                <a:lnTo>
                  <a:pt x="32" y="111"/>
                </a:lnTo>
                <a:lnTo>
                  <a:pt x="34" y="105"/>
                </a:lnTo>
                <a:lnTo>
                  <a:pt x="34" y="105"/>
                </a:lnTo>
                <a:lnTo>
                  <a:pt x="28" y="107"/>
                </a:lnTo>
                <a:lnTo>
                  <a:pt x="24" y="109"/>
                </a:lnTo>
                <a:lnTo>
                  <a:pt x="19" y="117"/>
                </a:lnTo>
                <a:lnTo>
                  <a:pt x="19" y="117"/>
                </a:lnTo>
                <a:close/>
                <a:moveTo>
                  <a:pt x="122" y="149"/>
                </a:moveTo>
                <a:lnTo>
                  <a:pt x="122" y="149"/>
                </a:lnTo>
                <a:lnTo>
                  <a:pt x="120" y="157"/>
                </a:lnTo>
                <a:lnTo>
                  <a:pt x="116" y="162"/>
                </a:lnTo>
                <a:lnTo>
                  <a:pt x="108" y="166"/>
                </a:lnTo>
                <a:lnTo>
                  <a:pt x="101" y="168"/>
                </a:lnTo>
                <a:lnTo>
                  <a:pt x="101" y="168"/>
                </a:lnTo>
                <a:lnTo>
                  <a:pt x="101" y="170"/>
                </a:lnTo>
                <a:lnTo>
                  <a:pt x="103" y="172"/>
                </a:lnTo>
                <a:lnTo>
                  <a:pt x="104" y="172"/>
                </a:lnTo>
                <a:lnTo>
                  <a:pt x="104" y="174"/>
                </a:lnTo>
                <a:lnTo>
                  <a:pt x="104" y="174"/>
                </a:lnTo>
                <a:lnTo>
                  <a:pt x="112" y="170"/>
                </a:lnTo>
                <a:lnTo>
                  <a:pt x="118" y="166"/>
                </a:lnTo>
                <a:lnTo>
                  <a:pt x="129" y="155"/>
                </a:lnTo>
                <a:lnTo>
                  <a:pt x="141" y="143"/>
                </a:lnTo>
                <a:lnTo>
                  <a:pt x="150" y="134"/>
                </a:lnTo>
                <a:lnTo>
                  <a:pt x="150" y="134"/>
                </a:lnTo>
                <a:lnTo>
                  <a:pt x="152" y="120"/>
                </a:lnTo>
                <a:lnTo>
                  <a:pt x="154" y="115"/>
                </a:lnTo>
                <a:lnTo>
                  <a:pt x="152" y="109"/>
                </a:lnTo>
                <a:lnTo>
                  <a:pt x="152" y="109"/>
                </a:lnTo>
                <a:lnTo>
                  <a:pt x="150" y="113"/>
                </a:lnTo>
                <a:lnTo>
                  <a:pt x="148" y="115"/>
                </a:lnTo>
                <a:lnTo>
                  <a:pt x="143" y="117"/>
                </a:lnTo>
                <a:lnTo>
                  <a:pt x="143" y="117"/>
                </a:lnTo>
                <a:lnTo>
                  <a:pt x="145" y="120"/>
                </a:lnTo>
                <a:lnTo>
                  <a:pt x="146" y="122"/>
                </a:lnTo>
                <a:lnTo>
                  <a:pt x="148" y="124"/>
                </a:lnTo>
                <a:lnTo>
                  <a:pt x="150" y="128"/>
                </a:lnTo>
                <a:lnTo>
                  <a:pt x="150" y="128"/>
                </a:lnTo>
                <a:lnTo>
                  <a:pt x="145" y="136"/>
                </a:lnTo>
                <a:lnTo>
                  <a:pt x="139" y="141"/>
                </a:lnTo>
                <a:lnTo>
                  <a:pt x="122" y="149"/>
                </a:lnTo>
                <a:lnTo>
                  <a:pt x="122" y="149"/>
                </a:lnTo>
                <a:close/>
                <a:moveTo>
                  <a:pt x="47" y="128"/>
                </a:moveTo>
                <a:lnTo>
                  <a:pt x="47" y="128"/>
                </a:lnTo>
                <a:lnTo>
                  <a:pt x="53" y="126"/>
                </a:lnTo>
                <a:lnTo>
                  <a:pt x="55" y="124"/>
                </a:lnTo>
                <a:lnTo>
                  <a:pt x="55" y="120"/>
                </a:lnTo>
                <a:lnTo>
                  <a:pt x="55" y="120"/>
                </a:lnTo>
                <a:lnTo>
                  <a:pt x="51" y="120"/>
                </a:lnTo>
                <a:lnTo>
                  <a:pt x="49" y="120"/>
                </a:lnTo>
                <a:lnTo>
                  <a:pt x="47" y="124"/>
                </a:lnTo>
                <a:lnTo>
                  <a:pt x="47" y="128"/>
                </a:lnTo>
                <a:lnTo>
                  <a:pt x="47" y="128"/>
                </a:lnTo>
                <a:close/>
                <a:moveTo>
                  <a:pt x="21" y="137"/>
                </a:moveTo>
                <a:lnTo>
                  <a:pt x="21" y="137"/>
                </a:lnTo>
                <a:lnTo>
                  <a:pt x="24" y="137"/>
                </a:lnTo>
                <a:lnTo>
                  <a:pt x="28" y="137"/>
                </a:lnTo>
                <a:lnTo>
                  <a:pt x="32" y="134"/>
                </a:lnTo>
                <a:lnTo>
                  <a:pt x="34" y="130"/>
                </a:lnTo>
                <a:lnTo>
                  <a:pt x="34" y="130"/>
                </a:lnTo>
                <a:lnTo>
                  <a:pt x="26" y="134"/>
                </a:lnTo>
                <a:lnTo>
                  <a:pt x="23" y="136"/>
                </a:lnTo>
                <a:lnTo>
                  <a:pt x="21" y="137"/>
                </a:lnTo>
                <a:lnTo>
                  <a:pt x="21" y="137"/>
                </a:lnTo>
                <a:close/>
                <a:moveTo>
                  <a:pt x="106" y="147"/>
                </a:moveTo>
                <a:lnTo>
                  <a:pt x="106" y="147"/>
                </a:lnTo>
                <a:lnTo>
                  <a:pt x="120" y="143"/>
                </a:lnTo>
                <a:lnTo>
                  <a:pt x="129" y="134"/>
                </a:lnTo>
                <a:lnTo>
                  <a:pt x="129" y="134"/>
                </a:lnTo>
                <a:lnTo>
                  <a:pt x="118" y="139"/>
                </a:lnTo>
                <a:lnTo>
                  <a:pt x="112" y="143"/>
                </a:lnTo>
                <a:lnTo>
                  <a:pt x="106" y="147"/>
                </a:lnTo>
                <a:lnTo>
                  <a:pt x="106" y="147"/>
                </a:lnTo>
                <a:close/>
                <a:moveTo>
                  <a:pt x="84" y="164"/>
                </a:moveTo>
                <a:lnTo>
                  <a:pt x="84" y="164"/>
                </a:lnTo>
                <a:lnTo>
                  <a:pt x="82" y="168"/>
                </a:lnTo>
                <a:lnTo>
                  <a:pt x="78" y="172"/>
                </a:lnTo>
                <a:lnTo>
                  <a:pt x="78" y="172"/>
                </a:lnTo>
                <a:lnTo>
                  <a:pt x="87" y="168"/>
                </a:lnTo>
                <a:lnTo>
                  <a:pt x="95" y="162"/>
                </a:lnTo>
                <a:lnTo>
                  <a:pt x="95" y="162"/>
                </a:lnTo>
                <a:lnTo>
                  <a:pt x="89" y="162"/>
                </a:lnTo>
                <a:lnTo>
                  <a:pt x="84" y="164"/>
                </a:lnTo>
                <a:lnTo>
                  <a:pt x="84" y="164"/>
                </a:lnTo>
                <a:close/>
                <a:moveTo>
                  <a:pt x="38" y="233"/>
                </a:moveTo>
                <a:lnTo>
                  <a:pt x="38" y="233"/>
                </a:lnTo>
                <a:lnTo>
                  <a:pt x="51" y="221"/>
                </a:lnTo>
                <a:lnTo>
                  <a:pt x="59" y="216"/>
                </a:lnTo>
                <a:lnTo>
                  <a:pt x="64" y="208"/>
                </a:lnTo>
                <a:lnTo>
                  <a:pt x="64" y="208"/>
                </a:lnTo>
                <a:lnTo>
                  <a:pt x="55" y="212"/>
                </a:lnTo>
                <a:lnTo>
                  <a:pt x="51" y="210"/>
                </a:lnTo>
                <a:lnTo>
                  <a:pt x="49" y="206"/>
                </a:lnTo>
                <a:lnTo>
                  <a:pt x="49" y="206"/>
                </a:lnTo>
                <a:lnTo>
                  <a:pt x="57" y="200"/>
                </a:lnTo>
                <a:lnTo>
                  <a:pt x="64" y="197"/>
                </a:lnTo>
                <a:lnTo>
                  <a:pt x="72" y="191"/>
                </a:lnTo>
                <a:lnTo>
                  <a:pt x="78" y="185"/>
                </a:lnTo>
                <a:lnTo>
                  <a:pt x="78" y="185"/>
                </a:lnTo>
                <a:lnTo>
                  <a:pt x="80" y="183"/>
                </a:lnTo>
                <a:lnTo>
                  <a:pt x="78" y="183"/>
                </a:lnTo>
                <a:lnTo>
                  <a:pt x="78" y="183"/>
                </a:lnTo>
                <a:lnTo>
                  <a:pt x="68" y="185"/>
                </a:lnTo>
                <a:lnTo>
                  <a:pt x="61" y="189"/>
                </a:lnTo>
                <a:lnTo>
                  <a:pt x="55" y="195"/>
                </a:lnTo>
                <a:lnTo>
                  <a:pt x="49" y="202"/>
                </a:lnTo>
                <a:lnTo>
                  <a:pt x="42" y="218"/>
                </a:lnTo>
                <a:lnTo>
                  <a:pt x="38" y="233"/>
                </a:lnTo>
                <a:lnTo>
                  <a:pt x="38" y="233"/>
                </a:lnTo>
                <a:close/>
                <a:moveTo>
                  <a:pt x="64" y="221"/>
                </a:moveTo>
                <a:lnTo>
                  <a:pt x="64" y="221"/>
                </a:lnTo>
                <a:lnTo>
                  <a:pt x="68" y="221"/>
                </a:lnTo>
                <a:lnTo>
                  <a:pt x="70" y="221"/>
                </a:lnTo>
                <a:lnTo>
                  <a:pt x="70" y="221"/>
                </a:lnTo>
                <a:lnTo>
                  <a:pt x="70" y="218"/>
                </a:lnTo>
                <a:lnTo>
                  <a:pt x="72" y="216"/>
                </a:lnTo>
                <a:lnTo>
                  <a:pt x="74" y="214"/>
                </a:lnTo>
                <a:lnTo>
                  <a:pt x="74" y="212"/>
                </a:lnTo>
                <a:lnTo>
                  <a:pt x="74" y="212"/>
                </a:lnTo>
                <a:lnTo>
                  <a:pt x="70" y="216"/>
                </a:lnTo>
                <a:lnTo>
                  <a:pt x="64" y="221"/>
                </a:lnTo>
                <a:lnTo>
                  <a:pt x="64" y="221"/>
                </a:lnTo>
                <a:close/>
                <a:moveTo>
                  <a:pt x="34" y="239"/>
                </a:moveTo>
                <a:lnTo>
                  <a:pt x="34" y="239"/>
                </a:lnTo>
                <a:lnTo>
                  <a:pt x="30" y="248"/>
                </a:lnTo>
                <a:lnTo>
                  <a:pt x="30" y="254"/>
                </a:lnTo>
                <a:lnTo>
                  <a:pt x="32" y="258"/>
                </a:lnTo>
                <a:lnTo>
                  <a:pt x="32" y="258"/>
                </a:lnTo>
                <a:lnTo>
                  <a:pt x="38" y="252"/>
                </a:lnTo>
                <a:lnTo>
                  <a:pt x="43" y="246"/>
                </a:lnTo>
                <a:lnTo>
                  <a:pt x="49" y="240"/>
                </a:lnTo>
                <a:lnTo>
                  <a:pt x="53" y="233"/>
                </a:lnTo>
                <a:lnTo>
                  <a:pt x="53" y="233"/>
                </a:lnTo>
                <a:lnTo>
                  <a:pt x="47" y="235"/>
                </a:lnTo>
                <a:lnTo>
                  <a:pt x="43" y="239"/>
                </a:lnTo>
                <a:lnTo>
                  <a:pt x="40" y="240"/>
                </a:lnTo>
                <a:lnTo>
                  <a:pt x="34" y="239"/>
                </a:lnTo>
                <a:lnTo>
                  <a:pt x="34" y="239"/>
                </a:lnTo>
                <a:close/>
                <a:moveTo>
                  <a:pt x="51" y="252"/>
                </a:moveTo>
                <a:lnTo>
                  <a:pt x="51" y="252"/>
                </a:lnTo>
                <a:lnTo>
                  <a:pt x="55" y="250"/>
                </a:lnTo>
                <a:lnTo>
                  <a:pt x="59" y="250"/>
                </a:lnTo>
                <a:lnTo>
                  <a:pt x="59" y="250"/>
                </a:lnTo>
                <a:lnTo>
                  <a:pt x="61" y="246"/>
                </a:lnTo>
                <a:lnTo>
                  <a:pt x="63" y="240"/>
                </a:lnTo>
                <a:lnTo>
                  <a:pt x="63" y="240"/>
                </a:lnTo>
                <a:lnTo>
                  <a:pt x="59" y="242"/>
                </a:lnTo>
                <a:lnTo>
                  <a:pt x="55" y="244"/>
                </a:lnTo>
                <a:lnTo>
                  <a:pt x="51" y="252"/>
                </a:lnTo>
                <a:lnTo>
                  <a:pt x="51" y="252"/>
                </a:lnTo>
                <a:close/>
                <a:moveTo>
                  <a:pt x="28" y="269"/>
                </a:moveTo>
                <a:lnTo>
                  <a:pt x="28" y="269"/>
                </a:lnTo>
                <a:lnTo>
                  <a:pt x="28" y="277"/>
                </a:lnTo>
                <a:lnTo>
                  <a:pt x="28" y="280"/>
                </a:lnTo>
                <a:lnTo>
                  <a:pt x="28" y="282"/>
                </a:lnTo>
                <a:lnTo>
                  <a:pt x="28" y="282"/>
                </a:lnTo>
                <a:lnTo>
                  <a:pt x="32" y="279"/>
                </a:lnTo>
                <a:lnTo>
                  <a:pt x="36" y="275"/>
                </a:lnTo>
                <a:lnTo>
                  <a:pt x="40" y="269"/>
                </a:lnTo>
                <a:lnTo>
                  <a:pt x="42" y="263"/>
                </a:lnTo>
                <a:lnTo>
                  <a:pt x="42" y="263"/>
                </a:lnTo>
                <a:lnTo>
                  <a:pt x="36" y="267"/>
                </a:lnTo>
                <a:lnTo>
                  <a:pt x="32" y="267"/>
                </a:lnTo>
                <a:lnTo>
                  <a:pt x="28" y="269"/>
                </a:lnTo>
                <a:lnTo>
                  <a:pt x="28" y="269"/>
                </a:lnTo>
                <a:close/>
                <a:moveTo>
                  <a:pt x="45" y="277"/>
                </a:moveTo>
                <a:lnTo>
                  <a:pt x="45" y="277"/>
                </a:lnTo>
                <a:lnTo>
                  <a:pt x="49" y="277"/>
                </a:lnTo>
                <a:lnTo>
                  <a:pt x="51" y="279"/>
                </a:lnTo>
                <a:lnTo>
                  <a:pt x="51" y="279"/>
                </a:lnTo>
                <a:lnTo>
                  <a:pt x="53" y="277"/>
                </a:lnTo>
                <a:lnTo>
                  <a:pt x="53" y="275"/>
                </a:lnTo>
                <a:lnTo>
                  <a:pt x="53" y="271"/>
                </a:lnTo>
                <a:lnTo>
                  <a:pt x="55" y="269"/>
                </a:lnTo>
                <a:lnTo>
                  <a:pt x="55" y="269"/>
                </a:lnTo>
                <a:lnTo>
                  <a:pt x="51" y="269"/>
                </a:lnTo>
                <a:lnTo>
                  <a:pt x="47" y="271"/>
                </a:lnTo>
                <a:lnTo>
                  <a:pt x="45" y="277"/>
                </a:lnTo>
                <a:lnTo>
                  <a:pt x="45" y="277"/>
                </a:lnTo>
                <a:close/>
                <a:moveTo>
                  <a:pt x="26" y="294"/>
                </a:moveTo>
                <a:lnTo>
                  <a:pt x="26" y="294"/>
                </a:lnTo>
                <a:lnTo>
                  <a:pt x="26" y="298"/>
                </a:lnTo>
                <a:lnTo>
                  <a:pt x="26" y="301"/>
                </a:lnTo>
                <a:lnTo>
                  <a:pt x="26" y="303"/>
                </a:lnTo>
                <a:lnTo>
                  <a:pt x="28" y="303"/>
                </a:lnTo>
                <a:lnTo>
                  <a:pt x="28" y="303"/>
                </a:lnTo>
                <a:lnTo>
                  <a:pt x="30" y="299"/>
                </a:lnTo>
                <a:lnTo>
                  <a:pt x="34" y="296"/>
                </a:lnTo>
                <a:lnTo>
                  <a:pt x="36" y="292"/>
                </a:lnTo>
                <a:lnTo>
                  <a:pt x="36" y="290"/>
                </a:lnTo>
                <a:lnTo>
                  <a:pt x="36" y="290"/>
                </a:lnTo>
                <a:lnTo>
                  <a:pt x="30" y="292"/>
                </a:lnTo>
                <a:lnTo>
                  <a:pt x="26" y="294"/>
                </a:lnTo>
                <a:lnTo>
                  <a:pt x="26" y="294"/>
                </a:lnTo>
                <a:close/>
                <a:moveTo>
                  <a:pt x="42" y="299"/>
                </a:moveTo>
                <a:lnTo>
                  <a:pt x="42" y="299"/>
                </a:lnTo>
                <a:lnTo>
                  <a:pt x="47" y="299"/>
                </a:lnTo>
                <a:lnTo>
                  <a:pt x="51" y="299"/>
                </a:lnTo>
                <a:lnTo>
                  <a:pt x="51" y="299"/>
                </a:lnTo>
                <a:lnTo>
                  <a:pt x="51" y="294"/>
                </a:lnTo>
                <a:lnTo>
                  <a:pt x="51" y="294"/>
                </a:lnTo>
                <a:lnTo>
                  <a:pt x="45" y="296"/>
                </a:lnTo>
                <a:lnTo>
                  <a:pt x="42" y="299"/>
                </a:lnTo>
                <a:lnTo>
                  <a:pt x="42" y="299"/>
                </a:lnTo>
                <a:close/>
                <a:moveTo>
                  <a:pt x="40" y="328"/>
                </a:moveTo>
                <a:lnTo>
                  <a:pt x="40" y="328"/>
                </a:lnTo>
                <a:lnTo>
                  <a:pt x="45" y="326"/>
                </a:lnTo>
                <a:lnTo>
                  <a:pt x="49" y="322"/>
                </a:lnTo>
                <a:lnTo>
                  <a:pt x="51" y="317"/>
                </a:lnTo>
                <a:lnTo>
                  <a:pt x="51" y="311"/>
                </a:lnTo>
                <a:lnTo>
                  <a:pt x="51" y="311"/>
                </a:lnTo>
                <a:lnTo>
                  <a:pt x="45" y="313"/>
                </a:lnTo>
                <a:lnTo>
                  <a:pt x="43" y="317"/>
                </a:lnTo>
                <a:lnTo>
                  <a:pt x="40" y="320"/>
                </a:lnTo>
                <a:lnTo>
                  <a:pt x="40" y="328"/>
                </a:lnTo>
                <a:lnTo>
                  <a:pt x="40" y="328"/>
                </a:lnTo>
                <a:close/>
                <a:moveTo>
                  <a:pt x="225" y="336"/>
                </a:moveTo>
                <a:lnTo>
                  <a:pt x="225" y="336"/>
                </a:lnTo>
                <a:lnTo>
                  <a:pt x="230" y="334"/>
                </a:lnTo>
                <a:lnTo>
                  <a:pt x="232" y="332"/>
                </a:lnTo>
                <a:lnTo>
                  <a:pt x="234" y="330"/>
                </a:lnTo>
                <a:lnTo>
                  <a:pt x="234" y="330"/>
                </a:lnTo>
                <a:lnTo>
                  <a:pt x="230" y="330"/>
                </a:lnTo>
                <a:lnTo>
                  <a:pt x="228" y="332"/>
                </a:lnTo>
                <a:lnTo>
                  <a:pt x="225" y="336"/>
                </a:lnTo>
                <a:lnTo>
                  <a:pt x="225" y="336"/>
                </a:lnTo>
                <a:close/>
                <a:moveTo>
                  <a:pt x="24" y="338"/>
                </a:moveTo>
                <a:lnTo>
                  <a:pt x="24" y="338"/>
                </a:lnTo>
                <a:lnTo>
                  <a:pt x="30" y="336"/>
                </a:lnTo>
                <a:lnTo>
                  <a:pt x="36" y="332"/>
                </a:lnTo>
                <a:lnTo>
                  <a:pt x="36" y="332"/>
                </a:lnTo>
                <a:lnTo>
                  <a:pt x="28" y="334"/>
                </a:lnTo>
                <a:lnTo>
                  <a:pt x="26" y="336"/>
                </a:lnTo>
                <a:lnTo>
                  <a:pt x="24" y="338"/>
                </a:lnTo>
                <a:lnTo>
                  <a:pt x="24" y="338"/>
                </a:lnTo>
                <a:close/>
                <a:moveTo>
                  <a:pt x="61" y="341"/>
                </a:moveTo>
                <a:lnTo>
                  <a:pt x="61" y="341"/>
                </a:lnTo>
                <a:lnTo>
                  <a:pt x="64" y="340"/>
                </a:lnTo>
                <a:lnTo>
                  <a:pt x="68" y="340"/>
                </a:lnTo>
                <a:lnTo>
                  <a:pt x="72" y="338"/>
                </a:lnTo>
                <a:lnTo>
                  <a:pt x="74" y="334"/>
                </a:lnTo>
                <a:lnTo>
                  <a:pt x="74" y="334"/>
                </a:lnTo>
                <a:lnTo>
                  <a:pt x="68" y="332"/>
                </a:lnTo>
                <a:lnTo>
                  <a:pt x="63" y="334"/>
                </a:lnTo>
                <a:lnTo>
                  <a:pt x="61" y="338"/>
                </a:lnTo>
                <a:lnTo>
                  <a:pt x="61" y="340"/>
                </a:lnTo>
                <a:lnTo>
                  <a:pt x="61" y="341"/>
                </a:lnTo>
                <a:lnTo>
                  <a:pt x="61" y="341"/>
                </a:lnTo>
                <a:close/>
                <a:moveTo>
                  <a:pt x="120" y="347"/>
                </a:moveTo>
                <a:lnTo>
                  <a:pt x="120" y="347"/>
                </a:lnTo>
                <a:lnTo>
                  <a:pt x="133" y="341"/>
                </a:lnTo>
                <a:lnTo>
                  <a:pt x="141" y="338"/>
                </a:lnTo>
                <a:lnTo>
                  <a:pt x="146" y="334"/>
                </a:lnTo>
                <a:lnTo>
                  <a:pt x="146" y="334"/>
                </a:lnTo>
                <a:lnTo>
                  <a:pt x="137" y="334"/>
                </a:lnTo>
                <a:lnTo>
                  <a:pt x="129" y="336"/>
                </a:lnTo>
                <a:lnTo>
                  <a:pt x="124" y="341"/>
                </a:lnTo>
                <a:lnTo>
                  <a:pt x="120" y="347"/>
                </a:lnTo>
                <a:lnTo>
                  <a:pt x="120" y="347"/>
                </a:lnTo>
                <a:close/>
                <a:moveTo>
                  <a:pt x="152" y="345"/>
                </a:moveTo>
                <a:lnTo>
                  <a:pt x="152" y="345"/>
                </a:lnTo>
                <a:lnTo>
                  <a:pt x="162" y="341"/>
                </a:lnTo>
                <a:lnTo>
                  <a:pt x="165" y="338"/>
                </a:lnTo>
                <a:lnTo>
                  <a:pt x="169" y="334"/>
                </a:lnTo>
                <a:lnTo>
                  <a:pt x="169" y="334"/>
                </a:lnTo>
                <a:lnTo>
                  <a:pt x="165" y="334"/>
                </a:lnTo>
                <a:lnTo>
                  <a:pt x="162" y="334"/>
                </a:lnTo>
                <a:lnTo>
                  <a:pt x="162" y="334"/>
                </a:lnTo>
                <a:lnTo>
                  <a:pt x="156" y="340"/>
                </a:lnTo>
                <a:lnTo>
                  <a:pt x="152" y="345"/>
                </a:lnTo>
                <a:lnTo>
                  <a:pt x="152" y="345"/>
                </a:lnTo>
                <a:close/>
                <a:moveTo>
                  <a:pt x="186" y="343"/>
                </a:moveTo>
                <a:lnTo>
                  <a:pt x="186" y="343"/>
                </a:lnTo>
                <a:lnTo>
                  <a:pt x="196" y="340"/>
                </a:lnTo>
                <a:lnTo>
                  <a:pt x="204" y="334"/>
                </a:lnTo>
                <a:lnTo>
                  <a:pt x="204" y="334"/>
                </a:lnTo>
                <a:lnTo>
                  <a:pt x="196" y="332"/>
                </a:lnTo>
                <a:lnTo>
                  <a:pt x="192" y="334"/>
                </a:lnTo>
                <a:lnTo>
                  <a:pt x="188" y="338"/>
                </a:lnTo>
                <a:lnTo>
                  <a:pt x="186" y="343"/>
                </a:lnTo>
                <a:lnTo>
                  <a:pt x="186" y="343"/>
                </a:lnTo>
                <a:close/>
                <a:moveTo>
                  <a:pt x="26" y="351"/>
                </a:moveTo>
                <a:lnTo>
                  <a:pt x="26" y="351"/>
                </a:lnTo>
                <a:lnTo>
                  <a:pt x="36" y="353"/>
                </a:lnTo>
                <a:lnTo>
                  <a:pt x="47" y="353"/>
                </a:lnTo>
                <a:lnTo>
                  <a:pt x="47" y="353"/>
                </a:lnTo>
                <a:lnTo>
                  <a:pt x="45" y="349"/>
                </a:lnTo>
                <a:lnTo>
                  <a:pt x="47" y="347"/>
                </a:lnTo>
                <a:lnTo>
                  <a:pt x="49" y="341"/>
                </a:lnTo>
                <a:lnTo>
                  <a:pt x="51" y="338"/>
                </a:lnTo>
                <a:lnTo>
                  <a:pt x="51" y="336"/>
                </a:lnTo>
                <a:lnTo>
                  <a:pt x="51" y="334"/>
                </a:lnTo>
                <a:lnTo>
                  <a:pt x="51" y="334"/>
                </a:lnTo>
                <a:lnTo>
                  <a:pt x="38" y="343"/>
                </a:lnTo>
                <a:lnTo>
                  <a:pt x="26" y="351"/>
                </a:lnTo>
                <a:lnTo>
                  <a:pt x="26" y="351"/>
                </a:lnTo>
                <a:close/>
                <a:moveTo>
                  <a:pt x="89" y="341"/>
                </a:moveTo>
                <a:lnTo>
                  <a:pt x="89" y="341"/>
                </a:lnTo>
                <a:lnTo>
                  <a:pt x="91" y="341"/>
                </a:lnTo>
                <a:lnTo>
                  <a:pt x="93" y="340"/>
                </a:lnTo>
                <a:lnTo>
                  <a:pt x="97" y="336"/>
                </a:lnTo>
                <a:lnTo>
                  <a:pt x="97" y="336"/>
                </a:lnTo>
                <a:lnTo>
                  <a:pt x="95" y="334"/>
                </a:lnTo>
                <a:lnTo>
                  <a:pt x="91" y="336"/>
                </a:lnTo>
                <a:lnTo>
                  <a:pt x="89" y="338"/>
                </a:lnTo>
                <a:lnTo>
                  <a:pt x="89" y="341"/>
                </a:lnTo>
                <a:lnTo>
                  <a:pt x="89" y="341"/>
                </a:lnTo>
                <a:close/>
                <a:moveTo>
                  <a:pt x="82" y="359"/>
                </a:moveTo>
                <a:lnTo>
                  <a:pt x="82" y="359"/>
                </a:lnTo>
                <a:lnTo>
                  <a:pt x="95" y="359"/>
                </a:lnTo>
                <a:lnTo>
                  <a:pt x="101" y="357"/>
                </a:lnTo>
                <a:lnTo>
                  <a:pt x="106" y="359"/>
                </a:lnTo>
                <a:lnTo>
                  <a:pt x="106" y="359"/>
                </a:lnTo>
                <a:lnTo>
                  <a:pt x="106" y="353"/>
                </a:lnTo>
                <a:lnTo>
                  <a:pt x="108" y="349"/>
                </a:lnTo>
                <a:lnTo>
                  <a:pt x="114" y="340"/>
                </a:lnTo>
                <a:lnTo>
                  <a:pt x="114" y="340"/>
                </a:lnTo>
                <a:lnTo>
                  <a:pt x="106" y="341"/>
                </a:lnTo>
                <a:lnTo>
                  <a:pt x="97" y="347"/>
                </a:lnTo>
                <a:lnTo>
                  <a:pt x="89" y="353"/>
                </a:lnTo>
                <a:lnTo>
                  <a:pt x="82" y="359"/>
                </a:lnTo>
                <a:lnTo>
                  <a:pt x="82" y="359"/>
                </a:lnTo>
                <a:close/>
                <a:moveTo>
                  <a:pt x="185" y="357"/>
                </a:moveTo>
                <a:lnTo>
                  <a:pt x="185" y="357"/>
                </a:lnTo>
                <a:lnTo>
                  <a:pt x="196" y="357"/>
                </a:lnTo>
                <a:lnTo>
                  <a:pt x="196" y="357"/>
                </a:lnTo>
                <a:lnTo>
                  <a:pt x="204" y="347"/>
                </a:lnTo>
                <a:lnTo>
                  <a:pt x="207" y="343"/>
                </a:lnTo>
                <a:lnTo>
                  <a:pt x="207" y="338"/>
                </a:lnTo>
                <a:lnTo>
                  <a:pt x="207" y="338"/>
                </a:lnTo>
                <a:lnTo>
                  <a:pt x="202" y="343"/>
                </a:lnTo>
                <a:lnTo>
                  <a:pt x="196" y="347"/>
                </a:lnTo>
                <a:lnTo>
                  <a:pt x="190" y="353"/>
                </a:lnTo>
                <a:lnTo>
                  <a:pt x="185" y="357"/>
                </a:lnTo>
                <a:lnTo>
                  <a:pt x="185" y="357"/>
                </a:lnTo>
                <a:close/>
                <a:moveTo>
                  <a:pt x="57" y="355"/>
                </a:moveTo>
                <a:lnTo>
                  <a:pt x="57" y="355"/>
                </a:lnTo>
                <a:lnTo>
                  <a:pt x="68" y="357"/>
                </a:lnTo>
                <a:lnTo>
                  <a:pt x="78" y="359"/>
                </a:lnTo>
                <a:lnTo>
                  <a:pt x="78" y="359"/>
                </a:lnTo>
                <a:lnTo>
                  <a:pt x="76" y="355"/>
                </a:lnTo>
                <a:lnTo>
                  <a:pt x="74" y="351"/>
                </a:lnTo>
                <a:lnTo>
                  <a:pt x="74" y="345"/>
                </a:lnTo>
                <a:lnTo>
                  <a:pt x="72" y="343"/>
                </a:lnTo>
                <a:lnTo>
                  <a:pt x="72" y="343"/>
                </a:lnTo>
                <a:lnTo>
                  <a:pt x="70" y="347"/>
                </a:lnTo>
                <a:lnTo>
                  <a:pt x="64" y="349"/>
                </a:lnTo>
                <a:lnTo>
                  <a:pt x="61" y="351"/>
                </a:lnTo>
                <a:lnTo>
                  <a:pt x="57" y="355"/>
                </a:lnTo>
                <a:lnTo>
                  <a:pt x="57" y="355"/>
                </a:lnTo>
                <a:close/>
                <a:moveTo>
                  <a:pt x="150" y="359"/>
                </a:moveTo>
                <a:lnTo>
                  <a:pt x="150" y="359"/>
                </a:lnTo>
                <a:lnTo>
                  <a:pt x="160" y="359"/>
                </a:lnTo>
                <a:lnTo>
                  <a:pt x="165" y="357"/>
                </a:lnTo>
                <a:lnTo>
                  <a:pt x="169" y="351"/>
                </a:lnTo>
                <a:lnTo>
                  <a:pt x="173" y="343"/>
                </a:lnTo>
                <a:lnTo>
                  <a:pt x="173" y="343"/>
                </a:lnTo>
                <a:lnTo>
                  <a:pt x="165" y="345"/>
                </a:lnTo>
                <a:lnTo>
                  <a:pt x="160" y="349"/>
                </a:lnTo>
                <a:lnTo>
                  <a:pt x="150" y="359"/>
                </a:lnTo>
                <a:lnTo>
                  <a:pt x="150" y="359"/>
                </a:lnTo>
                <a:close/>
                <a:moveTo>
                  <a:pt x="122" y="360"/>
                </a:moveTo>
                <a:lnTo>
                  <a:pt x="122" y="360"/>
                </a:lnTo>
                <a:lnTo>
                  <a:pt x="127" y="359"/>
                </a:lnTo>
                <a:lnTo>
                  <a:pt x="131" y="357"/>
                </a:lnTo>
                <a:lnTo>
                  <a:pt x="135" y="351"/>
                </a:lnTo>
                <a:lnTo>
                  <a:pt x="135" y="351"/>
                </a:lnTo>
                <a:lnTo>
                  <a:pt x="131" y="351"/>
                </a:lnTo>
                <a:lnTo>
                  <a:pt x="127" y="353"/>
                </a:lnTo>
                <a:lnTo>
                  <a:pt x="122" y="360"/>
                </a:lnTo>
                <a:lnTo>
                  <a:pt x="122" y="360"/>
                </a:lnTo>
                <a:close/>
              </a:path>
            </a:pathLst>
          </a:custGeom>
          <a:solidFill>
            <a:srgbClr val="1F1201"/>
          </a:solidFill>
          <a:ln w="9525">
            <a:solidFill>
              <a:srgbClr val="1F1201"/>
            </a:solidFill>
            <a:round/>
          </a:ln>
        </p:spPr>
        <p:txBody>
          <a:bodyPr vert="horz" wrap="square" lIns="162560" tIns="81280" rIns="162560" bIns="81280" numCol="1" anchor="t" anchorCtr="0" compatLnSpc="1"/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defTabSz="1219170">
              <a:buClr>
                <a:srgbClr val="000000"/>
              </a:buClr>
            </a:pPr>
            <a:endParaRPr lang="zh-CN" altLang="en-US" sz="3200">
              <a:solidFill>
                <a:srgbClr val="605448"/>
              </a:solidFill>
              <a:latin typeface="Times New Roman" panose="02020603050405020304" pitchFamily="18" charset="0"/>
              <a:ea typeface="宋体" panose="02010600030101010101" pitchFamily="2" charset="-122"/>
              <a:cs typeface="Times New Roman" panose="02020603050405020304" pitchFamily="18" charset="0"/>
              <a:sym typeface="Arial"/>
            </a:endParaRPr>
          </a:p>
        </p:txBody>
      </p:sp>
      <p:grpSp>
        <p:nvGrpSpPr>
          <p:cNvPr id="21" name="组合 92">
            <a:extLst>
              <a:ext uri="{FF2B5EF4-FFF2-40B4-BE49-F238E27FC236}">
                <a16:creationId xmlns:a16="http://schemas.microsoft.com/office/drawing/2014/main" id="{5305DD04-25F0-3763-0D9F-B2AFF0539A49}"/>
              </a:ext>
            </a:extLst>
          </p:cNvPr>
          <p:cNvGrpSpPr/>
          <p:nvPr/>
        </p:nvGrpSpPr>
        <p:grpSpPr>
          <a:xfrm rot="20765698">
            <a:off x="10974110" y="48531"/>
            <a:ext cx="1116217" cy="982295"/>
            <a:chOff x="5881332" y="267437"/>
            <a:chExt cx="1140491" cy="1049252"/>
          </a:xfrm>
        </p:grpSpPr>
        <p:sp>
          <p:nvSpPr>
            <p:cNvPr id="22" name="Freeform 265">
              <a:extLst>
                <a:ext uri="{FF2B5EF4-FFF2-40B4-BE49-F238E27FC236}">
                  <a16:creationId xmlns:a16="http://schemas.microsoft.com/office/drawing/2014/main" id="{6DB9AE7F-F86B-32C3-042C-BF7ABB12EEEB}"/>
                </a:ext>
              </a:extLst>
            </p:cNvPr>
            <p:cNvSpPr/>
            <p:nvPr/>
          </p:nvSpPr>
          <p:spPr bwMode="auto">
            <a:xfrm>
              <a:off x="6036438" y="396693"/>
              <a:ext cx="790741" cy="798344"/>
            </a:xfrm>
            <a:custGeom>
              <a:avLst/>
              <a:gdLst>
                <a:gd name="T0" fmla="*/ 157 w 220"/>
                <a:gd name="T1" fmla="*/ 25 h 222"/>
                <a:gd name="T2" fmla="*/ 214 w 220"/>
                <a:gd name="T3" fmla="*/ 117 h 222"/>
                <a:gd name="T4" fmla="*/ 61 w 220"/>
                <a:gd name="T5" fmla="*/ 179 h 222"/>
                <a:gd name="T6" fmla="*/ 38 w 220"/>
                <a:gd name="T7" fmla="*/ 37 h 222"/>
                <a:gd name="T8" fmla="*/ 157 w 220"/>
                <a:gd name="T9" fmla="*/ 25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0" h="222">
                  <a:moveTo>
                    <a:pt x="157" y="25"/>
                  </a:moveTo>
                  <a:cubicBezTo>
                    <a:pt x="157" y="25"/>
                    <a:pt x="220" y="47"/>
                    <a:pt x="214" y="117"/>
                  </a:cubicBezTo>
                  <a:cubicBezTo>
                    <a:pt x="207" y="187"/>
                    <a:pt x="122" y="222"/>
                    <a:pt x="61" y="179"/>
                  </a:cubicBezTo>
                  <a:cubicBezTo>
                    <a:pt x="0" y="136"/>
                    <a:pt x="3" y="74"/>
                    <a:pt x="38" y="37"/>
                  </a:cubicBezTo>
                  <a:cubicBezTo>
                    <a:pt x="73" y="0"/>
                    <a:pt x="132" y="12"/>
                    <a:pt x="157" y="25"/>
                  </a:cubicBezTo>
                  <a:close/>
                </a:path>
              </a:pathLst>
            </a:custGeom>
            <a:solidFill>
              <a:srgbClr val="FFD2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1219170">
                <a:buClr>
                  <a:srgbClr val="000000"/>
                </a:buClr>
              </a:pPr>
              <a:endParaRPr lang="zh-CN" altLang="en-US" sz="3200">
                <a:solidFill>
                  <a:srgbClr val="605448"/>
                </a:solidFill>
                <a:latin typeface="Times New Roman" panose="02020603050405020304" pitchFamily="18" charset="0"/>
                <a:ea typeface="宋体" panose="02010600030101010101" pitchFamily="2" charset="-122"/>
                <a:cs typeface="Times New Roman" panose="02020603050405020304" pitchFamily="18" charset="0"/>
                <a:sym typeface="Arial"/>
              </a:endParaRPr>
            </a:p>
          </p:txBody>
        </p:sp>
        <p:sp>
          <p:nvSpPr>
            <p:cNvPr id="23" name="Freeform 266">
              <a:extLst>
                <a:ext uri="{FF2B5EF4-FFF2-40B4-BE49-F238E27FC236}">
                  <a16:creationId xmlns:a16="http://schemas.microsoft.com/office/drawing/2014/main" id="{B7607EE3-7883-7FC7-7BDA-AD15009A074E}"/>
                </a:ext>
              </a:extLst>
            </p:cNvPr>
            <p:cNvSpPr/>
            <p:nvPr/>
          </p:nvSpPr>
          <p:spPr bwMode="auto">
            <a:xfrm>
              <a:off x="6042521" y="402775"/>
              <a:ext cx="742080" cy="719270"/>
            </a:xfrm>
            <a:custGeom>
              <a:avLst/>
              <a:gdLst>
                <a:gd name="T0" fmla="*/ 153 w 206"/>
                <a:gd name="T1" fmla="*/ 40 h 200"/>
                <a:gd name="T2" fmla="*/ 188 w 206"/>
                <a:gd name="T3" fmla="*/ 123 h 200"/>
                <a:gd name="T4" fmla="*/ 40 w 206"/>
                <a:gd name="T5" fmla="*/ 132 h 200"/>
                <a:gd name="T6" fmla="*/ 153 w 206"/>
                <a:gd name="T7" fmla="*/ 40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6" h="200">
                  <a:moveTo>
                    <a:pt x="153" y="40"/>
                  </a:moveTo>
                  <a:cubicBezTo>
                    <a:pt x="153" y="40"/>
                    <a:pt x="206" y="65"/>
                    <a:pt x="188" y="123"/>
                  </a:cubicBezTo>
                  <a:cubicBezTo>
                    <a:pt x="171" y="181"/>
                    <a:pt x="78" y="200"/>
                    <a:pt x="40" y="132"/>
                  </a:cubicBezTo>
                  <a:cubicBezTo>
                    <a:pt x="0" y="59"/>
                    <a:pt x="94" y="0"/>
                    <a:pt x="153" y="40"/>
                  </a:cubicBezTo>
                  <a:close/>
                </a:path>
              </a:pathLst>
            </a:custGeom>
            <a:solidFill>
              <a:srgbClr val="F271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1219170">
                <a:buClr>
                  <a:srgbClr val="000000"/>
                </a:buClr>
              </a:pPr>
              <a:endParaRPr lang="zh-CN" altLang="en-US" sz="3200">
                <a:solidFill>
                  <a:srgbClr val="605448"/>
                </a:solidFill>
                <a:latin typeface="Times New Roman" panose="02020603050405020304" pitchFamily="18" charset="0"/>
                <a:ea typeface="宋体" panose="02010600030101010101" pitchFamily="2" charset="-122"/>
                <a:cs typeface="Times New Roman" panose="02020603050405020304" pitchFamily="18" charset="0"/>
                <a:sym typeface="Arial"/>
              </a:endParaRPr>
            </a:p>
          </p:txBody>
        </p:sp>
        <p:sp>
          <p:nvSpPr>
            <p:cNvPr id="24" name="Freeform 267">
              <a:extLst>
                <a:ext uri="{FF2B5EF4-FFF2-40B4-BE49-F238E27FC236}">
                  <a16:creationId xmlns:a16="http://schemas.microsoft.com/office/drawing/2014/main" id="{96FD8AFB-67CF-F272-F26D-F60F3FD24DFE}"/>
                </a:ext>
              </a:extLst>
            </p:cNvPr>
            <p:cNvSpPr/>
            <p:nvPr/>
          </p:nvSpPr>
          <p:spPr bwMode="auto">
            <a:xfrm>
              <a:off x="6586916" y="726675"/>
              <a:ext cx="53223" cy="65388"/>
            </a:xfrm>
            <a:custGeom>
              <a:avLst/>
              <a:gdLst>
                <a:gd name="T0" fmla="*/ 11 w 15"/>
                <a:gd name="T1" fmla="*/ 3 h 18"/>
                <a:gd name="T2" fmla="*/ 14 w 15"/>
                <a:gd name="T3" fmla="*/ 12 h 18"/>
                <a:gd name="T4" fmla="*/ 1 w 15"/>
                <a:gd name="T5" fmla="*/ 13 h 18"/>
                <a:gd name="T6" fmla="*/ 11 w 15"/>
                <a:gd name="T7" fmla="*/ 3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18">
                  <a:moveTo>
                    <a:pt x="11" y="3"/>
                  </a:moveTo>
                  <a:cubicBezTo>
                    <a:pt x="11" y="3"/>
                    <a:pt x="15" y="7"/>
                    <a:pt x="14" y="12"/>
                  </a:cubicBezTo>
                  <a:cubicBezTo>
                    <a:pt x="13" y="17"/>
                    <a:pt x="3" y="18"/>
                    <a:pt x="1" y="13"/>
                  </a:cubicBezTo>
                  <a:cubicBezTo>
                    <a:pt x="0" y="7"/>
                    <a:pt x="5" y="0"/>
                    <a:pt x="11" y="3"/>
                  </a:cubicBezTo>
                  <a:close/>
                </a:path>
              </a:pathLst>
            </a:custGeom>
            <a:solidFill>
              <a:srgbClr val="6054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1219170">
                <a:buClr>
                  <a:srgbClr val="000000"/>
                </a:buClr>
              </a:pPr>
              <a:endParaRPr lang="zh-CN" altLang="en-US" sz="3200">
                <a:solidFill>
                  <a:srgbClr val="605448"/>
                </a:solidFill>
                <a:latin typeface="Times New Roman" panose="02020603050405020304" pitchFamily="18" charset="0"/>
                <a:ea typeface="宋体" panose="02010600030101010101" pitchFamily="2" charset="-122"/>
                <a:cs typeface="Times New Roman" panose="02020603050405020304" pitchFamily="18" charset="0"/>
                <a:sym typeface="Arial"/>
              </a:endParaRPr>
            </a:p>
          </p:txBody>
        </p:sp>
        <p:sp>
          <p:nvSpPr>
            <p:cNvPr id="25" name="Freeform 268">
              <a:extLst>
                <a:ext uri="{FF2B5EF4-FFF2-40B4-BE49-F238E27FC236}">
                  <a16:creationId xmlns:a16="http://schemas.microsoft.com/office/drawing/2014/main" id="{BAE5EFFC-ECDD-F164-6AEB-0F4D84A6F685}"/>
                </a:ext>
              </a:extLst>
            </p:cNvPr>
            <p:cNvSpPr/>
            <p:nvPr/>
          </p:nvSpPr>
          <p:spPr bwMode="auto">
            <a:xfrm>
              <a:off x="6284305" y="618708"/>
              <a:ext cx="50182" cy="62347"/>
            </a:xfrm>
            <a:custGeom>
              <a:avLst/>
              <a:gdLst>
                <a:gd name="T0" fmla="*/ 10 w 14"/>
                <a:gd name="T1" fmla="*/ 3 h 17"/>
                <a:gd name="T2" fmla="*/ 12 w 14"/>
                <a:gd name="T3" fmla="*/ 12 h 17"/>
                <a:gd name="T4" fmla="*/ 1 w 14"/>
                <a:gd name="T5" fmla="*/ 12 h 17"/>
                <a:gd name="T6" fmla="*/ 10 w 14"/>
                <a:gd name="T7" fmla="*/ 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17">
                  <a:moveTo>
                    <a:pt x="10" y="3"/>
                  </a:moveTo>
                  <a:cubicBezTo>
                    <a:pt x="10" y="3"/>
                    <a:pt x="14" y="7"/>
                    <a:pt x="12" y="12"/>
                  </a:cubicBezTo>
                  <a:cubicBezTo>
                    <a:pt x="11" y="17"/>
                    <a:pt x="2" y="17"/>
                    <a:pt x="1" y="12"/>
                  </a:cubicBezTo>
                  <a:cubicBezTo>
                    <a:pt x="0" y="7"/>
                    <a:pt x="4" y="0"/>
                    <a:pt x="10" y="3"/>
                  </a:cubicBezTo>
                  <a:close/>
                </a:path>
              </a:pathLst>
            </a:custGeom>
            <a:solidFill>
              <a:srgbClr val="6054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1219170">
                <a:buClr>
                  <a:srgbClr val="000000"/>
                </a:buClr>
              </a:pPr>
              <a:endParaRPr lang="zh-CN" altLang="en-US" sz="3200">
                <a:solidFill>
                  <a:srgbClr val="605448"/>
                </a:solidFill>
                <a:latin typeface="Times New Roman" panose="02020603050405020304" pitchFamily="18" charset="0"/>
                <a:ea typeface="宋体" panose="02010600030101010101" pitchFamily="2" charset="-122"/>
                <a:cs typeface="Times New Roman" panose="02020603050405020304" pitchFamily="18" charset="0"/>
                <a:sym typeface="Arial"/>
              </a:endParaRPr>
            </a:p>
          </p:txBody>
        </p:sp>
        <p:sp>
          <p:nvSpPr>
            <p:cNvPr id="26" name="Freeform 269">
              <a:extLst>
                <a:ext uri="{FF2B5EF4-FFF2-40B4-BE49-F238E27FC236}">
                  <a16:creationId xmlns:a16="http://schemas.microsoft.com/office/drawing/2014/main" id="{7B0120AD-6468-2E22-4370-59317E69C9BB}"/>
                </a:ext>
              </a:extLst>
            </p:cNvPr>
            <p:cNvSpPr/>
            <p:nvPr/>
          </p:nvSpPr>
          <p:spPr bwMode="auto">
            <a:xfrm>
              <a:off x="6553461" y="813352"/>
              <a:ext cx="97322" cy="82115"/>
            </a:xfrm>
            <a:custGeom>
              <a:avLst/>
              <a:gdLst>
                <a:gd name="T0" fmla="*/ 19 w 27"/>
                <a:gd name="T1" fmla="*/ 4 h 23"/>
                <a:gd name="T2" fmla="*/ 24 w 27"/>
                <a:gd name="T3" fmla="*/ 15 h 23"/>
                <a:gd name="T4" fmla="*/ 3 w 27"/>
                <a:gd name="T5" fmla="*/ 13 h 23"/>
                <a:gd name="T6" fmla="*/ 19 w 27"/>
                <a:gd name="T7" fmla="*/ 4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7" h="23">
                  <a:moveTo>
                    <a:pt x="19" y="4"/>
                  </a:moveTo>
                  <a:cubicBezTo>
                    <a:pt x="19" y="4"/>
                    <a:pt x="27" y="6"/>
                    <a:pt x="24" y="15"/>
                  </a:cubicBezTo>
                  <a:cubicBezTo>
                    <a:pt x="20" y="23"/>
                    <a:pt x="6" y="22"/>
                    <a:pt x="3" y="13"/>
                  </a:cubicBezTo>
                  <a:cubicBezTo>
                    <a:pt x="0" y="4"/>
                    <a:pt x="11" y="0"/>
                    <a:pt x="19" y="4"/>
                  </a:cubicBezTo>
                  <a:close/>
                </a:path>
              </a:pathLst>
            </a:custGeom>
            <a:solidFill>
              <a:srgbClr val="FEF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1219170">
                <a:buClr>
                  <a:srgbClr val="000000"/>
                </a:buClr>
              </a:pPr>
              <a:endParaRPr lang="zh-CN" altLang="en-US" sz="3200">
                <a:solidFill>
                  <a:srgbClr val="605448"/>
                </a:solidFill>
                <a:latin typeface="Times New Roman" panose="02020603050405020304" pitchFamily="18" charset="0"/>
                <a:ea typeface="宋体" panose="02010600030101010101" pitchFamily="2" charset="-122"/>
                <a:cs typeface="Times New Roman" panose="02020603050405020304" pitchFamily="18" charset="0"/>
                <a:sym typeface="Arial"/>
              </a:endParaRPr>
            </a:p>
          </p:txBody>
        </p:sp>
        <p:sp>
          <p:nvSpPr>
            <p:cNvPr id="27" name="Freeform 270">
              <a:extLst>
                <a:ext uri="{FF2B5EF4-FFF2-40B4-BE49-F238E27FC236}">
                  <a16:creationId xmlns:a16="http://schemas.microsoft.com/office/drawing/2014/main" id="{2E3F7287-50D5-76E2-D9A2-716BD71670A4}"/>
                </a:ext>
              </a:extLst>
            </p:cNvPr>
            <p:cNvSpPr/>
            <p:nvPr/>
          </p:nvSpPr>
          <p:spPr bwMode="auto">
            <a:xfrm>
              <a:off x="6212834" y="694741"/>
              <a:ext cx="89719" cy="79074"/>
            </a:xfrm>
            <a:custGeom>
              <a:avLst/>
              <a:gdLst>
                <a:gd name="T0" fmla="*/ 17 w 25"/>
                <a:gd name="T1" fmla="*/ 4 h 22"/>
                <a:gd name="T2" fmla="*/ 22 w 25"/>
                <a:gd name="T3" fmla="*/ 14 h 22"/>
                <a:gd name="T4" fmla="*/ 2 w 25"/>
                <a:gd name="T5" fmla="*/ 13 h 22"/>
                <a:gd name="T6" fmla="*/ 17 w 25"/>
                <a:gd name="T7" fmla="*/ 4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" h="22">
                  <a:moveTo>
                    <a:pt x="17" y="4"/>
                  </a:moveTo>
                  <a:cubicBezTo>
                    <a:pt x="17" y="4"/>
                    <a:pt x="25" y="7"/>
                    <a:pt x="22" y="14"/>
                  </a:cubicBezTo>
                  <a:cubicBezTo>
                    <a:pt x="19" y="22"/>
                    <a:pt x="5" y="21"/>
                    <a:pt x="2" y="13"/>
                  </a:cubicBezTo>
                  <a:cubicBezTo>
                    <a:pt x="0" y="5"/>
                    <a:pt x="10" y="0"/>
                    <a:pt x="17" y="4"/>
                  </a:cubicBezTo>
                  <a:close/>
                </a:path>
              </a:pathLst>
            </a:custGeom>
            <a:solidFill>
              <a:srgbClr val="FEF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1219170">
                <a:buClr>
                  <a:srgbClr val="000000"/>
                </a:buClr>
              </a:pPr>
              <a:endParaRPr lang="zh-CN" altLang="en-US" sz="3200">
                <a:solidFill>
                  <a:srgbClr val="605448"/>
                </a:solidFill>
                <a:latin typeface="Times New Roman" panose="02020603050405020304" pitchFamily="18" charset="0"/>
                <a:ea typeface="宋体" panose="02010600030101010101" pitchFamily="2" charset="-122"/>
                <a:cs typeface="Times New Roman" panose="02020603050405020304" pitchFamily="18" charset="0"/>
                <a:sym typeface="Arial"/>
              </a:endParaRPr>
            </a:p>
          </p:txBody>
        </p:sp>
        <p:sp>
          <p:nvSpPr>
            <p:cNvPr id="28" name="Freeform 271">
              <a:extLst>
                <a:ext uri="{FF2B5EF4-FFF2-40B4-BE49-F238E27FC236}">
                  <a16:creationId xmlns:a16="http://schemas.microsoft.com/office/drawing/2014/main" id="{86229A22-B4E1-948E-FF47-D86A96109037}"/>
                </a:ext>
              </a:extLst>
            </p:cNvPr>
            <p:cNvSpPr/>
            <p:nvPr/>
          </p:nvSpPr>
          <p:spPr bwMode="auto">
            <a:xfrm>
              <a:off x="6255413" y="734278"/>
              <a:ext cx="337585" cy="218974"/>
            </a:xfrm>
            <a:custGeom>
              <a:avLst/>
              <a:gdLst>
                <a:gd name="T0" fmla="*/ 41 w 94"/>
                <a:gd name="T1" fmla="*/ 58 h 61"/>
                <a:gd name="T2" fmla="*/ 0 w 94"/>
                <a:gd name="T3" fmla="*/ 12 h 61"/>
                <a:gd name="T4" fmla="*/ 0 w 94"/>
                <a:gd name="T5" fmla="*/ 12 h 61"/>
                <a:gd name="T6" fmla="*/ 1 w 94"/>
                <a:gd name="T7" fmla="*/ 2 h 61"/>
                <a:gd name="T8" fmla="*/ 1 w 94"/>
                <a:gd name="T9" fmla="*/ 2 h 61"/>
                <a:gd name="T10" fmla="*/ 4 w 94"/>
                <a:gd name="T11" fmla="*/ 1 h 61"/>
                <a:gd name="T12" fmla="*/ 4 w 94"/>
                <a:gd name="T13" fmla="*/ 1 h 61"/>
                <a:gd name="T14" fmla="*/ 5 w 94"/>
                <a:gd name="T15" fmla="*/ 3 h 61"/>
                <a:gd name="T16" fmla="*/ 5 w 94"/>
                <a:gd name="T17" fmla="*/ 3 h 61"/>
                <a:gd name="T18" fmla="*/ 4 w 94"/>
                <a:gd name="T19" fmla="*/ 12 h 61"/>
                <a:gd name="T20" fmla="*/ 4 w 94"/>
                <a:gd name="T21" fmla="*/ 12 h 61"/>
                <a:gd name="T22" fmla="*/ 42 w 94"/>
                <a:gd name="T23" fmla="*/ 54 h 61"/>
                <a:gd name="T24" fmla="*/ 42 w 94"/>
                <a:gd name="T25" fmla="*/ 54 h 61"/>
                <a:gd name="T26" fmla="*/ 58 w 94"/>
                <a:gd name="T27" fmla="*/ 57 h 61"/>
                <a:gd name="T28" fmla="*/ 58 w 94"/>
                <a:gd name="T29" fmla="*/ 57 h 61"/>
                <a:gd name="T30" fmla="*/ 83 w 94"/>
                <a:gd name="T31" fmla="*/ 46 h 61"/>
                <a:gd name="T32" fmla="*/ 83 w 94"/>
                <a:gd name="T33" fmla="*/ 46 h 61"/>
                <a:gd name="T34" fmla="*/ 90 w 94"/>
                <a:gd name="T35" fmla="*/ 35 h 61"/>
                <a:gd name="T36" fmla="*/ 90 w 94"/>
                <a:gd name="T37" fmla="*/ 35 h 61"/>
                <a:gd name="T38" fmla="*/ 90 w 94"/>
                <a:gd name="T39" fmla="*/ 35 h 61"/>
                <a:gd name="T40" fmla="*/ 92 w 94"/>
                <a:gd name="T41" fmla="*/ 33 h 61"/>
                <a:gd name="T42" fmla="*/ 92 w 94"/>
                <a:gd name="T43" fmla="*/ 33 h 61"/>
                <a:gd name="T44" fmla="*/ 93 w 94"/>
                <a:gd name="T45" fmla="*/ 36 h 61"/>
                <a:gd name="T46" fmla="*/ 93 w 94"/>
                <a:gd name="T47" fmla="*/ 36 h 61"/>
                <a:gd name="T48" fmla="*/ 58 w 94"/>
                <a:gd name="T49" fmla="*/ 61 h 61"/>
                <a:gd name="T50" fmla="*/ 58 w 94"/>
                <a:gd name="T51" fmla="*/ 61 h 61"/>
                <a:gd name="T52" fmla="*/ 58 w 94"/>
                <a:gd name="T53" fmla="*/ 61 h 61"/>
                <a:gd name="T54" fmla="*/ 58 w 94"/>
                <a:gd name="T55" fmla="*/ 61 h 61"/>
                <a:gd name="T56" fmla="*/ 41 w 94"/>
                <a:gd name="T57" fmla="*/ 58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94" h="61">
                  <a:moveTo>
                    <a:pt x="41" y="58"/>
                  </a:moveTo>
                  <a:cubicBezTo>
                    <a:pt x="8" y="49"/>
                    <a:pt x="0" y="27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8"/>
                    <a:pt x="0" y="5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3" y="0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5" y="1"/>
                    <a:pt x="5" y="2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4" y="6"/>
                    <a:pt x="4" y="9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26"/>
                    <a:pt x="11" y="45"/>
                    <a:pt x="42" y="54"/>
                  </a:cubicBezTo>
                  <a:cubicBezTo>
                    <a:pt x="42" y="54"/>
                    <a:pt x="42" y="54"/>
                    <a:pt x="42" y="54"/>
                  </a:cubicBezTo>
                  <a:cubicBezTo>
                    <a:pt x="48" y="56"/>
                    <a:pt x="53" y="57"/>
                    <a:pt x="58" y="57"/>
                  </a:cubicBezTo>
                  <a:cubicBezTo>
                    <a:pt x="58" y="57"/>
                    <a:pt x="58" y="57"/>
                    <a:pt x="58" y="57"/>
                  </a:cubicBezTo>
                  <a:cubicBezTo>
                    <a:pt x="71" y="57"/>
                    <a:pt x="78" y="51"/>
                    <a:pt x="83" y="46"/>
                  </a:cubicBezTo>
                  <a:cubicBezTo>
                    <a:pt x="83" y="46"/>
                    <a:pt x="83" y="46"/>
                    <a:pt x="83" y="46"/>
                  </a:cubicBezTo>
                  <a:cubicBezTo>
                    <a:pt x="88" y="40"/>
                    <a:pt x="90" y="35"/>
                    <a:pt x="90" y="35"/>
                  </a:cubicBezTo>
                  <a:cubicBezTo>
                    <a:pt x="90" y="35"/>
                    <a:pt x="90" y="35"/>
                    <a:pt x="90" y="35"/>
                  </a:cubicBezTo>
                  <a:cubicBezTo>
                    <a:pt x="90" y="35"/>
                    <a:pt x="90" y="35"/>
                    <a:pt x="90" y="35"/>
                  </a:cubicBezTo>
                  <a:cubicBezTo>
                    <a:pt x="90" y="34"/>
                    <a:pt x="91" y="33"/>
                    <a:pt x="92" y="33"/>
                  </a:cubicBezTo>
                  <a:cubicBezTo>
                    <a:pt x="92" y="33"/>
                    <a:pt x="92" y="33"/>
                    <a:pt x="92" y="33"/>
                  </a:cubicBezTo>
                  <a:cubicBezTo>
                    <a:pt x="93" y="34"/>
                    <a:pt x="94" y="35"/>
                    <a:pt x="93" y="36"/>
                  </a:cubicBezTo>
                  <a:cubicBezTo>
                    <a:pt x="93" y="36"/>
                    <a:pt x="93" y="36"/>
                    <a:pt x="93" y="36"/>
                  </a:cubicBezTo>
                  <a:cubicBezTo>
                    <a:pt x="93" y="36"/>
                    <a:pt x="86" y="61"/>
                    <a:pt x="58" y="61"/>
                  </a:cubicBezTo>
                  <a:cubicBezTo>
                    <a:pt x="58" y="61"/>
                    <a:pt x="58" y="61"/>
                    <a:pt x="58" y="61"/>
                  </a:cubicBezTo>
                  <a:cubicBezTo>
                    <a:pt x="58" y="61"/>
                    <a:pt x="58" y="61"/>
                    <a:pt x="58" y="61"/>
                  </a:cubicBezTo>
                  <a:cubicBezTo>
                    <a:pt x="58" y="61"/>
                    <a:pt x="58" y="61"/>
                    <a:pt x="58" y="61"/>
                  </a:cubicBezTo>
                  <a:cubicBezTo>
                    <a:pt x="53" y="61"/>
                    <a:pt x="47" y="60"/>
                    <a:pt x="41" y="58"/>
                  </a:cubicBezTo>
                  <a:close/>
                </a:path>
              </a:pathLst>
            </a:custGeom>
            <a:solidFill>
              <a:srgbClr val="6054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1219170">
                <a:buClr>
                  <a:srgbClr val="000000"/>
                </a:buClr>
              </a:pPr>
              <a:endParaRPr lang="zh-CN" altLang="en-US" sz="3200">
                <a:solidFill>
                  <a:srgbClr val="605448"/>
                </a:solidFill>
                <a:latin typeface="Times New Roman" panose="02020603050405020304" pitchFamily="18" charset="0"/>
                <a:ea typeface="宋体" panose="02010600030101010101" pitchFamily="2" charset="-122"/>
                <a:cs typeface="Times New Roman" panose="02020603050405020304" pitchFamily="18" charset="0"/>
                <a:sym typeface="Arial"/>
              </a:endParaRPr>
            </a:p>
          </p:txBody>
        </p:sp>
        <p:sp>
          <p:nvSpPr>
            <p:cNvPr id="29" name="Freeform 272">
              <a:extLst>
                <a:ext uri="{FF2B5EF4-FFF2-40B4-BE49-F238E27FC236}">
                  <a16:creationId xmlns:a16="http://schemas.microsoft.com/office/drawing/2014/main" id="{17AB02D6-E73E-3D59-097D-212433CF31E6}"/>
                </a:ext>
              </a:extLst>
            </p:cNvPr>
            <p:cNvSpPr/>
            <p:nvPr/>
          </p:nvSpPr>
          <p:spPr bwMode="auto">
            <a:xfrm>
              <a:off x="6039480" y="1071864"/>
              <a:ext cx="60826" cy="79074"/>
            </a:xfrm>
            <a:custGeom>
              <a:avLst/>
              <a:gdLst>
                <a:gd name="T0" fmla="*/ 15 w 17"/>
                <a:gd name="T1" fmla="*/ 0 h 22"/>
                <a:gd name="T2" fmla="*/ 0 w 17"/>
                <a:gd name="T3" fmla="*/ 22 h 22"/>
                <a:gd name="T4" fmla="*/ 16 w 17"/>
                <a:gd name="T5" fmla="*/ 1 h 22"/>
                <a:gd name="T6" fmla="*/ 12 w 17"/>
                <a:gd name="T7" fmla="*/ 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22">
                  <a:moveTo>
                    <a:pt x="15" y="0"/>
                  </a:moveTo>
                  <a:cubicBezTo>
                    <a:pt x="8" y="3"/>
                    <a:pt x="1" y="14"/>
                    <a:pt x="0" y="22"/>
                  </a:cubicBezTo>
                  <a:cubicBezTo>
                    <a:pt x="9" y="20"/>
                    <a:pt x="17" y="10"/>
                    <a:pt x="16" y="1"/>
                  </a:cubicBezTo>
                  <a:cubicBezTo>
                    <a:pt x="14" y="0"/>
                    <a:pt x="14" y="1"/>
                    <a:pt x="12" y="1"/>
                  </a:cubicBezTo>
                </a:path>
              </a:pathLst>
            </a:custGeom>
            <a:solidFill>
              <a:srgbClr val="FFD2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1219170">
                <a:buClr>
                  <a:srgbClr val="000000"/>
                </a:buClr>
              </a:pPr>
              <a:endParaRPr lang="zh-CN" altLang="en-US" sz="3200">
                <a:solidFill>
                  <a:srgbClr val="605448"/>
                </a:solidFill>
                <a:latin typeface="Times New Roman" panose="02020603050405020304" pitchFamily="18" charset="0"/>
                <a:ea typeface="宋体" panose="02010600030101010101" pitchFamily="2" charset="-122"/>
                <a:cs typeface="Times New Roman" panose="02020603050405020304" pitchFamily="18" charset="0"/>
                <a:sym typeface="Arial"/>
              </a:endParaRPr>
            </a:p>
          </p:txBody>
        </p:sp>
        <p:sp>
          <p:nvSpPr>
            <p:cNvPr id="30" name="Freeform 273">
              <a:extLst>
                <a:ext uri="{FF2B5EF4-FFF2-40B4-BE49-F238E27FC236}">
                  <a16:creationId xmlns:a16="http://schemas.microsoft.com/office/drawing/2014/main" id="{597D50E8-3FA9-EDA0-C55C-6B79FA4CC004}"/>
                </a:ext>
              </a:extLst>
            </p:cNvPr>
            <p:cNvSpPr/>
            <p:nvPr/>
          </p:nvSpPr>
          <p:spPr bwMode="auto">
            <a:xfrm>
              <a:off x="6600601" y="291767"/>
              <a:ext cx="54744" cy="89719"/>
            </a:xfrm>
            <a:custGeom>
              <a:avLst/>
              <a:gdLst>
                <a:gd name="T0" fmla="*/ 5 w 15"/>
                <a:gd name="T1" fmla="*/ 25 h 25"/>
                <a:gd name="T2" fmla="*/ 14 w 15"/>
                <a:gd name="T3" fmla="*/ 0 h 25"/>
                <a:gd name="T4" fmla="*/ 3 w 15"/>
                <a:gd name="T5" fmla="*/ 24 h 25"/>
                <a:gd name="T6" fmla="*/ 7 w 15"/>
                <a:gd name="T7" fmla="*/ 2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25">
                  <a:moveTo>
                    <a:pt x="5" y="25"/>
                  </a:moveTo>
                  <a:cubicBezTo>
                    <a:pt x="11" y="20"/>
                    <a:pt x="15" y="8"/>
                    <a:pt x="14" y="0"/>
                  </a:cubicBezTo>
                  <a:cubicBezTo>
                    <a:pt x="5" y="4"/>
                    <a:pt x="0" y="15"/>
                    <a:pt x="3" y="24"/>
                  </a:cubicBezTo>
                  <a:cubicBezTo>
                    <a:pt x="5" y="25"/>
                    <a:pt x="5" y="24"/>
                    <a:pt x="7" y="23"/>
                  </a:cubicBezTo>
                </a:path>
              </a:pathLst>
            </a:custGeom>
            <a:solidFill>
              <a:srgbClr val="FFD2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1219170">
                <a:buClr>
                  <a:srgbClr val="000000"/>
                </a:buClr>
              </a:pPr>
              <a:endParaRPr lang="zh-CN" altLang="en-US" sz="3200">
                <a:solidFill>
                  <a:srgbClr val="605448"/>
                </a:solidFill>
                <a:latin typeface="Times New Roman" panose="02020603050405020304" pitchFamily="18" charset="0"/>
                <a:ea typeface="宋体" panose="02010600030101010101" pitchFamily="2" charset="-122"/>
                <a:cs typeface="Times New Roman" panose="02020603050405020304" pitchFamily="18" charset="0"/>
                <a:sym typeface="Arial"/>
              </a:endParaRPr>
            </a:p>
          </p:txBody>
        </p:sp>
        <p:sp>
          <p:nvSpPr>
            <p:cNvPr id="31" name="Freeform 274">
              <a:extLst>
                <a:ext uri="{FF2B5EF4-FFF2-40B4-BE49-F238E27FC236}">
                  <a16:creationId xmlns:a16="http://schemas.microsoft.com/office/drawing/2014/main" id="{6538E264-BE92-C20C-93F8-9F39F1BC9936}"/>
                </a:ext>
              </a:extLst>
            </p:cNvPr>
            <p:cNvSpPr/>
            <p:nvPr/>
          </p:nvSpPr>
          <p:spPr bwMode="auto">
            <a:xfrm>
              <a:off x="5881332" y="662807"/>
              <a:ext cx="92760" cy="50182"/>
            </a:xfrm>
            <a:custGeom>
              <a:avLst/>
              <a:gdLst>
                <a:gd name="T0" fmla="*/ 26 w 26"/>
                <a:gd name="T1" fmla="*/ 10 h 14"/>
                <a:gd name="T2" fmla="*/ 0 w 26"/>
                <a:gd name="T3" fmla="*/ 4 h 14"/>
                <a:gd name="T4" fmla="*/ 24 w 26"/>
                <a:gd name="T5" fmla="*/ 9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14">
                  <a:moveTo>
                    <a:pt x="26" y="10"/>
                  </a:moveTo>
                  <a:cubicBezTo>
                    <a:pt x="20" y="6"/>
                    <a:pt x="6" y="0"/>
                    <a:pt x="0" y="4"/>
                  </a:cubicBezTo>
                  <a:cubicBezTo>
                    <a:pt x="3" y="11"/>
                    <a:pt x="19" y="14"/>
                    <a:pt x="24" y="9"/>
                  </a:cubicBezTo>
                </a:path>
              </a:pathLst>
            </a:custGeom>
            <a:solidFill>
              <a:srgbClr val="FFD2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1219170">
                <a:buClr>
                  <a:srgbClr val="000000"/>
                </a:buClr>
              </a:pPr>
              <a:endParaRPr lang="zh-CN" altLang="en-US" sz="3200">
                <a:solidFill>
                  <a:srgbClr val="605448"/>
                </a:solidFill>
                <a:latin typeface="Times New Roman" panose="02020603050405020304" pitchFamily="18" charset="0"/>
                <a:ea typeface="宋体" panose="02010600030101010101" pitchFamily="2" charset="-122"/>
                <a:cs typeface="Times New Roman" panose="02020603050405020304" pitchFamily="18" charset="0"/>
                <a:sym typeface="Arial"/>
              </a:endParaRPr>
            </a:p>
          </p:txBody>
        </p:sp>
        <p:sp>
          <p:nvSpPr>
            <p:cNvPr id="32" name="Freeform 275">
              <a:extLst>
                <a:ext uri="{FF2B5EF4-FFF2-40B4-BE49-F238E27FC236}">
                  <a16:creationId xmlns:a16="http://schemas.microsoft.com/office/drawing/2014/main" id="{7DB3B3BB-9B57-3AC5-54A8-ECC9714F48A5}"/>
                </a:ext>
              </a:extLst>
            </p:cNvPr>
            <p:cNvSpPr/>
            <p:nvPr/>
          </p:nvSpPr>
          <p:spPr bwMode="auto">
            <a:xfrm>
              <a:off x="6507842" y="1226970"/>
              <a:ext cx="45620" cy="89719"/>
            </a:xfrm>
            <a:custGeom>
              <a:avLst/>
              <a:gdLst>
                <a:gd name="T0" fmla="*/ 1 w 13"/>
                <a:gd name="T1" fmla="*/ 0 h 25"/>
                <a:gd name="T2" fmla="*/ 9 w 13"/>
                <a:gd name="T3" fmla="*/ 25 h 25"/>
                <a:gd name="T4" fmla="*/ 1 w 13"/>
                <a:gd name="T5" fmla="*/ 1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25">
                  <a:moveTo>
                    <a:pt x="1" y="0"/>
                  </a:moveTo>
                  <a:cubicBezTo>
                    <a:pt x="0" y="7"/>
                    <a:pt x="3" y="21"/>
                    <a:pt x="9" y="25"/>
                  </a:cubicBezTo>
                  <a:cubicBezTo>
                    <a:pt x="13" y="19"/>
                    <a:pt x="8" y="4"/>
                    <a:pt x="1" y="1"/>
                  </a:cubicBezTo>
                </a:path>
              </a:pathLst>
            </a:custGeom>
            <a:solidFill>
              <a:srgbClr val="FFD2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1219170">
                <a:buClr>
                  <a:srgbClr val="000000"/>
                </a:buClr>
              </a:pPr>
              <a:endParaRPr lang="zh-CN" altLang="en-US" sz="3200">
                <a:solidFill>
                  <a:srgbClr val="605448"/>
                </a:solidFill>
                <a:latin typeface="Times New Roman" panose="02020603050405020304" pitchFamily="18" charset="0"/>
                <a:ea typeface="宋体" panose="02010600030101010101" pitchFamily="2" charset="-122"/>
                <a:cs typeface="Times New Roman" panose="02020603050405020304" pitchFamily="18" charset="0"/>
                <a:sym typeface="Arial"/>
              </a:endParaRPr>
            </a:p>
          </p:txBody>
        </p:sp>
        <p:sp>
          <p:nvSpPr>
            <p:cNvPr id="33" name="Freeform 276">
              <a:extLst>
                <a:ext uri="{FF2B5EF4-FFF2-40B4-BE49-F238E27FC236}">
                  <a16:creationId xmlns:a16="http://schemas.microsoft.com/office/drawing/2014/main" id="{79D3563C-00AD-4C0C-DA18-17ECE04F7601}"/>
                </a:ext>
              </a:extLst>
            </p:cNvPr>
            <p:cNvSpPr/>
            <p:nvPr/>
          </p:nvSpPr>
          <p:spPr bwMode="auto">
            <a:xfrm>
              <a:off x="6766353" y="1115963"/>
              <a:ext cx="65388" cy="74512"/>
            </a:xfrm>
            <a:custGeom>
              <a:avLst/>
              <a:gdLst>
                <a:gd name="T0" fmla="*/ 2 w 18"/>
                <a:gd name="T1" fmla="*/ 0 h 21"/>
                <a:gd name="T2" fmla="*/ 18 w 18"/>
                <a:gd name="T3" fmla="*/ 21 h 21"/>
                <a:gd name="T4" fmla="*/ 0 w 18"/>
                <a:gd name="T5" fmla="*/ 2 h 21"/>
                <a:gd name="T6" fmla="*/ 5 w 18"/>
                <a:gd name="T7" fmla="*/ 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1">
                  <a:moveTo>
                    <a:pt x="2" y="0"/>
                  </a:moveTo>
                  <a:cubicBezTo>
                    <a:pt x="9" y="3"/>
                    <a:pt x="16" y="14"/>
                    <a:pt x="18" y="21"/>
                  </a:cubicBezTo>
                  <a:cubicBezTo>
                    <a:pt x="8" y="20"/>
                    <a:pt x="0" y="11"/>
                    <a:pt x="0" y="2"/>
                  </a:cubicBezTo>
                  <a:cubicBezTo>
                    <a:pt x="2" y="0"/>
                    <a:pt x="3" y="1"/>
                    <a:pt x="5" y="1"/>
                  </a:cubicBezTo>
                </a:path>
              </a:pathLst>
            </a:custGeom>
            <a:solidFill>
              <a:srgbClr val="FFD2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1219170">
                <a:buClr>
                  <a:srgbClr val="000000"/>
                </a:buClr>
              </a:pPr>
              <a:endParaRPr lang="zh-CN" altLang="en-US" sz="3200">
                <a:solidFill>
                  <a:srgbClr val="605448"/>
                </a:solidFill>
                <a:latin typeface="Times New Roman" panose="02020603050405020304" pitchFamily="18" charset="0"/>
                <a:ea typeface="宋体" panose="02010600030101010101" pitchFamily="2" charset="-122"/>
                <a:cs typeface="Times New Roman" panose="02020603050405020304" pitchFamily="18" charset="0"/>
                <a:sym typeface="Arial"/>
              </a:endParaRPr>
            </a:p>
          </p:txBody>
        </p:sp>
        <p:sp>
          <p:nvSpPr>
            <p:cNvPr id="34" name="Freeform 277">
              <a:extLst>
                <a:ext uri="{FF2B5EF4-FFF2-40B4-BE49-F238E27FC236}">
                  <a16:creationId xmlns:a16="http://schemas.microsoft.com/office/drawing/2014/main" id="{6F00F0AC-5493-198B-DF7C-47861414EA9C}"/>
                </a:ext>
              </a:extLst>
            </p:cNvPr>
            <p:cNvSpPr/>
            <p:nvPr/>
          </p:nvSpPr>
          <p:spPr bwMode="auto">
            <a:xfrm>
              <a:off x="6916898" y="608064"/>
              <a:ext cx="104925" cy="57785"/>
            </a:xfrm>
            <a:custGeom>
              <a:avLst/>
              <a:gdLst>
                <a:gd name="T0" fmla="*/ 0 w 29"/>
                <a:gd name="T1" fmla="*/ 6 h 16"/>
                <a:gd name="T2" fmla="*/ 29 w 29"/>
                <a:gd name="T3" fmla="*/ 5 h 16"/>
                <a:gd name="T4" fmla="*/ 0 w 29"/>
                <a:gd name="T5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9" h="16">
                  <a:moveTo>
                    <a:pt x="0" y="6"/>
                  </a:moveTo>
                  <a:cubicBezTo>
                    <a:pt x="7" y="0"/>
                    <a:pt x="21" y="1"/>
                    <a:pt x="29" y="5"/>
                  </a:cubicBezTo>
                  <a:cubicBezTo>
                    <a:pt x="28" y="16"/>
                    <a:pt x="0" y="14"/>
                    <a:pt x="0" y="6"/>
                  </a:cubicBezTo>
                </a:path>
              </a:pathLst>
            </a:custGeom>
            <a:solidFill>
              <a:srgbClr val="FFD2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1219170">
                <a:buClr>
                  <a:srgbClr val="000000"/>
                </a:buClr>
              </a:pPr>
              <a:endParaRPr lang="zh-CN" altLang="en-US" sz="3200">
                <a:solidFill>
                  <a:srgbClr val="605448"/>
                </a:solidFill>
                <a:latin typeface="Times New Roman" panose="02020603050405020304" pitchFamily="18" charset="0"/>
                <a:ea typeface="宋体" panose="02010600030101010101" pitchFamily="2" charset="-122"/>
                <a:cs typeface="Times New Roman" panose="02020603050405020304" pitchFamily="18" charset="0"/>
                <a:sym typeface="Arial"/>
              </a:endParaRPr>
            </a:p>
          </p:txBody>
        </p:sp>
        <p:sp>
          <p:nvSpPr>
            <p:cNvPr id="35" name="Freeform 278">
              <a:extLst>
                <a:ext uri="{FF2B5EF4-FFF2-40B4-BE49-F238E27FC236}">
                  <a16:creationId xmlns:a16="http://schemas.microsoft.com/office/drawing/2014/main" id="{78866BC4-2AC1-9501-C883-FC8A9078C12C}"/>
                </a:ext>
              </a:extLst>
            </p:cNvPr>
            <p:cNvSpPr/>
            <p:nvPr/>
          </p:nvSpPr>
          <p:spPr bwMode="auto">
            <a:xfrm>
              <a:off x="6118554" y="267437"/>
              <a:ext cx="76033" cy="106446"/>
            </a:xfrm>
            <a:custGeom>
              <a:avLst/>
              <a:gdLst>
                <a:gd name="T0" fmla="*/ 19 w 21"/>
                <a:gd name="T1" fmla="*/ 28 h 30"/>
                <a:gd name="T2" fmla="*/ 10 w 21"/>
                <a:gd name="T3" fmla="*/ 0 h 30"/>
                <a:gd name="T4" fmla="*/ 19 w 21"/>
                <a:gd name="T5" fmla="*/ 28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30">
                  <a:moveTo>
                    <a:pt x="19" y="28"/>
                  </a:moveTo>
                  <a:cubicBezTo>
                    <a:pt x="21" y="19"/>
                    <a:pt x="16" y="6"/>
                    <a:pt x="10" y="0"/>
                  </a:cubicBezTo>
                  <a:cubicBezTo>
                    <a:pt x="0" y="4"/>
                    <a:pt x="10" y="30"/>
                    <a:pt x="19" y="28"/>
                  </a:cubicBezTo>
                </a:path>
              </a:pathLst>
            </a:custGeom>
            <a:solidFill>
              <a:srgbClr val="FFD2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1219170">
                <a:buClr>
                  <a:srgbClr val="000000"/>
                </a:buClr>
              </a:pPr>
              <a:endParaRPr lang="zh-CN" altLang="en-US" sz="3200">
                <a:solidFill>
                  <a:srgbClr val="605448"/>
                </a:solidFill>
                <a:latin typeface="Times New Roman" panose="02020603050405020304" pitchFamily="18" charset="0"/>
                <a:ea typeface="宋体" panose="02010600030101010101" pitchFamily="2" charset="-122"/>
                <a:cs typeface="Times New Roman" panose="02020603050405020304" pitchFamily="18" charset="0"/>
                <a:sym typeface="Arial"/>
              </a:endParaRPr>
            </a:p>
          </p:txBody>
        </p:sp>
      </p:grpSp>
      <p:pic>
        <p:nvPicPr>
          <p:cNvPr id="37" name="Picture 36">
            <a:extLst>
              <a:ext uri="{FF2B5EF4-FFF2-40B4-BE49-F238E27FC236}">
                <a16:creationId xmlns:a16="http://schemas.microsoft.com/office/drawing/2014/main" id="{CC79346C-41E1-27CD-E0C2-8A31AD338E16}"/>
              </a:ext>
            </a:extLst>
          </p:cNvPr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434612" y="1587495"/>
            <a:ext cx="1401877" cy="1401877"/>
          </a:xfrm>
          <a:prstGeom prst="rect">
            <a:avLst/>
          </a:prstGeom>
        </p:spPr>
      </p:pic>
      <p:pic>
        <p:nvPicPr>
          <p:cNvPr id="39" name="Picture 38">
            <a:extLst>
              <a:ext uri="{FF2B5EF4-FFF2-40B4-BE49-F238E27FC236}">
                <a16:creationId xmlns:a16="http://schemas.microsoft.com/office/drawing/2014/main" id="{8EBC14F0-3A2C-C9E8-5CD2-EA810D657CF7}"/>
              </a:ext>
            </a:extLst>
          </p:cNvPr>
          <p:cNvPicPr>
            <a:picLocks noChangeAspect="1"/>
          </p:cNvPicPr>
          <p:nvPr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338662" y="3952387"/>
            <a:ext cx="2868117" cy="286811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96684354"/>
      </p:ext>
    </p:extLst>
  </p:cSld>
  <p:clrMapOvr>
    <a:masterClrMapping/>
  </p:clrMapOvr>
  <p:transition spd="slow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5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8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 animBg="1"/>
      <p:bldP spid="11" grpId="0" animBg="1"/>
      <p:bldP spid="5" grpId="0"/>
      <p:bldP spid="8" grpId="0"/>
    </p:bld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1">
            <a:extLst>
              <a:ext uri="{FF2B5EF4-FFF2-40B4-BE49-F238E27FC236}">
                <a16:creationId xmlns:a16="http://schemas.microsoft.com/office/drawing/2014/main" id="{F525CBF6-0350-92A9-FEB3-92925186E3F5}"/>
              </a:ext>
            </a:extLst>
          </p:cNvPr>
          <p:cNvSpPr txBox="1">
            <a:spLocks/>
          </p:cNvSpPr>
          <p:nvPr/>
        </p:nvSpPr>
        <p:spPr>
          <a:xfrm>
            <a:off x="430770" y="2022377"/>
            <a:ext cx="6250244" cy="16169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7500"/>
              <a:buFont typeface="Erica One"/>
              <a:buNone/>
              <a:defRPr sz="7500" b="0" i="0" u="none" strike="noStrike" cap="none">
                <a:solidFill>
                  <a:schemeClr val="dk1"/>
                </a:solidFill>
                <a:latin typeface="Erica One"/>
                <a:ea typeface="Erica One"/>
                <a:cs typeface="Erica One"/>
                <a:sym typeface="Erica One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7500"/>
              <a:buFont typeface="Erica One"/>
              <a:buNone/>
              <a:defRPr sz="7500" b="0" i="0" u="none" strike="noStrike" cap="none">
                <a:solidFill>
                  <a:schemeClr val="dk1"/>
                </a:solidFill>
                <a:latin typeface="Erica One"/>
                <a:ea typeface="Erica One"/>
                <a:cs typeface="Erica One"/>
                <a:sym typeface="Erica One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7500"/>
              <a:buFont typeface="Erica One"/>
              <a:buNone/>
              <a:defRPr sz="7500" b="0" i="0" u="none" strike="noStrike" cap="none">
                <a:solidFill>
                  <a:schemeClr val="dk1"/>
                </a:solidFill>
                <a:latin typeface="Erica One"/>
                <a:ea typeface="Erica One"/>
                <a:cs typeface="Erica One"/>
                <a:sym typeface="Erica One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7500"/>
              <a:buFont typeface="Erica One"/>
              <a:buNone/>
              <a:defRPr sz="7500" b="0" i="0" u="none" strike="noStrike" cap="none">
                <a:solidFill>
                  <a:schemeClr val="dk1"/>
                </a:solidFill>
                <a:latin typeface="Erica One"/>
                <a:ea typeface="Erica One"/>
                <a:cs typeface="Erica One"/>
                <a:sym typeface="Erica One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7500"/>
              <a:buFont typeface="Erica One"/>
              <a:buNone/>
              <a:defRPr sz="7500" b="0" i="0" u="none" strike="noStrike" cap="none">
                <a:solidFill>
                  <a:schemeClr val="dk1"/>
                </a:solidFill>
                <a:latin typeface="Erica One"/>
                <a:ea typeface="Erica One"/>
                <a:cs typeface="Erica One"/>
                <a:sym typeface="Erica One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7500"/>
              <a:buFont typeface="Erica One"/>
              <a:buNone/>
              <a:defRPr sz="7500" b="0" i="0" u="none" strike="noStrike" cap="none">
                <a:solidFill>
                  <a:schemeClr val="dk1"/>
                </a:solidFill>
                <a:latin typeface="Erica One"/>
                <a:ea typeface="Erica One"/>
                <a:cs typeface="Erica One"/>
                <a:sym typeface="Erica One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7500"/>
              <a:buFont typeface="Erica One"/>
              <a:buNone/>
              <a:defRPr sz="7500" b="0" i="0" u="none" strike="noStrike" cap="none">
                <a:solidFill>
                  <a:schemeClr val="dk1"/>
                </a:solidFill>
                <a:latin typeface="Erica One"/>
                <a:ea typeface="Erica One"/>
                <a:cs typeface="Erica One"/>
                <a:sym typeface="Erica One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7500"/>
              <a:buFont typeface="Erica One"/>
              <a:buNone/>
              <a:defRPr sz="7500" b="0" i="0" u="none" strike="noStrike" cap="none">
                <a:solidFill>
                  <a:schemeClr val="dk1"/>
                </a:solidFill>
                <a:latin typeface="Erica One"/>
                <a:ea typeface="Erica One"/>
                <a:cs typeface="Erica One"/>
                <a:sym typeface="Erica One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7500"/>
              <a:buFont typeface="Erica One"/>
              <a:buNone/>
              <a:defRPr sz="7500" b="0" i="0" u="none" strike="noStrike" cap="none">
                <a:solidFill>
                  <a:schemeClr val="dk1"/>
                </a:solidFill>
                <a:latin typeface="Erica One"/>
                <a:ea typeface="Erica One"/>
                <a:cs typeface="Erica One"/>
                <a:sym typeface="Erica One"/>
              </a:defRPr>
            </a:lvl9pPr>
          </a:lstStyle>
          <a:p>
            <a:pPr defTabSz="1219170">
              <a:buClr>
                <a:srgbClr val="2F3C72"/>
              </a:buClr>
            </a:pPr>
            <a:r>
              <a:rPr lang="en-US" sz="7200" kern="0" dirty="0">
                <a:solidFill>
                  <a:srgbClr val="FF0000"/>
                </a:solidFill>
                <a:latin typeface="SVN-Cookies" panose="02040603050506020204" pitchFamily="18" charset="0"/>
                <a:cs typeface="Arial" panose="020B0604020202020204" pitchFamily="34" charset="0"/>
              </a:rPr>
              <a:t>VẬN DỤNG</a:t>
            </a:r>
          </a:p>
        </p:txBody>
      </p:sp>
      <p:sp>
        <p:nvSpPr>
          <p:cNvPr id="5" name="Title 1">
            <a:extLst>
              <a:ext uri="{FF2B5EF4-FFF2-40B4-BE49-F238E27FC236}">
                <a16:creationId xmlns:a16="http://schemas.microsoft.com/office/drawing/2014/main" id="{6A7261C1-8D5F-5E55-AF6B-4BD50EC29A5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633102" y="4193743"/>
            <a:ext cx="3528012" cy="975459"/>
          </a:xfrm>
        </p:spPr>
        <p:txBody>
          <a:bodyPr/>
          <a:lstStyle/>
          <a:p>
            <a:r>
              <a:rPr lang="en-US" sz="3200" dirty="0">
                <a:solidFill>
                  <a:schemeClr val="tx1"/>
                </a:solidFill>
                <a:latin typeface="SVN-Cookies" panose="02040603050506020204" pitchFamily="18" charset="0"/>
                <a:cs typeface="Arial" panose="020B0604020202020204" pitchFamily="34" charset="0"/>
              </a:rPr>
              <a:t>HOẠT ĐỘNG 4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B6A0B7A0-F87E-BA92-13CB-629F2529B9D7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271545" y="1250429"/>
            <a:ext cx="4970072" cy="4970072"/>
          </a:xfrm>
          <a:prstGeom prst="rect">
            <a:avLst/>
          </a:prstGeom>
        </p:spPr>
      </p:pic>
      <p:pic>
        <p:nvPicPr>
          <p:cNvPr id="9" name="Picture 8">
            <a:extLst>
              <a:ext uri="{FF2B5EF4-FFF2-40B4-BE49-F238E27FC236}">
                <a16:creationId xmlns:a16="http://schemas.microsoft.com/office/drawing/2014/main" id="{77880058-7BAA-2ED0-9EFC-313FD7CA2092}"/>
              </a:ext>
            </a:extLst>
          </p:cNvPr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50385" y="4172926"/>
            <a:ext cx="996276" cy="99627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39693018"/>
      </p:ext>
    </p:extLst>
  </p:cSld>
  <p:clrMapOvr>
    <a:masterClrMapping/>
  </p:clrMapOvr>
  <p:transition spd="slow">
    <p:fade/>
  </p:transition>
  <p:timing>
    <p:tnLst>
      <p:par>
        <p:cTn id="1" dur="indefinite" restart="never" nodeType="tmRoot"/>
      </p:par>
    </p:tn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" name="9Slide.vn 9">
            <a:extLst>
              <a:ext uri="{FF2B5EF4-FFF2-40B4-BE49-F238E27FC236}">
                <a16:creationId xmlns:a16="http://schemas.microsoft.com/office/drawing/2014/main" id="{0034713F-AE5B-1AE8-DBC6-C078F6F8DA51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23057" y="1453645"/>
            <a:ext cx="10827657" cy="2128763"/>
          </a:xfrm>
          <a:prstGeom prst="rect">
            <a:avLst/>
          </a:prstGeom>
        </p:spPr>
      </p:pic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623057" y="1531055"/>
            <a:ext cx="10827657" cy="1785189"/>
          </a:xfrm>
          <a:noFill/>
          <a:ln>
            <a:noFill/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/>
          <a:lstStyle/>
          <a:p>
            <a:pPr marL="0" indent="0" algn="ctr">
              <a:buNone/>
            </a:pPr>
            <a:r>
              <a:rPr lang="vi-VN" sz="3733" dirty="0">
                <a:latin typeface="+mj-lt"/>
              </a:rPr>
              <a:t>Em hãy làm một đồ dùng học tập từ vật liệu có thể tái chế và hướng dẫn các bạn cùng làm để tiết kiệm và bảo vệ môi trường</a:t>
            </a:r>
            <a:endParaRPr lang="en-US" sz="4800" b="1" dirty="0">
              <a:solidFill>
                <a:schemeClr val="accent6">
                  <a:lumMod val="75000"/>
                </a:schemeClr>
              </a:solidFill>
              <a:latin typeface="+mj-lt"/>
              <a:cs typeface="Times New Roman" panose="02020603050405020304" pitchFamily="18" charset="0"/>
            </a:endParaRPr>
          </a:p>
        </p:txBody>
      </p:sp>
      <p:sp>
        <p:nvSpPr>
          <p:cNvPr id="6" name="Title 1">
            <a:extLst>
              <a:ext uri="{FF2B5EF4-FFF2-40B4-BE49-F238E27FC236}">
                <a16:creationId xmlns:a16="http://schemas.microsoft.com/office/drawing/2014/main" id="{4A455904-0FC2-F99F-847E-B49F77AABD47}"/>
              </a:ext>
            </a:extLst>
          </p:cNvPr>
          <p:cNvSpPr txBox="1">
            <a:spLocks/>
          </p:cNvSpPr>
          <p:nvPr/>
        </p:nvSpPr>
        <p:spPr>
          <a:xfrm>
            <a:off x="4235535" y="561904"/>
            <a:ext cx="3412795" cy="89174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Font typeface="Erica One"/>
              <a:buNone/>
              <a:defRPr sz="4800" b="0" i="0" u="none" strike="noStrike" cap="none">
                <a:solidFill>
                  <a:schemeClr val="dk1"/>
                </a:solidFill>
                <a:latin typeface="Erica One"/>
                <a:ea typeface="Erica One"/>
                <a:cs typeface="Erica One"/>
                <a:sym typeface="Erica One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Font typeface="Erica One"/>
              <a:buNone/>
              <a:defRPr sz="4800" b="0" i="0" u="none" strike="noStrike" cap="none">
                <a:solidFill>
                  <a:schemeClr val="dk1"/>
                </a:solidFill>
                <a:latin typeface="Erica One"/>
                <a:ea typeface="Erica One"/>
                <a:cs typeface="Erica One"/>
                <a:sym typeface="Erica One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Font typeface="Erica One"/>
              <a:buNone/>
              <a:defRPr sz="4800" b="0" i="0" u="none" strike="noStrike" cap="none">
                <a:solidFill>
                  <a:schemeClr val="dk1"/>
                </a:solidFill>
                <a:latin typeface="Erica One"/>
                <a:ea typeface="Erica One"/>
                <a:cs typeface="Erica One"/>
                <a:sym typeface="Erica One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Font typeface="Erica One"/>
              <a:buNone/>
              <a:defRPr sz="4800" b="0" i="0" u="none" strike="noStrike" cap="none">
                <a:solidFill>
                  <a:schemeClr val="dk1"/>
                </a:solidFill>
                <a:latin typeface="Erica One"/>
                <a:ea typeface="Erica One"/>
                <a:cs typeface="Erica One"/>
                <a:sym typeface="Erica One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Font typeface="Erica One"/>
              <a:buNone/>
              <a:defRPr sz="4800" b="0" i="0" u="none" strike="noStrike" cap="none">
                <a:solidFill>
                  <a:schemeClr val="dk1"/>
                </a:solidFill>
                <a:latin typeface="Erica One"/>
                <a:ea typeface="Erica One"/>
                <a:cs typeface="Erica One"/>
                <a:sym typeface="Erica One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Font typeface="Erica One"/>
              <a:buNone/>
              <a:defRPr sz="4800" b="0" i="0" u="none" strike="noStrike" cap="none">
                <a:solidFill>
                  <a:schemeClr val="dk1"/>
                </a:solidFill>
                <a:latin typeface="Erica One"/>
                <a:ea typeface="Erica One"/>
                <a:cs typeface="Erica One"/>
                <a:sym typeface="Erica One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Font typeface="Erica One"/>
              <a:buNone/>
              <a:defRPr sz="4800" b="0" i="0" u="none" strike="noStrike" cap="none">
                <a:solidFill>
                  <a:schemeClr val="dk1"/>
                </a:solidFill>
                <a:latin typeface="Erica One"/>
                <a:ea typeface="Erica One"/>
                <a:cs typeface="Erica One"/>
                <a:sym typeface="Erica One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Font typeface="Erica One"/>
              <a:buNone/>
              <a:defRPr sz="4800" b="0" i="0" u="none" strike="noStrike" cap="none">
                <a:solidFill>
                  <a:schemeClr val="dk1"/>
                </a:solidFill>
                <a:latin typeface="Erica One"/>
                <a:ea typeface="Erica One"/>
                <a:cs typeface="Erica One"/>
                <a:sym typeface="Erica One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Font typeface="Erica One"/>
              <a:buNone/>
              <a:defRPr sz="4800" b="0" i="0" u="none" strike="noStrike" cap="none">
                <a:solidFill>
                  <a:schemeClr val="dk1"/>
                </a:solidFill>
                <a:latin typeface="Erica One"/>
                <a:ea typeface="Erica One"/>
                <a:cs typeface="Erica One"/>
                <a:sym typeface="Erica One"/>
              </a:defRPr>
            </a:lvl9pPr>
          </a:lstStyle>
          <a:p>
            <a:pPr defTabSz="1219170">
              <a:buClr>
                <a:srgbClr val="2F3C72"/>
              </a:buClr>
            </a:pPr>
            <a:r>
              <a:rPr lang="en-US" sz="4267" kern="0" dirty="0">
                <a:solidFill>
                  <a:srgbClr val="E4E2F8">
                    <a:lumMod val="50000"/>
                  </a:srgbClr>
                </a:solidFill>
                <a:latin typeface="SVN-Cookies" panose="02040603050506020204" pitchFamily="18" charset="0"/>
                <a:cs typeface="Arial" panose="020B0604020202020204" pitchFamily="34" charset="0"/>
              </a:rPr>
              <a:t>NHIỆM VỤ 2</a:t>
            </a:r>
          </a:p>
        </p:txBody>
      </p:sp>
      <p:pic>
        <p:nvPicPr>
          <p:cNvPr id="10" name="Picture 9">
            <a:extLst>
              <a:ext uri="{FF2B5EF4-FFF2-40B4-BE49-F238E27FC236}">
                <a16:creationId xmlns:a16="http://schemas.microsoft.com/office/drawing/2014/main" id="{D65FAC87-9B1F-F55D-2A61-6E1BA6EECAB3}"/>
              </a:ext>
            </a:extLst>
          </p:cNvPr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775" y="2614409"/>
            <a:ext cx="1242563" cy="1242563"/>
          </a:xfrm>
          <a:prstGeom prst="rect">
            <a:avLst/>
          </a:prstGeom>
        </p:spPr>
      </p:pic>
      <p:pic>
        <p:nvPicPr>
          <p:cNvPr id="7170" name="Picture 2" descr="https://img.loigiaihay.com/picture/2022/0525/anh-chup-man-hinh-2022-05-23-211152_26.png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54840" y="3856973"/>
            <a:ext cx="3657600" cy="28575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26" name="Picture 2" descr="https://img.loigiaihay.com/picture/2022/0525/anh-chup-man-hinh-2022-05-23-211152_27.png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397269" y="3856973"/>
            <a:ext cx="3543300" cy="28575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534233240"/>
      </p:ext>
    </p:extLst>
  </p:cSld>
  <p:clrMapOvr>
    <a:masterClrMapping/>
  </p:clrMapOvr>
  <p:transition spd="slow">
    <p:fade/>
  </p:transition>
  <p:timing>
    <p:tnLst>
      <p:par>
        <p:cTn id="1" dur="indefinite" restart="never" nodeType="tmRoot"/>
      </p:par>
    </p:tn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1">
            <a:lumMod val="20000"/>
            <a:lumOff val="8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74" name="Picture 2" descr="Premium Vector | Cute adorable cartoon bread flexing money illustration for  sticker icon mascot and logo">
            <a:extLst>
              <a:ext uri="{FF2B5EF4-FFF2-40B4-BE49-F238E27FC236}">
                <a16:creationId xmlns:a16="http://schemas.microsoft.com/office/drawing/2014/main" id="{83EBAB09-8C04-5DE6-E74E-ECA912866F0A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9C1BB2BF-9B6A-1558-9D25-4B463338DC85}"/>
              </a:ext>
            </a:extLst>
          </p:cNvPr>
          <p:cNvSpPr txBox="1"/>
          <p:nvPr/>
        </p:nvSpPr>
        <p:spPr>
          <a:xfrm>
            <a:off x="873231" y="276239"/>
            <a:ext cx="10838079" cy="23083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1219170">
              <a:lnSpc>
                <a:spcPct val="150000"/>
              </a:lnSpc>
              <a:buClr>
                <a:srgbClr val="000000"/>
              </a:buClr>
            </a:pPr>
            <a:r>
              <a:rPr lang="en-US" sz="4800" kern="0" dirty="0" err="1">
                <a:solidFill>
                  <a:srgbClr val="E4E2F8">
                    <a:lumMod val="50000"/>
                  </a:srgbClr>
                </a:solidFill>
                <a:latin typeface="SVN-Cookies" panose="02040603050506020204" pitchFamily="18" charset="0"/>
                <a:cs typeface="Arial"/>
                <a:sym typeface="Arial"/>
              </a:rPr>
              <a:t>Tạm</a:t>
            </a:r>
            <a:r>
              <a:rPr lang="en-US" sz="4800" kern="0" dirty="0">
                <a:solidFill>
                  <a:srgbClr val="E4E2F8">
                    <a:lumMod val="50000"/>
                  </a:srgbClr>
                </a:solidFill>
                <a:latin typeface="SVN-Cookies" panose="02040603050506020204" pitchFamily="18" charset="0"/>
                <a:cs typeface="Arial"/>
                <a:sym typeface="Arial"/>
              </a:rPr>
              <a:t> </a:t>
            </a:r>
            <a:r>
              <a:rPr lang="en-US" sz="4800" kern="0" dirty="0" err="1">
                <a:solidFill>
                  <a:srgbClr val="E4E2F8">
                    <a:lumMod val="50000"/>
                  </a:srgbClr>
                </a:solidFill>
                <a:latin typeface="SVN-Cookies" panose="02040603050506020204" pitchFamily="18" charset="0"/>
                <a:cs typeface="Arial"/>
                <a:sym typeface="Arial"/>
              </a:rPr>
              <a:t>biệt</a:t>
            </a:r>
            <a:r>
              <a:rPr lang="en-US" sz="4800" kern="0" dirty="0">
                <a:solidFill>
                  <a:srgbClr val="E4E2F8">
                    <a:lumMod val="50000"/>
                  </a:srgbClr>
                </a:solidFill>
                <a:latin typeface="SVN-Cookies" panose="02040603050506020204" pitchFamily="18" charset="0"/>
                <a:cs typeface="Arial"/>
                <a:sym typeface="Arial"/>
              </a:rPr>
              <a:t> </a:t>
            </a:r>
            <a:r>
              <a:rPr lang="en-US" sz="4800" kern="0" dirty="0" err="1">
                <a:solidFill>
                  <a:srgbClr val="E4E2F8">
                    <a:lumMod val="50000"/>
                  </a:srgbClr>
                </a:solidFill>
                <a:latin typeface="SVN-Cookies" panose="02040603050506020204" pitchFamily="18" charset="0"/>
                <a:cs typeface="Arial"/>
                <a:sym typeface="Arial"/>
              </a:rPr>
              <a:t>và</a:t>
            </a:r>
            <a:r>
              <a:rPr lang="en-US" sz="4800" kern="0" dirty="0">
                <a:solidFill>
                  <a:srgbClr val="E4E2F8">
                    <a:lumMod val="50000"/>
                  </a:srgbClr>
                </a:solidFill>
                <a:latin typeface="SVN-Cookies" panose="02040603050506020204" pitchFamily="18" charset="0"/>
                <a:cs typeface="Arial"/>
                <a:sym typeface="Arial"/>
              </a:rPr>
              <a:t> </a:t>
            </a:r>
            <a:r>
              <a:rPr lang="en-US" sz="4800" kern="0" dirty="0" err="1">
                <a:solidFill>
                  <a:srgbClr val="E4E2F8">
                    <a:lumMod val="50000"/>
                  </a:srgbClr>
                </a:solidFill>
                <a:latin typeface="SVN-Cookies" panose="02040603050506020204" pitchFamily="18" charset="0"/>
                <a:cs typeface="Arial"/>
                <a:sym typeface="Arial"/>
              </a:rPr>
              <a:t>hẹn</a:t>
            </a:r>
            <a:r>
              <a:rPr lang="en-US" sz="4800" kern="0" dirty="0">
                <a:solidFill>
                  <a:srgbClr val="E4E2F8">
                    <a:lumMod val="50000"/>
                  </a:srgbClr>
                </a:solidFill>
                <a:latin typeface="SVN-Cookies" panose="02040603050506020204" pitchFamily="18" charset="0"/>
                <a:cs typeface="Arial"/>
                <a:sym typeface="Arial"/>
              </a:rPr>
              <a:t> </a:t>
            </a:r>
            <a:r>
              <a:rPr lang="en-US" sz="4800" kern="0" dirty="0" err="1">
                <a:solidFill>
                  <a:srgbClr val="E4E2F8">
                    <a:lumMod val="50000"/>
                  </a:srgbClr>
                </a:solidFill>
                <a:latin typeface="SVN-Cookies" panose="02040603050506020204" pitchFamily="18" charset="0"/>
                <a:cs typeface="Arial"/>
                <a:sym typeface="Arial"/>
              </a:rPr>
              <a:t>gặp</a:t>
            </a:r>
            <a:r>
              <a:rPr lang="en-US" sz="4800" kern="0" dirty="0">
                <a:solidFill>
                  <a:srgbClr val="E4E2F8">
                    <a:lumMod val="50000"/>
                  </a:srgbClr>
                </a:solidFill>
                <a:latin typeface="SVN-Cookies" panose="02040603050506020204" pitchFamily="18" charset="0"/>
                <a:cs typeface="Arial"/>
                <a:sym typeface="Arial"/>
              </a:rPr>
              <a:t> </a:t>
            </a:r>
            <a:r>
              <a:rPr lang="en-US" sz="4800" kern="0" dirty="0" err="1">
                <a:solidFill>
                  <a:srgbClr val="E4E2F8">
                    <a:lumMod val="50000"/>
                  </a:srgbClr>
                </a:solidFill>
                <a:latin typeface="SVN-Cookies" panose="02040603050506020204" pitchFamily="18" charset="0"/>
                <a:cs typeface="Arial"/>
                <a:sym typeface="Arial"/>
              </a:rPr>
              <a:t>lại</a:t>
            </a:r>
            <a:r>
              <a:rPr lang="en-US" sz="4800" kern="0" dirty="0">
                <a:solidFill>
                  <a:srgbClr val="E4E2F8">
                    <a:lumMod val="50000"/>
                  </a:srgbClr>
                </a:solidFill>
                <a:latin typeface="SVN-Cookies" panose="02040603050506020204" pitchFamily="18" charset="0"/>
                <a:cs typeface="Arial"/>
                <a:sym typeface="Arial"/>
              </a:rPr>
              <a:t> </a:t>
            </a:r>
            <a:r>
              <a:rPr lang="en-US" sz="4800" kern="0" dirty="0" err="1">
                <a:solidFill>
                  <a:srgbClr val="E4E2F8">
                    <a:lumMod val="50000"/>
                  </a:srgbClr>
                </a:solidFill>
                <a:latin typeface="SVN-Cookies" panose="02040603050506020204" pitchFamily="18" charset="0"/>
                <a:cs typeface="Arial"/>
                <a:sym typeface="Arial"/>
              </a:rPr>
              <a:t>các</a:t>
            </a:r>
            <a:r>
              <a:rPr lang="en-US" sz="4800" kern="0" dirty="0">
                <a:solidFill>
                  <a:srgbClr val="E4E2F8">
                    <a:lumMod val="50000"/>
                  </a:srgbClr>
                </a:solidFill>
                <a:latin typeface="SVN-Cookies" panose="02040603050506020204" pitchFamily="18" charset="0"/>
                <a:cs typeface="Arial"/>
                <a:sym typeface="Arial"/>
              </a:rPr>
              <a:t> </a:t>
            </a:r>
            <a:r>
              <a:rPr lang="en-US" sz="4800" kern="0" dirty="0" err="1">
                <a:solidFill>
                  <a:srgbClr val="E4E2F8">
                    <a:lumMod val="50000"/>
                  </a:srgbClr>
                </a:solidFill>
                <a:latin typeface="SVN-Cookies" panose="02040603050506020204" pitchFamily="18" charset="0"/>
                <a:cs typeface="Arial"/>
                <a:sym typeface="Arial"/>
              </a:rPr>
              <a:t>em</a:t>
            </a:r>
            <a:r>
              <a:rPr lang="en-US" sz="4800" kern="0" dirty="0">
                <a:solidFill>
                  <a:srgbClr val="E4E2F8">
                    <a:lumMod val="50000"/>
                  </a:srgbClr>
                </a:solidFill>
                <a:latin typeface="SVN-Cookies" panose="02040603050506020204" pitchFamily="18" charset="0"/>
                <a:cs typeface="Arial"/>
                <a:sym typeface="Arial"/>
              </a:rPr>
              <a:t> </a:t>
            </a:r>
          </a:p>
          <a:p>
            <a:pPr algn="ctr" defTabSz="1219170">
              <a:lnSpc>
                <a:spcPct val="150000"/>
              </a:lnSpc>
              <a:buClr>
                <a:srgbClr val="000000"/>
              </a:buClr>
            </a:pPr>
            <a:r>
              <a:rPr lang="en-US" sz="4800" kern="0" dirty="0">
                <a:solidFill>
                  <a:srgbClr val="E4E2F8">
                    <a:lumMod val="50000"/>
                  </a:srgbClr>
                </a:solidFill>
                <a:latin typeface="SVN-Cookies" panose="02040603050506020204" pitchFamily="18" charset="0"/>
                <a:cs typeface="Arial"/>
                <a:sym typeface="Arial"/>
              </a:rPr>
              <a:t>ở </a:t>
            </a:r>
            <a:r>
              <a:rPr lang="en-US" sz="4800" kern="0" dirty="0" err="1">
                <a:solidFill>
                  <a:srgbClr val="E4E2F8">
                    <a:lumMod val="50000"/>
                  </a:srgbClr>
                </a:solidFill>
                <a:latin typeface="SVN-Cookies" panose="02040603050506020204" pitchFamily="18" charset="0"/>
                <a:cs typeface="Arial"/>
                <a:sym typeface="Arial"/>
              </a:rPr>
              <a:t>bài</a:t>
            </a:r>
            <a:r>
              <a:rPr lang="en-US" sz="4800" kern="0" dirty="0">
                <a:solidFill>
                  <a:srgbClr val="E4E2F8">
                    <a:lumMod val="50000"/>
                  </a:srgbClr>
                </a:solidFill>
                <a:latin typeface="SVN-Cookies" panose="02040603050506020204" pitchFamily="18" charset="0"/>
                <a:cs typeface="Arial"/>
                <a:sym typeface="Arial"/>
              </a:rPr>
              <a:t> </a:t>
            </a:r>
            <a:r>
              <a:rPr lang="en-US" sz="4800" kern="0" dirty="0" err="1">
                <a:solidFill>
                  <a:srgbClr val="E4E2F8">
                    <a:lumMod val="50000"/>
                  </a:srgbClr>
                </a:solidFill>
                <a:latin typeface="SVN-Cookies" panose="02040603050506020204" pitchFamily="18" charset="0"/>
                <a:cs typeface="Arial"/>
                <a:sym typeface="Arial"/>
              </a:rPr>
              <a:t>học</a:t>
            </a:r>
            <a:r>
              <a:rPr lang="en-US" sz="4800" kern="0" dirty="0">
                <a:solidFill>
                  <a:srgbClr val="E4E2F8">
                    <a:lumMod val="50000"/>
                  </a:srgbClr>
                </a:solidFill>
                <a:latin typeface="SVN-Cookies" panose="02040603050506020204" pitchFamily="18" charset="0"/>
                <a:cs typeface="Arial"/>
                <a:sym typeface="Arial"/>
              </a:rPr>
              <a:t> </a:t>
            </a:r>
            <a:r>
              <a:rPr lang="en-US" sz="4800" kern="0" dirty="0" err="1">
                <a:solidFill>
                  <a:srgbClr val="E4E2F8">
                    <a:lumMod val="50000"/>
                  </a:srgbClr>
                </a:solidFill>
                <a:latin typeface="SVN-Cookies" panose="02040603050506020204" pitchFamily="18" charset="0"/>
                <a:cs typeface="Arial"/>
                <a:sym typeface="Arial"/>
              </a:rPr>
              <a:t>tiếp</a:t>
            </a:r>
            <a:r>
              <a:rPr lang="en-US" sz="4800" kern="0" dirty="0">
                <a:solidFill>
                  <a:srgbClr val="E4E2F8">
                    <a:lumMod val="50000"/>
                  </a:srgbClr>
                </a:solidFill>
                <a:latin typeface="SVN-Cookies" panose="02040603050506020204" pitchFamily="18" charset="0"/>
                <a:cs typeface="Arial"/>
                <a:sym typeface="Arial"/>
              </a:rPr>
              <a:t> </a:t>
            </a:r>
            <a:r>
              <a:rPr lang="en-US" sz="4800" kern="0" dirty="0" err="1">
                <a:solidFill>
                  <a:srgbClr val="E4E2F8">
                    <a:lumMod val="50000"/>
                  </a:srgbClr>
                </a:solidFill>
                <a:latin typeface="SVN-Cookies" panose="02040603050506020204" pitchFamily="18" charset="0"/>
                <a:cs typeface="Arial"/>
                <a:sym typeface="Arial"/>
              </a:rPr>
              <a:t>theo.</a:t>
            </a:r>
            <a:endParaRPr lang="en-US" sz="4800" kern="0" dirty="0">
              <a:solidFill>
                <a:srgbClr val="E4E2F8">
                  <a:lumMod val="50000"/>
                </a:srgbClr>
              </a:solidFill>
              <a:latin typeface="SVN-Cookies" panose="02040603050506020204" pitchFamily="18" charset="0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4096006203"/>
      </p:ext>
    </p:extLst>
  </p:cSld>
  <p:clrMapOvr>
    <a:masterClrMapping/>
  </p:clrMapOvr>
  <p:transition spd="slow">
    <p:fade/>
  </p:transition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" name="Google Shape;2471;p52">
            <a:extLst>
              <a:ext uri="{FF2B5EF4-FFF2-40B4-BE49-F238E27FC236}">
                <a16:creationId xmlns:a16="http://schemas.microsoft.com/office/drawing/2014/main" id="{48E15EF0-7FCA-4137-E622-4C911BEEE922}"/>
              </a:ext>
            </a:extLst>
          </p:cNvPr>
          <p:cNvGrpSpPr/>
          <p:nvPr/>
        </p:nvGrpSpPr>
        <p:grpSpPr>
          <a:xfrm>
            <a:off x="611691" y="1650220"/>
            <a:ext cx="935112" cy="935677"/>
            <a:chOff x="1300400" y="1688700"/>
            <a:chExt cx="481950" cy="482275"/>
          </a:xfrm>
        </p:grpSpPr>
        <p:sp>
          <p:nvSpPr>
            <p:cNvPr id="21" name="Google Shape;2472;p52">
              <a:extLst>
                <a:ext uri="{FF2B5EF4-FFF2-40B4-BE49-F238E27FC236}">
                  <a16:creationId xmlns:a16="http://schemas.microsoft.com/office/drawing/2014/main" id="{73D607E8-9D57-937E-D5D5-32620A402049}"/>
                </a:ext>
              </a:extLst>
            </p:cNvPr>
            <p:cNvSpPr/>
            <p:nvPr/>
          </p:nvSpPr>
          <p:spPr>
            <a:xfrm>
              <a:off x="1300400" y="1688700"/>
              <a:ext cx="481950" cy="482275"/>
            </a:xfrm>
            <a:custGeom>
              <a:avLst/>
              <a:gdLst/>
              <a:ahLst/>
              <a:cxnLst/>
              <a:rect l="l" t="t" r="r" b="b"/>
              <a:pathLst>
                <a:path w="19278" h="19291" extrusionOk="0">
                  <a:moveTo>
                    <a:pt x="9645" y="19290"/>
                  </a:moveTo>
                  <a:cubicBezTo>
                    <a:pt x="14952" y="19290"/>
                    <a:pt x="19277" y="14952"/>
                    <a:pt x="19277" y="9645"/>
                  </a:cubicBezTo>
                  <a:cubicBezTo>
                    <a:pt x="19277" y="4339"/>
                    <a:pt x="14952" y="1"/>
                    <a:pt x="9645" y="1"/>
                  </a:cubicBezTo>
                  <a:cubicBezTo>
                    <a:pt x="4326" y="1"/>
                    <a:pt x="0" y="4339"/>
                    <a:pt x="0" y="9645"/>
                  </a:cubicBezTo>
                  <a:cubicBezTo>
                    <a:pt x="0" y="14952"/>
                    <a:pt x="4326" y="19290"/>
                    <a:pt x="9645" y="19290"/>
                  </a:cubicBezTo>
                  <a:close/>
                </a:path>
              </a:pathLst>
            </a:custGeom>
            <a:solidFill>
              <a:srgbClr val="999999"/>
            </a:solidFill>
            <a:ln w="762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A54D05"/>
                </a:solidFill>
              </a:endParaRPr>
            </a:p>
          </p:txBody>
        </p:sp>
        <p:sp>
          <p:nvSpPr>
            <p:cNvPr id="22" name="Google Shape;2473;p52">
              <a:extLst>
                <a:ext uri="{FF2B5EF4-FFF2-40B4-BE49-F238E27FC236}">
                  <a16:creationId xmlns:a16="http://schemas.microsoft.com/office/drawing/2014/main" id="{E1FA78A9-13F5-5106-3E44-9977CE1A19B9}"/>
                </a:ext>
              </a:extLst>
            </p:cNvPr>
            <p:cNvSpPr/>
            <p:nvPr/>
          </p:nvSpPr>
          <p:spPr>
            <a:xfrm>
              <a:off x="1347225" y="1735550"/>
              <a:ext cx="388275" cy="388575"/>
            </a:xfrm>
            <a:custGeom>
              <a:avLst/>
              <a:gdLst/>
              <a:ahLst/>
              <a:cxnLst/>
              <a:rect l="l" t="t" r="r" b="b"/>
              <a:pathLst>
                <a:path w="15531" h="15543" extrusionOk="0">
                  <a:moveTo>
                    <a:pt x="7772" y="15543"/>
                  </a:moveTo>
                  <a:cubicBezTo>
                    <a:pt x="12048" y="15543"/>
                    <a:pt x="15531" y="12047"/>
                    <a:pt x="15531" y="7771"/>
                  </a:cubicBezTo>
                  <a:cubicBezTo>
                    <a:pt x="15531" y="3496"/>
                    <a:pt x="12048" y="0"/>
                    <a:pt x="7772" y="0"/>
                  </a:cubicBezTo>
                  <a:cubicBezTo>
                    <a:pt x="3484" y="0"/>
                    <a:pt x="1" y="3496"/>
                    <a:pt x="1" y="7771"/>
                  </a:cubicBezTo>
                  <a:cubicBezTo>
                    <a:pt x="1" y="12047"/>
                    <a:pt x="3484" y="15543"/>
                    <a:pt x="7772" y="15543"/>
                  </a:cubicBezTo>
                  <a:close/>
                </a:path>
              </a:pathLst>
            </a:custGeom>
            <a:solidFill>
              <a:srgbClr val="CCCCCC"/>
            </a:solidFill>
            <a:ln w="76200" cap="flat" cmpd="sng">
              <a:solidFill>
                <a:srgbClr val="99999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/>
              <a:r>
                <a:rPr lang="en" sz="4000" b="1" dirty="0">
                  <a:solidFill>
                    <a:srgbClr val="999999"/>
                  </a:solidFill>
                  <a:latin typeface="Dosis"/>
                  <a:ea typeface="Dosis"/>
                  <a:cs typeface="Dosis"/>
                  <a:sym typeface="Dosis"/>
                </a:rPr>
                <a:t>5¢</a:t>
              </a:r>
              <a:endParaRPr sz="4000" b="1" dirty="0">
                <a:solidFill>
                  <a:srgbClr val="999999"/>
                </a:solidFill>
                <a:latin typeface="Dosis"/>
                <a:ea typeface="Dosis"/>
                <a:cs typeface="Dosis"/>
                <a:sym typeface="Dosis"/>
              </a:endParaRPr>
            </a:p>
          </p:txBody>
        </p:sp>
      </p:grpSp>
      <p:grpSp>
        <p:nvGrpSpPr>
          <p:cNvPr id="14" name="Google Shape;2457;p52">
            <a:extLst>
              <a:ext uri="{FF2B5EF4-FFF2-40B4-BE49-F238E27FC236}">
                <a16:creationId xmlns:a16="http://schemas.microsoft.com/office/drawing/2014/main" id="{C126B10E-B8A8-601D-24A6-2FE0C04BE2DD}"/>
              </a:ext>
            </a:extLst>
          </p:cNvPr>
          <p:cNvGrpSpPr/>
          <p:nvPr/>
        </p:nvGrpSpPr>
        <p:grpSpPr>
          <a:xfrm>
            <a:off x="4649839" y="4835716"/>
            <a:ext cx="840907" cy="841473"/>
            <a:chOff x="1300400" y="1688700"/>
            <a:chExt cx="481950" cy="482275"/>
          </a:xfrm>
        </p:grpSpPr>
        <p:sp>
          <p:nvSpPr>
            <p:cNvPr id="15" name="Google Shape;2458;p52">
              <a:extLst>
                <a:ext uri="{FF2B5EF4-FFF2-40B4-BE49-F238E27FC236}">
                  <a16:creationId xmlns:a16="http://schemas.microsoft.com/office/drawing/2014/main" id="{E0D8325A-8FEC-3D51-9149-BA347A7F1D03}"/>
                </a:ext>
              </a:extLst>
            </p:cNvPr>
            <p:cNvSpPr/>
            <p:nvPr/>
          </p:nvSpPr>
          <p:spPr>
            <a:xfrm>
              <a:off x="1300400" y="1688700"/>
              <a:ext cx="481950" cy="482275"/>
            </a:xfrm>
            <a:custGeom>
              <a:avLst/>
              <a:gdLst/>
              <a:ahLst/>
              <a:cxnLst/>
              <a:rect l="l" t="t" r="r" b="b"/>
              <a:pathLst>
                <a:path w="19278" h="19291" extrusionOk="0">
                  <a:moveTo>
                    <a:pt x="9645" y="19290"/>
                  </a:moveTo>
                  <a:cubicBezTo>
                    <a:pt x="14952" y="19290"/>
                    <a:pt x="19277" y="14952"/>
                    <a:pt x="19277" y="9645"/>
                  </a:cubicBezTo>
                  <a:cubicBezTo>
                    <a:pt x="19277" y="4339"/>
                    <a:pt x="14952" y="1"/>
                    <a:pt x="9645" y="1"/>
                  </a:cubicBezTo>
                  <a:cubicBezTo>
                    <a:pt x="4326" y="1"/>
                    <a:pt x="0" y="4339"/>
                    <a:pt x="0" y="9645"/>
                  </a:cubicBezTo>
                  <a:cubicBezTo>
                    <a:pt x="0" y="14952"/>
                    <a:pt x="4326" y="19290"/>
                    <a:pt x="9645" y="19290"/>
                  </a:cubicBezTo>
                  <a:close/>
                </a:path>
              </a:pathLst>
            </a:custGeom>
            <a:solidFill>
              <a:srgbClr val="A54D05"/>
            </a:solidFill>
            <a:ln w="762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A54D05"/>
                </a:solidFill>
              </a:endParaRPr>
            </a:p>
          </p:txBody>
        </p:sp>
        <p:sp>
          <p:nvSpPr>
            <p:cNvPr id="16" name="Google Shape;2459;p52">
              <a:extLst>
                <a:ext uri="{FF2B5EF4-FFF2-40B4-BE49-F238E27FC236}">
                  <a16:creationId xmlns:a16="http://schemas.microsoft.com/office/drawing/2014/main" id="{182C952A-82CD-957E-5F25-56029780FD23}"/>
                </a:ext>
              </a:extLst>
            </p:cNvPr>
            <p:cNvSpPr/>
            <p:nvPr/>
          </p:nvSpPr>
          <p:spPr>
            <a:xfrm>
              <a:off x="1347225" y="1735550"/>
              <a:ext cx="388275" cy="388575"/>
            </a:xfrm>
            <a:custGeom>
              <a:avLst/>
              <a:gdLst/>
              <a:ahLst/>
              <a:cxnLst/>
              <a:rect l="l" t="t" r="r" b="b"/>
              <a:pathLst>
                <a:path w="15531" h="15543" extrusionOk="0">
                  <a:moveTo>
                    <a:pt x="7772" y="15543"/>
                  </a:moveTo>
                  <a:cubicBezTo>
                    <a:pt x="12048" y="15543"/>
                    <a:pt x="15531" y="12047"/>
                    <a:pt x="15531" y="7771"/>
                  </a:cubicBezTo>
                  <a:cubicBezTo>
                    <a:pt x="15531" y="3496"/>
                    <a:pt x="12048" y="0"/>
                    <a:pt x="7772" y="0"/>
                  </a:cubicBezTo>
                  <a:cubicBezTo>
                    <a:pt x="3484" y="0"/>
                    <a:pt x="1" y="3496"/>
                    <a:pt x="1" y="7771"/>
                  </a:cubicBezTo>
                  <a:cubicBezTo>
                    <a:pt x="1" y="12047"/>
                    <a:pt x="3484" y="15543"/>
                    <a:pt x="7772" y="15543"/>
                  </a:cubicBezTo>
                  <a:close/>
                </a:path>
              </a:pathLst>
            </a:custGeom>
            <a:solidFill>
              <a:srgbClr val="E69138"/>
            </a:solidFill>
            <a:ln w="76200" cap="flat" cmpd="sng">
              <a:solidFill>
                <a:srgbClr val="A54D0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/>
              <a:r>
                <a:rPr lang="en" sz="3067" b="1">
                  <a:solidFill>
                    <a:srgbClr val="A54D05"/>
                  </a:solidFill>
                  <a:latin typeface="Dosis"/>
                  <a:ea typeface="Dosis"/>
                  <a:cs typeface="Dosis"/>
                  <a:sym typeface="Dosis"/>
                </a:rPr>
                <a:t>1¢</a:t>
              </a:r>
              <a:endParaRPr sz="3067" b="1">
                <a:solidFill>
                  <a:srgbClr val="A54D05"/>
                </a:solidFill>
                <a:latin typeface="Dosis"/>
                <a:ea typeface="Dosis"/>
                <a:cs typeface="Dosis"/>
                <a:sym typeface="Dosis"/>
              </a:endParaRPr>
            </a:p>
          </p:txBody>
        </p:sp>
      </p:grpSp>
      <p:grpSp>
        <p:nvGrpSpPr>
          <p:cNvPr id="11" name="Google Shape;2451;p52">
            <a:extLst>
              <a:ext uri="{FF2B5EF4-FFF2-40B4-BE49-F238E27FC236}">
                <a16:creationId xmlns:a16="http://schemas.microsoft.com/office/drawing/2014/main" id="{8CE03ABF-18E2-B877-B33C-2FB0711F5216}"/>
              </a:ext>
            </a:extLst>
          </p:cNvPr>
          <p:cNvGrpSpPr/>
          <p:nvPr/>
        </p:nvGrpSpPr>
        <p:grpSpPr>
          <a:xfrm>
            <a:off x="10509017" y="2386822"/>
            <a:ext cx="840907" cy="841473"/>
            <a:chOff x="1300400" y="1688700"/>
            <a:chExt cx="481950" cy="482275"/>
          </a:xfrm>
        </p:grpSpPr>
        <p:sp>
          <p:nvSpPr>
            <p:cNvPr id="12" name="Google Shape;2452;p52">
              <a:extLst>
                <a:ext uri="{FF2B5EF4-FFF2-40B4-BE49-F238E27FC236}">
                  <a16:creationId xmlns:a16="http://schemas.microsoft.com/office/drawing/2014/main" id="{CAD9685C-ECE9-920F-1715-8C1A6E15C76B}"/>
                </a:ext>
              </a:extLst>
            </p:cNvPr>
            <p:cNvSpPr/>
            <p:nvPr/>
          </p:nvSpPr>
          <p:spPr>
            <a:xfrm>
              <a:off x="1300400" y="1688700"/>
              <a:ext cx="481950" cy="482275"/>
            </a:xfrm>
            <a:custGeom>
              <a:avLst/>
              <a:gdLst/>
              <a:ahLst/>
              <a:cxnLst/>
              <a:rect l="l" t="t" r="r" b="b"/>
              <a:pathLst>
                <a:path w="19278" h="19291" extrusionOk="0">
                  <a:moveTo>
                    <a:pt x="9645" y="19290"/>
                  </a:moveTo>
                  <a:cubicBezTo>
                    <a:pt x="14952" y="19290"/>
                    <a:pt x="19277" y="14952"/>
                    <a:pt x="19277" y="9645"/>
                  </a:cubicBezTo>
                  <a:cubicBezTo>
                    <a:pt x="19277" y="4339"/>
                    <a:pt x="14952" y="1"/>
                    <a:pt x="9645" y="1"/>
                  </a:cubicBezTo>
                  <a:cubicBezTo>
                    <a:pt x="4326" y="1"/>
                    <a:pt x="0" y="4339"/>
                    <a:pt x="0" y="9645"/>
                  </a:cubicBezTo>
                  <a:cubicBezTo>
                    <a:pt x="0" y="14952"/>
                    <a:pt x="4326" y="19290"/>
                    <a:pt x="9645" y="19290"/>
                  </a:cubicBezTo>
                  <a:close/>
                </a:path>
              </a:pathLst>
            </a:custGeom>
            <a:solidFill>
              <a:srgbClr val="A54D05"/>
            </a:solidFill>
            <a:ln w="762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A54D05"/>
                </a:solidFill>
              </a:endParaRPr>
            </a:p>
          </p:txBody>
        </p:sp>
        <p:sp>
          <p:nvSpPr>
            <p:cNvPr id="13" name="Google Shape;2453;p52">
              <a:extLst>
                <a:ext uri="{FF2B5EF4-FFF2-40B4-BE49-F238E27FC236}">
                  <a16:creationId xmlns:a16="http://schemas.microsoft.com/office/drawing/2014/main" id="{BFA66F8C-A748-F96B-93CE-D6B3528BC740}"/>
                </a:ext>
              </a:extLst>
            </p:cNvPr>
            <p:cNvSpPr/>
            <p:nvPr/>
          </p:nvSpPr>
          <p:spPr>
            <a:xfrm>
              <a:off x="1347225" y="1735550"/>
              <a:ext cx="388275" cy="388575"/>
            </a:xfrm>
            <a:custGeom>
              <a:avLst/>
              <a:gdLst/>
              <a:ahLst/>
              <a:cxnLst/>
              <a:rect l="l" t="t" r="r" b="b"/>
              <a:pathLst>
                <a:path w="15531" h="15543" extrusionOk="0">
                  <a:moveTo>
                    <a:pt x="7772" y="15543"/>
                  </a:moveTo>
                  <a:cubicBezTo>
                    <a:pt x="12048" y="15543"/>
                    <a:pt x="15531" y="12047"/>
                    <a:pt x="15531" y="7771"/>
                  </a:cubicBezTo>
                  <a:cubicBezTo>
                    <a:pt x="15531" y="3496"/>
                    <a:pt x="12048" y="0"/>
                    <a:pt x="7772" y="0"/>
                  </a:cubicBezTo>
                  <a:cubicBezTo>
                    <a:pt x="3484" y="0"/>
                    <a:pt x="1" y="3496"/>
                    <a:pt x="1" y="7771"/>
                  </a:cubicBezTo>
                  <a:cubicBezTo>
                    <a:pt x="1" y="12047"/>
                    <a:pt x="3484" y="15543"/>
                    <a:pt x="7772" y="15543"/>
                  </a:cubicBezTo>
                  <a:close/>
                </a:path>
              </a:pathLst>
            </a:custGeom>
            <a:solidFill>
              <a:srgbClr val="E69138"/>
            </a:solidFill>
            <a:ln w="76200" cap="flat" cmpd="sng">
              <a:solidFill>
                <a:srgbClr val="A54D0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/>
              <a:r>
                <a:rPr lang="en" sz="3067" b="1">
                  <a:solidFill>
                    <a:srgbClr val="A54D05"/>
                  </a:solidFill>
                  <a:latin typeface="Dosis"/>
                  <a:ea typeface="Dosis"/>
                  <a:cs typeface="Dosis"/>
                  <a:sym typeface="Dosis"/>
                </a:rPr>
                <a:t>1¢</a:t>
              </a:r>
              <a:endParaRPr sz="3067" b="1">
                <a:solidFill>
                  <a:srgbClr val="A54D05"/>
                </a:solidFill>
                <a:latin typeface="Dosis"/>
                <a:ea typeface="Dosis"/>
                <a:cs typeface="Dosis"/>
                <a:sym typeface="Dosis"/>
              </a:endParaRPr>
            </a:p>
          </p:txBody>
        </p:sp>
      </p:grpSp>
      <p:grpSp>
        <p:nvGrpSpPr>
          <p:cNvPr id="17" name="Google Shape;2467;p52">
            <a:extLst>
              <a:ext uri="{FF2B5EF4-FFF2-40B4-BE49-F238E27FC236}">
                <a16:creationId xmlns:a16="http://schemas.microsoft.com/office/drawing/2014/main" id="{0CB33C36-2897-E711-9119-D9DE2A7B9F29}"/>
              </a:ext>
            </a:extLst>
          </p:cNvPr>
          <p:cNvGrpSpPr/>
          <p:nvPr/>
        </p:nvGrpSpPr>
        <p:grpSpPr>
          <a:xfrm>
            <a:off x="7702064" y="1299994"/>
            <a:ext cx="935112" cy="935677"/>
            <a:chOff x="1300400" y="1688700"/>
            <a:chExt cx="481950" cy="482275"/>
          </a:xfrm>
        </p:grpSpPr>
        <p:sp>
          <p:nvSpPr>
            <p:cNvPr id="18" name="Google Shape;2468;p52">
              <a:extLst>
                <a:ext uri="{FF2B5EF4-FFF2-40B4-BE49-F238E27FC236}">
                  <a16:creationId xmlns:a16="http://schemas.microsoft.com/office/drawing/2014/main" id="{1119D4DA-1D3B-A9C7-9663-06B9188B3C2F}"/>
                </a:ext>
              </a:extLst>
            </p:cNvPr>
            <p:cNvSpPr/>
            <p:nvPr/>
          </p:nvSpPr>
          <p:spPr>
            <a:xfrm>
              <a:off x="1300400" y="1688700"/>
              <a:ext cx="481950" cy="482275"/>
            </a:xfrm>
            <a:custGeom>
              <a:avLst/>
              <a:gdLst/>
              <a:ahLst/>
              <a:cxnLst/>
              <a:rect l="l" t="t" r="r" b="b"/>
              <a:pathLst>
                <a:path w="19278" h="19291" extrusionOk="0">
                  <a:moveTo>
                    <a:pt x="9645" y="19290"/>
                  </a:moveTo>
                  <a:cubicBezTo>
                    <a:pt x="14952" y="19290"/>
                    <a:pt x="19277" y="14952"/>
                    <a:pt x="19277" y="9645"/>
                  </a:cubicBezTo>
                  <a:cubicBezTo>
                    <a:pt x="19277" y="4339"/>
                    <a:pt x="14952" y="1"/>
                    <a:pt x="9645" y="1"/>
                  </a:cubicBezTo>
                  <a:cubicBezTo>
                    <a:pt x="4326" y="1"/>
                    <a:pt x="0" y="4339"/>
                    <a:pt x="0" y="9645"/>
                  </a:cubicBezTo>
                  <a:cubicBezTo>
                    <a:pt x="0" y="14952"/>
                    <a:pt x="4326" y="19290"/>
                    <a:pt x="9645" y="19290"/>
                  </a:cubicBezTo>
                  <a:close/>
                </a:path>
              </a:pathLst>
            </a:custGeom>
            <a:solidFill>
              <a:srgbClr val="999999"/>
            </a:solidFill>
            <a:ln w="7620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A54D05"/>
                </a:solidFill>
              </a:endParaRPr>
            </a:p>
          </p:txBody>
        </p:sp>
        <p:sp>
          <p:nvSpPr>
            <p:cNvPr id="19" name="Google Shape;2469;p52">
              <a:extLst>
                <a:ext uri="{FF2B5EF4-FFF2-40B4-BE49-F238E27FC236}">
                  <a16:creationId xmlns:a16="http://schemas.microsoft.com/office/drawing/2014/main" id="{790C08ED-F418-AE6C-FC76-EF4660663D08}"/>
                </a:ext>
              </a:extLst>
            </p:cNvPr>
            <p:cNvSpPr/>
            <p:nvPr/>
          </p:nvSpPr>
          <p:spPr>
            <a:xfrm>
              <a:off x="1347225" y="1735550"/>
              <a:ext cx="388275" cy="388575"/>
            </a:xfrm>
            <a:custGeom>
              <a:avLst/>
              <a:gdLst/>
              <a:ahLst/>
              <a:cxnLst/>
              <a:rect l="l" t="t" r="r" b="b"/>
              <a:pathLst>
                <a:path w="15531" h="15543" extrusionOk="0">
                  <a:moveTo>
                    <a:pt x="7772" y="15543"/>
                  </a:moveTo>
                  <a:cubicBezTo>
                    <a:pt x="12048" y="15543"/>
                    <a:pt x="15531" y="12047"/>
                    <a:pt x="15531" y="7771"/>
                  </a:cubicBezTo>
                  <a:cubicBezTo>
                    <a:pt x="15531" y="3496"/>
                    <a:pt x="12048" y="0"/>
                    <a:pt x="7772" y="0"/>
                  </a:cubicBezTo>
                  <a:cubicBezTo>
                    <a:pt x="3484" y="0"/>
                    <a:pt x="1" y="3496"/>
                    <a:pt x="1" y="7771"/>
                  </a:cubicBezTo>
                  <a:cubicBezTo>
                    <a:pt x="1" y="12047"/>
                    <a:pt x="3484" y="15543"/>
                    <a:pt x="7772" y="15543"/>
                  </a:cubicBezTo>
                  <a:close/>
                </a:path>
              </a:pathLst>
            </a:custGeom>
            <a:solidFill>
              <a:srgbClr val="CCCCCC"/>
            </a:solidFill>
            <a:ln w="76200" cap="flat" cmpd="sng">
              <a:solidFill>
                <a:srgbClr val="99999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/>
              <a:r>
                <a:rPr lang="en" sz="4000" b="1" dirty="0">
                  <a:solidFill>
                    <a:srgbClr val="999999"/>
                  </a:solidFill>
                  <a:latin typeface="Dosis"/>
                  <a:ea typeface="Dosis"/>
                  <a:cs typeface="Dosis"/>
                  <a:sym typeface="Dosis"/>
                </a:rPr>
                <a:t>5¢</a:t>
              </a:r>
              <a:endParaRPr sz="4000" b="1" dirty="0">
                <a:solidFill>
                  <a:srgbClr val="999999"/>
                </a:solidFill>
                <a:latin typeface="Dosis"/>
                <a:ea typeface="Dosis"/>
                <a:cs typeface="Dosis"/>
                <a:sym typeface="Dosis"/>
              </a:endParaRPr>
            </a:p>
          </p:txBody>
        </p:sp>
      </p:grpSp>
      <p:sp>
        <p:nvSpPr>
          <p:cNvPr id="3" name="Google Shape;2234;p38">
            <a:extLst>
              <a:ext uri="{FF2B5EF4-FFF2-40B4-BE49-F238E27FC236}">
                <a16:creationId xmlns:a16="http://schemas.microsoft.com/office/drawing/2014/main" id="{3C17A3F1-D7E8-14D5-4BB4-91A38BFA4597}"/>
              </a:ext>
            </a:extLst>
          </p:cNvPr>
          <p:cNvSpPr/>
          <p:nvPr/>
        </p:nvSpPr>
        <p:spPr>
          <a:xfrm>
            <a:off x="1170819" y="1681733"/>
            <a:ext cx="9850363" cy="3472636"/>
          </a:xfrm>
          <a:prstGeom prst="roundRect">
            <a:avLst>
              <a:gd name="adj" fmla="val 16667"/>
            </a:avLst>
          </a:prstGeom>
          <a:solidFill>
            <a:srgbClr val="FFBE00"/>
          </a:solidFill>
          <a:ln w="76200" cap="flat" cmpd="sng">
            <a:solidFill>
              <a:srgbClr val="FFFFFF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/>
            <a:endParaRPr sz="4267" dirty="0">
              <a:solidFill>
                <a:srgbClr val="2F3C72"/>
              </a:solidFill>
              <a:latin typeface="SVN-Internation" panose="02040603050506020204" pitchFamily="18" charset="0"/>
              <a:ea typeface="Fredoka One"/>
              <a:cs typeface="Fredoka One"/>
              <a:sym typeface="Fredoka One"/>
            </a:endParaRPr>
          </a:p>
        </p:txBody>
      </p:sp>
      <p:sp>
        <p:nvSpPr>
          <p:cNvPr id="2" name="Google Shape;2232;p38">
            <a:extLst>
              <a:ext uri="{FF2B5EF4-FFF2-40B4-BE49-F238E27FC236}">
                <a16:creationId xmlns:a16="http://schemas.microsoft.com/office/drawing/2014/main" id="{23821C7C-E583-58B6-F38B-763C417E02DB}"/>
              </a:ext>
            </a:extLst>
          </p:cNvPr>
          <p:cNvSpPr txBox="1">
            <a:spLocks/>
          </p:cNvSpPr>
          <p:nvPr/>
        </p:nvSpPr>
        <p:spPr>
          <a:xfrm>
            <a:off x="2037889" y="2324006"/>
            <a:ext cx="7837715" cy="2539861"/>
          </a:xfrm>
          <a:prstGeom prst="rect">
            <a:avLst/>
          </a:prstGeom>
        </p:spPr>
        <p:txBody>
          <a:bodyPr spcFirstLastPara="1" wrap="square" lIns="121900" tIns="121900" rIns="121900" bIns="121900" numCol="1" anchor="ctr" anchorCtr="0">
            <a:prstTxWarp prst="textWave1">
              <a:avLst/>
            </a:prstTxWarp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>
              <a:buClr>
                <a:schemeClr val="dk1"/>
              </a:buClr>
              <a:buSzPts val="1100"/>
            </a:pPr>
            <a:r>
              <a:rPr lang="en-US" sz="8800" b="1" dirty="0">
                <a:ln w="13462">
                  <a:solidFill>
                    <a:schemeClr val="bg1"/>
                  </a:solidFill>
                  <a:prstDash val="solid"/>
                </a:ln>
                <a:solidFill>
                  <a:srgbClr val="002060"/>
                </a:solidFill>
                <a:effectLst>
                  <a:glow rad="139700">
                    <a:schemeClr val="accent2">
                      <a:satMod val="175000"/>
                      <a:alpha val="40000"/>
                    </a:schemeClr>
                  </a:glow>
                  <a:outerShdw dist="38100" dir="2700000" algn="bl" rotWithShape="0">
                    <a:schemeClr val="accent5"/>
                  </a:outerShdw>
                </a:effectLst>
                <a:latin typeface="SVN-Dessert Menu Script" panose="00000500000000000000" pitchFamily="2" charset="0"/>
              </a:rPr>
              <a:t>QUẢN LÍ TIỀN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D622FDA3-FD58-CDC7-8D1E-1CA192726945}"/>
              </a:ext>
            </a:extLst>
          </p:cNvPr>
          <p:cNvSpPr txBox="1"/>
          <p:nvPr/>
        </p:nvSpPr>
        <p:spPr>
          <a:xfrm>
            <a:off x="3311237" y="738276"/>
            <a:ext cx="5325939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>
                <a:solidFill>
                  <a:srgbClr val="FF0000"/>
                </a:solidFill>
                <a:latin typeface="SVN-Internation" panose="02040603050506020204" pitchFamily="18" charset="0"/>
              </a:rPr>
              <a:t>GIÁO DỤC CÔNG DÂN 7</a:t>
            </a:r>
          </a:p>
        </p:txBody>
      </p:sp>
      <p:pic>
        <p:nvPicPr>
          <p:cNvPr id="1026" name="Picture 2" descr="Premium Vector | Cute wallet money cartoon icon illustration. business and  finance icon concept isolated . flat cartoon style">
            <a:extLst>
              <a:ext uri="{FF2B5EF4-FFF2-40B4-BE49-F238E27FC236}">
                <a16:creationId xmlns:a16="http://schemas.microsoft.com/office/drawing/2014/main" id="{B16D7183-8D3C-AE77-D750-FCB086AD590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 cstate="email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8169596" y="2960239"/>
            <a:ext cx="4592424" cy="459242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9" name="文本框 15">
            <a:extLst>
              <a:ext uri="{FF2B5EF4-FFF2-40B4-BE49-F238E27FC236}">
                <a16:creationId xmlns:a16="http://schemas.microsoft.com/office/drawing/2014/main" id="{32987AC4-112D-234E-04F7-C445ABA5D907}"/>
              </a:ext>
            </a:extLst>
          </p:cNvPr>
          <p:cNvSpPr txBox="1"/>
          <p:nvPr/>
        </p:nvSpPr>
        <p:spPr>
          <a:xfrm>
            <a:off x="5245209" y="1699563"/>
            <a:ext cx="1951175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6400" dirty="0" err="1">
                <a:solidFill>
                  <a:srgbClr val="0070C0"/>
                </a:solidFill>
                <a:latin typeface="SVN-Internation" panose="02040603050506020204" pitchFamily="18" charset="0"/>
                <a:ea typeface="inpin heiti" panose="00000500000000000000" pitchFamily="2" charset="-122"/>
                <a:sym typeface="inpin heiti" panose="00000500000000000000" pitchFamily="2" charset="-122"/>
              </a:rPr>
              <a:t>Bài</a:t>
            </a:r>
            <a:r>
              <a:rPr lang="en-US" altLang="zh-CN" sz="6400" dirty="0">
                <a:solidFill>
                  <a:srgbClr val="0070C0"/>
                </a:solidFill>
                <a:latin typeface="SVN-Internation" panose="02040603050506020204" pitchFamily="18" charset="0"/>
                <a:ea typeface="inpin heiti" panose="00000500000000000000" pitchFamily="2" charset="-122"/>
                <a:sym typeface="inpin heiti" panose="00000500000000000000" pitchFamily="2" charset="-122"/>
              </a:rPr>
              <a:t> 6</a:t>
            </a:r>
          </a:p>
        </p:txBody>
      </p:sp>
      <p:pic>
        <p:nvPicPr>
          <p:cNvPr id="10" name="图片 4">
            <a:extLst>
              <a:ext uri="{FF2B5EF4-FFF2-40B4-BE49-F238E27FC236}">
                <a16:creationId xmlns:a16="http://schemas.microsoft.com/office/drawing/2014/main" id="{9506A8D1-706B-E3CC-D70B-43DE8CFFC1FE}"/>
              </a:ext>
            </a:extLst>
          </p:cNvPr>
          <p:cNvPicPr>
            <a:picLocks noChangeAspect="1"/>
          </p:cNvPicPr>
          <p:nvPr/>
        </p:nvPicPr>
        <p:blipFill>
          <a:blip r:embed="rId4" cstate="email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saturation sat="2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-195046" y="3343149"/>
            <a:ext cx="2504028" cy="3618387"/>
          </a:xfrm>
          <a:prstGeom prst="rect">
            <a:avLst/>
          </a:prstGeom>
        </p:spPr>
      </p:pic>
      <p:grpSp>
        <p:nvGrpSpPr>
          <p:cNvPr id="23" name="Google Shape;2865;p62">
            <a:extLst>
              <a:ext uri="{FF2B5EF4-FFF2-40B4-BE49-F238E27FC236}">
                <a16:creationId xmlns:a16="http://schemas.microsoft.com/office/drawing/2014/main" id="{0139B8CD-B400-CAF6-0FF1-7B5863576706}"/>
              </a:ext>
            </a:extLst>
          </p:cNvPr>
          <p:cNvGrpSpPr/>
          <p:nvPr/>
        </p:nvGrpSpPr>
        <p:grpSpPr>
          <a:xfrm>
            <a:off x="8302001" y="5431709"/>
            <a:ext cx="1182504" cy="1252487"/>
            <a:chOff x="7865863" y="758213"/>
            <a:chExt cx="1330650" cy="1409400"/>
          </a:xfrm>
        </p:grpSpPr>
        <p:sp>
          <p:nvSpPr>
            <p:cNvPr id="24" name="Google Shape;2866;p62">
              <a:extLst>
                <a:ext uri="{FF2B5EF4-FFF2-40B4-BE49-F238E27FC236}">
                  <a16:creationId xmlns:a16="http://schemas.microsoft.com/office/drawing/2014/main" id="{129152D1-9E4F-B765-7005-B3D39463D027}"/>
                </a:ext>
              </a:extLst>
            </p:cNvPr>
            <p:cNvSpPr/>
            <p:nvPr/>
          </p:nvSpPr>
          <p:spPr>
            <a:xfrm>
              <a:off x="7880775" y="758288"/>
              <a:ext cx="1300825" cy="1409250"/>
            </a:xfrm>
            <a:custGeom>
              <a:avLst/>
              <a:gdLst/>
              <a:ahLst/>
              <a:cxnLst/>
              <a:rect l="l" t="t" r="r" b="b"/>
              <a:pathLst>
                <a:path w="52033" h="56370" extrusionOk="0">
                  <a:moveTo>
                    <a:pt x="14018" y="1"/>
                  </a:moveTo>
                  <a:cubicBezTo>
                    <a:pt x="12573" y="1"/>
                    <a:pt x="11109" y="937"/>
                    <a:pt x="9751" y="2294"/>
                  </a:cubicBezTo>
                  <a:cubicBezTo>
                    <a:pt x="7526" y="4519"/>
                    <a:pt x="6434" y="7007"/>
                    <a:pt x="8659" y="9212"/>
                  </a:cubicBezTo>
                  <a:cubicBezTo>
                    <a:pt x="9756" y="10310"/>
                    <a:pt x="11183" y="10876"/>
                    <a:pt x="12626" y="10876"/>
                  </a:cubicBezTo>
                  <a:cubicBezTo>
                    <a:pt x="12700" y="10876"/>
                    <a:pt x="12773" y="10874"/>
                    <a:pt x="12847" y="10871"/>
                  </a:cubicBezTo>
                  <a:lnTo>
                    <a:pt x="12847" y="10871"/>
                  </a:lnTo>
                  <a:cubicBezTo>
                    <a:pt x="12017" y="12652"/>
                    <a:pt x="11532" y="14634"/>
                    <a:pt x="11491" y="16738"/>
                  </a:cubicBezTo>
                  <a:cubicBezTo>
                    <a:pt x="11491" y="16819"/>
                    <a:pt x="11491" y="16920"/>
                    <a:pt x="11491" y="17021"/>
                  </a:cubicBezTo>
                  <a:cubicBezTo>
                    <a:pt x="11491" y="20400"/>
                    <a:pt x="12644" y="23090"/>
                    <a:pt x="14586" y="25093"/>
                  </a:cubicBezTo>
                  <a:cubicBezTo>
                    <a:pt x="14243" y="25275"/>
                    <a:pt x="13959" y="25538"/>
                    <a:pt x="13737" y="25862"/>
                  </a:cubicBezTo>
                  <a:cubicBezTo>
                    <a:pt x="13696" y="25922"/>
                    <a:pt x="13676" y="25983"/>
                    <a:pt x="13636" y="26044"/>
                  </a:cubicBezTo>
                  <a:cubicBezTo>
                    <a:pt x="3318" y="27885"/>
                    <a:pt x="810" y="35471"/>
                    <a:pt x="2287" y="39497"/>
                  </a:cubicBezTo>
                  <a:cubicBezTo>
                    <a:pt x="2388" y="39780"/>
                    <a:pt x="2509" y="40043"/>
                    <a:pt x="2651" y="40266"/>
                  </a:cubicBezTo>
                  <a:cubicBezTo>
                    <a:pt x="2691" y="40346"/>
                    <a:pt x="2752" y="40427"/>
                    <a:pt x="2792" y="40508"/>
                  </a:cubicBezTo>
                  <a:cubicBezTo>
                    <a:pt x="2853" y="40589"/>
                    <a:pt x="2893" y="40670"/>
                    <a:pt x="2954" y="40751"/>
                  </a:cubicBezTo>
                  <a:cubicBezTo>
                    <a:pt x="3015" y="40812"/>
                    <a:pt x="3055" y="40872"/>
                    <a:pt x="3116" y="40933"/>
                  </a:cubicBezTo>
                  <a:cubicBezTo>
                    <a:pt x="3237" y="41075"/>
                    <a:pt x="3359" y="41196"/>
                    <a:pt x="3480" y="41297"/>
                  </a:cubicBezTo>
                  <a:cubicBezTo>
                    <a:pt x="3541" y="41358"/>
                    <a:pt x="3622" y="41419"/>
                    <a:pt x="3682" y="41459"/>
                  </a:cubicBezTo>
                  <a:cubicBezTo>
                    <a:pt x="3743" y="41500"/>
                    <a:pt x="3824" y="41560"/>
                    <a:pt x="3885" y="41601"/>
                  </a:cubicBezTo>
                  <a:cubicBezTo>
                    <a:pt x="3986" y="41661"/>
                    <a:pt x="4067" y="41702"/>
                    <a:pt x="4168" y="41742"/>
                  </a:cubicBezTo>
                  <a:cubicBezTo>
                    <a:pt x="4208" y="41763"/>
                    <a:pt x="4229" y="41783"/>
                    <a:pt x="4249" y="41783"/>
                  </a:cubicBezTo>
                  <a:cubicBezTo>
                    <a:pt x="2145" y="41985"/>
                    <a:pt x="243" y="43361"/>
                    <a:pt x="41" y="46294"/>
                  </a:cubicBezTo>
                  <a:cubicBezTo>
                    <a:pt x="41" y="46294"/>
                    <a:pt x="1" y="47022"/>
                    <a:pt x="142" y="48074"/>
                  </a:cubicBezTo>
                  <a:cubicBezTo>
                    <a:pt x="122" y="49409"/>
                    <a:pt x="486" y="50886"/>
                    <a:pt x="1275" y="52242"/>
                  </a:cubicBezTo>
                  <a:cubicBezTo>
                    <a:pt x="2347" y="54103"/>
                    <a:pt x="3945" y="55357"/>
                    <a:pt x="5604" y="55843"/>
                  </a:cubicBezTo>
                  <a:cubicBezTo>
                    <a:pt x="5928" y="55964"/>
                    <a:pt x="6252" y="56065"/>
                    <a:pt x="6616" y="56166"/>
                  </a:cubicBezTo>
                  <a:cubicBezTo>
                    <a:pt x="7175" y="56306"/>
                    <a:pt x="7773" y="56369"/>
                    <a:pt x="8397" y="56369"/>
                  </a:cubicBezTo>
                  <a:cubicBezTo>
                    <a:pt x="11292" y="56369"/>
                    <a:pt x="14739" y="55013"/>
                    <a:pt x="17419" y="53698"/>
                  </a:cubicBezTo>
                  <a:cubicBezTo>
                    <a:pt x="18167" y="53314"/>
                    <a:pt x="18875" y="52950"/>
                    <a:pt x="19462" y="52606"/>
                  </a:cubicBezTo>
                  <a:cubicBezTo>
                    <a:pt x="19563" y="52565"/>
                    <a:pt x="19664" y="52505"/>
                    <a:pt x="19765" y="52444"/>
                  </a:cubicBezTo>
                  <a:cubicBezTo>
                    <a:pt x="20049" y="52282"/>
                    <a:pt x="20332" y="52120"/>
                    <a:pt x="20575" y="51979"/>
                  </a:cubicBezTo>
                  <a:cubicBezTo>
                    <a:pt x="20655" y="51918"/>
                    <a:pt x="20736" y="51878"/>
                    <a:pt x="20817" y="51837"/>
                  </a:cubicBezTo>
                  <a:cubicBezTo>
                    <a:pt x="20878" y="51797"/>
                    <a:pt x="20918" y="51756"/>
                    <a:pt x="20979" y="51736"/>
                  </a:cubicBezTo>
                  <a:cubicBezTo>
                    <a:pt x="21020" y="51695"/>
                    <a:pt x="21060" y="51675"/>
                    <a:pt x="21101" y="51655"/>
                  </a:cubicBezTo>
                  <a:cubicBezTo>
                    <a:pt x="21262" y="51554"/>
                    <a:pt x="21404" y="51473"/>
                    <a:pt x="21525" y="51392"/>
                  </a:cubicBezTo>
                  <a:cubicBezTo>
                    <a:pt x="22921" y="51574"/>
                    <a:pt x="24418" y="51655"/>
                    <a:pt x="25956" y="51655"/>
                  </a:cubicBezTo>
                  <a:cubicBezTo>
                    <a:pt x="27534" y="51655"/>
                    <a:pt x="29051" y="51574"/>
                    <a:pt x="30487" y="51372"/>
                  </a:cubicBezTo>
                  <a:cubicBezTo>
                    <a:pt x="30609" y="51453"/>
                    <a:pt x="30750" y="51554"/>
                    <a:pt x="30932" y="51655"/>
                  </a:cubicBezTo>
                  <a:cubicBezTo>
                    <a:pt x="30973" y="51675"/>
                    <a:pt x="31013" y="51695"/>
                    <a:pt x="31054" y="51736"/>
                  </a:cubicBezTo>
                  <a:cubicBezTo>
                    <a:pt x="31114" y="51756"/>
                    <a:pt x="31155" y="51797"/>
                    <a:pt x="31216" y="51837"/>
                  </a:cubicBezTo>
                  <a:cubicBezTo>
                    <a:pt x="31297" y="51878"/>
                    <a:pt x="31377" y="51918"/>
                    <a:pt x="31458" y="51979"/>
                  </a:cubicBezTo>
                  <a:cubicBezTo>
                    <a:pt x="31721" y="52141"/>
                    <a:pt x="32025" y="52302"/>
                    <a:pt x="32369" y="52505"/>
                  </a:cubicBezTo>
                  <a:cubicBezTo>
                    <a:pt x="32429" y="52545"/>
                    <a:pt x="32490" y="52565"/>
                    <a:pt x="32571" y="52606"/>
                  </a:cubicBezTo>
                  <a:cubicBezTo>
                    <a:pt x="33158" y="52950"/>
                    <a:pt x="33866" y="53314"/>
                    <a:pt x="34614" y="53698"/>
                  </a:cubicBezTo>
                  <a:cubicBezTo>
                    <a:pt x="37294" y="55013"/>
                    <a:pt x="40741" y="56369"/>
                    <a:pt x="43636" y="56369"/>
                  </a:cubicBezTo>
                  <a:cubicBezTo>
                    <a:pt x="44260" y="56369"/>
                    <a:pt x="44858" y="56306"/>
                    <a:pt x="45417" y="56166"/>
                  </a:cubicBezTo>
                  <a:cubicBezTo>
                    <a:pt x="45781" y="56065"/>
                    <a:pt x="46105" y="55964"/>
                    <a:pt x="46429" y="55843"/>
                  </a:cubicBezTo>
                  <a:cubicBezTo>
                    <a:pt x="48087" y="55357"/>
                    <a:pt x="49686" y="54103"/>
                    <a:pt x="50758" y="52242"/>
                  </a:cubicBezTo>
                  <a:cubicBezTo>
                    <a:pt x="51547" y="50886"/>
                    <a:pt x="51911" y="49430"/>
                    <a:pt x="51891" y="48074"/>
                  </a:cubicBezTo>
                  <a:cubicBezTo>
                    <a:pt x="52032" y="47022"/>
                    <a:pt x="51992" y="46294"/>
                    <a:pt x="51992" y="46294"/>
                  </a:cubicBezTo>
                  <a:cubicBezTo>
                    <a:pt x="51810" y="43361"/>
                    <a:pt x="49888" y="41985"/>
                    <a:pt x="47784" y="41783"/>
                  </a:cubicBezTo>
                  <a:cubicBezTo>
                    <a:pt x="47824" y="41763"/>
                    <a:pt x="47845" y="41763"/>
                    <a:pt x="47885" y="41742"/>
                  </a:cubicBezTo>
                  <a:cubicBezTo>
                    <a:pt x="47905" y="41722"/>
                    <a:pt x="47926" y="41722"/>
                    <a:pt x="47946" y="41702"/>
                  </a:cubicBezTo>
                  <a:cubicBezTo>
                    <a:pt x="48007" y="41682"/>
                    <a:pt x="48067" y="41641"/>
                    <a:pt x="48128" y="41601"/>
                  </a:cubicBezTo>
                  <a:cubicBezTo>
                    <a:pt x="48209" y="41560"/>
                    <a:pt x="48270" y="41520"/>
                    <a:pt x="48350" y="41459"/>
                  </a:cubicBezTo>
                  <a:cubicBezTo>
                    <a:pt x="48411" y="41419"/>
                    <a:pt x="48492" y="41358"/>
                    <a:pt x="48553" y="41297"/>
                  </a:cubicBezTo>
                  <a:cubicBezTo>
                    <a:pt x="48674" y="41196"/>
                    <a:pt x="48796" y="41075"/>
                    <a:pt x="48917" y="40933"/>
                  </a:cubicBezTo>
                  <a:cubicBezTo>
                    <a:pt x="48978" y="40872"/>
                    <a:pt x="49018" y="40812"/>
                    <a:pt x="49079" y="40751"/>
                  </a:cubicBezTo>
                  <a:cubicBezTo>
                    <a:pt x="49079" y="40731"/>
                    <a:pt x="49079" y="40731"/>
                    <a:pt x="49079" y="40731"/>
                  </a:cubicBezTo>
                  <a:cubicBezTo>
                    <a:pt x="49139" y="40670"/>
                    <a:pt x="49180" y="40589"/>
                    <a:pt x="49241" y="40529"/>
                  </a:cubicBezTo>
                  <a:cubicBezTo>
                    <a:pt x="49301" y="40427"/>
                    <a:pt x="49342" y="40346"/>
                    <a:pt x="49402" y="40245"/>
                  </a:cubicBezTo>
                  <a:cubicBezTo>
                    <a:pt x="49443" y="40164"/>
                    <a:pt x="49483" y="40104"/>
                    <a:pt x="49524" y="40023"/>
                  </a:cubicBezTo>
                  <a:cubicBezTo>
                    <a:pt x="49564" y="39942"/>
                    <a:pt x="49605" y="39861"/>
                    <a:pt x="49645" y="39760"/>
                  </a:cubicBezTo>
                  <a:cubicBezTo>
                    <a:pt x="49686" y="39679"/>
                    <a:pt x="49706" y="39578"/>
                    <a:pt x="49746" y="39497"/>
                  </a:cubicBezTo>
                  <a:cubicBezTo>
                    <a:pt x="51223" y="35451"/>
                    <a:pt x="48694" y="27804"/>
                    <a:pt x="38215" y="26003"/>
                  </a:cubicBezTo>
                  <a:cubicBezTo>
                    <a:pt x="38195" y="26003"/>
                    <a:pt x="38195" y="25983"/>
                    <a:pt x="38195" y="25963"/>
                  </a:cubicBezTo>
                  <a:cubicBezTo>
                    <a:pt x="37972" y="25599"/>
                    <a:pt x="37669" y="25316"/>
                    <a:pt x="37305" y="25113"/>
                  </a:cubicBezTo>
                  <a:cubicBezTo>
                    <a:pt x="37366" y="25053"/>
                    <a:pt x="37406" y="25012"/>
                    <a:pt x="37467" y="24951"/>
                  </a:cubicBezTo>
                  <a:cubicBezTo>
                    <a:pt x="37588" y="24810"/>
                    <a:pt x="37730" y="24668"/>
                    <a:pt x="37851" y="24506"/>
                  </a:cubicBezTo>
                  <a:lnTo>
                    <a:pt x="38033" y="24284"/>
                  </a:lnTo>
                  <a:cubicBezTo>
                    <a:pt x="38094" y="24223"/>
                    <a:pt x="38155" y="24142"/>
                    <a:pt x="38215" y="24061"/>
                  </a:cubicBezTo>
                  <a:cubicBezTo>
                    <a:pt x="38438" y="23758"/>
                    <a:pt x="38660" y="23434"/>
                    <a:pt x="38863" y="23090"/>
                  </a:cubicBezTo>
                  <a:cubicBezTo>
                    <a:pt x="39105" y="22665"/>
                    <a:pt x="39328" y="22220"/>
                    <a:pt x="39510" y="21755"/>
                  </a:cubicBezTo>
                  <a:cubicBezTo>
                    <a:pt x="39550" y="21674"/>
                    <a:pt x="39591" y="21573"/>
                    <a:pt x="39631" y="21472"/>
                  </a:cubicBezTo>
                  <a:cubicBezTo>
                    <a:pt x="39773" y="21108"/>
                    <a:pt x="39894" y="20723"/>
                    <a:pt x="40016" y="20319"/>
                  </a:cubicBezTo>
                  <a:cubicBezTo>
                    <a:pt x="40056" y="20116"/>
                    <a:pt x="40117" y="19894"/>
                    <a:pt x="40157" y="19692"/>
                  </a:cubicBezTo>
                  <a:cubicBezTo>
                    <a:pt x="40178" y="19590"/>
                    <a:pt x="40198" y="19489"/>
                    <a:pt x="40218" y="19388"/>
                  </a:cubicBezTo>
                  <a:cubicBezTo>
                    <a:pt x="40238" y="19267"/>
                    <a:pt x="40258" y="19166"/>
                    <a:pt x="40258" y="19064"/>
                  </a:cubicBezTo>
                  <a:cubicBezTo>
                    <a:pt x="40279" y="18943"/>
                    <a:pt x="40299" y="18842"/>
                    <a:pt x="40319" y="18741"/>
                  </a:cubicBezTo>
                  <a:cubicBezTo>
                    <a:pt x="40319" y="18619"/>
                    <a:pt x="40339" y="18518"/>
                    <a:pt x="40339" y="18397"/>
                  </a:cubicBezTo>
                  <a:cubicBezTo>
                    <a:pt x="40339" y="18417"/>
                    <a:pt x="40339" y="18417"/>
                    <a:pt x="40339" y="18417"/>
                  </a:cubicBezTo>
                  <a:cubicBezTo>
                    <a:pt x="40380" y="17952"/>
                    <a:pt x="40420" y="17487"/>
                    <a:pt x="40420" y="17021"/>
                  </a:cubicBezTo>
                  <a:cubicBezTo>
                    <a:pt x="40420" y="14816"/>
                    <a:pt x="39935" y="12733"/>
                    <a:pt x="39045" y="10871"/>
                  </a:cubicBezTo>
                  <a:lnTo>
                    <a:pt x="39045" y="10871"/>
                  </a:lnTo>
                  <a:cubicBezTo>
                    <a:pt x="39118" y="10874"/>
                    <a:pt x="39192" y="10876"/>
                    <a:pt x="39265" y="10876"/>
                  </a:cubicBezTo>
                  <a:cubicBezTo>
                    <a:pt x="40710" y="10876"/>
                    <a:pt x="42155" y="10310"/>
                    <a:pt x="43252" y="9212"/>
                  </a:cubicBezTo>
                  <a:cubicBezTo>
                    <a:pt x="45458" y="7007"/>
                    <a:pt x="44365" y="4519"/>
                    <a:pt x="42160" y="2294"/>
                  </a:cubicBezTo>
                  <a:cubicBezTo>
                    <a:pt x="40790" y="937"/>
                    <a:pt x="39321" y="1"/>
                    <a:pt x="37879" y="1"/>
                  </a:cubicBezTo>
                  <a:cubicBezTo>
                    <a:pt x="36979" y="1"/>
                    <a:pt x="36089" y="366"/>
                    <a:pt x="35241" y="1222"/>
                  </a:cubicBezTo>
                  <a:cubicBezTo>
                    <a:pt x="34250" y="2193"/>
                    <a:pt x="33704" y="3447"/>
                    <a:pt x="33603" y="4742"/>
                  </a:cubicBezTo>
                  <a:cubicBezTo>
                    <a:pt x="31377" y="3346"/>
                    <a:pt x="28768" y="2557"/>
                    <a:pt x="25956" y="2557"/>
                  </a:cubicBezTo>
                  <a:cubicBezTo>
                    <a:pt x="23144" y="2557"/>
                    <a:pt x="20514" y="3346"/>
                    <a:pt x="18289" y="4742"/>
                  </a:cubicBezTo>
                  <a:cubicBezTo>
                    <a:pt x="18187" y="3447"/>
                    <a:pt x="17641" y="2193"/>
                    <a:pt x="16670" y="1222"/>
                  </a:cubicBezTo>
                  <a:cubicBezTo>
                    <a:pt x="15815" y="366"/>
                    <a:pt x="14920" y="1"/>
                    <a:pt x="14018" y="1"/>
                  </a:cubicBezTo>
                  <a:close/>
                </a:path>
              </a:pathLst>
            </a:custGeom>
            <a:solidFill>
              <a:srgbClr val="FFFFFF"/>
            </a:solidFill>
            <a:ln w="114300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grpSp>
          <p:nvGrpSpPr>
            <p:cNvPr id="25" name="Google Shape;2867;p62">
              <a:extLst>
                <a:ext uri="{FF2B5EF4-FFF2-40B4-BE49-F238E27FC236}">
                  <a16:creationId xmlns:a16="http://schemas.microsoft.com/office/drawing/2014/main" id="{E5C79910-4C4B-1DBD-973D-39A4B3E47CE6}"/>
                </a:ext>
              </a:extLst>
            </p:cNvPr>
            <p:cNvGrpSpPr/>
            <p:nvPr/>
          </p:nvGrpSpPr>
          <p:grpSpPr>
            <a:xfrm>
              <a:off x="7865863" y="758213"/>
              <a:ext cx="1330650" cy="1409400"/>
              <a:chOff x="2386550" y="3089575"/>
              <a:chExt cx="1330650" cy="1409400"/>
            </a:xfrm>
          </p:grpSpPr>
          <p:sp>
            <p:nvSpPr>
              <p:cNvPr id="26" name="Google Shape;2868;p62">
                <a:extLst>
                  <a:ext uri="{FF2B5EF4-FFF2-40B4-BE49-F238E27FC236}">
                    <a16:creationId xmlns:a16="http://schemas.microsoft.com/office/drawing/2014/main" id="{7AF54ABA-8ECF-A37C-FC23-988A09450097}"/>
                  </a:ext>
                </a:extLst>
              </p:cNvPr>
              <p:cNvSpPr/>
              <p:nvPr/>
            </p:nvSpPr>
            <p:spPr>
              <a:xfrm>
                <a:off x="2388075" y="3739250"/>
                <a:ext cx="407150" cy="401150"/>
              </a:xfrm>
              <a:custGeom>
                <a:avLst/>
                <a:gdLst/>
                <a:ahLst/>
                <a:cxnLst/>
                <a:rect l="l" t="t" r="r" b="b"/>
                <a:pathLst>
                  <a:path w="16286" h="16046" extrusionOk="0">
                    <a:moveTo>
                      <a:pt x="14525" y="1"/>
                    </a:moveTo>
                    <a:cubicBezTo>
                      <a:pt x="0" y="2367"/>
                      <a:pt x="546" y="15881"/>
                      <a:pt x="5887" y="16043"/>
                    </a:cubicBezTo>
                    <a:cubicBezTo>
                      <a:pt x="5934" y="16044"/>
                      <a:pt x="5981" y="16045"/>
                      <a:pt x="6027" y="16045"/>
                    </a:cubicBezTo>
                    <a:cubicBezTo>
                      <a:pt x="11174" y="16045"/>
                      <a:pt x="8245" y="7143"/>
                      <a:pt x="16285" y="2752"/>
                    </a:cubicBezTo>
                    <a:lnTo>
                      <a:pt x="14525" y="1"/>
                    </a:lnTo>
                    <a:close/>
                  </a:path>
                </a:pathLst>
              </a:custGeom>
              <a:solidFill>
                <a:srgbClr val="C1814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27" name="Google Shape;2869;p62">
                <a:extLst>
                  <a:ext uri="{FF2B5EF4-FFF2-40B4-BE49-F238E27FC236}">
                    <a16:creationId xmlns:a16="http://schemas.microsoft.com/office/drawing/2014/main" id="{6AEA8FF7-C043-60CE-C4A0-69B169104774}"/>
                  </a:ext>
                </a:extLst>
              </p:cNvPr>
              <p:cNvSpPr/>
              <p:nvPr/>
            </p:nvSpPr>
            <p:spPr>
              <a:xfrm>
                <a:off x="2458375" y="3768575"/>
                <a:ext cx="336850" cy="371825"/>
              </a:xfrm>
              <a:custGeom>
                <a:avLst/>
                <a:gdLst/>
                <a:ahLst/>
                <a:cxnLst/>
                <a:rect l="l" t="t" r="r" b="b"/>
                <a:pathLst>
                  <a:path w="13474" h="14873" extrusionOk="0">
                    <a:moveTo>
                      <a:pt x="12462" y="1"/>
                    </a:moveTo>
                    <a:cubicBezTo>
                      <a:pt x="10297" y="729"/>
                      <a:pt x="8537" y="2327"/>
                      <a:pt x="7586" y="4553"/>
                    </a:cubicBezTo>
                    <a:cubicBezTo>
                      <a:pt x="6147" y="7940"/>
                      <a:pt x="4976" y="12959"/>
                      <a:pt x="1974" y="12959"/>
                    </a:cubicBezTo>
                    <a:cubicBezTo>
                      <a:pt x="1390" y="12959"/>
                      <a:pt x="738" y="12769"/>
                      <a:pt x="0" y="12341"/>
                    </a:cubicBezTo>
                    <a:lnTo>
                      <a:pt x="0" y="12341"/>
                    </a:lnTo>
                    <a:cubicBezTo>
                      <a:pt x="546" y="13818"/>
                      <a:pt x="1639" y="14829"/>
                      <a:pt x="3075" y="14870"/>
                    </a:cubicBezTo>
                    <a:cubicBezTo>
                      <a:pt x="3122" y="14871"/>
                      <a:pt x="3169" y="14872"/>
                      <a:pt x="3215" y="14872"/>
                    </a:cubicBezTo>
                    <a:cubicBezTo>
                      <a:pt x="8362" y="14872"/>
                      <a:pt x="5433" y="5970"/>
                      <a:pt x="13473" y="1579"/>
                    </a:cubicBezTo>
                    <a:lnTo>
                      <a:pt x="12462" y="1"/>
                    </a:lnTo>
                    <a:close/>
                  </a:path>
                </a:pathLst>
              </a:custGeom>
              <a:solidFill>
                <a:srgbClr val="AA6F4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28" name="Google Shape;2870;p62">
                <a:extLst>
                  <a:ext uri="{FF2B5EF4-FFF2-40B4-BE49-F238E27FC236}">
                    <a16:creationId xmlns:a16="http://schemas.microsoft.com/office/drawing/2014/main" id="{2B513684-717A-033A-6940-779F5F13F2A4}"/>
                  </a:ext>
                </a:extLst>
              </p:cNvPr>
              <p:cNvSpPr/>
              <p:nvPr/>
            </p:nvSpPr>
            <p:spPr>
              <a:xfrm>
                <a:off x="2393125" y="4006150"/>
                <a:ext cx="644425" cy="492825"/>
              </a:xfrm>
              <a:custGeom>
                <a:avLst/>
                <a:gdLst/>
                <a:ahLst/>
                <a:cxnLst/>
                <a:rect l="l" t="t" r="r" b="b"/>
                <a:pathLst>
                  <a:path w="25777" h="19713" extrusionOk="0">
                    <a:moveTo>
                      <a:pt x="13321" y="1"/>
                    </a:moveTo>
                    <a:cubicBezTo>
                      <a:pt x="13083" y="1"/>
                      <a:pt x="12857" y="22"/>
                      <a:pt x="12644" y="67"/>
                    </a:cubicBezTo>
                    <a:cubicBezTo>
                      <a:pt x="8558" y="896"/>
                      <a:pt x="8254" y="5974"/>
                      <a:pt x="8254" y="5974"/>
                    </a:cubicBezTo>
                    <a:cubicBezTo>
                      <a:pt x="7337" y="5404"/>
                      <a:pt x="6220" y="5093"/>
                      <a:pt x="5118" y="5093"/>
                    </a:cubicBezTo>
                    <a:cubicBezTo>
                      <a:pt x="2818" y="5093"/>
                      <a:pt x="583" y="6448"/>
                      <a:pt x="365" y="9635"/>
                    </a:cubicBezTo>
                    <a:cubicBezTo>
                      <a:pt x="365" y="9635"/>
                      <a:pt x="0" y="17748"/>
                      <a:pt x="6939" y="19508"/>
                    </a:cubicBezTo>
                    <a:cubicBezTo>
                      <a:pt x="7500" y="19649"/>
                      <a:pt x="8100" y="19712"/>
                      <a:pt x="8727" y="19712"/>
                    </a:cubicBezTo>
                    <a:cubicBezTo>
                      <a:pt x="14380" y="19712"/>
                      <a:pt x="22152" y="14531"/>
                      <a:pt x="22152" y="14531"/>
                    </a:cubicBezTo>
                    <a:cubicBezTo>
                      <a:pt x="25777" y="7148"/>
                      <a:pt x="17657" y="1"/>
                      <a:pt x="13321" y="1"/>
                    </a:cubicBezTo>
                    <a:close/>
                  </a:path>
                </a:pathLst>
              </a:custGeom>
              <a:solidFill>
                <a:srgbClr val="C1814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29" name="Google Shape;2871;p62">
                <a:extLst>
                  <a:ext uri="{FF2B5EF4-FFF2-40B4-BE49-F238E27FC236}">
                    <a16:creationId xmlns:a16="http://schemas.microsoft.com/office/drawing/2014/main" id="{099DFC01-E6AD-DF7A-FB58-2621DCFE5F1E}"/>
                  </a:ext>
                </a:extLst>
              </p:cNvPr>
              <p:cNvSpPr/>
              <p:nvPr/>
            </p:nvSpPr>
            <p:spPr>
              <a:xfrm>
                <a:off x="2630325" y="4006150"/>
                <a:ext cx="407225" cy="426000"/>
              </a:xfrm>
              <a:custGeom>
                <a:avLst/>
                <a:gdLst/>
                <a:ahLst/>
                <a:cxnLst/>
                <a:rect l="l" t="t" r="r" b="b"/>
                <a:pathLst>
                  <a:path w="16289" h="17040" extrusionOk="0">
                    <a:moveTo>
                      <a:pt x="3833" y="1"/>
                    </a:moveTo>
                    <a:cubicBezTo>
                      <a:pt x="3595" y="1"/>
                      <a:pt x="3369" y="22"/>
                      <a:pt x="3156" y="67"/>
                    </a:cubicBezTo>
                    <a:cubicBezTo>
                      <a:pt x="3015" y="87"/>
                      <a:pt x="2893" y="107"/>
                      <a:pt x="2772" y="148"/>
                    </a:cubicBezTo>
                    <a:cubicBezTo>
                      <a:pt x="2752" y="148"/>
                      <a:pt x="2752" y="168"/>
                      <a:pt x="2731" y="168"/>
                    </a:cubicBezTo>
                    <a:lnTo>
                      <a:pt x="2711" y="168"/>
                    </a:lnTo>
                    <a:cubicBezTo>
                      <a:pt x="2610" y="208"/>
                      <a:pt x="2489" y="228"/>
                      <a:pt x="2387" y="269"/>
                    </a:cubicBezTo>
                    <a:cubicBezTo>
                      <a:pt x="2387" y="269"/>
                      <a:pt x="2387" y="289"/>
                      <a:pt x="2367" y="289"/>
                    </a:cubicBezTo>
                    <a:cubicBezTo>
                      <a:pt x="2266" y="330"/>
                      <a:pt x="2145" y="370"/>
                      <a:pt x="2044" y="431"/>
                    </a:cubicBezTo>
                    <a:cubicBezTo>
                      <a:pt x="1942" y="471"/>
                      <a:pt x="1821" y="532"/>
                      <a:pt x="1720" y="593"/>
                    </a:cubicBezTo>
                    <a:cubicBezTo>
                      <a:pt x="0" y="5994"/>
                      <a:pt x="2691" y="14248"/>
                      <a:pt x="8254" y="17040"/>
                    </a:cubicBezTo>
                    <a:cubicBezTo>
                      <a:pt x="10823" y="15765"/>
                      <a:pt x="12664" y="14531"/>
                      <a:pt x="12664" y="14531"/>
                    </a:cubicBezTo>
                    <a:cubicBezTo>
                      <a:pt x="16289" y="7148"/>
                      <a:pt x="8169" y="1"/>
                      <a:pt x="3833" y="1"/>
                    </a:cubicBezTo>
                    <a:close/>
                  </a:path>
                </a:pathLst>
              </a:custGeom>
              <a:solidFill>
                <a:srgbClr val="AA6F4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30" name="Google Shape;2872;p62">
                <a:extLst>
                  <a:ext uri="{FF2B5EF4-FFF2-40B4-BE49-F238E27FC236}">
                    <a16:creationId xmlns:a16="http://schemas.microsoft.com/office/drawing/2014/main" id="{E71C4DE5-814F-39DC-2CC7-495BFE439AC0}"/>
                  </a:ext>
                </a:extLst>
              </p:cNvPr>
              <p:cNvSpPr/>
              <p:nvPr/>
            </p:nvSpPr>
            <p:spPr>
              <a:xfrm>
                <a:off x="2386550" y="4170775"/>
                <a:ext cx="318150" cy="320225"/>
              </a:xfrm>
              <a:custGeom>
                <a:avLst/>
                <a:gdLst/>
                <a:ahLst/>
                <a:cxnLst/>
                <a:rect l="l" t="t" r="r" b="b"/>
                <a:pathLst>
                  <a:path w="12726" h="12809" extrusionOk="0">
                    <a:moveTo>
                      <a:pt x="5085" y="0"/>
                    </a:moveTo>
                    <a:cubicBezTo>
                      <a:pt x="4348" y="0"/>
                      <a:pt x="3635" y="174"/>
                      <a:pt x="2994" y="542"/>
                    </a:cubicBezTo>
                    <a:cubicBezTo>
                      <a:pt x="506" y="1978"/>
                      <a:pt x="0" y="5761"/>
                      <a:pt x="1862" y="8998"/>
                    </a:cubicBezTo>
                    <a:cubicBezTo>
                      <a:pt x="3236" y="11389"/>
                      <a:pt x="5527" y="12808"/>
                      <a:pt x="7633" y="12808"/>
                    </a:cubicBezTo>
                    <a:cubicBezTo>
                      <a:pt x="8379" y="12808"/>
                      <a:pt x="9101" y="12631"/>
                      <a:pt x="9751" y="12255"/>
                    </a:cubicBezTo>
                    <a:cubicBezTo>
                      <a:pt x="12219" y="10819"/>
                      <a:pt x="12725" y="7036"/>
                      <a:pt x="10864" y="3799"/>
                    </a:cubicBezTo>
                    <a:cubicBezTo>
                      <a:pt x="9486" y="1417"/>
                      <a:pt x="7187" y="0"/>
                      <a:pt x="5085" y="0"/>
                    </a:cubicBezTo>
                    <a:close/>
                  </a:path>
                </a:pathLst>
              </a:custGeom>
              <a:solidFill>
                <a:srgbClr val="D3945B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31" name="Google Shape;2873;p62">
                <a:extLst>
                  <a:ext uri="{FF2B5EF4-FFF2-40B4-BE49-F238E27FC236}">
                    <a16:creationId xmlns:a16="http://schemas.microsoft.com/office/drawing/2014/main" id="{A4A5753E-2EC3-3ECD-BFE0-BBF49199110A}"/>
                  </a:ext>
                </a:extLst>
              </p:cNvPr>
              <p:cNvSpPr/>
              <p:nvPr/>
            </p:nvSpPr>
            <p:spPr>
              <a:xfrm>
                <a:off x="2431550" y="4235775"/>
                <a:ext cx="204875" cy="206400"/>
              </a:xfrm>
              <a:custGeom>
                <a:avLst/>
                <a:gdLst/>
                <a:ahLst/>
                <a:cxnLst/>
                <a:rect l="l" t="t" r="r" b="b"/>
                <a:pathLst>
                  <a:path w="8195" h="8256" extrusionOk="0">
                    <a:moveTo>
                      <a:pt x="3274" y="0"/>
                    </a:moveTo>
                    <a:cubicBezTo>
                      <a:pt x="2798" y="0"/>
                      <a:pt x="2338" y="113"/>
                      <a:pt x="1923" y="349"/>
                    </a:cubicBezTo>
                    <a:cubicBezTo>
                      <a:pt x="325" y="1280"/>
                      <a:pt x="1" y="3728"/>
                      <a:pt x="1194" y="5811"/>
                    </a:cubicBezTo>
                    <a:cubicBezTo>
                      <a:pt x="2089" y="7347"/>
                      <a:pt x="3554" y="8256"/>
                      <a:pt x="4903" y="8256"/>
                    </a:cubicBezTo>
                    <a:cubicBezTo>
                      <a:pt x="5385" y="8256"/>
                      <a:pt x="5852" y="8140"/>
                      <a:pt x="6272" y="7895"/>
                    </a:cubicBezTo>
                    <a:cubicBezTo>
                      <a:pt x="7870" y="6985"/>
                      <a:pt x="8194" y="4537"/>
                      <a:pt x="7001" y="2453"/>
                    </a:cubicBezTo>
                    <a:cubicBezTo>
                      <a:pt x="6102" y="911"/>
                      <a:pt x="4627" y="0"/>
                      <a:pt x="3274" y="0"/>
                    </a:cubicBezTo>
                    <a:close/>
                  </a:path>
                </a:pathLst>
              </a:custGeom>
              <a:solidFill>
                <a:srgbClr val="E5AC7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32" name="Google Shape;2874;p62">
                <a:extLst>
                  <a:ext uri="{FF2B5EF4-FFF2-40B4-BE49-F238E27FC236}">
                    <a16:creationId xmlns:a16="http://schemas.microsoft.com/office/drawing/2014/main" id="{BD68DE1D-18A0-0A39-BBE1-A808D2290920}"/>
                  </a:ext>
                </a:extLst>
              </p:cNvPr>
              <p:cNvSpPr/>
              <p:nvPr/>
            </p:nvSpPr>
            <p:spPr>
              <a:xfrm>
                <a:off x="3308525" y="3739250"/>
                <a:ext cx="407175" cy="401150"/>
              </a:xfrm>
              <a:custGeom>
                <a:avLst/>
                <a:gdLst/>
                <a:ahLst/>
                <a:cxnLst/>
                <a:rect l="l" t="t" r="r" b="b"/>
                <a:pathLst>
                  <a:path w="16287" h="16046" extrusionOk="0">
                    <a:moveTo>
                      <a:pt x="1761" y="1"/>
                    </a:moveTo>
                    <a:lnTo>
                      <a:pt x="1" y="2752"/>
                    </a:lnTo>
                    <a:cubicBezTo>
                      <a:pt x="8041" y="7143"/>
                      <a:pt x="5092" y="16045"/>
                      <a:pt x="10258" y="16045"/>
                    </a:cubicBezTo>
                    <a:cubicBezTo>
                      <a:pt x="10305" y="16045"/>
                      <a:pt x="10352" y="16044"/>
                      <a:pt x="10399" y="16043"/>
                    </a:cubicBezTo>
                    <a:cubicBezTo>
                      <a:pt x="15740" y="15881"/>
                      <a:pt x="16286" y="2367"/>
                      <a:pt x="1761" y="1"/>
                    </a:cubicBezTo>
                    <a:close/>
                  </a:path>
                </a:pathLst>
              </a:custGeom>
              <a:solidFill>
                <a:srgbClr val="C1814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33" name="Google Shape;2875;p62">
                <a:extLst>
                  <a:ext uri="{FF2B5EF4-FFF2-40B4-BE49-F238E27FC236}">
                    <a16:creationId xmlns:a16="http://schemas.microsoft.com/office/drawing/2014/main" id="{3BFDBF2A-A2D0-8336-FD09-5BC8C1EF606E}"/>
                  </a:ext>
                </a:extLst>
              </p:cNvPr>
              <p:cNvSpPr/>
              <p:nvPr/>
            </p:nvSpPr>
            <p:spPr>
              <a:xfrm>
                <a:off x="3308525" y="3768575"/>
                <a:ext cx="336350" cy="371825"/>
              </a:xfrm>
              <a:custGeom>
                <a:avLst/>
                <a:gdLst/>
                <a:ahLst/>
                <a:cxnLst/>
                <a:rect l="l" t="t" r="r" b="b"/>
                <a:pathLst>
                  <a:path w="13454" h="14873" extrusionOk="0">
                    <a:moveTo>
                      <a:pt x="1012" y="1"/>
                    </a:moveTo>
                    <a:lnTo>
                      <a:pt x="1" y="1579"/>
                    </a:lnTo>
                    <a:cubicBezTo>
                      <a:pt x="8041" y="5970"/>
                      <a:pt x="5092" y="14872"/>
                      <a:pt x="10258" y="14872"/>
                    </a:cubicBezTo>
                    <a:cubicBezTo>
                      <a:pt x="10305" y="14872"/>
                      <a:pt x="10352" y="14871"/>
                      <a:pt x="10399" y="14870"/>
                    </a:cubicBezTo>
                    <a:cubicBezTo>
                      <a:pt x="11835" y="14829"/>
                      <a:pt x="12928" y="13818"/>
                      <a:pt x="13454" y="12341"/>
                    </a:cubicBezTo>
                    <a:lnTo>
                      <a:pt x="13454" y="12341"/>
                    </a:lnTo>
                    <a:cubicBezTo>
                      <a:pt x="12716" y="12769"/>
                      <a:pt x="12064" y="12959"/>
                      <a:pt x="11482" y="12959"/>
                    </a:cubicBezTo>
                    <a:cubicBezTo>
                      <a:pt x="8484" y="12959"/>
                      <a:pt x="7328" y="7940"/>
                      <a:pt x="5888" y="4553"/>
                    </a:cubicBezTo>
                    <a:cubicBezTo>
                      <a:pt x="4937" y="2327"/>
                      <a:pt x="3177" y="729"/>
                      <a:pt x="1012" y="1"/>
                    </a:cubicBezTo>
                    <a:close/>
                  </a:path>
                </a:pathLst>
              </a:custGeom>
              <a:solidFill>
                <a:srgbClr val="AA6F4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34" name="Google Shape;2876;p62">
                <a:extLst>
                  <a:ext uri="{FF2B5EF4-FFF2-40B4-BE49-F238E27FC236}">
                    <a16:creationId xmlns:a16="http://schemas.microsoft.com/office/drawing/2014/main" id="{D5D144BA-0707-07A7-DCD5-709167DBD0A3}"/>
                  </a:ext>
                </a:extLst>
              </p:cNvPr>
              <p:cNvSpPr/>
              <p:nvPr/>
            </p:nvSpPr>
            <p:spPr>
              <a:xfrm>
                <a:off x="3066200" y="4006150"/>
                <a:ext cx="644425" cy="492825"/>
              </a:xfrm>
              <a:custGeom>
                <a:avLst/>
                <a:gdLst/>
                <a:ahLst/>
                <a:cxnLst/>
                <a:rect l="l" t="t" r="r" b="b"/>
                <a:pathLst>
                  <a:path w="25777" h="19713" extrusionOk="0">
                    <a:moveTo>
                      <a:pt x="12456" y="1"/>
                    </a:moveTo>
                    <a:cubicBezTo>
                      <a:pt x="8120" y="1"/>
                      <a:pt x="0" y="7148"/>
                      <a:pt x="3625" y="14531"/>
                    </a:cubicBezTo>
                    <a:cubicBezTo>
                      <a:pt x="3625" y="14531"/>
                      <a:pt x="11381" y="19712"/>
                      <a:pt x="17046" y="19712"/>
                    </a:cubicBezTo>
                    <a:cubicBezTo>
                      <a:pt x="17673" y="19712"/>
                      <a:pt x="18275" y="19649"/>
                      <a:pt x="18838" y="19508"/>
                    </a:cubicBezTo>
                    <a:cubicBezTo>
                      <a:pt x="25777" y="17748"/>
                      <a:pt x="25392" y="9635"/>
                      <a:pt x="25392" y="9635"/>
                    </a:cubicBezTo>
                    <a:cubicBezTo>
                      <a:pt x="25187" y="6448"/>
                      <a:pt x="22957" y="5093"/>
                      <a:pt x="20658" y="5093"/>
                    </a:cubicBezTo>
                    <a:cubicBezTo>
                      <a:pt x="19557" y="5093"/>
                      <a:pt x="18440" y="5404"/>
                      <a:pt x="17523" y="5974"/>
                    </a:cubicBezTo>
                    <a:cubicBezTo>
                      <a:pt x="17523" y="5974"/>
                      <a:pt x="17219" y="896"/>
                      <a:pt x="13133" y="67"/>
                    </a:cubicBezTo>
                    <a:cubicBezTo>
                      <a:pt x="12920" y="22"/>
                      <a:pt x="12694" y="1"/>
                      <a:pt x="12456" y="1"/>
                    </a:cubicBezTo>
                    <a:close/>
                  </a:path>
                </a:pathLst>
              </a:custGeom>
              <a:solidFill>
                <a:srgbClr val="C1814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35" name="Google Shape;2877;p62">
                <a:extLst>
                  <a:ext uri="{FF2B5EF4-FFF2-40B4-BE49-F238E27FC236}">
                    <a16:creationId xmlns:a16="http://schemas.microsoft.com/office/drawing/2014/main" id="{C817D11B-D6AA-3546-3CF0-FC106C801900}"/>
                  </a:ext>
                </a:extLst>
              </p:cNvPr>
              <p:cNvSpPr/>
              <p:nvPr/>
            </p:nvSpPr>
            <p:spPr>
              <a:xfrm>
                <a:off x="3066200" y="4006150"/>
                <a:ext cx="407225" cy="426000"/>
              </a:xfrm>
              <a:custGeom>
                <a:avLst/>
                <a:gdLst/>
                <a:ahLst/>
                <a:cxnLst/>
                <a:rect l="l" t="t" r="r" b="b"/>
                <a:pathLst>
                  <a:path w="16289" h="17040" extrusionOk="0">
                    <a:moveTo>
                      <a:pt x="12456" y="1"/>
                    </a:moveTo>
                    <a:cubicBezTo>
                      <a:pt x="8120" y="1"/>
                      <a:pt x="0" y="7148"/>
                      <a:pt x="3625" y="14531"/>
                    </a:cubicBezTo>
                    <a:cubicBezTo>
                      <a:pt x="3625" y="14531"/>
                      <a:pt x="5466" y="15765"/>
                      <a:pt x="8015" y="17040"/>
                    </a:cubicBezTo>
                    <a:cubicBezTo>
                      <a:pt x="13598" y="14248"/>
                      <a:pt x="16289" y="5994"/>
                      <a:pt x="14569" y="593"/>
                    </a:cubicBezTo>
                    <a:cubicBezTo>
                      <a:pt x="14448" y="532"/>
                      <a:pt x="14347" y="471"/>
                      <a:pt x="14246" y="431"/>
                    </a:cubicBezTo>
                    <a:cubicBezTo>
                      <a:pt x="14124" y="370"/>
                      <a:pt x="14023" y="330"/>
                      <a:pt x="13922" y="289"/>
                    </a:cubicBezTo>
                    <a:cubicBezTo>
                      <a:pt x="13902" y="289"/>
                      <a:pt x="13902" y="269"/>
                      <a:pt x="13882" y="269"/>
                    </a:cubicBezTo>
                    <a:cubicBezTo>
                      <a:pt x="13780" y="228"/>
                      <a:pt x="13679" y="208"/>
                      <a:pt x="13578" y="168"/>
                    </a:cubicBezTo>
                    <a:lnTo>
                      <a:pt x="13558" y="168"/>
                    </a:lnTo>
                    <a:cubicBezTo>
                      <a:pt x="13538" y="168"/>
                      <a:pt x="13538" y="148"/>
                      <a:pt x="13517" y="148"/>
                    </a:cubicBezTo>
                    <a:cubicBezTo>
                      <a:pt x="13396" y="107"/>
                      <a:pt x="13275" y="87"/>
                      <a:pt x="13133" y="67"/>
                    </a:cubicBezTo>
                    <a:cubicBezTo>
                      <a:pt x="12920" y="22"/>
                      <a:pt x="12694" y="1"/>
                      <a:pt x="12456" y="1"/>
                    </a:cubicBezTo>
                    <a:close/>
                  </a:path>
                </a:pathLst>
              </a:custGeom>
              <a:solidFill>
                <a:srgbClr val="AA6F4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36" name="Google Shape;2878;p62">
                <a:extLst>
                  <a:ext uri="{FF2B5EF4-FFF2-40B4-BE49-F238E27FC236}">
                    <a16:creationId xmlns:a16="http://schemas.microsoft.com/office/drawing/2014/main" id="{E647A315-1388-5F52-0A71-75E38B63A8C2}"/>
                  </a:ext>
                </a:extLst>
              </p:cNvPr>
              <p:cNvSpPr/>
              <p:nvPr/>
            </p:nvSpPr>
            <p:spPr>
              <a:xfrm>
                <a:off x="3399075" y="4170775"/>
                <a:ext cx="318125" cy="320225"/>
              </a:xfrm>
              <a:custGeom>
                <a:avLst/>
                <a:gdLst/>
                <a:ahLst/>
                <a:cxnLst/>
                <a:rect l="l" t="t" r="r" b="b"/>
                <a:pathLst>
                  <a:path w="12725" h="12809" extrusionOk="0">
                    <a:moveTo>
                      <a:pt x="7641" y="0"/>
                    </a:moveTo>
                    <a:cubicBezTo>
                      <a:pt x="5538" y="0"/>
                      <a:pt x="3239" y="1417"/>
                      <a:pt x="1861" y="3799"/>
                    </a:cubicBezTo>
                    <a:cubicBezTo>
                      <a:pt x="0" y="7036"/>
                      <a:pt x="486" y="10819"/>
                      <a:pt x="2974" y="12255"/>
                    </a:cubicBezTo>
                    <a:cubicBezTo>
                      <a:pt x="3624" y="12631"/>
                      <a:pt x="4345" y="12808"/>
                      <a:pt x="5089" y="12808"/>
                    </a:cubicBezTo>
                    <a:cubicBezTo>
                      <a:pt x="7190" y="12808"/>
                      <a:pt x="9474" y="11389"/>
                      <a:pt x="10864" y="8998"/>
                    </a:cubicBezTo>
                    <a:cubicBezTo>
                      <a:pt x="12725" y="5761"/>
                      <a:pt x="12219" y="1978"/>
                      <a:pt x="9731" y="542"/>
                    </a:cubicBezTo>
                    <a:cubicBezTo>
                      <a:pt x="9090" y="174"/>
                      <a:pt x="8377" y="0"/>
                      <a:pt x="7641" y="0"/>
                    </a:cubicBezTo>
                    <a:close/>
                  </a:path>
                </a:pathLst>
              </a:custGeom>
              <a:solidFill>
                <a:srgbClr val="D3945B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37" name="Google Shape;2879;p62">
                <a:extLst>
                  <a:ext uri="{FF2B5EF4-FFF2-40B4-BE49-F238E27FC236}">
                    <a16:creationId xmlns:a16="http://schemas.microsoft.com/office/drawing/2014/main" id="{47BAB270-92FE-903F-C596-EB1A7C3650A5}"/>
                  </a:ext>
                </a:extLst>
              </p:cNvPr>
              <p:cNvSpPr/>
              <p:nvPr/>
            </p:nvSpPr>
            <p:spPr>
              <a:xfrm>
                <a:off x="3467350" y="4235775"/>
                <a:ext cx="204850" cy="206400"/>
              </a:xfrm>
              <a:custGeom>
                <a:avLst/>
                <a:gdLst/>
                <a:ahLst/>
                <a:cxnLst/>
                <a:rect l="l" t="t" r="r" b="b"/>
                <a:pathLst>
                  <a:path w="8194" h="8256" extrusionOk="0">
                    <a:moveTo>
                      <a:pt x="4920" y="0"/>
                    </a:moveTo>
                    <a:cubicBezTo>
                      <a:pt x="3567" y="0"/>
                      <a:pt x="2092" y="911"/>
                      <a:pt x="1194" y="2453"/>
                    </a:cubicBezTo>
                    <a:cubicBezTo>
                      <a:pt x="0" y="4537"/>
                      <a:pt x="324" y="6985"/>
                      <a:pt x="1922" y="7895"/>
                    </a:cubicBezTo>
                    <a:cubicBezTo>
                      <a:pt x="2343" y="8140"/>
                      <a:pt x="2809" y="8256"/>
                      <a:pt x="3291" y="8256"/>
                    </a:cubicBezTo>
                    <a:cubicBezTo>
                      <a:pt x="4640" y="8256"/>
                      <a:pt x="6105" y="7347"/>
                      <a:pt x="7000" y="5811"/>
                    </a:cubicBezTo>
                    <a:cubicBezTo>
                      <a:pt x="8193" y="3728"/>
                      <a:pt x="7870" y="1280"/>
                      <a:pt x="6271" y="349"/>
                    </a:cubicBezTo>
                    <a:cubicBezTo>
                      <a:pt x="5856" y="113"/>
                      <a:pt x="5396" y="0"/>
                      <a:pt x="4920" y="0"/>
                    </a:cubicBezTo>
                    <a:close/>
                  </a:path>
                </a:pathLst>
              </a:custGeom>
              <a:solidFill>
                <a:srgbClr val="E5AC7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38" name="Google Shape;2880;p62">
                <a:extLst>
                  <a:ext uri="{FF2B5EF4-FFF2-40B4-BE49-F238E27FC236}">
                    <a16:creationId xmlns:a16="http://schemas.microsoft.com/office/drawing/2014/main" id="{0E4655C2-6372-D3F3-0BBA-85CCEB04D64B}"/>
                  </a:ext>
                </a:extLst>
              </p:cNvPr>
              <p:cNvSpPr/>
              <p:nvPr/>
            </p:nvSpPr>
            <p:spPr>
              <a:xfrm>
                <a:off x="2666225" y="3637100"/>
                <a:ext cx="767750" cy="743975"/>
              </a:xfrm>
              <a:custGeom>
                <a:avLst/>
                <a:gdLst/>
                <a:ahLst/>
                <a:cxnLst/>
                <a:rect l="l" t="t" r="r" b="b"/>
                <a:pathLst>
                  <a:path w="30710" h="29759" extrusionOk="0">
                    <a:moveTo>
                      <a:pt x="15355" y="0"/>
                    </a:moveTo>
                    <a:cubicBezTo>
                      <a:pt x="6879" y="0"/>
                      <a:pt x="1" y="7910"/>
                      <a:pt x="1" y="17681"/>
                    </a:cubicBezTo>
                    <a:cubicBezTo>
                      <a:pt x="1" y="27432"/>
                      <a:pt x="6879" y="29758"/>
                      <a:pt x="15355" y="29758"/>
                    </a:cubicBezTo>
                    <a:cubicBezTo>
                      <a:pt x="23832" y="29758"/>
                      <a:pt x="30710" y="27432"/>
                      <a:pt x="30710" y="17681"/>
                    </a:cubicBezTo>
                    <a:cubicBezTo>
                      <a:pt x="30710" y="7910"/>
                      <a:pt x="23832" y="0"/>
                      <a:pt x="15355" y="0"/>
                    </a:cubicBezTo>
                    <a:close/>
                  </a:path>
                </a:pathLst>
              </a:custGeom>
              <a:solidFill>
                <a:srgbClr val="C1814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39" name="Google Shape;2881;p62">
                <a:extLst>
                  <a:ext uri="{FF2B5EF4-FFF2-40B4-BE49-F238E27FC236}">
                    <a16:creationId xmlns:a16="http://schemas.microsoft.com/office/drawing/2014/main" id="{5C410A87-1C31-EBD0-B428-CCCA4C252214}"/>
                  </a:ext>
                </a:extLst>
              </p:cNvPr>
              <p:cNvSpPr/>
              <p:nvPr/>
            </p:nvSpPr>
            <p:spPr>
              <a:xfrm>
                <a:off x="2724900" y="3637100"/>
                <a:ext cx="644350" cy="337925"/>
              </a:xfrm>
              <a:custGeom>
                <a:avLst/>
                <a:gdLst/>
                <a:ahLst/>
                <a:cxnLst/>
                <a:rect l="l" t="t" r="r" b="b"/>
                <a:pathLst>
                  <a:path w="25774" h="13517" extrusionOk="0">
                    <a:moveTo>
                      <a:pt x="13008" y="0"/>
                    </a:moveTo>
                    <a:cubicBezTo>
                      <a:pt x="7526" y="0"/>
                      <a:pt x="2731" y="3318"/>
                      <a:pt x="0" y="8294"/>
                    </a:cubicBezTo>
                    <a:cubicBezTo>
                      <a:pt x="147" y="8279"/>
                      <a:pt x="296" y="8272"/>
                      <a:pt x="450" y="8272"/>
                    </a:cubicBezTo>
                    <a:cubicBezTo>
                      <a:pt x="4581" y="8272"/>
                      <a:pt x="11194" y="13517"/>
                      <a:pt x="17247" y="13517"/>
                    </a:cubicBezTo>
                    <a:cubicBezTo>
                      <a:pt x="20380" y="13517"/>
                      <a:pt x="23363" y="12112"/>
                      <a:pt x="25773" y="7849"/>
                    </a:cubicBezTo>
                    <a:cubicBezTo>
                      <a:pt x="23002" y="3115"/>
                      <a:pt x="18329" y="0"/>
                      <a:pt x="13008" y="0"/>
                    </a:cubicBezTo>
                    <a:close/>
                  </a:path>
                </a:pathLst>
              </a:custGeom>
              <a:solidFill>
                <a:srgbClr val="AA6F4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40" name="Google Shape;2882;p62">
                <a:extLst>
                  <a:ext uri="{FF2B5EF4-FFF2-40B4-BE49-F238E27FC236}">
                    <a16:creationId xmlns:a16="http://schemas.microsoft.com/office/drawing/2014/main" id="{0AF9BA2E-4D35-016C-0A18-42B834672650}"/>
                  </a:ext>
                </a:extLst>
              </p:cNvPr>
              <p:cNvSpPr/>
              <p:nvPr/>
            </p:nvSpPr>
            <p:spPr>
              <a:xfrm>
                <a:off x="2812900" y="3798425"/>
                <a:ext cx="474425" cy="459750"/>
              </a:xfrm>
              <a:custGeom>
                <a:avLst/>
                <a:gdLst/>
                <a:ahLst/>
                <a:cxnLst/>
                <a:rect l="l" t="t" r="r" b="b"/>
                <a:pathLst>
                  <a:path w="18977" h="18390" extrusionOk="0">
                    <a:moveTo>
                      <a:pt x="9488" y="0"/>
                    </a:moveTo>
                    <a:cubicBezTo>
                      <a:pt x="4249" y="0"/>
                      <a:pt x="0" y="4896"/>
                      <a:pt x="0" y="10925"/>
                    </a:cubicBezTo>
                    <a:cubicBezTo>
                      <a:pt x="0" y="16953"/>
                      <a:pt x="4249" y="18389"/>
                      <a:pt x="9488" y="18389"/>
                    </a:cubicBezTo>
                    <a:cubicBezTo>
                      <a:pt x="14728" y="18389"/>
                      <a:pt x="18976" y="16953"/>
                      <a:pt x="18976" y="10925"/>
                    </a:cubicBezTo>
                    <a:cubicBezTo>
                      <a:pt x="18976" y="4896"/>
                      <a:pt x="14728" y="0"/>
                      <a:pt x="9488" y="0"/>
                    </a:cubicBezTo>
                    <a:close/>
                  </a:path>
                </a:pathLst>
              </a:custGeom>
              <a:solidFill>
                <a:srgbClr val="E5AC7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41" name="Google Shape;2883;p62">
                <a:extLst>
                  <a:ext uri="{FF2B5EF4-FFF2-40B4-BE49-F238E27FC236}">
                    <a16:creationId xmlns:a16="http://schemas.microsoft.com/office/drawing/2014/main" id="{FA66E330-C29A-E8CD-E282-1E8E48AA9918}"/>
                  </a:ext>
                </a:extLst>
              </p:cNvPr>
              <p:cNvSpPr/>
              <p:nvPr/>
            </p:nvSpPr>
            <p:spPr>
              <a:xfrm>
                <a:off x="2876125" y="3798425"/>
                <a:ext cx="385900" cy="176325"/>
              </a:xfrm>
              <a:custGeom>
                <a:avLst/>
                <a:gdLst/>
                <a:ahLst/>
                <a:cxnLst/>
                <a:rect l="l" t="t" r="r" b="b"/>
                <a:pathLst>
                  <a:path w="15436" h="7053" extrusionOk="0">
                    <a:moveTo>
                      <a:pt x="6959" y="0"/>
                    </a:moveTo>
                    <a:cubicBezTo>
                      <a:pt x="4208" y="0"/>
                      <a:pt x="1740" y="1356"/>
                      <a:pt x="0" y="3500"/>
                    </a:cubicBezTo>
                    <a:cubicBezTo>
                      <a:pt x="3453" y="5030"/>
                      <a:pt x="7430" y="7053"/>
                      <a:pt x="11192" y="7053"/>
                    </a:cubicBezTo>
                    <a:cubicBezTo>
                      <a:pt x="12653" y="7053"/>
                      <a:pt x="14083" y="6747"/>
                      <a:pt x="15436" y="5988"/>
                    </a:cubicBezTo>
                    <a:cubicBezTo>
                      <a:pt x="13858" y="2448"/>
                      <a:pt x="10661" y="0"/>
                      <a:pt x="6959" y="0"/>
                    </a:cubicBezTo>
                    <a:close/>
                  </a:path>
                </a:pathLst>
              </a:custGeom>
              <a:solidFill>
                <a:srgbClr val="D3945B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42" name="Google Shape;2884;p62">
                <a:extLst>
                  <a:ext uri="{FF2B5EF4-FFF2-40B4-BE49-F238E27FC236}">
                    <a16:creationId xmlns:a16="http://schemas.microsoft.com/office/drawing/2014/main" id="{E2E330E6-1169-06E5-B905-7EC1C772873E}"/>
                  </a:ext>
                </a:extLst>
              </p:cNvPr>
              <p:cNvSpPr/>
              <p:nvPr/>
            </p:nvSpPr>
            <p:spPr>
              <a:xfrm>
                <a:off x="2726425" y="3709450"/>
                <a:ext cx="646875" cy="192175"/>
              </a:xfrm>
              <a:custGeom>
                <a:avLst/>
                <a:gdLst/>
                <a:ahLst/>
                <a:cxnLst/>
                <a:rect l="l" t="t" r="r" b="b"/>
                <a:pathLst>
                  <a:path w="25875" h="7687" extrusionOk="0">
                    <a:moveTo>
                      <a:pt x="23112" y="0"/>
                    </a:moveTo>
                    <a:cubicBezTo>
                      <a:pt x="22694" y="0"/>
                      <a:pt x="22272" y="110"/>
                      <a:pt x="21889" y="343"/>
                    </a:cubicBezTo>
                    <a:cubicBezTo>
                      <a:pt x="18721" y="2235"/>
                      <a:pt x="15674" y="2864"/>
                      <a:pt x="13023" y="2864"/>
                    </a:cubicBezTo>
                    <a:cubicBezTo>
                      <a:pt x="7937" y="2864"/>
                      <a:pt x="4306" y="550"/>
                      <a:pt x="4066" y="404"/>
                    </a:cubicBezTo>
                    <a:cubicBezTo>
                      <a:pt x="3663" y="135"/>
                      <a:pt x="3205" y="7"/>
                      <a:pt x="2751" y="7"/>
                    </a:cubicBezTo>
                    <a:cubicBezTo>
                      <a:pt x="1974" y="7"/>
                      <a:pt x="1208" y="382"/>
                      <a:pt x="749" y="1071"/>
                    </a:cubicBezTo>
                    <a:cubicBezTo>
                      <a:pt x="0" y="2184"/>
                      <a:pt x="303" y="3681"/>
                      <a:pt x="1416" y="4409"/>
                    </a:cubicBezTo>
                    <a:cubicBezTo>
                      <a:pt x="1699" y="4611"/>
                      <a:pt x="6433" y="7686"/>
                      <a:pt x="13069" y="7686"/>
                    </a:cubicBezTo>
                    <a:cubicBezTo>
                      <a:pt x="16447" y="7686"/>
                      <a:pt x="20331" y="6877"/>
                      <a:pt x="24357" y="4470"/>
                    </a:cubicBezTo>
                    <a:cubicBezTo>
                      <a:pt x="25490" y="3802"/>
                      <a:pt x="25874" y="2325"/>
                      <a:pt x="25187" y="1172"/>
                    </a:cubicBezTo>
                    <a:cubicBezTo>
                      <a:pt x="24731" y="422"/>
                      <a:pt x="23930" y="0"/>
                      <a:pt x="23112" y="0"/>
                    </a:cubicBezTo>
                    <a:close/>
                  </a:path>
                </a:pathLst>
              </a:custGeom>
              <a:solidFill>
                <a:srgbClr val="E51F2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43" name="Google Shape;2885;p62">
                <a:extLst>
                  <a:ext uri="{FF2B5EF4-FFF2-40B4-BE49-F238E27FC236}">
                    <a16:creationId xmlns:a16="http://schemas.microsoft.com/office/drawing/2014/main" id="{9DA0B7A2-622E-52AA-8AAC-D0A3E79954B7}"/>
                  </a:ext>
                </a:extLst>
              </p:cNvPr>
              <p:cNvSpPr/>
              <p:nvPr/>
            </p:nvSpPr>
            <p:spPr>
              <a:xfrm>
                <a:off x="2728425" y="3744825"/>
                <a:ext cx="643350" cy="156800"/>
              </a:xfrm>
              <a:custGeom>
                <a:avLst/>
                <a:gdLst/>
                <a:ahLst/>
                <a:cxnLst/>
                <a:rect l="l" t="t" r="r" b="b"/>
                <a:pathLst>
                  <a:path w="25734" h="6272" extrusionOk="0">
                    <a:moveTo>
                      <a:pt x="486" y="0"/>
                    </a:moveTo>
                    <a:lnTo>
                      <a:pt x="486" y="0"/>
                    </a:lnTo>
                    <a:cubicBezTo>
                      <a:pt x="1" y="1052"/>
                      <a:pt x="325" y="2326"/>
                      <a:pt x="1336" y="2994"/>
                    </a:cubicBezTo>
                    <a:cubicBezTo>
                      <a:pt x="1619" y="3196"/>
                      <a:pt x="6353" y="6271"/>
                      <a:pt x="12989" y="6271"/>
                    </a:cubicBezTo>
                    <a:cubicBezTo>
                      <a:pt x="16367" y="6271"/>
                      <a:pt x="20251" y="5462"/>
                      <a:pt x="24277" y="3055"/>
                    </a:cubicBezTo>
                    <a:cubicBezTo>
                      <a:pt x="25349" y="2428"/>
                      <a:pt x="25734" y="1092"/>
                      <a:pt x="25228" y="0"/>
                    </a:cubicBezTo>
                    <a:lnTo>
                      <a:pt x="25228" y="0"/>
                    </a:lnTo>
                    <a:cubicBezTo>
                      <a:pt x="25066" y="182"/>
                      <a:pt x="24884" y="364"/>
                      <a:pt x="24682" y="506"/>
                    </a:cubicBezTo>
                    <a:cubicBezTo>
                      <a:pt x="20514" y="3298"/>
                      <a:pt x="16488" y="4228"/>
                      <a:pt x="12989" y="4228"/>
                    </a:cubicBezTo>
                    <a:cubicBezTo>
                      <a:pt x="6131" y="4228"/>
                      <a:pt x="1235" y="647"/>
                      <a:pt x="932" y="425"/>
                    </a:cubicBezTo>
                    <a:cubicBezTo>
                      <a:pt x="749" y="303"/>
                      <a:pt x="608" y="162"/>
                      <a:pt x="48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44" name="Google Shape;2886;p62">
                <a:extLst>
                  <a:ext uri="{FF2B5EF4-FFF2-40B4-BE49-F238E27FC236}">
                    <a16:creationId xmlns:a16="http://schemas.microsoft.com/office/drawing/2014/main" id="{30F42AB9-0A63-482E-DD7C-8914160B46CA}"/>
                  </a:ext>
                </a:extLst>
              </p:cNvPr>
              <p:cNvSpPr/>
              <p:nvPr/>
            </p:nvSpPr>
            <p:spPr>
              <a:xfrm>
                <a:off x="3191700" y="3754425"/>
                <a:ext cx="243800" cy="341325"/>
              </a:xfrm>
              <a:custGeom>
                <a:avLst/>
                <a:gdLst/>
                <a:ahLst/>
                <a:cxnLst/>
                <a:rect l="l" t="t" r="r" b="b"/>
                <a:pathLst>
                  <a:path w="9752" h="13653" extrusionOk="0">
                    <a:moveTo>
                      <a:pt x="3905" y="0"/>
                    </a:moveTo>
                    <a:lnTo>
                      <a:pt x="1" y="1558"/>
                    </a:lnTo>
                    <a:cubicBezTo>
                      <a:pt x="5362" y="2084"/>
                      <a:pt x="1154" y="13332"/>
                      <a:pt x="1154" y="13332"/>
                    </a:cubicBezTo>
                    <a:cubicBezTo>
                      <a:pt x="1154" y="13332"/>
                      <a:pt x="2176" y="13653"/>
                      <a:pt x="3515" y="13653"/>
                    </a:cubicBezTo>
                    <a:cubicBezTo>
                      <a:pt x="5367" y="13653"/>
                      <a:pt x="7826" y="13039"/>
                      <a:pt x="9023" y="10115"/>
                    </a:cubicBezTo>
                    <a:cubicBezTo>
                      <a:pt x="9023" y="10115"/>
                      <a:pt x="9752" y="2752"/>
                      <a:pt x="390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45" name="Google Shape;2887;p62">
                <a:extLst>
                  <a:ext uri="{FF2B5EF4-FFF2-40B4-BE49-F238E27FC236}">
                    <a16:creationId xmlns:a16="http://schemas.microsoft.com/office/drawing/2014/main" id="{F7952C4A-97E1-2438-56A7-FB14F1149467}"/>
                  </a:ext>
                </a:extLst>
              </p:cNvPr>
              <p:cNvSpPr/>
              <p:nvPr/>
            </p:nvSpPr>
            <p:spPr>
              <a:xfrm>
                <a:off x="2688475" y="3153075"/>
                <a:ext cx="723250" cy="667625"/>
              </a:xfrm>
              <a:custGeom>
                <a:avLst/>
                <a:gdLst/>
                <a:ahLst/>
                <a:cxnLst/>
                <a:rect l="l" t="t" r="r" b="b"/>
                <a:pathLst>
                  <a:path w="28930" h="26705" extrusionOk="0">
                    <a:moveTo>
                      <a:pt x="14465" y="1"/>
                    </a:moveTo>
                    <a:cubicBezTo>
                      <a:pt x="6474" y="1"/>
                      <a:pt x="1" y="6495"/>
                      <a:pt x="1" y="14486"/>
                    </a:cubicBezTo>
                    <a:cubicBezTo>
                      <a:pt x="1" y="22476"/>
                      <a:pt x="6474" y="26705"/>
                      <a:pt x="14465" y="26705"/>
                    </a:cubicBezTo>
                    <a:cubicBezTo>
                      <a:pt x="22456" y="26705"/>
                      <a:pt x="28930" y="22476"/>
                      <a:pt x="28930" y="14486"/>
                    </a:cubicBezTo>
                    <a:cubicBezTo>
                      <a:pt x="28930" y="6495"/>
                      <a:pt x="22456" y="1"/>
                      <a:pt x="14465" y="1"/>
                    </a:cubicBezTo>
                    <a:close/>
                  </a:path>
                </a:pathLst>
              </a:custGeom>
              <a:solidFill>
                <a:srgbClr val="C1814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46" name="Google Shape;2888;p62">
                <a:extLst>
                  <a:ext uri="{FF2B5EF4-FFF2-40B4-BE49-F238E27FC236}">
                    <a16:creationId xmlns:a16="http://schemas.microsoft.com/office/drawing/2014/main" id="{74B14547-05FB-7690-BD11-877C88C245EC}"/>
                  </a:ext>
                </a:extLst>
              </p:cNvPr>
              <p:cNvSpPr/>
              <p:nvPr/>
            </p:nvSpPr>
            <p:spPr>
              <a:xfrm>
                <a:off x="2688475" y="3498875"/>
                <a:ext cx="721750" cy="321825"/>
              </a:xfrm>
              <a:custGeom>
                <a:avLst/>
                <a:gdLst/>
                <a:ahLst/>
                <a:cxnLst/>
                <a:rect l="l" t="t" r="r" b="b"/>
                <a:pathLst>
                  <a:path w="28870" h="12873" extrusionOk="0">
                    <a:moveTo>
                      <a:pt x="2237" y="1"/>
                    </a:moveTo>
                    <a:cubicBezTo>
                      <a:pt x="1451" y="1"/>
                      <a:pt x="703" y="107"/>
                      <a:pt x="1" y="350"/>
                    </a:cubicBezTo>
                    <a:cubicBezTo>
                      <a:pt x="1" y="451"/>
                      <a:pt x="1" y="552"/>
                      <a:pt x="1" y="654"/>
                    </a:cubicBezTo>
                    <a:cubicBezTo>
                      <a:pt x="1" y="8644"/>
                      <a:pt x="6474" y="12873"/>
                      <a:pt x="14465" y="12873"/>
                    </a:cubicBezTo>
                    <a:cubicBezTo>
                      <a:pt x="21971" y="12873"/>
                      <a:pt x="28161" y="9130"/>
                      <a:pt x="28869" y="2029"/>
                    </a:cubicBezTo>
                    <a:lnTo>
                      <a:pt x="28869" y="2029"/>
                    </a:lnTo>
                    <a:cubicBezTo>
                      <a:pt x="26437" y="4031"/>
                      <a:pt x="23851" y="4751"/>
                      <a:pt x="21227" y="4751"/>
                    </a:cubicBezTo>
                    <a:cubicBezTo>
                      <a:pt x="14489" y="4751"/>
                      <a:pt x="7502" y="1"/>
                      <a:pt x="2237" y="1"/>
                    </a:cubicBezTo>
                    <a:close/>
                  </a:path>
                </a:pathLst>
              </a:custGeom>
              <a:solidFill>
                <a:srgbClr val="AA6F4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47" name="Google Shape;2889;p62">
                <a:extLst>
                  <a:ext uri="{FF2B5EF4-FFF2-40B4-BE49-F238E27FC236}">
                    <a16:creationId xmlns:a16="http://schemas.microsoft.com/office/drawing/2014/main" id="{FB949718-8C42-C057-91F6-79B24448AC8E}"/>
                  </a:ext>
                </a:extLst>
              </p:cNvPr>
              <p:cNvSpPr/>
              <p:nvPr/>
            </p:nvSpPr>
            <p:spPr>
              <a:xfrm>
                <a:off x="2841725" y="3389775"/>
                <a:ext cx="95600" cy="95100"/>
              </a:xfrm>
              <a:custGeom>
                <a:avLst/>
                <a:gdLst/>
                <a:ahLst/>
                <a:cxnLst/>
                <a:rect l="l" t="t" r="r" b="b"/>
                <a:pathLst>
                  <a:path w="3824" h="3804" extrusionOk="0">
                    <a:moveTo>
                      <a:pt x="1922" y="1"/>
                    </a:moveTo>
                    <a:cubicBezTo>
                      <a:pt x="870" y="1"/>
                      <a:pt x="0" y="850"/>
                      <a:pt x="0" y="1902"/>
                    </a:cubicBezTo>
                    <a:cubicBezTo>
                      <a:pt x="0" y="2954"/>
                      <a:pt x="870" y="3804"/>
                      <a:pt x="1922" y="3804"/>
                    </a:cubicBezTo>
                    <a:cubicBezTo>
                      <a:pt x="2974" y="3804"/>
                      <a:pt x="3824" y="2954"/>
                      <a:pt x="3824" y="1902"/>
                    </a:cubicBezTo>
                    <a:cubicBezTo>
                      <a:pt x="3824" y="850"/>
                      <a:pt x="2974" y="1"/>
                      <a:pt x="1922" y="1"/>
                    </a:cubicBezTo>
                    <a:close/>
                  </a:path>
                </a:pathLst>
              </a:custGeom>
              <a:solidFill>
                <a:srgbClr val="5E463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48" name="Google Shape;2890;p62">
                <a:extLst>
                  <a:ext uri="{FF2B5EF4-FFF2-40B4-BE49-F238E27FC236}">
                    <a16:creationId xmlns:a16="http://schemas.microsoft.com/office/drawing/2014/main" id="{D7B1A882-2B80-D722-8CBF-DF81A6003B47}"/>
                  </a:ext>
                </a:extLst>
              </p:cNvPr>
              <p:cNvSpPr/>
              <p:nvPr/>
            </p:nvSpPr>
            <p:spPr>
              <a:xfrm>
                <a:off x="2887250" y="3402075"/>
                <a:ext cx="374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498" h="1254" extrusionOk="0">
                    <a:moveTo>
                      <a:pt x="497" y="1"/>
                    </a:moveTo>
                    <a:cubicBezTo>
                      <a:pt x="370" y="1"/>
                      <a:pt x="257" y="44"/>
                      <a:pt x="182" y="136"/>
                    </a:cubicBezTo>
                    <a:cubicBezTo>
                      <a:pt x="0" y="338"/>
                      <a:pt x="101" y="722"/>
                      <a:pt x="425" y="1006"/>
                    </a:cubicBezTo>
                    <a:cubicBezTo>
                      <a:pt x="602" y="1171"/>
                      <a:pt x="813" y="1253"/>
                      <a:pt x="995" y="1253"/>
                    </a:cubicBezTo>
                    <a:cubicBezTo>
                      <a:pt x="1125" y="1253"/>
                      <a:pt x="1239" y="1211"/>
                      <a:pt x="1315" y="1127"/>
                    </a:cubicBezTo>
                    <a:cubicBezTo>
                      <a:pt x="1497" y="925"/>
                      <a:pt x="1396" y="540"/>
                      <a:pt x="1072" y="257"/>
                    </a:cubicBezTo>
                    <a:cubicBezTo>
                      <a:pt x="894" y="90"/>
                      <a:pt x="680" y="1"/>
                      <a:pt x="497" y="1"/>
                    </a:cubicBezTo>
                    <a:close/>
                  </a:path>
                </a:pathLst>
              </a:custGeom>
              <a:solidFill>
                <a:srgbClr val="7C5D4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49" name="Google Shape;2891;p62">
                <a:extLst>
                  <a:ext uri="{FF2B5EF4-FFF2-40B4-BE49-F238E27FC236}">
                    <a16:creationId xmlns:a16="http://schemas.microsoft.com/office/drawing/2014/main" id="{4F2E1693-E238-52F1-85A4-4CF88255DCF3}"/>
                  </a:ext>
                </a:extLst>
              </p:cNvPr>
              <p:cNvSpPr/>
              <p:nvPr/>
            </p:nvSpPr>
            <p:spPr>
              <a:xfrm>
                <a:off x="3162875" y="3389775"/>
                <a:ext cx="95625" cy="95100"/>
              </a:xfrm>
              <a:custGeom>
                <a:avLst/>
                <a:gdLst/>
                <a:ahLst/>
                <a:cxnLst/>
                <a:rect l="l" t="t" r="r" b="b"/>
                <a:pathLst>
                  <a:path w="3825" h="3804" extrusionOk="0">
                    <a:moveTo>
                      <a:pt x="1902" y="1"/>
                    </a:moveTo>
                    <a:cubicBezTo>
                      <a:pt x="850" y="1"/>
                      <a:pt x="1" y="850"/>
                      <a:pt x="1" y="1902"/>
                    </a:cubicBezTo>
                    <a:cubicBezTo>
                      <a:pt x="1" y="2954"/>
                      <a:pt x="850" y="3804"/>
                      <a:pt x="1902" y="3804"/>
                    </a:cubicBezTo>
                    <a:cubicBezTo>
                      <a:pt x="2974" y="3804"/>
                      <a:pt x="3824" y="2954"/>
                      <a:pt x="3824" y="1902"/>
                    </a:cubicBezTo>
                    <a:cubicBezTo>
                      <a:pt x="3824" y="850"/>
                      <a:pt x="2974" y="1"/>
                      <a:pt x="1902" y="1"/>
                    </a:cubicBezTo>
                    <a:close/>
                  </a:path>
                </a:pathLst>
              </a:custGeom>
              <a:solidFill>
                <a:srgbClr val="5E463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50" name="Google Shape;2892;p62">
                <a:extLst>
                  <a:ext uri="{FF2B5EF4-FFF2-40B4-BE49-F238E27FC236}">
                    <a16:creationId xmlns:a16="http://schemas.microsoft.com/office/drawing/2014/main" id="{7506C884-34B3-B325-64CF-B9A2A6DF6D8B}"/>
                  </a:ext>
                </a:extLst>
              </p:cNvPr>
              <p:cNvSpPr/>
              <p:nvPr/>
            </p:nvSpPr>
            <p:spPr>
              <a:xfrm>
                <a:off x="3208400" y="3402075"/>
                <a:ext cx="36950" cy="31350"/>
              </a:xfrm>
              <a:custGeom>
                <a:avLst/>
                <a:gdLst/>
                <a:ahLst/>
                <a:cxnLst/>
                <a:rect l="l" t="t" r="r" b="b"/>
                <a:pathLst>
                  <a:path w="1478" h="1254" extrusionOk="0">
                    <a:moveTo>
                      <a:pt x="497" y="1"/>
                    </a:moveTo>
                    <a:cubicBezTo>
                      <a:pt x="370" y="1"/>
                      <a:pt x="257" y="44"/>
                      <a:pt x="182" y="136"/>
                    </a:cubicBezTo>
                    <a:cubicBezTo>
                      <a:pt x="0" y="338"/>
                      <a:pt x="101" y="722"/>
                      <a:pt x="405" y="1006"/>
                    </a:cubicBezTo>
                    <a:cubicBezTo>
                      <a:pt x="594" y="1171"/>
                      <a:pt x="803" y="1253"/>
                      <a:pt x="981" y="1253"/>
                    </a:cubicBezTo>
                    <a:cubicBezTo>
                      <a:pt x="1108" y="1253"/>
                      <a:pt x="1219" y="1211"/>
                      <a:pt x="1295" y="1127"/>
                    </a:cubicBezTo>
                    <a:cubicBezTo>
                      <a:pt x="1477" y="925"/>
                      <a:pt x="1376" y="540"/>
                      <a:pt x="1073" y="257"/>
                    </a:cubicBezTo>
                    <a:cubicBezTo>
                      <a:pt x="894" y="90"/>
                      <a:pt x="680" y="1"/>
                      <a:pt x="497" y="1"/>
                    </a:cubicBezTo>
                    <a:close/>
                  </a:path>
                </a:pathLst>
              </a:custGeom>
              <a:solidFill>
                <a:srgbClr val="7C5D4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51" name="Google Shape;2893;p62">
                <a:extLst>
                  <a:ext uri="{FF2B5EF4-FFF2-40B4-BE49-F238E27FC236}">
                    <a16:creationId xmlns:a16="http://schemas.microsoft.com/office/drawing/2014/main" id="{282A5E7E-C3F6-DAB7-4E8B-DFE53A87608E}"/>
                  </a:ext>
                </a:extLst>
              </p:cNvPr>
              <p:cNvSpPr/>
              <p:nvPr/>
            </p:nvSpPr>
            <p:spPr>
              <a:xfrm>
                <a:off x="2562550" y="3089575"/>
                <a:ext cx="310550" cy="272150"/>
              </a:xfrm>
              <a:custGeom>
                <a:avLst/>
                <a:gdLst/>
                <a:ahLst/>
                <a:cxnLst/>
                <a:rect l="l" t="t" r="r" b="b"/>
                <a:pathLst>
                  <a:path w="12422" h="10886" extrusionOk="0">
                    <a:moveTo>
                      <a:pt x="7584" y="0"/>
                    </a:moveTo>
                    <a:cubicBezTo>
                      <a:pt x="6135" y="0"/>
                      <a:pt x="4659" y="938"/>
                      <a:pt x="3298" y="2298"/>
                    </a:cubicBezTo>
                    <a:cubicBezTo>
                      <a:pt x="1093" y="4523"/>
                      <a:pt x="0" y="7012"/>
                      <a:pt x="2206" y="9217"/>
                    </a:cubicBezTo>
                    <a:cubicBezTo>
                      <a:pt x="3308" y="10329"/>
                      <a:pt x="4760" y="10886"/>
                      <a:pt x="6211" y="10886"/>
                    </a:cubicBezTo>
                    <a:cubicBezTo>
                      <a:pt x="7663" y="10886"/>
                      <a:pt x="9114" y="10329"/>
                      <a:pt x="10217" y="9217"/>
                    </a:cubicBezTo>
                    <a:cubicBezTo>
                      <a:pt x="12422" y="7012"/>
                      <a:pt x="12422" y="3431"/>
                      <a:pt x="10217" y="1206"/>
                    </a:cubicBezTo>
                    <a:cubicBezTo>
                      <a:pt x="9372" y="361"/>
                      <a:pt x="8483" y="0"/>
                      <a:pt x="7584" y="0"/>
                    </a:cubicBezTo>
                    <a:close/>
                  </a:path>
                </a:pathLst>
              </a:custGeom>
              <a:solidFill>
                <a:srgbClr val="C1814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52" name="Google Shape;2894;p62">
                <a:extLst>
                  <a:ext uri="{FF2B5EF4-FFF2-40B4-BE49-F238E27FC236}">
                    <a16:creationId xmlns:a16="http://schemas.microsoft.com/office/drawing/2014/main" id="{6F7FD84E-8836-7B93-E63C-2A1598BCEA92}"/>
                  </a:ext>
                </a:extLst>
              </p:cNvPr>
              <p:cNvSpPr/>
              <p:nvPr/>
            </p:nvSpPr>
            <p:spPr>
              <a:xfrm>
                <a:off x="2625275" y="3143075"/>
                <a:ext cx="195750" cy="171250"/>
              </a:xfrm>
              <a:custGeom>
                <a:avLst/>
                <a:gdLst/>
                <a:ahLst/>
                <a:cxnLst/>
                <a:rect l="l" t="t" r="r" b="b"/>
                <a:pathLst>
                  <a:path w="7830" h="6850" extrusionOk="0">
                    <a:moveTo>
                      <a:pt x="4767" y="1"/>
                    </a:moveTo>
                    <a:cubicBezTo>
                      <a:pt x="3854" y="1"/>
                      <a:pt x="2924" y="592"/>
                      <a:pt x="2063" y="1453"/>
                    </a:cubicBezTo>
                    <a:cubicBezTo>
                      <a:pt x="668" y="2829"/>
                      <a:pt x="0" y="4406"/>
                      <a:pt x="1376" y="5802"/>
                    </a:cubicBezTo>
                    <a:cubicBezTo>
                      <a:pt x="2074" y="6500"/>
                      <a:pt x="2989" y="6849"/>
                      <a:pt x="3904" y="6849"/>
                    </a:cubicBezTo>
                    <a:cubicBezTo>
                      <a:pt x="4820" y="6849"/>
                      <a:pt x="5735" y="6500"/>
                      <a:pt x="6433" y="5802"/>
                    </a:cubicBezTo>
                    <a:cubicBezTo>
                      <a:pt x="7829" y="4406"/>
                      <a:pt x="7829" y="2161"/>
                      <a:pt x="6433" y="765"/>
                    </a:cubicBezTo>
                    <a:cubicBezTo>
                      <a:pt x="5898" y="230"/>
                      <a:pt x="5336" y="1"/>
                      <a:pt x="4767" y="1"/>
                    </a:cubicBezTo>
                    <a:close/>
                  </a:path>
                </a:pathLst>
              </a:custGeom>
              <a:solidFill>
                <a:srgbClr val="E5AC7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53" name="Google Shape;2895;p62">
                <a:extLst>
                  <a:ext uri="{FF2B5EF4-FFF2-40B4-BE49-F238E27FC236}">
                    <a16:creationId xmlns:a16="http://schemas.microsoft.com/office/drawing/2014/main" id="{77CD286F-16D9-4545-32EF-1936A3DFC5D8}"/>
                  </a:ext>
                </a:extLst>
              </p:cNvPr>
              <p:cNvSpPr/>
              <p:nvPr/>
            </p:nvSpPr>
            <p:spPr>
              <a:xfrm>
                <a:off x="3227100" y="3089575"/>
                <a:ext cx="310575" cy="272150"/>
              </a:xfrm>
              <a:custGeom>
                <a:avLst/>
                <a:gdLst/>
                <a:ahLst/>
                <a:cxnLst/>
                <a:rect l="l" t="t" r="r" b="b"/>
                <a:pathLst>
                  <a:path w="12423" h="10886" extrusionOk="0">
                    <a:moveTo>
                      <a:pt x="4839" y="0"/>
                    </a:moveTo>
                    <a:cubicBezTo>
                      <a:pt x="3939" y="0"/>
                      <a:pt x="3050" y="361"/>
                      <a:pt x="2206" y="1206"/>
                    </a:cubicBezTo>
                    <a:cubicBezTo>
                      <a:pt x="1" y="3431"/>
                      <a:pt x="1" y="7012"/>
                      <a:pt x="2206" y="9217"/>
                    </a:cubicBezTo>
                    <a:cubicBezTo>
                      <a:pt x="3308" y="10329"/>
                      <a:pt x="4760" y="10886"/>
                      <a:pt x="6211" y="10886"/>
                    </a:cubicBezTo>
                    <a:cubicBezTo>
                      <a:pt x="7663" y="10886"/>
                      <a:pt x="9114" y="10329"/>
                      <a:pt x="10217" y="9217"/>
                    </a:cubicBezTo>
                    <a:cubicBezTo>
                      <a:pt x="12422" y="7012"/>
                      <a:pt x="11350" y="4523"/>
                      <a:pt x="9125" y="2298"/>
                    </a:cubicBezTo>
                    <a:cubicBezTo>
                      <a:pt x="7764" y="938"/>
                      <a:pt x="6288" y="0"/>
                      <a:pt x="4839" y="0"/>
                    </a:cubicBezTo>
                    <a:close/>
                  </a:path>
                </a:pathLst>
              </a:custGeom>
              <a:solidFill>
                <a:srgbClr val="C1814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54" name="Google Shape;2896;p62">
                <a:extLst>
                  <a:ext uri="{FF2B5EF4-FFF2-40B4-BE49-F238E27FC236}">
                    <a16:creationId xmlns:a16="http://schemas.microsoft.com/office/drawing/2014/main" id="{BAA4CC86-607C-37AE-5AD2-917D7BCD2D46}"/>
                  </a:ext>
                </a:extLst>
              </p:cNvPr>
              <p:cNvSpPr/>
              <p:nvPr/>
            </p:nvSpPr>
            <p:spPr>
              <a:xfrm>
                <a:off x="3279700" y="3143075"/>
                <a:ext cx="195750" cy="171250"/>
              </a:xfrm>
              <a:custGeom>
                <a:avLst/>
                <a:gdLst/>
                <a:ahLst/>
                <a:cxnLst/>
                <a:rect l="l" t="t" r="r" b="b"/>
                <a:pathLst>
                  <a:path w="7830" h="6850" extrusionOk="0">
                    <a:moveTo>
                      <a:pt x="3042" y="1"/>
                    </a:moveTo>
                    <a:cubicBezTo>
                      <a:pt x="2474" y="1"/>
                      <a:pt x="1912" y="230"/>
                      <a:pt x="1376" y="765"/>
                    </a:cubicBezTo>
                    <a:cubicBezTo>
                      <a:pt x="1" y="2161"/>
                      <a:pt x="1" y="4406"/>
                      <a:pt x="1376" y="5802"/>
                    </a:cubicBezTo>
                    <a:cubicBezTo>
                      <a:pt x="2074" y="6500"/>
                      <a:pt x="2990" y="6849"/>
                      <a:pt x="3905" y="6849"/>
                    </a:cubicBezTo>
                    <a:cubicBezTo>
                      <a:pt x="4821" y="6849"/>
                      <a:pt x="5736" y="6500"/>
                      <a:pt x="6434" y="5802"/>
                    </a:cubicBezTo>
                    <a:cubicBezTo>
                      <a:pt x="7830" y="4406"/>
                      <a:pt x="7142" y="2829"/>
                      <a:pt x="5746" y="1453"/>
                    </a:cubicBezTo>
                    <a:cubicBezTo>
                      <a:pt x="4886" y="592"/>
                      <a:pt x="3956" y="1"/>
                      <a:pt x="3042" y="1"/>
                    </a:cubicBezTo>
                    <a:close/>
                  </a:path>
                </a:pathLst>
              </a:custGeom>
              <a:solidFill>
                <a:srgbClr val="E5AC7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55" name="Google Shape;2897;p62">
                <a:extLst>
                  <a:ext uri="{FF2B5EF4-FFF2-40B4-BE49-F238E27FC236}">
                    <a16:creationId xmlns:a16="http://schemas.microsoft.com/office/drawing/2014/main" id="{ACBD01B4-7227-C587-EE7D-9D8672233C24}"/>
                  </a:ext>
                </a:extLst>
              </p:cNvPr>
              <p:cNvSpPr/>
              <p:nvPr/>
            </p:nvSpPr>
            <p:spPr>
              <a:xfrm>
                <a:off x="2879650" y="3448950"/>
                <a:ext cx="341425" cy="256950"/>
              </a:xfrm>
              <a:custGeom>
                <a:avLst/>
                <a:gdLst/>
                <a:ahLst/>
                <a:cxnLst/>
                <a:rect l="l" t="t" r="r" b="b"/>
                <a:pathLst>
                  <a:path w="13657" h="10278" extrusionOk="0">
                    <a:moveTo>
                      <a:pt x="6818" y="0"/>
                    </a:moveTo>
                    <a:cubicBezTo>
                      <a:pt x="3055" y="0"/>
                      <a:pt x="1" y="2489"/>
                      <a:pt x="1" y="5564"/>
                    </a:cubicBezTo>
                    <a:cubicBezTo>
                      <a:pt x="1" y="8659"/>
                      <a:pt x="3055" y="10277"/>
                      <a:pt x="6818" y="10277"/>
                    </a:cubicBezTo>
                    <a:cubicBezTo>
                      <a:pt x="10581" y="10277"/>
                      <a:pt x="13656" y="8659"/>
                      <a:pt x="13656" y="5564"/>
                    </a:cubicBezTo>
                    <a:cubicBezTo>
                      <a:pt x="13656" y="2489"/>
                      <a:pt x="10581" y="0"/>
                      <a:pt x="6818" y="0"/>
                    </a:cubicBezTo>
                    <a:close/>
                  </a:path>
                </a:pathLst>
              </a:custGeom>
              <a:solidFill>
                <a:srgbClr val="E5AC7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56" name="Google Shape;2898;p62">
                <a:extLst>
                  <a:ext uri="{FF2B5EF4-FFF2-40B4-BE49-F238E27FC236}">
                    <a16:creationId xmlns:a16="http://schemas.microsoft.com/office/drawing/2014/main" id="{16A5BEFD-3559-428E-04EC-99FB9E305B34}"/>
                  </a:ext>
                </a:extLst>
              </p:cNvPr>
              <p:cNvSpPr/>
              <p:nvPr/>
            </p:nvSpPr>
            <p:spPr>
              <a:xfrm>
                <a:off x="2977775" y="3478800"/>
                <a:ext cx="144675" cy="69300"/>
              </a:xfrm>
              <a:custGeom>
                <a:avLst/>
                <a:gdLst/>
                <a:ahLst/>
                <a:cxnLst/>
                <a:rect l="l" t="t" r="r" b="b"/>
                <a:pathLst>
                  <a:path w="5787" h="2772" extrusionOk="0">
                    <a:moveTo>
                      <a:pt x="2893" y="0"/>
                    </a:moveTo>
                    <a:cubicBezTo>
                      <a:pt x="1295" y="0"/>
                      <a:pt x="0" y="668"/>
                      <a:pt x="0" y="1497"/>
                    </a:cubicBezTo>
                    <a:cubicBezTo>
                      <a:pt x="0" y="2327"/>
                      <a:pt x="1295" y="2772"/>
                      <a:pt x="2893" y="2772"/>
                    </a:cubicBezTo>
                    <a:cubicBezTo>
                      <a:pt x="4491" y="2772"/>
                      <a:pt x="5786" y="2327"/>
                      <a:pt x="5786" y="1497"/>
                    </a:cubicBezTo>
                    <a:cubicBezTo>
                      <a:pt x="5786" y="668"/>
                      <a:pt x="4491" y="0"/>
                      <a:pt x="2893" y="0"/>
                    </a:cubicBezTo>
                    <a:close/>
                  </a:path>
                </a:pathLst>
              </a:custGeom>
              <a:solidFill>
                <a:srgbClr val="7C5D4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57" name="Google Shape;2899;p62">
                <a:extLst>
                  <a:ext uri="{FF2B5EF4-FFF2-40B4-BE49-F238E27FC236}">
                    <a16:creationId xmlns:a16="http://schemas.microsoft.com/office/drawing/2014/main" id="{889475C3-77BE-E092-7EE7-07AF4410E34B}"/>
                  </a:ext>
                </a:extLst>
              </p:cNvPr>
              <p:cNvSpPr/>
              <p:nvPr/>
            </p:nvSpPr>
            <p:spPr>
              <a:xfrm>
                <a:off x="2977775" y="3478800"/>
                <a:ext cx="144675" cy="69300"/>
              </a:xfrm>
              <a:custGeom>
                <a:avLst/>
                <a:gdLst/>
                <a:ahLst/>
                <a:cxnLst/>
                <a:rect l="l" t="t" r="r" b="b"/>
                <a:pathLst>
                  <a:path w="5787" h="2772" extrusionOk="0">
                    <a:moveTo>
                      <a:pt x="2893" y="0"/>
                    </a:moveTo>
                    <a:cubicBezTo>
                      <a:pt x="1295" y="0"/>
                      <a:pt x="0" y="668"/>
                      <a:pt x="0" y="1497"/>
                    </a:cubicBezTo>
                    <a:cubicBezTo>
                      <a:pt x="0" y="2327"/>
                      <a:pt x="1295" y="2772"/>
                      <a:pt x="2893" y="2772"/>
                    </a:cubicBezTo>
                    <a:cubicBezTo>
                      <a:pt x="4491" y="2772"/>
                      <a:pt x="5786" y="2327"/>
                      <a:pt x="5786" y="1497"/>
                    </a:cubicBezTo>
                    <a:cubicBezTo>
                      <a:pt x="5786" y="668"/>
                      <a:pt x="4491" y="0"/>
                      <a:pt x="2893" y="0"/>
                    </a:cubicBezTo>
                    <a:close/>
                  </a:path>
                </a:pathLst>
              </a:custGeom>
              <a:solidFill>
                <a:srgbClr val="5E463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58" name="Google Shape;2900;p62">
                <a:extLst>
                  <a:ext uri="{FF2B5EF4-FFF2-40B4-BE49-F238E27FC236}">
                    <a16:creationId xmlns:a16="http://schemas.microsoft.com/office/drawing/2014/main" id="{40DF9D65-90D1-5106-8BC5-8F172CEBF16A}"/>
                  </a:ext>
                </a:extLst>
              </p:cNvPr>
              <p:cNvSpPr/>
              <p:nvPr/>
            </p:nvSpPr>
            <p:spPr>
              <a:xfrm>
                <a:off x="2995975" y="3474225"/>
                <a:ext cx="108775" cy="52125"/>
              </a:xfrm>
              <a:custGeom>
                <a:avLst/>
                <a:gdLst/>
                <a:ahLst/>
                <a:cxnLst/>
                <a:rect l="l" t="t" r="r" b="b"/>
                <a:pathLst>
                  <a:path w="4351" h="2085" extrusionOk="0">
                    <a:moveTo>
                      <a:pt x="2165" y="1"/>
                    </a:moveTo>
                    <a:cubicBezTo>
                      <a:pt x="972" y="1"/>
                      <a:pt x="1" y="507"/>
                      <a:pt x="1" y="1134"/>
                    </a:cubicBezTo>
                    <a:cubicBezTo>
                      <a:pt x="1" y="1761"/>
                      <a:pt x="972" y="2085"/>
                      <a:pt x="2165" y="2085"/>
                    </a:cubicBezTo>
                    <a:cubicBezTo>
                      <a:pt x="3359" y="2085"/>
                      <a:pt x="4350" y="1761"/>
                      <a:pt x="4350" y="1134"/>
                    </a:cubicBezTo>
                    <a:cubicBezTo>
                      <a:pt x="4350" y="507"/>
                      <a:pt x="3359" y="1"/>
                      <a:pt x="2165" y="1"/>
                    </a:cubicBezTo>
                    <a:close/>
                  </a:path>
                </a:pathLst>
              </a:custGeom>
              <a:solidFill>
                <a:srgbClr val="7C5D4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59" name="Google Shape;2901;p62">
                <a:extLst>
                  <a:ext uri="{FF2B5EF4-FFF2-40B4-BE49-F238E27FC236}">
                    <a16:creationId xmlns:a16="http://schemas.microsoft.com/office/drawing/2014/main" id="{2B5D59CA-1856-6622-C19E-694BA0056DA2}"/>
                  </a:ext>
                </a:extLst>
              </p:cNvPr>
              <p:cNvSpPr/>
              <p:nvPr/>
            </p:nvSpPr>
            <p:spPr>
              <a:xfrm>
                <a:off x="3050100" y="3534925"/>
                <a:ext cx="25" cy="64775"/>
              </a:xfrm>
              <a:custGeom>
                <a:avLst/>
                <a:gdLst/>
                <a:ahLst/>
                <a:cxnLst/>
                <a:rect l="l" t="t" r="r" b="b"/>
                <a:pathLst>
                  <a:path w="1" h="2591" fill="none" extrusionOk="0">
                    <a:moveTo>
                      <a:pt x="0" y="1"/>
                    </a:moveTo>
                    <a:lnTo>
                      <a:pt x="0" y="2590"/>
                    </a:lnTo>
                  </a:path>
                </a:pathLst>
              </a:custGeom>
              <a:noFill/>
              <a:ln w="8600" cap="flat" cmpd="sng">
                <a:solidFill>
                  <a:srgbClr val="5E4634"/>
                </a:solidFill>
                <a:prstDash val="solid"/>
                <a:miter lim="20230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60" name="Google Shape;2902;p62">
                <a:extLst>
                  <a:ext uri="{FF2B5EF4-FFF2-40B4-BE49-F238E27FC236}">
                    <a16:creationId xmlns:a16="http://schemas.microsoft.com/office/drawing/2014/main" id="{6C8FFCBD-14A7-8DD8-B92F-C11EC5B707AA}"/>
                  </a:ext>
                </a:extLst>
              </p:cNvPr>
              <p:cNvSpPr/>
              <p:nvPr/>
            </p:nvSpPr>
            <p:spPr>
              <a:xfrm>
                <a:off x="2970700" y="3596625"/>
                <a:ext cx="79425" cy="51100"/>
              </a:xfrm>
              <a:custGeom>
                <a:avLst/>
                <a:gdLst/>
                <a:ahLst/>
                <a:cxnLst/>
                <a:rect l="l" t="t" r="r" b="b"/>
                <a:pathLst>
                  <a:path w="3177" h="2044" fill="none" extrusionOk="0">
                    <a:moveTo>
                      <a:pt x="0" y="1"/>
                    </a:moveTo>
                    <a:cubicBezTo>
                      <a:pt x="1113" y="2044"/>
                      <a:pt x="3095" y="972"/>
                      <a:pt x="3176" y="21"/>
                    </a:cubicBezTo>
                  </a:path>
                </a:pathLst>
              </a:custGeom>
              <a:noFill/>
              <a:ln w="8600" cap="flat" cmpd="sng">
                <a:solidFill>
                  <a:srgbClr val="5E4634"/>
                </a:solidFill>
                <a:prstDash val="solid"/>
                <a:miter lim="20230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61" name="Google Shape;2903;p62">
                <a:extLst>
                  <a:ext uri="{FF2B5EF4-FFF2-40B4-BE49-F238E27FC236}">
                    <a16:creationId xmlns:a16="http://schemas.microsoft.com/office/drawing/2014/main" id="{E4381E60-1922-0525-DE42-C693998B421C}"/>
                  </a:ext>
                </a:extLst>
              </p:cNvPr>
              <p:cNvSpPr/>
              <p:nvPr/>
            </p:nvSpPr>
            <p:spPr>
              <a:xfrm>
                <a:off x="3050600" y="3596625"/>
                <a:ext cx="78925" cy="51100"/>
              </a:xfrm>
              <a:custGeom>
                <a:avLst/>
                <a:gdLst/>
                <a:ahLst/>
                <a:cxnLst/>
                <a:rect l="l" t="t" r="r" b="b"/>
                <a:pathLst>
                  <a:path w="3157" h="2044" fill="none" extrusionOk="0">
                    <a:moveTo>
                      <a:pt x="3156" y="1"/>
                    </a:moveTo>
                    <a:cubicBezTo>
                      <a:pt x="2064" y="2044"/>
                      <a:pt x="61" y="972"/>
                      <a:pt x="1" y="21"/>
                    </a:cubicBezTo>
                  </a:path>
                </a:pathLst>
              </a:custGeom>
              <a:noFill/>
              <a:ln w="8600" cap="flat" cmpd="sng">
                <a:solidFill>
                  <a:srgbClr val="5E4634"/>
                </a:solidFill>
                <a:prstDash val="solid"/>
                <a:miter lim="20230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93771061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4" presetClass="emph" presetSubtype="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animMotion origin="layout" path="M -1.66667E-6 -4.07407E-6 L -1.66667E-6 -0.07222 " pathEditMode="relative" rAng="0" ptsTypes="AA">
                                      <p:cBhvr>
                                        <p:cTn id="6" dur="250" accel="5000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3611"/>
                                    </p:animMotion>
                                    <p:animRot by="1500000">
                                      <p:cBhvr>
                                        <p:cTn id="7" dur="12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1500000">
                                      <p:cBhvr>
                                        <p:cTn id="8" dur="125" fill="hold">
                                          <p:stCondLst>
                                            <p:cond delay="125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1500000">
                                      <p:cBhvr>
                                        <p:cTn id="9" dur="125" fill="hold">
                                          <p:stCondLst>
                                            <p:cond delay="25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500000">
                                      <p:cBhvr>
                                        <p:cTn id="10" dur="125" fill="hold">
                                          <p:stCondLst>
                                            <p:cond delay="375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45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2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" dur="2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2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" presetID="45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2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1" dur="2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2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45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2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2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2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8" presetID="45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2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1" dur="2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2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3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250" fill="hold"/>
                                        <p:tgtEl>
                                          <p:spTgt spid="10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250" fill="hold"/>
                                        <p:tgtEl>
                                          <p:spTgt spid="10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250" fill="hold"/>
                                        <p:tgtEl>
                                          <p:spTgt spid="102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8" dur="250"/>
                                        <p:tgtEl>
                                          <p:spTgt spid="10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4" descr="Cute happy money wallet with speech bubble Vector Image">
            <a:extLst>
              <a:ext uri="{FF2B5EF4-FFF2-40B4-BE49-F238E27FC236}">
                <a16:creationId xmlns:a16="http://schemas.microsoft.com/office/drawing/2014/main" id="{22371117-B1C4-94E6-62F2-13C0B0E6F5E2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 cstate="email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0" b="100000" l="7841" r="89817">
                        <a14:foregroundMark x1="68432" y1="41547" x2="79532" y2="79676"/>
                        <a14:foregroundMark x1="79532" y1="79676" x2="79939" y2="82374"/>
                        <a14:foregroundMark x1="67006" y1="35432" x2="84623" y2="37410"/>
                        <a14:foregroundMark x1="84623" y1="37410" x2="85031" y2="37770"/>
                        <a14:foregroundMark x1="66904" y1="61331" x2="65275" y2="76259"/>
                        <a14:foregroundMark x1="87984" y1="56835" x2="87067" y2="74460"/>
                        <a14:foregroundMark x1="69654" y1="92086" x2="69145" y2="93165"/>
                        <a14:foregroundMark x1="89409" y1="85612" x2="89409" y2="87950"/>
                        <a14:foregroundMark x1="88086" y1="78597" x2="86965" y2="82374"/>
                        <a14:foregroundMark x1="7943" y1="31475" x2="7841" y2="42086"/>
                        <a14:foregroundMark x1="60387" y1="50540" x2="59572" y2="57374"/>
                        <a14:foregroundMark x1="74745" y1="92266" x2="74745" y2="92266"/>
                      </a14:backgroundRemoval>
                    </a14:imgEffect>
                    <a14:imgEffect>
                      <a14:saturation sat="2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rcRect r="-1876"/>
          <a:stretch/>
        </p:blipFill>
        <p:spPr bwMode="auto">
          <a:xfrm rot="21403995" flipH="1">
            <a:off x="-575072" y="2155973"/>
            <a:ext cx="10549343" cy="472139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E887ADC5-A2CA-CD77-5F0E-87A0023627C0}"/>
              </a:ext>
            </a:extLst>
          </p:cNvPr>
          <p:cNvSpPr txBox="1"/>
          <p:nvPr/>
        </p:nvSpPr>
        <p:spPr>
          <a:xfrm>
            <a:off x="4699599" y="2811717"/>
            <a:ext cx="4182229" cy="156966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defTabSz="1219170">
              <a:buClr>
                <a:srgbClr val="000000"/>
              </a:buClr>
            </a:pPr>
            <a:r>
              <a:rPr lang="en-US" sz="3200" kern="0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Quan</a:t>
            </a:r>
            <a:r>
              <a:rPr lang="en-US" sz="3200" kern="0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200" kern="0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sát</a:t>
            </a:r>
            <a:r>
              <a:rPr lang="en-US" sz="3200" kern="0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200" kern="0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4 </a:t>
            </a:r>
            <a:r>
              <a:rPr lang="en-US" sz="3200" kern="0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hình</a:t>
            </a:r>
            <a:r>
              <a:rPr lang="en-US" sz="3200" kern="0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200" kern="0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ảnh</a:t>
            </a:r>
            <a:r>
              <a:rPr lang="en-US" sz="3200" kern="0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200" kern="0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trong</a:t>
            </a:r>
            <a:r>
              <a:rPr lang="en-US" sz="3200" kern="0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200" kern="0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SGK</a:t>
            </a:r>
            <a:r>
              <a:rPr lang="en-US" sz="3200" kern="0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200" kern="0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và</a:t>
            </a:r>
            <a:r>
              <a:rPr lang="en-US" sz="3200" kern="0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200" kern="0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trả</a:t>
            </a:r>
            <a:r>
              <a:rPr lang="en-US" sz="3200" kern="0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200" kern="0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lời</a:t>
            </a:r>
            <a:r>
              <a:rPr lang="en-US" sz="3200" kern="0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200" kern="0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câu</a:t>
            </a:r>
            <a:r>
              <a:rPr lang="en-US" sz="3200" kern="0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</a:t>
            </a:r>
            <a:r>
              <a:rPr lang="en-US" sz="3200" kern="0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hỏi</a:t>
            </a:r>
            <a:endParaRPr lang="en-US" sz="3200" kern="0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  <a:sym typeface="Arial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4A899416-40C4-9E1D-A2B6-2EED92791B08}"/>
              </a:ext>
            </a:extLst>
          </p:cNvPr>
          <p:cNvSpPr txBox="1"/>
          <p:nvPr/>
        </p:nvSpPr>
        <p:spPr>
          <a:xfrm>
            <a:off x="1304395" y="775731"/>
            <a:ext cx="9733189" cy="63914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>
              <a:lnSpc>
                <a:spcPct val="122000"/>
              </a:lnSpc>
              <a:spcAft>
                <a:spcPts val="500"/>
              </a:spcAft>
              <a:buClr>
                <a:srgbClr val="000000"/>
              </a:buClr>
              <a:buSzPts val="1100"/>
              <a:tabLst>
                <a:tab pos="229870" algn="l"/>
              </a:tabLst>
            </a:pPr>
            <a:r>
              <a:rPr lang="en-US" sz="3200" b="1" dirty="0">
                <a:latin typeface="Times New Roman" panose="02020603050405020304" pitchFamily="18" charset="0"/>
                <a:ea typeface="Arial" panose="020B0604020202020204" pitchFamily="34" charset="0"/>
                <a:cs typeface="Times New Roman" panose="02020603050405020304" pitchFamily="18" charset="0"/>
              </a:rPr>
              <a:t>1. Ý </a:t>
            </a:r>
            <a:r>
              <a:rPr lang="en-US" sz="3200" b="1" dirty="0" err="1">
                <a:latin typeface="Times New Roman" panose="02020603050405020304" pitchFamily="18" charset="0"/>
                <a:ea typeface="Arial" panose="020B0604020202020204" pitchFamily="34" charset="0"/>
                <a:cs typeface="Times New Roman" panose="02020603050405020304" pitchFamily="18" charset="0"/>
              </a:rPr>
              <a:t>nghĩa</a:t>
            </a:r>
            <a:r>
              <a:rPr lang="en-US" sz="3200" b="1" dirty="0">
                <a:latin typeface="Times New Roman" panose="02020603050405020304" pitchFamily="18" charset="0"/>
                <a:ea typeface="Arial" panose="020B0604020202020204" pitchFamily="34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latin typeface="Times New Roman" panose="02020603050405020304" pitchFamily="18" charset="0"/>
                <a:ea typeface="Arial" panose="020B0604020202020204" pitchFamily="34" charset="0"/>
                <a:cs typeface="Times New Roman" panose="02020603050405020304" pitchFamily="18" charset="0"/>
              </a:rPr>
              <a:t>của</a:t>
            </a:r>
            <a:r>
              <a:rPr lang="en-US" sz="3200" b="1" dirty="0">
                <a:latin typeface="Times New Roman" panose="02020603050405020304" pitchFamily="18" charset="0"/>
                <a:ea typeface="Arial" panose="020B0604020202020204" pitchFamily="34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latin typeface="Times New Roman" panose="02020603050405020304" pitchFamily="18" charset="0"/>
                <a:ea typeface="Arial" panose="020B0604020202020204" pitchFamily="34" charset="0"/>
                <a:cs typeface="Times New Roman" panose="02020603050405020304" pitchFamily="18" charset="0"/>
              </a:rPr>
              <a:t>quản</a:t>
            </a:r>
            <a:r>
              <a:rPr lang="en-US" sz="3200" b="1" dirty="0">
                <a:latin typeface="Times New Roman" panose="02020603050405020304" pitchFamily="18" charset="0"/>
                <a:ea typeface="Arial" panose="020B0604020202020204" pitchFamily="34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latin typeface="Times New Roman" panose="02020603050405020304" pitchFamily="18" charset="0"/>
                <a:ea typeface="Arial" panose="020B0604020202020204" pitchFamily="34" charset="0"/>
                <a:cs typeface="Times New Roman" panose="02020603050405020304" pitchFamily="18" charset="0"/>
              </a:rPr>
              <a:t>lí</a:t>
            </a:r>
            <a:r>
              <a:rPr lang="en-US" sz="3200" b="1" dirty="0">
                <a:latin typeface="Times New Roman" panose="02020603050405020304" pitchFamily="18" charset="0"/>
                <a:ea typeface="Arial" panose="020B0604020202020204" pitchFamily="34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latin typeface="Times New Roman" panose="02020603050405020304" pitchFamily="18" charset="0"/>
                <a:ea typeface="Arial" panose="020B0604020202020204" pitchFamily="34" charset="0"/>
                <a:cs typeface="Times New Roman" panose="02020603050405020304" pitchFamily="18" charset="0"/>
              </a:rPr>
              <a:t>tiền</a:t>
            </a:r>
            <a:r>
              <a:rPr lang="en-US" sz="3200" b="1" dirty="0">
                <a:latin typeface="Times New Roman" panose="02020603050405020304" pitchFamily="18" charset="0"/>
                <a:ea typeface="Arial" panose="020B0604020202020204" pitchFamily="34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latin typeface="Times New Roman" panose="02020603050405020304" pitchFamily="18" charset="0"/>
                <a:ea typeface="Arial" panose="020B0604020202020204" pitchFamily="34" charset="0"/>
                <a:cs typeface="Times New Roman" panose="02020603050405020304" pitchFamily="18" charset="0"/>
              </a:rPr>
              <a:t>hiệu</a:t>
            </a:r>
            <a:r>
              <a:rPr lang="en-US" sz="3200" b="1" dirty="0">
                <a:latin typeface="Times New Roman" panose="02020603050405020304" pitchFamily="18" charset="0"/>
                <a:ea typeface="Arial" panose="020B0604020202020204" pitchFamily="34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latin typeface="Times New Roman" panose="02020603050405020304" pitchFamily="18" charset="0"/>
                <a:ea typeface="Arial" panose="020B0604020202020204" pitchFamily="34" charset="0"/>
                <a:cs typeface="Times New Roman" panose="02020603050405020304" pitchFamily="18" charset="0"/>
              </a:rPr>
              <a:t>quả</a:t>
            </a:r>
            <a:r>
              <a:rPr lang="en-US" sz="3200" b="1" dirty="0">
                <a:latin typeface="Times New Roman" panose="02020603050405020304" pitchFamily="18" charset="0"/>
                <a:ea typeface="Arial" panose="020B0604020202020204" pitchFamily="34" charset="0"/>
                <a:cs typeface="Times New Roman" panose="02020603050405020304" pitchFamily="18" charset="0"/>
              </a:rPr>
              <a:t>:</a:t>
            </a:r>
          </a:p>
        </p:txBody>
      </p:sp>
    </p:spTree>
    <p:extLst>
      <p:ext uri="{BB962C8B-B14F-4D97-AF65-F5344CB8AC3E}">
        <p14:creationId xmlns:p14="http://schemas.microsoft.com/office/powerpoint/2010/main" val="3012065342"/>
      </p:ext>
    </p:extLst>
  </p:cSld>
  <p:clrMapOvr>
    <a:masterClrMapping/>
  </p:clrMapOvr>
  <p:transition spd="slow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1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7" dur="2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Picture 8" descr="58PIC58PIC58PIC58PICHsaGKG559akDq_PIC2018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143" t="16071" r="5357" b="14285"/>
          <a:stretch>
            <a:fillRect/>
          </a:stretch>
        </p:blipFill>
        <p:spPr bwMode="auto">
          <a:xfrm>
            <a:off x="-653465" y="-317175"/>
            <a:ext cx="13899524" cy="787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070" name="Picture 22">
            <a:extLst>
              <a:ext uri="{FF2B5EF4-FFF2-40B4-BE49-F238E27FC236}">
                <a16:creationId xmlns:a16="http://schemas.microsoft.com/office/drawing/2014/main" id="{638E2953-6B0F-49F4-AFA0-515750ECFA7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457200"/>
            <a:ext cx="4763" cy="20097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" name="Picture 2"/>
          <p:cNvPicPr>
            <a:picLocks noChangeAspect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4990" t="26964" r="27282" b="6054"/>
          <a:stretch/>
        </p:blipFill>
        <p:spPr>
          <a:xfrm>
            <a:off x="522514" y="640080"/>
            <a:ext cx="10907486" cy="5959491"/>
          </a:xfrm>
          <a:prstGeom prst="rect">
            <a:avLst/>
          </a:prstGeom>
          <a:ln>
            <a:noFill/>
          </a:ln>
          <a:effectLst>
            <a:softEdge rad="112500"/>
          </a:effectLst>
        </p:spPr>
      </p:pic>
    </p:spTree>
    <p:extLst>
      <p:ext uri="{BB962C8B-B14F-4D97-AF65-F5344CB8AC3E}">
        <p14:creationId xmlns:p14="http://schemas.microsoft.com/office/powerpoint/2010/main" val="85721744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>
        <p14:doors dir="ver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>
            <a:extLst>
              <a:ext uri="{FF2B5EF4-FFF2-40B4-BE49-F238E27FC236}">
                <a16:creationId xmlns:a16="http://schemas.microsoft.com/office/drawing/2014/main" id="{1CE07A7A-35D0-4727-A1FE-84E16CF5796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32269"/>
            <a:ext cx="12192000" cy="6793462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4863" t="12001" r="34397" b="12872"/>
          <a:stretch/>
        </p:blipFill>
        <p:spPr>
          <a:xfrm>
            <a:off x="2050472" y="-182880"/>
            <a:ext cx="7287491" cy="722375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7960525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>
            <a:extLst>
              <a:ext uri="{FF2B5EF4-FFF2-40B4-BE49-F238E27FC236}">
                <a16:creationId xmlns:a16="http://schemas.microsoft.com/office/drawing/2014/main" id="{C2C2DF2B-8E0D-47A0-BA81-ED78E4C2077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32269"/>
            <a:ext cx="12192000" cy="6793462"/>
          </a:xfrm>
          <a:prstGeom prst="rect">
            <a:avLst/>
          </a:prstGeom>
        </p:spPr>
      </p:pic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pic>
        <p:nvPicPr>
          <p:cNvPr id="8" name="图片 3"/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466" r="34400" b="5897"/>
          <a:stretch/>
        </p:blipFill>
        <p:spPr>
          <a:xfrm>
            <a:off x="-407963" y="-56756"/>
            <a:ext cx="13032248" cy="6413105"/>
          </a:xfrm>
          <a:prstGeom prst="rect">
            <a:avLst/>
          </a:prstGeom>
        </p:spPr>
      </p:pic>
      <p:sp>
        <p:nvSpPr>
          <p:cNvPr id="10" name="TextBox 9"/>
          <p:cNvSpPr txBox="1"/>
          <p:nvPr/>
        </p:nvSpPr>
        <p:spPr>
          <a:xfrm>
            <a:off x="1636282" y="1562410"/>
            <a:ext cx="8100572" cy="4062647"/>
          </a:xfrm>
          <a:prstGeom prst="rect">
            <a:avLst/>
          </a:prstGeom>
          <a:noFill/>
          <a:ln>
            <a:noFill/>
          </a:ln>
        </p:spPr>
        <p:txBody>
          <a:bodyPr wrap="square" lIns="121917" tIns="60958" rIns="121917" bIns="60958" rtlCol="0">
            <a:spAutoFit/>
          </a:bodyPr>
          <a:lstStyle/>
          <a:p>
            <a:r>
              <a:rPr lang="en-US" sz="32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	-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Quản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lí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tiền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hiệu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quả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de-DE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Là biết sử dụng tiền một cách hợp lí nhằm đạt được mục tiêu như dự kiến.</a:t>
            </a:r>
            <a:endParaRPr lang="en-US" sz="32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de-DE" sz="32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	- </a:t>
            </a:r>
            <a:r>
              <a:rPr lang="de-DE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Quản lí tiền hiệu quả giúp mỗi người có thể cân bằng tài chính hiện tại; chủ động tiền bạc để thực hiện các dự định tương lai;  đề phòng trường hợp </a:t>
            </a:r>
            <a:r>
              <a:rPr lang="vi-VN" sz="32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bất</a:t>
            </a:r>
            <a:r>
              <a:rPr lang="de-DE" sz="32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de-DE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trắc xảy ra và có thể giúp đỡ người khác khi gặp khó khăn.</a:t>
            </a:r>
            <a:endParaRPr lang="en-US" sz="3200" dirty="0">
              <a:solidFill>
                <a:srgbClr val="FF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12" name="Group 11"/>
          <p:cNvGrpSpPr/>
          <p:nvPr/>
        </p:nvGrpSpPr>
        <p:grpSpPr>
          <a:xfrm>
            <a:off x="8220876" y="686231"/>
            <a:ext cx="4166485" cy="6035244"/>
            <a:chOff x="8286614" y="0"/>
            <a:chExt cx="4166485" cy="6765160"/>
          </a:xfrm>
        </p:grpSpPr>
        <p:pic>
          <p:nvPicPr>
            <p:cNvPr id="6" name="图片 7"/>
            <p:cNvPicPr>
              <a:picLocks noChangeAspect="1"/>
            </p:cNvPicPr>
            <p:nvPr/>
          </p:nvPicPr>
          <p:blipFill rotWithShape="1"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65866" t="43141" r="16000" b="18696"/>
            <a:stretch/>
          </p:blipFill>
          <p:spPr>
            <a:xfrm>
              <a:off x="9384566" y="3309038"/>
              <a:ext cx="1934005" cy="2289520"/>
            </a:xfrm>
            <a:prstGeom prst="rect">
              <a:avLst/>
            </a:prstGeom>
          </p:spPr>
        </p:pic>
        <p:pic>
          <p:nvPicPr>
            <p:cNvPr id="9" name="图片 8"/>
            <p:cNvPicPr>
              <a:picLocks noChangeAspect="1"/>
            </p:cNvPicPr>
            <p:nvPr/>
          </p:nvPicPr>
          <p:blipFill rotWithShape="1"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77867" t="20385" r="6933" b="5896"/>
            <a:stretch/>
          </p:blipFill>
          <p:spPr>
            <a:xfrm>
              <a:off x="10599915" y="0"/>
              <a:ext cx="1853184" cy="6584741"/>
            </a:xfrm>
            <a:prstGeom prst="rect">
              <a:avLst/>
            </a:prstGeom>
          </p:spPr>
        </p:pic>
        <p:pic>
          <p:nvPicPr>
            <p:cNvPr id="11" name="Picture 2" descr="http://photos.myjoyonline.com/photos/news/201311/6579331693860_2001437840207.jpg"/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286614" y="5226302"/>
              <a:ext cx="3031957" cy="1538858"/>
            </a:xfrm>
            <a:prstGeom prst="rect">
              <a:avLst/>
            </a:prstGeom>
            <a:ln>
              <a:noFill/>
            </a:ln>
            <a:effectLst>
              <a:softEdge rad="112500"/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</p:spTree>
    <p:extLst>
      <p:ext uri="{BB962C8B-B14F-4D97-AF65-F5344CB8AC3E}">
        <p14:creationId xmlns:p14="http://schemas.microsoft.com/office/powerpoint/2010/main" val="297777039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800" decel="100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800" decel="100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800" decel="100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800" decel="100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125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6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itle 1">
            <a:extLst>
              <a:ext uri="{FF2B5EF4-FFF2-40B4-BE49-F238E27FC236}">
                <a16:creationId xmlns:a16="http://schemas.microsoft.com/office/drawing/2014/main" id="{31ED7F40-7E05-A752-00E3-C1F2F66C9FFB}"/>
              </a:ext>
            </a:extLst>
          </p:cNvPr>
          <p:cNvSpPr txBox="1">
            <a:spLocks/>
          </p:cNvSpPr>
          <p:nvPr/>
        </p:nvSpPr>
        <p:spPr>
          <a:xfrm>
            <a:off x="1287510" y="3211900"/>
            <a:ext cx="6250244" cy="16169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7500"/>
              <a:buFont typeface="Erica One"/>
              <a:buNone/>
              <a:defRPr sz="7500" b="0" i="0" u="none" strike="noStrike" cap="none">
                <a:solidFill>
                  <a:schemeClr val="dk1"/>
                </a:solidFill>
                <a:latin typeface="Erica One"/>
                <a:ea typeface="Erica One"/>
                <a:cs typeface="Erica One"/>
                <a:sym typeface="Erica One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7500"/>
              <a:buFont typeface="Erica One"/>
              <a:buNone/>
              <a:defRPr sz="7500" b="0" i="0" u="none" strike="noStrike" cap="none">
                <a:solidFill>
                  <a:schemeClr val="dk1"/>
                </a:solidFill>
                <a:latin typeface="Erica One"/>
                <a:ea typeface="Erica One"/>
                <a:cs typeface="Erica One"/>
                <a:sym typeface="Erica One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7500"/>
              <a:buFont typeface="Erica One"/>
              <a:buNone/>
              <a:defRPr sz="7500" b="0" i="0" u="none" strike="noStrike" cap="none">
                <a:solidFill>
                  <a:schemeClr val="dk1"/>
                </a:solidFill>
                <a:latin typeface="Erica One"/>
                <a:ea typeface="Erica One"/>
                <a:cs typeface="Erica One"/>
                <a:sym typeface="Erica One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7500"/>
              <a:buFont typeface="Erica One"/>
              <a:buNone/>
              <a:defRPr sz="7500" b="0" i="0" u="none" strike="noStrike" cap="none">
                <a:solidFill>
                  <a:schemeClr val="dk1"/>
                </a:solidFill>
                <a:latin typeface="Erica One"/>
                <a:ea typeface="Erica One"/>
                <a:cs typeface="Erica One"/>
                <a:sym typeface="Erica One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7500"/>
              <a:buFont typeface="Erica One"/>
              <a:buNone/>
              <a:defRPr sz="7500" b="0" i="0" u="none" strike="noStrike" cap="none">
                <a:solidFill>
                  <a:schemeClr val="dk1"/>
                </a:solidFill>
                <a:latin typeface="Erica One"/>
                <a:ea typeface="Erica One"/>
                <a:cs typeface="Erica One"/>
                <a:sym typeface="Erica One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7500"/>
              <a:buFont typeface="Erica One"/>
              <a:buNone/>
              <a:defRPr sz="7500" b="0" i="0" u="none" strike="noStrike" cap="none">
                <a:solidFill>
                  <a:schemeClr val="dk1"/>
                </a:solidFill>
                <a:latin typeface="Erica One"/>
                <a:ea typeface="Erica One"/>
                <a:cs typeface="Erica One"/>
                <a:sym typeface="Erica One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7500"/>
              <a:buFont typeface="Erica One"/>
              <a:buNone/>
              <a:defRPr sz="7500" b="0" i="0" u="none" strike="noStrike" cap="none">
                <a:solidFill>
                  <a:schemeClr val="dk1"/>
                </a:solidFill>
                <a:latin typeface="Erica One"/>
                <a:ea typeface="Erica One"/>
                <a:cs typeface="Erica One"/>
                <a:sym typeface="Erica One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7500"/>
              <a:buFont typeface="Erica One"/>
              <a:buNone/>
              <a:defRPr sz="7500" b="0" i="0" u="none" strike="noStrike" cap="none">
                <a:solidFill>
                  <a:schemeClr val="dk1"/>
                </a:solidFill>
                <a:latin typeface="Erica One"/>
                <a:ea typeface="Erica One"/>
                <a:cs typeface="Erica One"/>
                <a:sym typeface="Erica One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7500"/>
              <a:buFont typeface="Erica One"/>
              <a:buNone/>
              <a:defRPr sz="7500" b="0" i="0" u="none" strike="noStrike" cap="none">
                <a:solidFill>
                  <a:schemeClr val="dk1"/>
                </a:solidFill>
                <a:latin typeface="Erica One"/>
                <a:ea typeface="Erica One"/>
                <a:cs typeface="Erica One"/>
                <a:sym typeface="Erica One"/>
              </a:defRPr>
            </a:lvl9pPr>
          </a:lstStyle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2F3C72"/>
              </a:buClr>
              <a:buSzPts val="7500"/>
              <a:buFont typeface="Erica One"/>
              <a:buNone/>
              <a:tabLst/>
              <a:defRPr/>
            </a:pPr>
            <a:r>
              <a:rPr kumimoji="0" lang="en-US" sz="72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SVN-Cookies" panose="02040603050506020204" pitchFamily="18" charset="0"/>
                <a:cs typeface="Arial" panose="020B0604020202020204" pitchFamily="34" charset="0"/>
                <a:sym typeface="Erica One"/>
              </a:rPr>
              <a:t>LUYỆN TẬP</a:t>
            </a:r>
          </a:p>
        </p:txBody>
      </p:sp>
      <p:sp>
        <p:nvSpPr>
          <p:cNvPr id="10" name="Title 1">
            <a:extLst>
              <a:ext uri="{FF2B5EF4-FFF2-40B4-BE49-F238E27FC236}">
                <a16:creationId xmlns:a16="http://schemas.microsoft.com/office/drawing/2014/main" id="{E5CD24A6-3DCF-E0EF-3970-1E18AA3A211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374338" y="5242263"/>
            <a:ext cx="3528012" cy="975459"/>
          </a:xfrm>
        </p:spPr>
        <p:txBody>
          <a:bodyPr/>
          <a:lstStyle/>
          <a:p>
            <a:r>
              <a:rPr lang="en-US" sz="3200" dirty="0">
                <a:solidFill>
                  <a:schemeClr val="tx1"/>
                </a:solidFill>
                <a:latin typeface="SVN-Cookies" panose="02040603050506020204" pitchFamily="18" charset="0"/>
                <a:cs typeface="Arial" panose="020B0604020202020204" pitchFamily="34" charset="0"/>
              </a:rPr>
              <a:t>HOẠT ĐỘNG 3</a:t>
            </a: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440A6C9E-2006-CF02-92B8-913D2FDD6B16}"/>
              </a:ext>
            </a:extLst>
          </p:cNvPr>
          <p:cNvPicPr>
            <a:picLocks noChangeAspect="1"/>
          </p:cNvPicPr>
          <p:nvPr/>
        </p:nvPicPr>
        <p:blipFill>
          <a:blip r:embed="rId3" cstate="email">
            <a:duotone>
              <a:schemeClr val="accent6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404678" y="1217495"/>
            <a:ext cx="1105255" cy="110525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66156992"/>
      </p:ext>
    </p:extLst>
  </p:cSld>
  <p:clrMapOvr>
    <a:masterClrMapping/>
  </p:clrMapOvr>
  <p:transition spd="slow">
    <p:fade/>
  </p:transition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1_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0.xml><?xml version="1.0" encoding="utf-8"?>
<a:theme xmlns:a="http://schemas.openxmlformats.org/drawingml/2006/main" name="8_Math Subject for Elementary - 1st Grade: Money by Slidesgo">
  <a:themeElements>
    <a:clrScheme name="Simple Light">
      <a:dk1>
        <a:srgbClr val="2F3C72"/>
      </a:dk1>
      <a:lt1>
        <a:srgbClr val="FFFFFF"/>
      </a:lt1>
      <a:dk2>
        <a:srgbClr val="595959"/>
      </a:dk2>
      <a:lt2>
        <a:srgbClr val="F2A900"/>
      </a:lt2>
      <a:accent1>
        <a:srgbClr val="FFBE00"/>
      </a:accent1>
      <a:accent2>
        <a:srgbClr val="FFD573"/>
      </a:accent2>
      <a:accent3>
        <a:srgbClr val="666666"/>
      </a:accent3>
      <a:accent4>
        <a:srgbClr val="999999"/>
      </a:accent4>
      <a:accent5>
        <a:srgbClr val="E4E2F8"/>
      </a:accent5>
      <a:accent6>
        <a:srgbClr val="FF6B65"/>
      </a:accent6>
      <a:hlink>
        <a:srgbClr val="2F3C72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11.xml><?xml version="1.0" encoding="utf-8"?>
<a:theme xmlns:a="http://schemas.openxmlformats.org/drawingml/2006/main" name="9_Math Subject for Elementary - 1st Grade: Money by Slidesgo">
  <a:themeElements>
    <a:clrScheme name="Simple Light">
      <a:dk1>
        <a:srgbClr val="2F3C72"/>
      </a:dk1>
      <a:lt1>
        <a:srgbClr val="FFFFFF"/>
      </a:lt1>
      <a:dk2>
        <a:srgbClr val="595959"/>
      </a:dk2>
      <a:lt2>
        <a:srgbClr val="F2A900"/>
      </a:lt2>
      <a:accent1>
        <a:srgbClr val="FFBE00"/>
      </a:accent1>
      <a:accent2>
        <a:srgbClr val="FFD573"/>
      </a:accent2>
      <a:accent3>
        <a:srgbClr val="666666"/>
      </a:accent3>
      <a:accent4>
        <a:srgbClr val="999999"/>
      </a:accent4>
      <a:accent5>
        <a:srgbClr val="E4E2F8"/>
      </a:accent5>
      <a:accent6>
        <a:srgbClr val="FF6B65"/>
      </a:accent6>
      <a:hlink>
        <a:srgbClr val="2F3C72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12.xml><?xml version="1.0" encoding="utf-8"?>
<a:theme xmlns:a="http://schemas.openxmlformats.org/drawingml/2006/main" name="10_Math Subject for Elementary - 1st Grade: Money by Slidesgo">
  <a:themeElements>
    <a:clrScheme name="Simple Light">
      <a:dk1>
        <a:srgbClr val="2F3C72"/>
      </a:dk1>
      <a:lt1>
        <a:srgbClr val="FFFFFF"/>
      </a:lt1>
      <a:dk2>
        <a:srgbClr val="595959"/>
      </a:dk2>
      <a:lt2>
        <a:srgbClr val="F2A900"/>
      </a:lt2>
      <a:accent1>
        <a:srgbClr val="FFBE00"/>
      </a:accent1>
      <a:accent2>
        <a:srgbClr val="FFD573"/>
      </a:accent2>
      <a:accent3>
        <a:srgbClr val="666666"/>
      </a:accent3>
      <a:accent4>
        <a:srgbClr val="999999"/>
      </a:accent4>
      <a:accent5>
        <a:srgbClr val="E4E2F8"/>
      </a:accent5>
      <a:accent6>
        <a:srgbClr val="FF6B65"/>
      </a:accent6>
      <a:hlink>
        <a:srgbClr val="2F3C72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13.xml><?xml version="1.0" encoding="utf-8"?>
<a:theme xmlns:a="http://schemas.openxmlformats.org/drawingml/2006/main" name="12_Math Subject for Elementary - 1st Grade: Money by Slidesgo">
  <a:themeElements>
    <a:clrScheme name="Simple Light">
      <a:dk1>
        <a:srgbClr val="2F3C72"/>
      </a:dk1>
      <a:lt1>
        <a:srgbClr val="FFFFFF"/>
      </a:lt1>
      <a:dk2>
        <a:srgbClr val="595959"/>
      </a:dk2>
      <a:lt2>
        <a:srgbClr val="F2A900"/>
      </a:lt2>
      <a:accent1>
        <a:srgbClr val="FFBE00"/>
      </a:accent1>
      <a:accent2>
        <a:srgbClr val="FFD573"/>
      </a:accent2>
      <a:accent3>
        <a:srgbClr val="666666"/>
      </a:accent3>
      <a:accent4>
        <a:srgbClr val="999999"/>
      </a:accent4>
      <a:accent5>
        <a:srgbClr val="E4E2F8"/>
      </a:accent5>
      <a:accent6>
        <a:srgbClr val="FF6B65"/>
      </a:accent6>
      <a:hlink>
        <a:srgbClr val="2F3C72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14.xml><?xml version="1.0" encoding="utf-8"?>
<a:theme xmlns:a="http://schemas.openxmlformats.org/drawingml/2006/main" name="13_Math Subject for Elementary - 1st Grade: Money by Slidesgo">
  <a:themeElements>
    <a:clrScheme name="Simple Light">
      <a:dk1>
        <a:srgbClr val="2F3C72"/>
      </a:dk1>
      <a:lt1>
        <a:srgbClr val="FFFFFF"/>
      </a:lt1>
      <a:dk2>
        <a:srgbClr val="595959"/>
      </a:dk2>
      <a:lt2>
        <a:srgbClr val="F2A900"/>
      </a:lt2>
      <a:accent1>
        <a:srgbClr val="FFBE00"/>
      </a:accent1>
      <a:accent2>
        <a:srgbClr val="FFD573"/>
      </a:accent2>
      <a:accent3>
        <a:srgbClr val="666666"/>
      </a:accent3>
      <a:accent4>
        <a:srgbClr val="999999"/>
      </a:accent4>
      <a:accent5>
        <a:srgbClr val="E4E2F8"/>
      </a:accent5>
      <a:accent6>
        <a:srgbClr val="FF6B65"/>
      </a:accent6>
      <a:hlink>
        <a:srgbClr val="2F3C72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15.xml><?xml version="1.0" encoding="utf-8"?>
<a:theme xmlns:a="http://schemas.openxmlformats.org/drawingml/2006/main" name="14_Math Subject for Elementary - 1st Grade: Money by Slidesgo">
  <a:themeElements>
    <a:clrScheme name="Simple Light">
      <a:dk1>
        <a:srgbClr val="2F3C72"/>
      </a:dk1>
      <a:lt1>
        <a:srgbClr val="FFFFFF"/>
      </a:lt1>
      <a:dk2>
        <a:srgbClr val="595959"/>
      </a:dk2>
      <a:lt2>
        <a:srgbClr val="F2A900"/>
      </a:lt2>
      <a:accent1>
        <a:srgbClr val="FFBE00"/>
      </a:accent1>
      <a:accent2>
        <a:srgbClr val="FFD573"/>
      </a:accent2>
      <a:accent3>
        <a:srgbClr val="666666"/>
      </a:accent3>
      <a:accent4>
        <a:srgbClr val="999999"/>
      </a:accent4>
      <a:accent5>
        <a:srgbClr val="E4E2F8"/>
      </a:accent5>
      <a:accent6>
        <a:srgbClr val="FF6B65"/>
      </a:accent6>
      <a:hlink>
        <a:srgbClr val="2F3C72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16.xml><?xml version="1.0" encoding="utf-8"?>
<a:theme xmlns:a="http://schemas.openxmlformats.org/drawingml/2006/main" name="15_Math Subject for Elementary - 1st Grade: Money by Slidesgo">
  <a:themeElements>
    <a:clrScheme name="Simple Light">
      <a:dk1>
        <a:srgbClr val="2F3C72"/>
      </a:dk1>
      <a:lt1>
        <a:srgbClr val="FFFFFF"/>
      </a:lt1>
      <a:dk2>
        <a:srgbClr val="595959"/>
      </a:dk2>
      <a:lt2>
        <a:srgbClr val="F2A900"/>
      </a:lt2>
      <a:accent1>
        <a:srgbClr val="FFBE00"/>
      </a:accent1>
      <a:accent2>
        <a:srgbClr val="FFD573"/>
      </a:accent2>
      <a:accent3>
        <a:srgbClr val="666666"/>
      </a:accent3>
      <a:accent4>
        <a:srgbClr val="999999"/>
      </a:accent4>
      <a:accent5>
        <a:srgbClr val="E4E2F8"/>
      </a:accent5>
      <a:accent6>
        <a:srgbClr val="FF6B65"/>
      </a:accent6>
      <a:hlink>
        <a:srgbClr val="2F3C72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17.xml><?xml version="1.0" encoding="utf-8"?>
<a:theme xmlns:a="http://schemas.openxmlformats.org/drawingml/2006/main" name="16_Math Subject for Elementary - 1st Grade: Money by Slidesgo">
  <a:themeElements>
    <a:clrScheme name="Simple Light">
      <a:dk1>
        <a:srgbClr val="2F3C72"/>
      </a:dk1>
      <a:lt1>
        <a:srgbClr val="FFFFFF"/>
      </a:lt1>
      <a:dk2>
        <a:srgbClr val="595959"/>
      </a:dk2>
      <a:lt2>
        <a:srgbClr val="F2A900"/>
      </a:lt2>
      <a:accent1>
        <a:srgbClr val="FFBE00"/>
      </a:accent1>
      <a:accent2>
        <a:srgbClr val="FFD573"/>
      </a:accent2>
      <a:accent3>
        <a:srgbClr val="666666"/>
      </a:accent3>
      <a:accent4>
        <a:srgbClr val="999999"/>
      </a:accent4>
      <a:accent5>
        <a:srgbClr val="E4E2F8"/>
      </a:accent5>
      <a:accent6>
        <a:srgbClr val="FF6B65"/>
      </a:accent6>
      <a:hlink>
        <a:srgbClr val="2F3C72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18.xml><?xml version="1.0" encoding="utf-8"?>
<a:theme xmlns:a="http://schemas.openxmlformats.org/drawingml/2006/main" name="17_Math Subject for Elementary - 1st Grade: Money by Slidesgo">
  <a:themeElements>
    <a:clrScheme name="Simple Light">
      <a:dk1>
        <a:srgbClr val="2F3C72"/>
      </a:dk1>
      <a:lt1>
        <a:srgbClr val="FFFFFF"/>
      </a:lt1>
      <a:dk2>
        <a:srgbClr val="595959"/>
      </a:dk2>
      <a:lt2>
        <a:srgbClr val="F2A900"/>
      </a:lt2>
      <a:accent1>
        <a:srgbClr val="FFBE00"/>
      </a:accent1>
      <a:accent2>
        <a:srgbClr val="FFD573"/>
      </a:accent2>
      <a:accent3>
        <a:srgbClr val="666666"/>
      </a:accent3>
      <a:accent4>
        <a:srgbClr val="999999"/>
      </a:accent4>
      <a:accent5>
        <a:srgbClr val="E4E2F8"/>
      </a:accent5>
      <a:accent6>
        <a:srgbClr val="FF6B65"/>
      </a:accent6>
      <a:hlink>
        <a:srgbClr val="2F3C72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19.xml><?xml version="1.0" encoding="utf-8"?>
<a:theme xmlns:a="http://schemas.openxmlformats.org/drawingml/2006/main" name="18_Math Subject for Elementary - 1st Grade: Money by Slidesgo">
  <a:themeElements>
    <a:clrScheme name="Simple Light">
      <a:dk1>
        <a:srgbClr val="2F3C72"/>
      </a:dk1>
      <a:lt1>
        <a:srgbClr val="FFFFFF"/>
      </a:lt1>
      <a:dk2>
        <a:srgbClr val="595959"/>
      </a:dk2>
      <a:lt2>
        <a:srgbClr val="F2A900"/>
      </a:lt2>
      <a:accent1>
        <a:srgbClr val="FFBE00"/>
      </a:accent1>
      <a:accent2>
        <a:srgbClr val="FFD573"/>
      </a:accent2>
      <a:accent3>
        <a:srgbClr val="666666"/>
      </a:accent3>
      <a:accent4>
        <a:srgbClr val="999999"/>
      </a:accent4>
      <a:accent5>
        <a:srgbClr val="E4E2F8"/>
      </a:accent5>
      <a:accent6>
        <a:srgbClr val="FF6B65"/>
      </a:accent6>
      <a:hlink>
        <a:srgbClr val="2F3C72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Math Subject for Elementary - 1st Grade: Money by Slidesgo">
  <a:themeElements>
    <a:clrScheme name="Simple Light">
      <a:dk1>
        <a:srgbClr val="2F3C72"/>
      </a:dk1>
      <a:lt1>
        <a:srgbClr val="FFFFFF"/>
      </a:lt1>
      <a:dk2>
        <a:srgbClr val="595959"/>
      </a:dk2>
      <a:lt2>
        <a:srgbClr val="F2A900"/>
      </a:lt2>
      <a:accent1>
        <a:srgbClr val="FFBE00"/>
      </a:accent1>
      <a:accent2>
        <a:srgbClr val="FFD573"/>
      </a:accent2>
      <a:accent3>
        <a:srgbClr val="666666"/>
      </a:accent3>
      <a:accent4>
        <a:srgbClr val="999999"/>
      </a:accent4>
      <a:accent5>
        <a:srgbClr val="E4E2F8"/>
      </a:accent5>
      <a:accent6>
        <a:srgbClr val="FF6B65"/>
      </a:accent6>
      <a:hlink>
        <a:srgbClr val="2F3C72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0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1_Math Subject for Elementary - 1st Grade: Money by Slidesgo">
  <a:themeElements>
    <a:clrScheme name="Simple Light">
      <a:dk1>
        <a:srgbClr val="2F3C72"/>
      </a:dk1>
      <a:lt1>
        <a:srgbClr val="FFFFFF"/>
      </a:lt1>
      <a:dk2>
        <a:srgbClr val="595959"/>
      </a:dk2>
      <a:lt2>
        <a:srgbClr val="F2A900"/>
      </a:lt2>
      <a:accent1>
        <a:srgbClr val="FFBE00"/>
      </a:accent1>
      <a:accent2>
        <a:srgbClr val="FFD573"/>
      </a:accent2>
      <a:accent3>
        <a:srgbClr val="666666"/>
      </a:accent3>
      <a:accent4>
        <a:srgbClr val="999999"/>
      </a:accent4>
      <a:accent5>
        <a:srgbClr val="E4E2F8"/>
      </a:accent5>
      <a:accent6>
        <a:srgbClr val="FF6B65"/>
      </a:accent6>
      <a:hlink>
        <a:srgbClr val="2F3C72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4.xml><?xml version="1.0" encoding="utf-8"?>
<a:theme xmlns:a="http://schemas.openxmlformats.org/drawingml/2006/main" name="2_Math Subject for Elementary - 1st Grade: Money by Slidesgo">
  <a:themeElements>
    <a:clrScheme name="Simple Light">
      <a:dk1>
        <a:srgbClr val="2F3C72"/>
      </a:dk1>
      <a:lt1>
        <a:srgbClr val="FFFFFF"/>
      </a:lt1>
      <a:dk2>
        <a:srgbClr val="595959"/>
      </a:dk2>
      <a:lt2>
        <a:srgbClr val="F2A900"/>
      </a:lt2>
      <a:accent1>
        <a:srgbClr val="FFBE00"/>
      </a:accent1>
      <a:accent2>
        <a:srgbClr val="FFD573"/>
      </a:accent2>
      <a:accent3>
        <a:srgbClr val="666666"/>
      </a:accent3>
      <a:accent4>
        <a:srgbClr val="999999"/>
      </a:accent4>
      <a:accent5>
        <a:srgbClr val="E4E2F8"/>
      </a:accent5>
      <a:accent6>
        <a:srgbClr val="FF6B65"/>
      </a:accent6>
      <a:hlink>
        <a:srgbClr val="2F3C72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5.xml><?xml version="1.0" encoding="utf-8"?>
<a:theme xmlns:a="http://schemas.openxmlformats.org/drawingml/2006/main" name="3_Math Subject for Elementary - 1st Grade: Money by Slidesgo">
  <a:themeElements>
    <a:clrScheme name="Simple Light">
      <a:dk1>
        <a:srgbClr val="2F3C72"/>
      </a:dk1>
      <a:lt1>
        <a:srgbClr val="FFFFFF"/>
      </a:lt1>
      <a:dk2>
        <a:srgbClr val="595959"/>
      </a:dk2>
      <a:lt2>
        <a:srgbClr val="F2A900"/>
      </a:lt2>
      <a:accent1>
        <a:srgbClr val="FFBE00"/>
      </a:accent1>
      <a:accent2>
        <a:srgbClr val="FFD573"/>
      </a:accent2>
      <a:accent3>
        <a:srgbClr val="666666"/>
      </a:accent3>
      <a:accent4>
        <a:srgbClr val="999999"/>
      </a:accent4>
      <a:accent5>
        <a:srgbClr val="E4E2F8"/>
      </a:accent5>
      <a:accent6>
        <a:srgbClr val="FF6B65"/>
      </a:accent6>
      <a:hlink>
        <a:srgbClr val="2F3C72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6.xml><?xml version="1.0" encoding="utf-8"?>
<a:theme xmlns:a="http://schemas.openxmlformats.org/drawingml/2006/main" name="4_Math Subject for Elementary - 1st Grade: Money by Slidesgo">
  <a:themeElements>
    <a:clrScheme name="Simple Light">
      <a:dk1>
        <a:srgbClr val="2F3C72"/>
      </a:dk1>
      <a:lt1>
        <a:srgbClr val="FFFFFF"/>
      </a:lt1>
      <a:dk2>
        <a:srgbClr val="595959"/>
      </a:dk2>
      <a:lt2>
        <a:srgbClr val="F2A900"/>
      </a:lt2>
      <a:accent1>
        <a:srgbClr val="FFBE00"/>
      </a:accent1>
      <a:accent2>
        <a:srgbClr val="FFD573"/>
      </a:accent2>
      <a:accent3>
        <a:srgbClr val="666666"/>
      </a:accent3>
      <a:accent4>
        <a:srgbClr val="999999"/>
      </a:accent4>
      <a:accent5>
        <a:srgbClr val="E4E2F8"/>
      </a:accent5>
      <a:accent6>
        <a:srgbClr val="FF6B65"/>
      </a:accent6>
      <a:hlink>
        <a:srgbClr val="2F3C72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7.xml><?xml version="1.0" encoding="utf-8"?>
<a:theme xmlns:a="http://schemas.openxmlformats.org/drawingml/2006/main" name="5_Math Subject for Elementary - 1st Grade: Money by Slidesgo">
  <a:themeElements>
    <a:clrScheme name="Simple Light">
      <a:dk1>
        <a:srgbClr val="2F3C72"/>
      </a:dk1>
      <a:lt1>
        <a:srgbClr val="FFFFFF"/>
      </a:lt1>
      <a:dk2>
        <a:srgbClr val="595959"/>
      </a:dk2>
      <a:lt2>
        <a:srgbClr val="F2A900"/>
      </a:lt2>
      <a:accent1>
        <a:srgbClr val="FFBE00"/>
      </a:accent1>
      <a:accent2>
        <a:srgbClr val="FFD573"/>
      </a:accent2>
      <a:accent3>
        <a:srgbClr val="666666"/>
      </a:accent3>
      <a:accent4>
        <a:srgbClr val="999999"/>
      </a:accent4>
      <a:accent5>
        <a:srgbClr val="E4E2F8"/>
      </a:accent5>
      <a:accent6>
        <a:srgbClr val="FF6B65"/>
      </a:accent6>
      <a:hlink>
        <a:srgbClr val="2F3C72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8.xml><?xml version="1.0" encoding="utf-8"?>
<a:theme xmlns:a="http://schemas.openxmlformats.org/drawingml/2006/main" name="6_Math Subject for Elementary - 1st Grade: Money by Slidesgo">
  <a:themeElements>
    <a:clrScheme name="Simple Light">
      <a:dk1>
        <a:srgbClr val="2F3C72"/>
      </a:dk1>
      <a:lt1>
        <a:srgbClr val="FFFFFF"/>
      </a:lt1>
      <a:dk2>
        <a:srgbClr val="595959"/>
      </a:dk2>
      <a:lt2>
        <a:srgbClr val="F2A900"/>
      </a:lt2>
      <a:accent1>
        <a:srgbClr val="FFBE00"/>
      </a:accent1>
      <a:accent2>
        <a:srgbClr val="FFD573"/>
      </a:accent2>
      <a:accent3>
        <a:srgbClr val="666666"/>
      </a:accent3>
      <a:accent4>
        <a:srgbClr val="999999"/>
      </a:accent4>
      <a:accent5>
        <a:srgbClr val="E4E2F8"/>
      </a:accent5>
      <a:accent6>
        <a:srgbClr val="FF6B65"/>
      </a:accent6>
      <a:hlink>
        <a:srgbClr val="2F3C72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9.xml><?xml version="1.0" encoding="utf-8"?>
<a:theme xmlns:a="http://schemas.openxmlformats.org/drawingml/2006/main" name="7_Math Subject for Elementary - 1st Grade: Money by Slidesgo">
  <a:themeElements>
    <a:clrScheme name="Simple Light">
      <a:dk1>
        <a:srgbClr val="2F3C72"/>
      </a:dk1>
      <a:lt1>
        <a:srgbClr val="FFFFFF"/>
      </a:lt1>
      <a:dk2>
        <a:srgbClr val="595959"/>
      </a:dk2>
      <a:lt2>
        <a:srgbClr val="F2A900"/>
      </a:lt2>
      <a:accent1>
        <a:srgbClr val="FFBE00"/>
      </a:accent1>
      <a:accent2>
        <a:srgbClr val="FFD573"/>
      </a:accent2>
      <a:accent3>
        <a:srgbClr val="666666"/>
      </a:accent3>
      <a:accent4>
        <a:srgbClr val="999999"/>
      </a:accent4>
      <a:accent5>
        <a:srgbClr val="E4E2F8"/>
      </a:accent5>
      <a:accent6>
        <a:srgbClr val="FF6B65"/>
      </a:accent6>
      <a:hlink>
        <a:srgbClr val="2F3C72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849</TotalTime>
  <Words>1056</Words>
  <Application>Microsoft Office PowerPoint</Application>
  <PresentationFormat>Widescreen</PresentationFormat>
  <Paragraphs>112</Paragraphs>
  <Slides>35</Slides>
  <Notes>4</Notes>
  <HiddenSlides>0</HiddenSlides>
  <MMClips>0</MMClips>
  <ScaleCrop>false</ScaleCrop>
  <HeadingPairs>
    <vt:vector size="6" baseType="variant">
      <vt:variant>
        <vt:lpstr>Fonts Used</vt:lpstr>
      </vt:variant>
      <vt:variant>
        <vt:i4>18</vt:i4>
      </vt:variant>
      <vt:variant>
        <vt:lpstr>Theme</vt:lpstr>
      </vt:variant>
      <vt:variant>
        <vt:i4>19</vt:i4>
      </vt:variant>
      <vt:variant>
        <vt:lpstr>Slide Titles</vt:lpstr>
      </vt:variant>
      <vt:variant>
        <vt:i4>35</vt:i4>
      </vt:variant>
    </vt:vector>
  </HeadingPairs>
  <TitlesOfParts>
    <vt:vector size="72" baseType="lpstr">
      <vt:lpstr>微软雅黑</vt:lpstr>
      <vt:lpstr>SimSun</vt:lpstr>
      <vt:lpstr>SimSun</vt:lpstr>
      <vt:lpstr>#9Slide05 SVNTradeMark</vt:lpstr>
      <vt:lpstr>Arial</vt:lpstr>
      <vt:lpstr>Arial Unicode MS</vt:lpstr>
      <vt:lpstr>Calibri</vt:lpstr>
      <vt:lpstr>Calibri Light</vt:lpstr>
      <vt:lpstr>Dosis</vt:lpstr>
      <vt:lpstr>Erica One</vt:lpstr>
      <vt:lpstr>Fredoka One</vt:lpstr>
      <vt:lpstr>Helvetica Neue</vt:lpstr>
      <vt:lpstr>inpin heiti</vt:lpstr>
      <vt:lpstr>SVN-Cookies</vt:lpstr>
      <vt:lpstr>SVN-Dessert Menu Script</vt:lpstr>
      <vt:lpstr>SVN-Internation</vt:lpstr>
      <vt:lpstr>Times New Roman</vt:lpstr>
      <vt:lpstr>方正静蕾简体</vt:lpstr>
      <vt:lpstr>1_Office Theme</vt:lpstr>
      <vt:lpstr>Math Subject for Elementary - 1st Grade: Money by Slidesgo</vt:lpstr>
      <vt:lpstr>1_Math Subject for Elementary - 1st Grade: Money by Slidesgo</vt:lpstr>
      <vt:lpstr>2_Math Subject for Elementary - 1st Grade: Money by Slidesgo</vt:lpstr>
      <vt:lpstr>3_Math Subject for Elementary - 1st Grade: Money by Slidesgo</vt:lpstr>
      <vt:lpstr>4_Math Subject for Elementary - 1st Grade: Money by Slidesgo</vt:lpstr>
      <vt:lpstr>5_Math Subject for Elementary - 1st Grade: Money by Slidesgo</vt:lpstr>
      <vt:lpstr>6_Math Subject for Elementary - 1st Grade: Money by Slidesgo</vt:lpstr>
      <vt:lpstr>7_Math Subject for Elementary - 1st Grade: Money by Slidesgo</vt:lpstr>
      <vt:lpstr>8_Math Subject for Elementary - 1st Grade: Money by Slidesgo</vt:lpstr>
      <vt:lpstr>9_Math Subject for Elementary - 1st Grade: Money by Slidesgo</vt:lpstr>
      <vt:lpstr>10_Math Subject for Elementary - 1st Grade: Money by Slidesgo</vt:lpstr>
      <vt:lpstr>12_Math Subject for Elementary - 1st Grade: Money by Slidesgo</vt:lpstr>
      <vt:lpstr>13_Math Subject for Elementary - 1st Grade: Money by Slidesgo</vt:lpstr>
      <vt:lpstr>14_Math Subject for Elementary - 1st Grade: Money by Slidesgo</vt:lpstr>
      <vt:lpstr>15_Math Subject for Elementary - 1st Grade: Money by Slidesgo</vt:lpstr>
      <vt:lpstr>16_Math Subject for Elementary - 1st Grade: Money by Slidesgo</vt:lpstr>
      <vt:lpstr>17_Math Subject for Elementary - 1st Grade: Money by Slidesgo</vt:lpstr>
      <vt:lpstr>18_Math Subject for Elementary - 1st Grade: Money by Slidesgo</vt:lpstr>
      <vt:lpstr>HOẠT ĐỘNG 1</vt:lpstr>
      <vt:lpstr>PowerPoint Presentation</vt:lpstr>
      <vt:lpstr>HOẠT ĐỘNG 2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HOẠT ĐỘNG 3</vt:lpstr>
      <vt:lpstr>BT1: Em đồng tình hay không đồng tình  với ý kiến nào sau đây? Vì sao?</vt:lpstr>
      <vt:lpstr>PowerPoint Presentation</vt:lpstr>
      <vt:lpstr>PowerPoint Presentation</vt:lpstr>
      <vt:lpstr>Hình 1: Bạn HS đang tính toán các khoản thu từ: Tiền lì xì, Học bổng, Tiền tiêu vặt bố mẹ cho </vt:lpstr>
      <vt:lpstr>Hình 2: - Các khoản chi tiêu thiết yếu: + Đồ ăn, đồ uống  + Quyên góp, ủng hộ + Đồ dùng hằng ngày, đồ dùng học tập + Tặng quà bạn bè và người thân - Các khoản chi tiêu không thiết yếu: + Đồ chơi   + Đồ ăn vặt + Liên tục mua quần áo, giày dép </vt:lpstr>
      <vt:lpstr>Hình 3: Bạn nữ đã chia tiền vào các mục đích sử dụng cụ thể.</vt:lpstr>
      <vt:lpstr>PowerPoint Presentation</vt:lpstr>
      <vt:lpstr>PowerPoint Presentation</vt:lpstr>
      <vt:lpstr>Người Do thái dạy con cách quản lí tiền</vt:lpstr>
      <vt:lpstr>Thảo luận nhóm đôi</vt:lpstr>
      <vt:lpstr>PowerPoint Presentation</vt:lpstr>
      <vt:lpstr>PowerPoint Presentation</vt:lpstr>
      <vt:lpstr>Sản phẩm cần mua là những thứ không thể thiếu</vt:lpstr>
      <vt:lpstr>PowerPoint Presentation</vt:lpstr>
      <vt:lpstr>3. Cách tạo nguồn thu nhập</vt:lpstr>
      <vt:lpstr>PowerPoint Presentation</vt:lpstr>
      <vt:lpstr>PowerPoint Presentation</vt:lpstr>
      <vt:lpstr>PowerPoint Presentation</vt:lpstr>
      <vt:lpstr>PowerPoint Presentation</vt:lpstr>
      <vt:lpstr>HOẠT ĐỘNG 3</vt:lpstr>
      <vt:lpstr>PowerPoint Presentation</vt:lpstr>
      <vt:lpstr>PowerPoint Presentation</vt:lpstr>
      <vt:lpstr>PowerPoint Presentation</vt:lpstr>
      <vt:lpstr>HOẠT ĐỘNG 4</vt:lpstr>
      <vt:lpstr>PowerPoint Presentation</vt:lpstr>
      <vt:lpstr>PowerPoint Presentation</vt:lpstr>
    </vt:vector>
  </TitlesOfParts>
  <Company>Microsoft</Company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Admin</dc:creator>
  <cp:lastModifiedBy>Dell</cp:lastModifiedBy>
  <cp:revision>61</cp:revision>
  <dcterms:created xsi:type="dcterms:W3CDTF">2022-08-05T03:47:49Z</dcterms:created>
  <dcterms:modified xsi:type="dcterms:W3CDTF">2025-01-08T01:50:01Z</dcterms:modified>
</cp:coreProperties>
</file>