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6"/>
  </p:notesMasterIdLst>
  <p:sldIdLst>
    <p:sldId id="309" r:id="rId2"/>
    <p:sldId id="258" r:id="rId3"/>
    <p:sldId id="259" r:id="rId4"/>
    <p:sldId id="257" r:id="rId5"/>
    <p:sldId id="261" r:id="rId6"/>
    <p:sldId id="262" r:id="rId7"/>
    <p:sldId id="260" r:id="rId8"/>
    <p:sldId id="310" r:id="rId9"/>
    <p:sldId id="311" r:id="rId10"/>
    <p:sldId id="267" r:id="rId11"/>
    <p:sldId id="263" r:id="rId12"/>
    <p:sldId id="312" r:id="rId13"/>
    <p:sldId id="264" r:id="rId14"/>
    <p:sldId id="265" r:id="rId15"/>
    <p:sldId id="313" r:id="rId16"/>
    <p:sldId id="272" r:id="rId17"/>
    <p:sldId id="266" r:id="rId18"/>
    <p:sldId id="314" r:id="rId19"/>
    <p:sldId id="277" r:id="rId20"/>
    <p:sldId id="268" r:id="rId21"/>
    <p:sldId id="270" r:id="rId22"/>
    <p:sldId id="269" r:id="rId23"/>
    <p:sldId id="315" r:id="rId24"/>
    <p:sldId id="316" r:id="rId25"/>
  </p:sldIdLst>
  <p:sldSz cx="9144000" cy="5143500" type="screen16x9"/>
  <p:notesSz cx="6858000" cy="9144000"/>
  <p:embeddedFontLst>
    <p:embeddedFont>
      <p:font typeface="Quicksand" charset="0"/>
      <p:regular r:id="rId27"/>
      <p:bold r:id="rId28"/>
    </p:embeddedFont>
    <p:embeddedFont>
      <p:font typeface="Jua" charset="-127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  <p:embeddedFont>
      <p:font typeface="Quicksand Light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AB5A40-048F-4E76-8F1A-9C842C039150}">
  <a:tblStyle styleId="{B4AB5A40-048F-4E76-8F1A-9C842C0391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47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452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05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178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b0ac4e247a_6_2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b0ac4e247a_6_2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774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6029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gb0ac4e247a_6_2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3" name="Google Shape;2653;gb0ac4e247a_6_2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952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gb0ac4e247a_6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7" name="Google Shape;3757;gb0ac4e247a_6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2952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b0ac4e247a_6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b0ac4e247a_6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563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gb0ac4e247a_6_9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7" name="Google Shape;2907;gb0ac4e247a_6_9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277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gb0babbdd12_1_1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0" name="Google Shape;4210;gb0babbdd12_1_1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5128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" name="Google Shape;3187;gb0ac4e247a_6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8" name="Google Shape;3188;gb0ac4e247a_6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2318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" name="Google Shape;3478;gb0ac4e247a_6_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9" name="Google Shape;3479;gb0ac4e247a_6_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55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987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2" name="Google Shape;3282;gb0ac4e247a_6_2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3" name="Google Shape;3283;gb0ac4e247a_6_2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162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b0babbdd12_1_8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b0babbdd12_1_8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885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1" name="Google Shape;4921;gb0babbdd12_1_2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2" name="Google Shape;4922;gb0babbdd12_1_2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315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3153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202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08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26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64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405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b1378da4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b1378da4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06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CREDITS:</a:t>
            </a:r>
            <a:r>
              <a:rPr lang="en" sz="1200" b="1">
                <a:solidFill>
                  <a:srgbClr val="0E2A47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This presentation template was created by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including icon by</a:t>
            </a:r>
            <a:r>
              <a:rPr lang="en" sz="12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, and infographics &amp; images from</a:t>
            </a:r>
            <a:r>
              <a:rPr lang="en" sz="1200">
                <a:solidFill>
                  <a:srgbClr val="0E2A47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 </a:t>
            </a:r>
            <a:r>
              <a:rPr lang="en" sz="1200" b="1">
                <a:solidFill>
                  <a:schemeClr val="accent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●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○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/>
              <a:buChar char="■"/>
              <a:defRPr sz="1600">
                <a:solidFill>
                  <a:srgbClr val="174A80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2.png"/><Relationship Id="rId5" Type="http://schemas.openxmlformats.org/officeDocument/2006/relationships/slide" Target="slide10.xml"/><Relationship Id="rId10" Type="http://schemas.openxmlformats.org/officeDocument/2006/relationships/image" Target="../media/image1.png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0.xml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24.xml"/><Relationship Id="rId7" Type="http://schemas.openxmlformats.org/officeDocument/2006/relationships/slide" Target="slide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1.xml"/><Relationship Id="rId5" Type="http://schemas.openxmlformats.org/officeDocument/2006/relationships/slide" Target="slide16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5.xml"/><Relationship Id="rId7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1509275" y="1020677"/>
            <a:ext cx="6399872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285639" y="57076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7227183" y="792249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/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4" name="Google Shape;1784;p26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85" name="Google Shape;1785;p26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50535" y="1532331"/>
            <a:ext cx="7336601" cy="78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 dirty="0" smtClean="0">
                <a:solidFill>
                  <a:srgbClr val="002060"/>
                </a:solidFill>
              </a:rPr>
              <a:t>BÀI 3: HOẠT CẢNH NGÀY HỘI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5" y="2335332"/>
            <a:ext cx="2828445" cy="28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>
          <a:xfrm>
            <a:off x="5260922" y="-103446"/>
            <a:ext cx="2013739" cy="14745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62" y="2054893"/>
            <a:ext cx="3200322" cy="320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676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7" name="Google Shape;3167;p34"/>
          <p:cNvSpPr txBox="1">
            <a:spLocks noGrp="1"/>
          </p:cNvSpPr>
          <p:nvPr>
            <p:ph type="title"/>
          </p:nvPr>
        </p:nvSpPr>
        <p:spPr>
          <a:xfrm>
            <a:off x="2334508" y="2133650"/>
            <a:ext cx="4395767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Sáng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tạo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n-lt"/>
              </a:rPr>
              <a:t>03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171" name="Google Shape;3171;p3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172" name="Google Shape;3172;p3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3" name="Google Shape;3173;p3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4" name="Google Shape;3174;p3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5" name="Google Shape;3175;p3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176" name="Google Shape;3176;p3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177" name="Google Shape;3177;p3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8" name="Google Shape;3178;p3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79" name="Google Shape;3179;p34">
            <a:hlinkClick r:id="rId3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0" name="Google Shape;3180;p34">
            <a:hlinkClick r:id="rId5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1" name="Google Shape;3181;p34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2" name="Google Shape;3182;p3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183" name="Google Shape;3183;p3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34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619910" y="2834297"/>
            <a:ext cx="3575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hội</a:t>
            </a:r>
            <a:r>
              <a:rPr lang="en-US" sz="2400" dirty="0" smtClean="0"/>
              <a:t> </a:t>
            </a:r>
            <a:r>
              <a:rPr lang="en-US" sz="2400" dirty="0" err="1" smtClean="0"/>
              <a:t>từ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sẵn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(Border and Accent Bar) 2"/>
          <p:cNvSpPr/>
          <p:nvPr/>
        </p:nvSpPr>
        <p:spPr>
          <a:xfrm>
            <a:off x="945223" y="349321"/>
            <a:ext cx="2044557" cy="544530"/>
          </a:xfrm>
          <a:prstGeom prst="accentBorderCallout1">
            <a:avLst>
              <a:gd name="adj1" fmla="val 18750"/>
              <a:gd name="adj2" fmla="val -8333"/>
              <a:gd name="adj3" fmla="val 16273"/>
              <a:gd name="adj4" fmla="val -466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Thảo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luận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nhóm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8394" y="1130156"/>
            <a:ext cx="485967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Trao</a:t>
            </a:r>
            <a:r>
              <a:rPr lang="en-US" sz="1800" dirty="0" smtClean="0"/>
              <a:t> </a:t>
            </a:r>
            <a:r>
              <a:rPr lang="en-US" sz="1800" dirty="0" err="1" smtClean="0"/>
              <a:t>đổi</a:t>
            </a:r>
            <a:r>
              <a:rPr lang="en-US" sz="1800" dirty="0" smtClean="0"/>
              <a:t> </a:t>
            </a:r>
            <a:r>
              <a:rPr lang="en-US" sz="1800" dirty="0" err="1" smtClean="0"/>
              <a:t>nhóm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3 </a:t>
            </a:r>
            <a:r>
              <a:rPr lang="en-US" sz="1800" dirty="0" err="1" smtClean="0"/>
              <a:t>phút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fr-FR" sz="1800" dirty="0" err="1"/>
              <a:t>tìm</a:t>
            </a:r>
            <a:r>
              <a:rPr lang="fr-FR" sz="1800" dirty="0"/>
              <a:t> </a:t>
            </a:r>
            <a:r>
              <a:rPr lang="fr-FR" sz="1800" dirty="0" err="1"/>
              <a:t>phân</a:t>
            </a:r>
            <a:r>
              <a:rPr lang="fr-FR" sz="1800" dirty="0"/>
              <a:t> </a:t>
            </a:r>
            <a:r>
              <a:rPr lang="fr-FR" sz="1800" dirty="0" err="1"/>
              <a:t>đoạn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câu</a:t>
            </a:r>
            <a:r>
              <a:rPr lang="fr-FR" sz="1800" dirty="0"/>
              <a:t> </a:t>
            </a:r>
            <a:r>
              <a:rPr lang="fr-FR" sz="1800" dirty="0" err="1"/>
              <a:t>chuyện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hoạt</a:t>
            </a:r>
            <a:r>
              <a:rPr lang="fr-FR" sz="1800" dirty="0"/>
              <a:t> </a:t>
            </a:r>
            <a:r>
              <a:rPr lang="fr-FR" sz="1800" dirty="0" err="1"/>
              <a:t>cảnh</a:t>
            </a:r>
            <a:r>
              <a:rPr lang="fr-FR" sz="1800" dirty="0"/>
              <a:t> </a:t>
            </a:r>
            <a:r>
              <a:rPr lang="fr-FR" sz="1800" dirty="0" err="1"/>
              <a:t>phù</a:t>
            </a:r>
            <a:r>
              <a:rPr lang="fr-FR" sz="1800" dirty="0"/>
              <a:t> </a:t>
            </a:r>
            <a:r>
              <a:rPr lang="fr-FR" sz="1800" dirty="0" err="1"/>
              <a:t>hợp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nhân</a:t>
            </a:r>
            <a:r>
              <a:rPr lang="fr-FR" sz="1800" dirty="0"/>
              <a:t> </a:t>
            </a:r>
            <a:r>
              <a:rPr lang="fr-FR" sz="1800" dirty="0" err="1"/>
              <a:t>vật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nhóm</a:t>
            </a:r>
            <a:r>
              <a:rPr lang="fr-FR" sz="1800" dirty="0"/>
              <a:t>.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5" name="Curved Right Arrow 4"/>
          <p:cNvSpPr/>
          <p:nvPr/>
        </p:nvSpPr>
        <p:spPr>
          <a:xfrm>
            <a:off x="1448657" y="2396535"/>
            <a:ext cx="544529" cy="873303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8394" y="2709896"/>
            <a:ext cx="541448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u="sng" dirty="0" err="1" smtClean="0">
                <a:solidFill>
                  <a:srgbClr val="002060"/>
                </a:solidFill>
              </a:rPr>
              <a:t>Gợi</a:t>
            </a:r>
            <a:r>
              <a:rPr lang="en-US" sz="1800" b="1" u="sng" dirty="0" smtClean="0">
                <a:solidFill>
                  <a:srgbClr val="002060"/>
                </a:solidFill>
              </a:rPr>
              <a:t> ý:</a:t>
            </a:r>
          </a:p>
          <a:p>
            <a:pPr algn="just">
              <a:lnSpc>
                <a:spcPct val="150000"/>
              </a:lnSpc>
            </a:pPr>
            <a:r>
              <a:rPr lang="fr-FR" sz="1800" dirty="0"/>
              <a:t>+ </a:t>
            </a:r>
            <a:r>
              <a:rPr lang="fr-FR" sz="1800" dirty="0" err="1"/>
              <a:t>Nhóm</a:t>
            </a:r>
            <a:r>
              <a:rPr lang="fr-FR" sz="1800" dirty="0"/>
              <a:t> </a:t>
            </a:r>
            <a:r>
              <a:rPr lang="fr-FR" sz="1800" dirty="0" err="1"/>
              <a:t>em</a:t>
            </a:r>
            <a:r>
              <a:rPr lang="fr-FR" sz="1800" dirty="0"/>
              <a:t> </a:t>
            </a:r>
            <a:r>
              <a:rPr lang="fr-FR" sz="1800" dirty="0" err="1"/>
              <a:t>lựa</a:t>
            </a:r>
            <a:r>
              <a:rPr lang="fr-FR" sz="1800" dirty="0"/>
              <a:t> </a:t>
            </a:r>
            <a:r>
              <a:rPr lang="fr-FR" sz="1800" dirty="0" err="1"/>
              <a:t>chọn</a:t>
            </a:r>
            <a:r>
              <a:rPr lang="fr-FR" sz="1800" dirty="0"/>
              <a:t> </a:t>
            </a:r>
            <a:r>
              <a:rPr lang="fr-FR" sz="1800" dirty="0" err="1"/>
              <a:t>hoạt</a:t>
            </a:r>
            <a:r>
              <a:rPr lang="fr-FR" sz="1800" dirty="0"/>
              <a:t> </a:t>
            </a:r>
            <a:r>
              <a:rPr lang="fr-FR" sz="1800" dirty="0" err="1"/>
              <a:t>động</a:t>
            </a:r>
            <a:r>
              <a:rPr lang="fr-FR" sz="1800" dirty="0"/>
              <a:t> </a:t>
            </a:r>
            <a:r>
              <a:rPr lang="fr-FR" sz="1800" dirty="0" err="1"/>
              <a:t>nào</a:t>
            </a:r>
            <a:r>
              <a:rPr lang="fr-FR" sz="1800" dirty="0"/>
              <a:t> </a:t>
            </a:r>
            <a:r>
              <a:rPr lang="fr-FR" sz="1800" dirty="0" err="1"/>
              <a:t>để</a:t>
            </a:r>
            <a:r>
              <a:rPr lang="fr-FR" sz="1800" dirty="0"/>
              <a:t> </a:t>
            </a:r>
            <a:r>
              <a:rPr lang="fr-FR" sz="1800" dirty="0" err="1"/>
              <a:t>thể</a:t>
            </a:r>
            <a:r>
              <a:rPr lang="fr-FR" sz="1800" dirty="0"/>
              <a:t> </a:t>
            </a:r>
            <a:r>
              <a:rPr lang="fr-FR" sz="1800" dirty="0" err="1"/>
              <a:t>hiện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mô</a:t>
            </a:r>
            <a:r>
              <a:rPr lang="fr-FR" sz="1800" dirty="0"/>
              <a:t>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hoạt</a:t>
            </a:r>
            <a:r>
              <a:rPr lang="fr-FR" sz="1800" dirty="0"/>
              <a:t> </a:t>
            </a:r>
            <a:r>
              <a:rPr lang="fr-FR" sz="1800" dirty="0" err="1"/>
              <a:t>cảnh</a:t>
            </a:r>
            <a:r>
              <a:rPr lang="fr-FR" sz="1800" dirty="0"/>
              <a:t>?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fr-FR" sz="1800" dirty="0"/>
              <a:t>+ </a:t>
            </a:r>
            <a:r>
              <a:rPr lang="fr-FR" sz="1800" dirty="0" err="1"/>
              <a:t>Hoạt</a:t>
            </a:r>
            <a:r>
              <a:rPr lang="fr-FR" sz="1800" dirty="0"/>
              <a:t> </a:t>
            </a:r>
            <a:r>
              <a:rPr lang="fr-FR" sz="1800" dirty="0" err="1"/>
              <a:t>động</a:t>
            </a:r>
            <a:r>
              <a:rPr lang="fr-FR" sz="1800" dirty="0"/>
              <a:t> </a:t>
            </a:r>
            <a:r>
              <a:rPr lang="fr-FR" sz="1800" dirty="0" err="1"/>
              <a:t>đó</a:t>
            </a:r>
            <a:r>
              <a:rPr lang="fr-FR" sz="1800" dirty="0"/>
              <a:t> </a:t>
            </a:r>
            <a:r>
              <a:rPr lang="fr-FR" sz="1800" dirty="0" err="1"/>
              <a:t>cần</a:t>
            </a:r>
            <a:r>
              <a:rPr lang="fr-FR" sz="1800" dirty="0"/>
              <a:t> </a:t>
            </a:r>
            <a:r>
              <a:rPr lang="fr-FR" sz="1800" dirty="0" err="1"/>
              <a:t>những</a:t>
            </a:r>
            <a:r>
              <a:rPr lang="fr-FR" sz="1800" dirty="0"/>
              <a:t> </a:t>
            </a:r>
            <a:r>
              <a:rPr lang="fr-FR" sz="1800" dirty="0" err="1"/>
              <a:t>cảnh</a:t>
            </a:r>
            <a:r>
              <a:rPr lang="fr-FR" sz="1800" dirty="0"/>
              <a:t> </a:t>
            </a:r>
            <a:r>
              <a:rPr lang="fr-FR" sz="1800" dirty="0" err="1"/>
              <a:t>vật</a:t>
            </a:r>
            <a:r>
              <a:rPr lang="fr-FR" sz="1800" dirty="0"/>
              <a:t> </a:t>
            </a:r>
            <a:r>
              <a:rPr lang="fr-FR" sz="1800" dirty="0" err="1"/>
              <a:t>tiêu</a:t>
            </a:r>
            <a:r>
              <a:rPr lang="fr-FR" sz="1800" dirty="0"/>
              <a:t> </a:t>
            </a:r>
            <a:r>
              <a:rPr lang="fr-FR" sz="1800" dirty="0" err="1"/>
              <a:t>biểu</a:t>
            </a:r>
            <a:r>
              <a:rPr lang="fr-FR" sz="1800" dirty="0"/>
              <a:t> </a:t>
            </a:r>
            <a:r>
              <a:rPr lang="fr-FR" sz="1800" dirty="0" err="1"/>
              <a:t>nào</a:t>
            </a:r>
            <a:r>
              <a:rPr lang="fr-FR" sz="1800" dirty="0"/>
              <a:t>?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36" y="284251"/>
            <a:ext cx="845905" cy="84590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(Border and Accent Bar) 2"/>
          <p:cNvSpPr/>
          <p:nvPr/>
        </p:nvSpPr>
        <p:spPr>
          <a:xfrm>
            <a:off x="945223" y="349321"/>
            <a:ext cx="2044557" cy="544530"/>
          </a:xfrm>
          <a:prstGeom prst="accentBorderCallout1">
            <a:avLst>
              <a:gd name="adj1" fmla="val 18750"/>
              <a:gd name="adj2" fmla="val -8333"/>
              <a:gd name="adj3" fmla="val 16273"/>
              <a:gd name="adj4" fmla="val -4668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Thảo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luận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nhóm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8394" y="1130156"/>
            <a:ext cx="485967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Trao</a:t>
            </a:r>
            <a:r>
              <a:rPr lang="en-US" sz="1800" dirty="0" smtClean="0"/>
              <a:t> </a:t>
            </a:r>
            <a:r>
              <a:rPr lang="en-US" sz="1800" dirty="0" err="1" smtClean="0"/>
              <a:t>đổi</a:t>
            </a:r>
            <a:r>
              <a:rPr lang="en-US" sz="1800" dirty="0" smtClean="0"/>
              <a:t> </a:t>
            </a:r>
            <a:r>
              <a:rPr lang="en-US" sz="1800" dirty="0" err="1" smtClean="0"/>
              <a:t>nhóm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3 </a:t>
            </a:r>
            <a:r>
              <a:rPr lang="en-US" sz="1800" dirty="0" err="1" smtClean="0"/>
              <a:t>phút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fr-FR" sz="1800" dirty="0" err="1"/>
              <a:t>tìm</a:t>
            </a:r>
            <a:r>
              <a:rPr lang="fr-FR" sz="1800" dirty="0"/>
              <a:t> </a:t>
            </a:r>
            <a:r>
              <a:rPr lang="fr-FR" sz="1800" dirty="0" err="1"/>
              <a:t>phân</a:t>
            </a:r>
            <a:r>
              <a:rPr lang="fr-FR" sz="1800" dirty="0"/>
              <a:t> </a:t>
            </a:r>
            <a:r>
              <a:rPr lang="fr-FR" sz="1800" dirty="0" err="1"/>
              <a:t>đoạn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câu</a:t>
            </a:r>
            <a:r>
              <a:rPr lang="fr-FR" sz="1800" dirty="0"/>
              <a:t> </a:t>
            </a:r>
            <a:r>
              <a:rPr lang="fr-FR" sz="1800" dirty="0" err="1"/>
              <a:t>chuyện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hoạt</a:t>
            </a:r>
            <a:r>
              <a:rPr lang="fr-FR" sz="1800" dirty="0"/>
              <a:t> </a:t>
            </a:r>
            <a:r>
              <a:rPr lang="fr-FR" sz="1800" dirty="0" err="1"/>
              <a:t>cảnh</a:t>
            </a:r>
            <a:r>
              <a:rPr lang="fr-FR" sz="1800" dirty="0"/>
              <a:t> </a:t>
            </a:r>
            <a:r>
              <a:rPr lang="fr-FR" sz="1800" dirty="0" err="1"/>
              <a:t>phù</a:t>
            </a:r>
            <a:r>
              <a:rPr lang="fr-FR" sz="1800" dirty="0"/>
              <a:t> </a:t>
            </a:r>
            <a:r>
              <a:rPr lang="fr-FR" sz="1800" dirty="0" err="1"/>
              <a:t>hợp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nhân</a:t>
            </a:r>
            <a:r>
              <a:rPr lang="fr-FR" sz="1800" dirty="0"/>
              <a:t> </a:t>
            </a:r>
            <a:r>
              <a:rPr lang="fr-FR" sz="1800" dirty="0" err="1"/>
              <a:t>vật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nhóm</a:t>
            </a:r>
            <a:r>
              <a:rPr lang="fr-FR" sz="1800" dirty="0"/>
              <a:t>.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5" name="Curved Right Arrow 4"/>
          <p:cNvSpPr/>
          <p:nvPr/>
        </p:nvSpPr>
        <p:spPr>
          <a:xfrm>
            <a:off x="1448657" y="2396535"/>
            <a:ext cx="544529" cy="873303"/>
          </a:xfrm>
          <a:prstGeom prst="curv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8394" y="2709896"/>
            <a:ext cx="48596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800" dirty="0"/>
              <a:t>+ </a:t>
            </a:r>
            <a:r>
              <a:rPr lang="fr-FR" sz="1800" dirty="0" err="1"/>
              <a:t>Vật</a:t>
            </a:r>
            <a:r>
              <a:rPr lang="fr-FR" sz="1800" dirty="0"/>
              <a:t> </a:t>
            </a:r>
            <a:r>
              <a:rPr lang="fr-FR" sz="1800" dirty="0" err="1"/>
              <a:t>liệu</a:t>
            </a:r>
            <a:r>
              <a:rPr lang="fr-FR" sz="1800" dirty="0"/>
              <a:t> </a:t>
            </a:r>
            <a:r>
              <a:rPr lang="fr-FR" sz="1800" dirty="0" err="1"/>
              <a:t>nào</a:t>
            </a:r>
            <a:r>
              <a:rPr lang="fr-FR" sz="1800" dirty="0"/>
              <a:t> </a:t>
            </a:r>
            <a:r>
              <a:rPr lang="fr-FR" sz="1800" dirty="0" err="1"/>
              <a:t>phù</a:t>
            </a:r>
            <a:r>
              <a:rPr lang="fr-FR" sz="1800" dirty="0"/>
              <a:t> </a:t>
            </a:r>
            <a:r>
              <a:rPr lang="fr-FR" sz="1800" dirty="0" err="1"/>
              <a:t>hợp</a:t>
            </a:r>
            <a:r>
              <a:rPr lang="fr-FR" sz="1800" dirty="0"/>
              <a:t> </a:t>
            </a:r>
            <a:r>
              <a:rPr lang="fr-FR" sz="1800" dirty="0" err="1"/>
              <a:t>để</a:t>
            </a:r>
            <a:r>
              <a:rPr lang="fr-FR" sz="1800" dirty="0"/>
              <a:t> </a:t>
            </a:r>
            <a:r>
              <a:rPr lang="fr-FR" sz="1800" dirty="0" err="1"/>
              <a:t>thể</a:t>
            </a:r>
            <a:r>
              <a:rPr lang="fr-FR" sz="1800" dirty="0"/>
              <a:t> </a:t>
            </a:r>
            <a:r>
              <a:rPr lang="fr-FR" sz="1800" dirty="0" err="1"/>
              <a:t>hiện</a:t>
            </a:r>
            <a:r>
              <a:rPr lang="fr-FR" sz="1800" dirty="0"/>
              <a:t> </a:t>
            </a:r>
            <a:r>
              <a:rPr lang="fr-FR" sz="1800" dirty="0" err="1"/>
              <a:t>những</a:t>
            </a:r>
            <a:r>
              <a:rPr lang="fr-FR" sz="1800" dirty="0"/>
              <a:t> </a:t>
            </a:r>
            <a:r>
              <a:rPr lang="fr-FR" sz="1800" dirty="0" err="1"/>
              <a:t>cảnh</a:t>
            </a:r>
            <a:r>
              <a:rPr lang="fr-FR" sz="1800" dirty="0"/>
              <a:t> </a:t>
            </a:r>
            <a:r>
              <a:rPr lang="fr-FR" sz="1800" dirty="0" err="1"/>
              <a:t>vật</a:t>
            </a:r>
            <a:r>
              <a:rPr lang="fr-FR" sz="1800" dirty="0"/>
              <a:t> </a:t>
            </a:r>
            <a:r>
              <a:rPr lang="fr-FR" sz="1800" dirty="0" err="1"/>
              <a:t>đó</a:t>
            </a:r>
            <a:r>
              <a:rPr lang="fr-FR" sz="1800" dirty="0"/>
              <a:t>?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fr-FR" sz="1800" dirty="0"/>
              <a:t>+ </a:t>
            </a:r>
            <a:r>
              <a:rPr lang="fr-FR" sz="1800" dirty="0" err="1"/>
              <a:t>Cảnh</a:t>
            </a:r>
            <a:r>
              <a:rPr lang="fr-FR" sz="1800" dirty="0"/>
              <a:t> </a:t>
            </a:r>
            <a:r>
              <a:rPr lang="fr-FR" sz="1800" dirty="0" err="1"/>
              <a:t>vật</a:t>
            </a:r>
            <a:r>
              <a:rPr lang="fr-FR" sz="1800" dirty="0"/>
              <a:t> </a:t>
            </a:r>
            <a:r>
              <a:rPr lang="fr-FR" sz="1800" dirty="0" err="1"/>
              <a:t>đó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kích</a:t>
            </a:r>
            <a:r>
              <a:rPr lang="fr-FR" sz="1800" dirty="0"/>
              <a:t> </a:t>
            </a:r>
            <a:r>
              <a:rPr lang="fr-FR" sz="1800" dirty="0" err="1"/>
              <a:t>thước</a:t>
            </a:r>
            <a:r>
              <a:rPr lang="fr-FR" sz="1800" dirty="0"/>
              <a:t> </a:t>
            </a:r>
            <a:r>
              <a:rPr lang="fr-FR" sz="1800" dirty="0" err="1"/>
              <a:t>lớn</a:t>
            </a:r>
            <a:r>
              <a:rPr lang="fr-FR" sz="1800" dirty="0"/>
              <a:t> </a:t>
            </a:r>
            <a:r>
              <a:rPr lang="fr-FR" sz="1800" dirty="0" err="1"/>
              <a:t>hay</a:t>
            </a:r>
            <a:r>
              <a:rPr lang="fr-FR" sz="1800" dirty="0"/>
              <a:t> </a:t>
            </a:r>
            <a:r>
              <a:rPr lang="fr-FR" sz="1800" dirty="0" err="1"/>
              <a:t>nhỏ</a:t>
            </a:r>
            <a:r>
              <a:rPr lang="fr-FR" sz="1800" dirty="0"/>
              <a:t>?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fr-FR" sz="1800" dirty="0"/>
              <a:t>+ </a:t>
            </a:r>
            <a:r>
              <a:rPr lang="fr-FR" sz="1800" dirty="0" err="1"/>
              <a:t>Cảnh</a:t>
            </a:r>
            <a:r>
              <a:rPr lang="fr-FR" sz="1800" dirty="0"/>
              <a:t> </a:t>
            </a:r>
            <a:r>
              <a:rPr lang="fr-FR" sz="1800" dirty="0" err="1"/>
              <a:t>vật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kích</a:t>
            </a:r>
            <a:r>
              <a:rPr lang="fr-FR" sz="1800" dirty="0"/>
              <a:t> </a:t>
            </a:r>
            <a:r>
              <a:rPr lang="fr-FR" sz="1800" dirty="0" err="1"/>
              <a:t>thước</a:t>
            </a:r>
            <a:r>
              <a:rPr lang="fr-FR" sz="1800" dirty="0"/>
              <a:t> </a:t>
            </a:r>
            <a:r>
              <a:rPr lang="fr-FR" sz="1800" dirty="0" err="1"/>
              <a:t>như</a:t>
            </a:r>
            <a:r>
              <a:rPr lang="fr-FR" sz="1800" dirty="0"/>
              <a:t> </a:t>
            </a:r>
            <a:r>
              <a:rPr lang="fr-FR" sz="1800" dirty="0" err="1"/>
              <a:t>thế</a:t>
            </a:r>
            <a:r>
              <a:rPr lang="fr-FR" sz="1800" dirty="0"/>
              <a:t> </a:t>
            </a:r>
            <a:r>
              <a:rPr lang="fr-FR" sz="1800" dirty="0" err="1"/>
              <a:t>nào</a:t>
            </a:r>
            <a:r>
              <a:rPr lang="fr-FR" sz="1800" dirty="0"/>
              <a:t> </a:t>
            </a:r>
            <a:r>
              <a:rPr lang="fr-FR" sz="1800" dirty="0" err="1"/>
              <a:t>so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nhân</a:t>
            </a:r>
            <a:r>
              <a:rPr lang="fr-FR" sz="1800" dirty="0"/>
              <a:t> </a:t>
            </a:r>
            <a:r>
              <a:rPr lang="fr-FR" sz="1800" dirty="0" err="1"/>
              <a:t>vật</a:t>
            </a:r>
            <a:r>
              <a:rPr lang="fr-FR" sz="1800" dirty="0"/>
              <a:t> 3D?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636" y="284251"/>
            <a:ext cx="845905" cy="8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14454" y="513707"/>
            <a:ext cx="1294544" cy="4828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Gợi</a:t>
            </a:r>
            <a:r>
              <a:rPr lang="en-US" sz="2400" b="1" dirty="0" smtClean="0">
                <a:solidFill>
                  <a:srgbClr val="C00000"/>
                </a:solidFill>
              </a:rPr>
              <a:t> ý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8035" y="1268098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 smtClean="0"/>
              <a:t>Em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hãy</a:t>
            </a:r>
            <a:r>
              <a:rPr lang="en-US" sz="1800" i="1" dirty="0" smtClean="0"/>
              <a:t> </a:t>
            </a:r>
            <a:r>
              <a:rPr lang="vi-VN" sz="1800" i="1" dirty="0" smtClean="0"/>
              <a:t>tạo </a:t>
            </a:r>
            <a:r>
              <a:rPr lang="vi-VN" sz="1800" i="1" dirty="0"/>
              <a:t>hoạt cảnh ngày hội từ các nhân vật có sẵn trên cơ sở: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dirty="0" smtClean="0"/>
              <a:t>Xác </a:t>
            </a:r>
            <a:r>
              <a:rPr lang="vi-VN" sz="1800" dirty="0"/>
              <a:t>định cảnh vật cần có trong mô hình hoạt </a:t>
            </a:r>
            <a:r>
              <a:rPr lang="vi-VN" sz="1800" dirty="0" smtClean="0"/>
              <a:t>cảnh</a:t>
            </a:r>
            <a:r>
              <a:rPr lang="en-US" sz="1800" dirty="0" smtClean="0"/>
              <a:t>.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dirty="0" smtClean="0"/>
              <a:t>Lựa </a:t>
            </a:r>
            <a:r>
              <a:rPr lang="vi-VN" sz="1800" dirty="0"/>
              <a:t>chọn vật liệu, xác định kích thước và hình thức tạo </a:t>
            </a:r>
            <a:r>
              <a:rPr lang="vi-VN" sz="1800" dirty="0" smtClean="0"/>
              <a:t>hình</a:t>
            </a:r>
            <a:r>
              <a:rPr lang="en-US" sz="1800" dirty="0" smtClean="0"/>
              <a:t>.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1800" dirty="0" smtClean="0"/>
              <a:t>Thực </a:t>
            </a:r>
            <a:r>
              <a:rPr lang="vi-VN" sz="1800" dirty="0"/>
              <a:t>hiện theo ý tưởng của </a:t>
            </a:r>
            <a:r>
              <a:rPr lang="vi-VN" sz="1800" dirty="0" smtClean="0"/>
              <a:t>nhóm</a:t>
            </a:r>
            <a:r>
              <a:rPr lang="en-US" sz="1800" dirty="0" smtClean="0"/>
              <a:t>.</a:t>
            </a:r>
            <a:endParaRPr lang="vi-VN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000" y="1783001"/>
            <a:ext cx="1748374" cy="234312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863" y="339048"/>
            <a:ext cx="5640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3" y="830244"/>
            <a:ext cx="5066748" cy="4128462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73" y="830244"/>
            <a:ext cx="1107889" cy="421785"/>
          </a:xfrm>
          <a:prstGeom prst="rect">
            <a:avLst/>
          </a:prstGeom>
        </p:spPr>
      </p:pic>
      <p:pic>
        <p:nvPicPr>
          <p:cNvPr id="257" name="Picture 2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661">
            <a:off x="6411083" y="4432534"/>
            <a:ext cx="1107889" cy="421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863" y="339048"/>
            <a:ext cx="5640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71" y="1040789"/>
            <a:ext cx="5436305" cy="3867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93" y="971969"/>
            <a:ext cx="1107889" cy="421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9493">
            <a:off x="6471603" y="4450546"/>
            <a:ext cx="1107889" cy="4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4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39"/>
          <p:cNvSpPr/>
          <p:nvPr/>
        </p:nvSpPr>
        <p:spPr>
          <a:xfrm rot="-163182">
            <a:off x="2139664" y="1013657"/>
            <a:ext cx="4703898" cy="33280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0" name="Google Shape;3760;p39"/>
          <p:cNvSpPr/>
          <p:nvPr/>
        </p:nvSpPr>
        <p:spPr>
          <a:xfrm rot="-425836">
            <a:off x="1801548" y="899329"/>
            <a:ext cx="1088276" cy="94042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1" name="Google Shape;3761;p39"/>
          <p:cNvSpPr/>
          <p:nvPr/>
        </p:nvSpPr>
        <p:spPr>
          <a:xfrm rot="4539555">
            <a:off x="5905376" y="706314"/>
            <a:ext cx="1088288" cy="940397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762" name="Google Shape;3762;p39"/>
          <p:cNvSpPr txBox="1">
            <a:spLocks noGrp="1"/>
          </p:cNvSpPr>
          <p:nvPr>
            <p:ph type="title"/>
          </p:nvPr>
        </p:nvSpPr>
        <p:spPr>
          <a:xfrm>
            <a:off x="2497873" y="2156593"/>
            <a:ext cx="4232401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002060"/>
                </a:solidFill>
              </a:rPr>
              <a:t>Phân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tích</a:t>
            </a:r>
            <a:r>
              <a:rPr lang="en-US" sz="3200" dirty="0" smtClean="0">
                <a:solidFill>
                  <a:srgbClr val="002060"/>
                </a:solidFill>
              </a:rPr>
              <a:t> – </a:t>
            </a:r>
            <a:r>
              <a:rPr lang="en-US" sz="3200" dirty="0" err="1" smtClean="0">
                <a:solidFill>
                  <a:srgbClr val="002060"/>
                </a:solidFill>
              </a:rPr>
              <a:t>Đánh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giá</a:t>
            </a:r>
            <a:endParaRPr sz="3200" dirty="0">
              <a:solidFill>
                <a:srgbClr val="002060"/>
              </a:solidFill>
            </a:endParaRPr>
          </a:p>
        </p:txBody>
      </p:sp>
      <p:sp>
        <p:nvSpPr>
          <p:cNvPr id="3763" name="Google Shape;3763;p39"/>
          <p:cNvSpPr txBox="1">
            <a:spLocks noGrp="1"/>
          </p:cNvSpPr>
          <p:nvPr>
            <p:ph type="title" idx="2"/>
          </p:nvPr>
        </p:nvSpPr>
        <p:spPr>
          <a:xfrm>
            <a:off x="3966490" y="1272568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n-lt"/>
              </a:rPr>
              <a:t>04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3766" name="Google Shape;3766;p3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3767" name="Google Shape;3767;p3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8" name="Google Shape;3768;p3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69" name="Google Shape;3769;p3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0" name="Google Shape;3770;p3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71" name="Google Shape;3771;p3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772" name="Google Shape;3772;p39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3" name="Google Shape;3773;p3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4" name="Google Shape;3774;p3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5" name="Google Shape;3775;p39">
            <a:hlinkClick r:id="rId3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6" name="Google Shape;3776;p39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7" name="Google Shape;3777;p3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3778" name="Google Shape;3778;p39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9" name="Google Shape;3779;p39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0" name="Google Shape;3780;p39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671281" y="2885125"/>
            <a:ext cx="3778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/>
              <a:t>Trưng</a:t>
            </a:r>
            <a:r>
              <a:rPr lang="en-US" sz="2400" dirty="0" smtClean="0"/>
              <a:t> </a:t>
            </a:r>
            <a:r>
              <a:rPr lang="en-US" sz="2400" dirty="0" err="1" smtClean="0"/>
              <a:t>bày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phẩm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chia </a:t>
            </a:r>
            <a:r>
              <a:rPr lang="en-US" sz="2400" dirty="0" err="1" smtClean="0"/>
              <a:t>sẻ</a:t>
            </a:r>
            <a:endParaRPr lang="en-US" sz="2400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8220" y="97575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 smtClean="0"/>
              <a:t>Trưng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bày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sản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phẩm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nêu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cảm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nhận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và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phân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tích</a:t>
            </a:r>
            <a:r>
              <a:rPr lang="en-US" sz="1800" i="1" dirty="0" smtClean="0"/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Em </a:t>
            </a:r>
            <a:r>
              <a:rPr lang="vi-VN" sz="1800" dirty="0"/>
              <a:t>ấn tượng với hoạt cảnh nào?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Hoạt </a:t>
            </a:r>
            <a:r>
              <a:rPr lang="vi-VN" sz="1800" dirty="0"/>
              <a:t>cảnh đó diễn tả nội dung gì?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Các </a:t>
            </a:r>
            <a:r>
              <a:rPr lang="vi-VN" sz="1800" dirty="0"/>
              <a:t>nhân vật có tỉ lệ như thế nào so với cảnh vật trong hoạt cảnh?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Không </a:t>
            </a:r>
            <a:r>
              <a:rPr lang="vi-VN" sz="1800" dirty="0"/>
              <a:t>gian, nhịp điệu trong hoạt cảnh gợi cảm giác gì</a:t>
            </a:r>
            <a:r>
              <a:rPr lang="vi-VN" sz="1800" dirty="0" smtClean="0"/>
              <a:t>?</a:t>
            </a:r>
            <a:endParaRPr lang="vi-VN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0" y="1140431"/>
            <a:ext cx="3265780" cy="266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40" y="1140431"/>
            <a:ext cx="3265780" cy="2661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053155" y="1216114"/>
            <a:ext cx="392986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/>
              <a:t>Khi thay đổi vị trí của các nhân vật thì nội dung của hoạt cảnh sẽ như thế nào?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/>
              <a:t>Cần thay đổi hình khối, vị trí nhân vật nào đề nội dung hoạt cảnh hấp dẫn hơn?</a:t>
            </a:r>
          </a:p>
        </p:txBody>
      </p:sp>
    </p:spTree>
    <p:extLst>
      <p:ext uri="{BB962C8B-B14F-4D97-AF65-F5344CB8AC3E}">
        <p14:creationId xmlns:p14="http://schemas.microsoft.com/office/powerpoint/2010/main" val="36920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" name="Google Shape;4212;p4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3" name="Google Shape;4213;p4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4" name="Google Shape;4214;p4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4215" name="Google Shape;4215;p44"/>
          <p:cNvSpPr txBox="1">
            <a:spLocks noGrp="1"/>
          </p:cNvSpPr>
          <p:nvPr>
            <p:ph type="title"/>
          </p:nvPr>
        </p:nvSpPr>
        <p:spPr>
          <a:xfrm>
            <a:off x="2334508" y="2102898"/>
            <a:ext cx="4395767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Vận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dụng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–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Phát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triển</a:t>
            </a:r>
            <a:endParaRPr sz="3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216" name="Google Shape;4216;p44"/>
          <p:cNvSpPr txBox="1">
            <a:spLocks noGrp="1"/>
          </p:cNvSpPr>
          <p:nvPr>
            <p:ph type="title" idx="2"/>
          </p:nvPr>
        </p:nvSpPr>
        <p:spPr>
          <a:xfrm>
            <a:off x="3965649" y="1282842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n-lt"/>
              </a:rPr>
              <a:t>05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219" name="Google Shape;4219;p4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220" name="Google Shape;4220;p4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1" name="Google Shape;4221;p4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2" name="Google Shape;4222;p4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3" name="Google Shape;4223;p4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224" name="Google Shape;4224;p4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225" name="Google Shape;4225;p44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6" name="Google Shape;4226;p44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7" name="Google Shape;4227;p44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8" name="Google Shape;4228;p44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29" name="Google Shape;4229;p44">
            <a:hlinkClick r:id="rId3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30" name="Google Shape;4230;p4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231" name="Google Shape;4231;p4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2" name="Google Shape;4232;p44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3" name="Google Shape;4233;p44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675638" y="3001247"/>
            <a:ext cx="3713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/>
              <a:t>Kể</a:t>
            </a:r>
            <a:r>
              <a:rPr lang="en-US" sz="2400" dirty="0" smtClean="0"/>
              <a:t> </a:t>
            </a:r>
            <a:r>
              <a:rPr lang="en-US" sz="2400" dirty="0" err="1" smtClean="0"/>
              <a:t>chuyện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25"/>
          <p:cNvSpPr txBox="1">
            <a:spLocks noGrp="1"/>
          </p:cNvSpPr>
          <p:nvPr>
            <p:ph type="title"/>
          </p:nvPr>
        </p:nvSpPr>
        <p:spPr>
          <a:xfrm>
            <a:off x="2530105" y="523960"/>
            <a:ext cx="418192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NỘI DUNG BÀI HỌC</a:t>
            </a:r>
            <a:endParaRPr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743" name="Google Shape;1743;p25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+mn-lt"/>
              </a:rPr>
              <a:t>Vận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dụng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–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Phát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triển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44" name="Google Shape;1744;p25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+mn-lt"/>
              </a:rPr>
              <a:t>Kể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chuyện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với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hoạt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cảnh</a:t>
            </a:r>
            <a:endParaRPr sz="1800" dirty="0">
              <a:latin typeface="+mn-lt"/>
            </a:endParaRPr>
          </a:p>
        </p:txBody>
      </p:sp>
      <p:sp>
        <p:nvSpPr>
          <p:cNvPr id="1745" name="Google Shape;1745;p25"/>
          <p:cNvSpPr txBox="1">
            <a:spLocks noGrp="1"/>
          </p:cNvSpPr>
          <p:nvPr>
            <p:ph type="title" idx="2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2060"/>
                </a:solidFill>
                <a:latin typeface="+mn-lt"/>
              </a:rPr>
              <a:t>05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46" name="Google Shape;1746;p25"/>
          <p:cNvSpPr txBox="1">
            <a:spLocks noGrp="1"/>
          </p:cNvSpPr>
          <p:nvPr>
            <p:ph type="subTitle" idx="4"/>
          </p:nvPr>
        </p:nvSpPr>
        <p:spPr>
          <a:xfrm>
            <a:off x="1580510" y="2422672"/>
            <a:ext cx="3319932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+mn-lt"/>
              </a:rPr>
              <a:t>Kiến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tạo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kiến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thức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kĩ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năng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47" name="Google Shape;1747;p25"/>
          <p:cNvSpPr txBox="1">
            <a:spLocks noGrp="1"/>
          </p:cNvSpPr>
          <p:nvPr>
            <p:ph type="subTitle" idx="5"/>
          </p:nvPr>
        </p:nvSpPr>
        <p:spPr>
          <a:xfrm>
            <a:off x="1575421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+mn-lt"/>
              </a:rPr>
              <a:t>Cách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tạo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mô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hình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hoạt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cảnh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với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nhân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vật</a:t>
            </a:r>
            <a:r>
              <a:rPr lang="en-US" sz="1800" dirty="0" smtClean="0">
                <a:latin typeface="+mn-lt"/>
              </a:rPr>
              <a:t> 3D</a:t>
            </a:r>
            <a:endParaRPr sz="1800" dirty="0">
              <a:latin typeface="+mn-lt"/>
            </a:endParaRPr>
          </a:p>
        </p:txBody>
      </p:sp>
      <p:sp>
        <p:nvSpPr>
          <p:cNvPr id="1748" name="Google Shape;1748;p25"/>
          <p:cNvSpPr txBox="1">
            <a:spLocks noGrp="1"/>
          </p:cNvSpPr>
          <p:nvPr>
            <p:ph type="subTitle" idx="1"/>
          </p:nvPr>
        </p:nvSpPr>
        <p:spPr>
          <a:xfrm>
            <a:off x="1603223" y="1255299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+mn-lt"/>
              </a:rPr>
              <a:t>Khám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phá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49" name="Google Shape;1749;p25"/>
          <p:cNvSpPr txBox="1">
            <a:spLocks noGrp="1"/>
          </p:cNvSpPr>
          <p:nvPr>
            <p:ph type="subTitle" idx="2"/>
          </p:nvPr>
        </p:nvSpPr>
        <p:spPr>
          <a:xfrm>
            <a:off x="1576843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+mn-lt"/>
              </a:rPr>
              <a:t>Tập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hợp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nhân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vật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để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hoạt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cảnh</a:t>
            </a:r>
            <a:endParaRPr sz="1800" dirty="0">
              <a:latin typeface="+mn-lt"/>
            </a:endParaRPr>
          </a:p>
        </p:txBody>
      </p:sp>
      <p:sp>
        <p:nvSpPr>
          <p:cNvPr id="1752" name="Google Shape;1752;p25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 smtClean="0">
                <a:solidFill>
                  <a:srgbClr val="C00000"/>
                </a:solidFill>
                <a:latin typeface="+mn-lt"/>
              </a:rPr>
              <a:t>Luyện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tập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–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Sáng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tạo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53" name="Google Shape;1753;p25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+mn-lt"/>
              </a:rPr>
              <a:t>Tạo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hoạt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cảnh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ngày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hội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với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các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nhân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vật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có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sẵn</a:t>
            </a:r>
            <a:endParaRPr sz="1800" dirty="0">
              <a:latin typeface="+mn-lt"/>
            </a:endParaRPr>
          </a:p>
        </p:txBody>
      </p:sp>
      <p:sp>
        <p:nvSpPr>
          <p:cNvPr id="1754" name="Google Shape;1754;p25"/>
          <p:cNvSpPr txBox="1">
            <a:spLocks noGrp="1"/>
          </p:cNvSpPr>
          <p:nvPr>
            <p:ph type="title" idx="3"/>
          </p:nvPr>
        </p:nvSpPr>
        <p:spPr>
          <a:xfrm>
            <a:off x="963774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01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55" name="Google Shape;1755;p25"/>
          <p:cNvSpPr txBox="1">
            <a:spLocks noGrp="1"/>
          </p:cNvSpPr>
          <p:nvPr>
            <p:ph type="title" idx="6"/>
          </p:nvPr>
        </p:nvSpPr>
        <p:spPr>
          <a:xfrm>
            <a:off x="96468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2060"/>
                </a:solidFill>
                <a:latin typeface="+mn-lt"/>
              </a:rPr>
              <a:t>02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57" name="Google Shape;1757;p25"/>
          <p:cNvSpPr txBox="1">
            <a:spLocks noGrp="1"/>
          </p:cNvSpPr>
          <p:nvPr>
            <p:ph type="title" idx="15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2060"/>
                </a:solidFill>
                <a:latin typeface="+mn-lt"/>
              </a:rPr>
              <a:t>03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58" name="Google Shape;1758;p25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rgbClr val="C00000"/>
                </a:solidFill>
                <a:latin typeface="+mn-lt"/>
              </a:rPr>
              <a:t>Phân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tích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–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Đánh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giá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759" name="Google Shape;1759;p25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latin typeface="+mn-lt"/>
              </a:rPr>
              <a:t>Trưng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bày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sản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phẩm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err="1" smtClean="0">
                <a:latin typeface="+mn-lt"/>
              </a:rPr>
              <a:t>và</a:t>
            </a:r>
            <a:r>
              <a:rPr lang="en-US" sz="1800" dirty="0" smtClean="0">
                <a:latin typeface="+mn-lt"/>
              </a:rPr>
              <a:t> chia </a:t>
            </a:r>
            <a:r>
              <a:rPr lang="en-US" sz="1800" dirty="0" err="1" smtClean="0">
                <a:latin typeface="+mn-lt"/>
              </a:rPr>
              <a:t>sẻ</a:t>
            </a:r>
            <a:endParaRPr sz="1800" dirty="0">
              <a:latin typeface="+mn-lt"/>
            </a:endParaRPr>
          </a:p>
        </p:txBody>
      </p:sp>
      <p:sp>
        <p:nvSpPr>
          <p:cNvPr id="1760" name="Google Shape;1760;p25"/>
          <p:cNvSpPr txBox="1">
            <a:spLocks noGrp="1"/>
          </p:cNvSpPr>
          <p:nvPr>
            <p:ph type="title" idx="18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002060"/>
                </a:solidFill>
                <a:latin typeface="+mn-lt"/>
              </a:rPr>
              <a:t>04</a:t>
            </a:r>
            <a:endParaRPr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31" y="3487196"/>
            <a:ext cx="1708476" cy="17084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" grpId="0" build="p"/>
      <p:bldP spid="1744" grpId="0" build="p"/>
      <p:bldP spid="1745" grpId="0"/>
      <p:bldP spid="1746" grpId="0" build="p"/>
      <p:bldP spid="1747" grpId="0" build="p"/>
      <p:bldP spid="1748" grpId="0" build="p"/>
      <p:bldP spid="1749" grpId="0" build="p"/>
      <p:bldP spid="1752" grpId="0" build="p"/>
      <p:bldP spid="1753" grpId="0" build="p"/>
      <p:bldP spid="1754" grpId="0"/>
      <p:bldP spid="1755" grpId="0"/>
      <p:bldP spid="1757" grpId="0"/>
      <p:bldP spid="1758" grpId="0" build="p"/>
      <p:bldP spid="1759" grpId="0" build="p"/>
      <p:bldP spid="17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Callout 1 (Border and Accent Bar) 2"/>
          <p:cNvSpPr/>
          <p:nvPr/>
        </p:nvSpPr>
        <p:spPr>
          <a:xfrm flipH="1">
            <a:off x="5527497" y="369870"/>
            <a:ext cx="2106202" cy="575353"/>
          </a:xfrm>
          <a:prstGeom prst="accentBorderCallout1">
            <a:avLst>
              <a:gd name="adj1" fmla="val 18750"/>
              <a:gd name="adj2" fmla="val -8333"/>
              <a:gd name="adj3" fmla="val 19643"/>
              <a:gd name="adj4" fmla="val -4593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nhóm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14" y="1244026"/>
            <a:ext cx="4348743" cy="291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302" y="783639"/>
            <a:ext cx="310279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 smtClean="0"/>
              <a:t>Thảo</a:t>
            </a:r>
            <a:r>
              <a:rPr lang="en-US" sz="1800" i="1" dirty="0"/>
              <a:t> </a:t>
            </a:r>
            <a:r>
              <a:rPr lang="en-US" sz="1800" i="1" dirty="0" err="1" smtClean="0"/>
              <a:t>luận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nhóm</a:t>
            </a:r>
            <a:r>
              <a:rPr lang="en-US" sz="1800" i="1" dirty="0" smtClean="0"/>
              <a:t> 3 </a:t>
            </a:r>
            <a:r>
              <a:rPr lang="en-US" sz="1800" i="1" dirty="0" err="1" smtClean="0"/>
              <a:t>phút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và</a:t>
            </a:r>
            <a:r>
              <a:rPr lang="en-US" sz="1800" i="1" dirty="0"/>
              <a:t> </a:t>
            </a:r>
            <a:r>
              <a:rPr lang="en-US" sz="1800" i="1" dirty="0" err="1" smtClean="0"/>
              <a:t>thực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hiện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các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yêu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cầu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trong</a:t>
            </a:r>
            <a:r>
              <a:rPr lang="en-US" sz="1800" i="1" dirty="0" smtClean="0"/>
              <a:t> SGK </a:t>
            </a:r>
            <a:r>
              <a:rPr lang="en-US" sz="1800" i="1" dirty="0" err="1" smtClean="0"/>
              <a:t>trang</a:t>
            </a:r>
            <a:r>
              <a:rPr lang="en-US" sz="1800" i="1" dirty="0" smtClean="0"/>
              <a:t> 45: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 smtClean="0"/>
              <a:t>Tưởng</a:t>
            </a:r>
            <a:r>
              <a:rPr lang="en-US" sz="1800" dirty="0" smtClean="0"/>
              <a:t> </a:t>
            </a:r>
            <a:r>
              <a:rPr lang="en-US" sz="1800" dirty="0" err="1" smtClean="0"/>
              <a:t>tượng</a:t>
            </a:r>
            <a:r>
              <a:rPr lang="en-US" sz="1800" dirty="0" smtClean="0"/>
              <a:t> </a:t>
            </a:r>
            <a:r>
              <a:rPr lang="en-US" sz="1800" dirty="0" err="1" smtClean="0"/>
              <a:t>câu</a:t>
            </a:r>
            <a:r>
              <a:rPr lang="en-US" sz="1800" dirty="0" smtClean="0"/>
              <a:t> </a:t>
            </a:r>
            <a:r>
              <a:rPr lang="en-US" sz="1800" dirty="0" err="1" smtClean="0"/>
              <a:t>chuyện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hoạt</a:t>
            </a:r>
            <a:r>
              <a:rPr lang="en-US" sz="1800" dirty="0" smtClean="0"/>
              <a:t> </a:t>
            </a:r>
            <a:r>
              <a:rPr lang="en-US" sz="1800" dirty="0" err="1" smtClean="0"/>
              <a:t>cảnh</a:t>
            </a:r>
            <a:r>
              <a:rPr lang="en-US" sz="18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 smtClean="0"/>
              <a:t>Sử</a:t>
            </a:r>
            <a:r>
              <a:rPr lang="en-US" sz="1800" dirty="0" smtClean="0"/>
              <a:t> </a:t>
            </a:r>
            <a:r>
              <a:rPr lang="en-US" sz="1800" dirty="0" err="1" smtClean="0"/>
              <a:t>dụng</a:t>
            </a:r>
            <a:r>
              <a:rPr lang="en-US" sz="1800" dirty="0" smtClean="0"/>
              <a:t> </a:t>
            </a:r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nhân</a:t>
            </a:r>
            <a:r>
              <a:rPr lang="en-US" sz="1800" dirty="0" smtClean="0"/>
              <a:t> </a:t>
            </a:r>
            <a:r>
              <a:rPr lang="en-US" sz="1800" dirty="0" err="1" smtClean="0"/>
              <a:t>vật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</a:t>
            </a:r>
            <a:r>
              <a:rPr lang="en-US" sz="1800" dirty="0" err="1" smtClean="0"/>
              <a:t>bối</a:t>
            </a:r>
            <a:r>
              <a:rPr lang="en-US" sz="1800" dirty="0" smtClean="0"/>
              <a:t> </a:t>
            </a:r>
            <a:r>
              <a:rPr lang="en-US" sz="1800" dirty="0" err="1" smtClean="0"/>
              <a:t>cảnh</a:t>
            </a:r>
            <a:r>
              <a:rPr lang="en-US" sz="1800" dirty="0" smtClean="0"/>
              <a:t> </a:t>
            </a:r>
            <a:r>
              <a:rPr lang="en-US" sz="1800" dirty="0" err="1" smtClean="0"/>
              <a:t>vừa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để</a:t>
            </a:r>
            <a:r>
              <a:rPr lang="en-US" sz="1800" dirty="0" smtClean="0"/>
              <a:t> </a:t>
            </a:r>
            <a:r>
              <a:rPr lang="en-US" sz="1800" dirty="0" err="1" smtClean="0"/>
              <a:t>kể</a:t>
            </a:r>
            <a:r>
              <a:rPr lang="en-US" sz="1800" dirty="0" smtClean="0"/>
              <a:t> </a:t>
            </a:r>
            <a:r>
              <a:rPr lang="en-US" sz="1800" dirty="0" err="1" smtClean="0"/>
              <a:t>câu</a:t>
            </a:r>
            <a:r>
              <a:rPr lang="en-US" sz="1800" dirty="0" smtClean="0"/>
              <a:t> </a:t>
            </a:r>
            <a:r>
              <a:rPr lang="en-US" sz="1800" dirty="0" err="1" smtClean="0"/>
              <a:t>chuyện</a:t>
            </a:r>
            <a:r>
              <a:rPr lang="en-US" sz="1800" dirty="0" smtClean="0"/>
              <a:t> </a:t>
            </a:r>
            <a:r>
              <a:rPr lang="en-US" sz="1800" dirty="0" err="1" smtClean="0"/>
              <a:t>trong</a:t>
            </a:r>
            <a:r>
              <a:rPr lang="en-US" sz="1800" dirty="0" smtClean="0"/>
              <a:t> </a:t>
            </a:r>
            <a:r>
              <a:rPr lang="en-US" sz="1800" dirty="0" err="1" smtClean="0"/>
              <a:t>hoạt</a:t>
            </a:r>
            <a:r>
              <a:rPr lang="en-US" sz="1800" dirty="0" smtClean="0"/>
              <a:t> </a:t>
            </a:r>
            <a:r>
              <a:rPr lang="en-US" sz="1800" dirty="0" err="1" smtClean="0"/>
              <a:t>cảnh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64094" y="1077869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 smtClean="0"/>
              <a:t>Sử</a:t>
            </a:r>
            <a:r>
              <a:rPr lang="en-US" sz="1800" dirty="0" smtClean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3D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khám</a:t>
            </a:r>
            <a:r>
              <a:rPr lang="en-US" sz="1800" dirty="0"/>
              <a:t> </a:t>
            </a:r>
            <a:r>
              <a:rPr lang="en-US" sz="1800" dirty="0" err="1"/>
              <a:t>phá</a:t>
            </a:r>
            <a:r>
              <a:rPr lang="en-US" sz="1800" dirty="0"/>
              <a:t> </a:t>
            </a:r>
            <a:r>
              <a:rPr lang="en-US" sz="1800" dirty="0" err="1"/>
              <a:t>nghệ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sân</a:t>
            </a:r>
            <a:r>
              <a:rPr lang="en-US" sz="1800" dirty="0"/>
              <a:t> </a:t>
            </a:r>
            <a:r>
              <a:rPr lang="en-US" sz="1800" dirty="0" err="1"/>
              <a:t>khấu</a:t>
            </a:r>
            <a:r>
              <a:rPr lang="en-US" sz="1800" dirty="0"/>
              <a:t> </a:t>
            </a:r>
            <a:r>
              <a:rPr lang="en-US" sz="1800" dirty="0" err="1"/>
              <a:t>kịch</a:t>
            </a:r>
            <a:r>
              <a:rPr lang="en-US" sz="1800" dirty="0"/>
              <a:t> </a:t>
            </a:r>
            <a:r>
              <a:rPr lang="en-US" sz="1800" dirty="0" err="1"/>
              <a:t>rối</a:t>
            </a:r>
            <a:r>
              <a:rPr lang="en-US" sz="1800" dirty="0"/>
              <a:t>, </a:t>
            </a:r>
            <a:r>
              <a:rPr lang="en-US" sz="1800" dirty="0" err="1"/>
              <a:t>cùng</a:t>
            </a:r>
            <a:r>
              <a:rPr lang="en-US" sz="1800" dirty="0"/>
              <a:t> </a:t>
            </a:r>
            <a:r>
              <a:rPr lang="en-US" sz="1800" dirty="0" err="1"/>
              <a:t>nhau</a:t>
            </a:r>
            <a:r>
              <a:rPr lang="en-US" sz="1800" dirty="0"/>
              <a:t> </a:t>
            </a:r>
            <a:r>
              <a:rPr lang="en-US" sz="1800" dirty="0" err="1"/>
              <a:t>kể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câu</a:t>
            </a:r>
            <a:r>
              <a:rPr lang="en-US" sz="1800" dirty="0"/>
              <a:t> </a:t>
            </a:r>
            <a:r>
              <a:rPr lang="en-US" sz="1800" dirty="0" err="1"/>
              <a:t>chuyện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 smtClean="0"/>
              <a:t>nhóm</a:t>
            </a:r>
            <a:r>
              <a:rPr lang="en-US" sz="1800" dirty="0" smtClean="0"/>
              <a:t>: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 smtClean="0"/>
              <a:t>Câu</a:t>
            </a:r>
            <a:r>
              <a:rPr lang="en-US" sz="1800" dirty="0" smtClean="0"/>
              <a:t> </a:t>
            </a:r>
            <a:r>
              <a:rPr lang="en-US" sz="1800" dirty="0" err="1"/>
              <a:t>chuyện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kể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 smtClean="0"/>
              <a:t>Hoạt</a:t>
            </a:r>
            <a:r>
              <a:rPr lang="en-US" sz="1800" dirty="0" smtClean="0"/>
              <a:t>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bắt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 smtClean="0"/>
              <a:t>Nhân</a:t>
            </a:r>
            <a:r>
              <a:rPr lang="en-US" sz="1800" dirty="0" smtClean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chính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1" y="1356189"/>
            <a:ext cx="2800992" cy="2800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261" flipV="1">
            <a:off x="2011986" y="599291"/>
            <a:ext cx="841321" cy="957155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616502" y="421241"/>
            <a:ext cx="1726059" cy="6164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Gợi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ý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7069" y="1207080"/>
            <a:ext cx="760801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Sau khi có sản phẩm với nhân vật và hoạt cảnh, </a:t>
            </a:r>
            <a:r>
              <a:rPr lang="en-US" sz="1800" dirty="0" err="1" smtClean="0"/>
              <a:t>em</a:t>
            </a:r>
            <a:r>
              <a:rPr lang="vi-VN" sz="1800" dirty="0" smtClean="0"/>
              <a:t> </a:t>
            </a:r>
            <a:r>
              <a:rPr lang="vi-VN" sz="1800" dirty="0"/>
              <a:t>có thể tưởng tượng ra câu chuyện và bối cảnh của sân khấu kịch như sau: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b="1" dirty="0" smtClean="0"/>
              <a:t>Nhân </a:t>
            </a:r>
            <a:r>
              <a:rPr lang="vi-VN" sz="1800" b="1" dirty="0"/>
              <a:t>vật: </a:t>
            </a:r>
            <a:r>
              <a:rPr lang="vi-VN" sz="1800" dirty="0"/>
              <a:t>nhân vật chính, nhân vật phụ, nhân vật làm người xem kịch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b="1" dirty="0" smtClean="0"/>
              <a:t>Sân </a:t>
            </a:r>
            <a:r>
              <a:rPr lang="vi-VN" sz="1800" b="1" dirty="0"/>
              <a:t>khấu: </a:t>
            </a:r>
            <a:r>
              <a:rPr lang="vi-VN" sz="1800" dirty="0"/>
              <a:t>trang trí một số đạo cụ dùng cho sân khấu (rèm, hoa,...)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1800" b="1" dirty="0" smtClean="0"/>
              <a:t>Tóm </a:t>
            </a:r>
            <a:r>
              <a:rPr lang="vi-VN" sz="1800" b="1" dirty="0"/>
              <a:t>tắt câu chuyện trong hoàn cảnh: </a:t>
            </a:r>
            <a:r>
              <a:rPr lang="vi-VN" sz="1800" dirty="0"/>
              <a:t>nhân vật  (học sinh) biểu diễn (hát) trên sân khấu nhân dịp chào mừng ngày nhà giáo Việt Nam, khán giả xem và cổ vũ.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14" y="4186229"/>
            <a:ext cx="1259974" cy="7898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30" y="470713"/>
            <a:ext cx="469433" cy="566977"/>
          </a:xfrm>
          <a:prstGeom prst="rect">
            <a:avLst/>
          </a:prstGeom>
        </p:spPr>
      </p:pic>
      <p:pic>
        <p:nvPicPr>
          <p:cNvPr id="199" name="Picture 1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00" y="470712"/>
            <a:ext cx="469433" cy="56697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42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HƯỚNG DẪN VỀ NHÀ</a:t>
            </a:r>
            <a:endParaRPr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017" name="Google Shape;4017;p42"/>
          <p:cNvGrpSpPr/>
          <p:nvPr/>
        </p:nvGrpSpPr>
        <p:grpSpPr>
          <a:xfrm>
            <a:off x="4779686" y="2326393"/>
            <a:ext cx="1189776" cy="1629246"/>
            <a:chOff x="4392726" y="2761588"/>
            <a:chExt cx="1189776" cy="1629246"/>
          </a:xfrm>
        </p:grpSpPr>
        <p:sp>
          <p:nvSpPr>
            <p:cNvPr id="4018" name="Google Shape;4018;p42"/>
            <p:cNvSpPr/>
            <p:nvPr/>
          </p:nvSpPr>
          <p:spPr>
            <a:xfrm>
              <a:off x="4447301" y="3255634"/>
              <a:ext cx="1135200" cy="1135200"/>
            </a:xfrm>
            <a:prstGeom prst="rect">
              <a:avLst/>
            </a:pr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9" name="Google Shape;4019;p42"/>
            <p:cNvSpPr/>
            <p:nvPr/>
          </p:nvSpPr>
          <p:spPr>
            <a:xfrm>
              <a:off x="4392726" y="3213681"/>
              <a:ext cx="1135200" cy="1135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0" name="Google Shape;4020;p42"/>
            <p:cNvSpPr/>
            <p:nvPr/>
          </p:nvSpPr>
          <p:spPr>
            <a:xfrm rot="-2196712" flipH="1">
              <a:off x="4612454" y="2909717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00"/>
            </a:p>
          </p:txBody>
        </p:sp>
        <p:grpSp>
          <p:nvGrpSpPr>
            <p:cNvPr id="4021" name="Google Shape;4021;p42"/>
            <p:cNvGrpSpPr/>
            <p:nvPr/>
          </p:nvGrpSpPr>
          <p:grpSpPr>
            <a:xfrm>
              <a:off x="4528486" y="3426171"/>
              <a:ext cx="844095" cy="810773"/>
              <a:chOff x="5034000" y="1146325"/>
              <a:chExt cx="1066450" cy="1024350"/>
            </a:xfrm>
          </p:grpSpPr>
          <p:sp>
            <p:nvSpPr>
              <p:cNvPr id="4022" name="Google Shape;4022;p42"/>
              <p:cNvSpPr/>
              <p:nvPr/>
            </p:nvSpPr>
            <p:spPr>
              <a:xfrm>
                <a:off x="5034000" y="1146325"/>
                <a:ext cx="1066450" cy="1024350"/>
              </a:xfrm>
              <a:custGeom>
                <a:avLst/>
                <a:gdLst/>
                <a:ahLst/>
                <a:cxnLst/>
                <a:rect l="l" t="t" r="r" b="b"/>
                <a:pathLst>
                  <a:path w="42658" h="40974" extrusionOk="0">
                    <a:moveTo>
                      <a:pt x="21208" y="4831"/>
                    </a:moveTo>
                    <a:cubicBezTo>
                      <a:pt x="25067" y="4831"/>
                      <a:pt x="28940" y="6145"/>
                      <a:pt x="31830" y="8723"/>
                    </a:cubicBezTo>
                    <a:cubicBezTo>
                      <a:pt x="36567" y="12958"/>
                      <a:pt x="38597" y="20101"/>
                      <a:pt x="36141" y="26091"/>
                    </a:cubicBezTo>
                    <a:cubicBezTo>
                      <a:pt x="33754" y="31923"/>
                      <a:pt x="27768" y="35870"/>
                      <a:pt x="21503" y="35870"/>
                    </a:cubicBezTo>
                    <a:cubicBezTo>
                      <a:pt x="21387" y="35870"/>
                      <a:pt x="21270" y="35868"/>
                      <a:pt x="21153" y="35866"/>
                    </a:cubicBezTo>
                    <a:cubicBezTo>
                      <a:pt x="21103" y="35866"/>
                      <a:pt x="21053" y="35866"/>
                      <a:pt x="21028" y="35841"/>
                    </a:cubicBezTo>
                    <a:cubicBezTo>
                      <a:pt x="20898" y="35844"/>
                      <a:pt x="20768" y="35846"/>
                      <a:pt x="20639" y="35846"/>
                    </a:cubicBezTo>
                    <a:cubicBezTo>
                      <a:pt x="13791" y="35846"/>
                      <a:pt x="7387" y="30677"/>
                      <a:pt x="5714" y="24036"/>
                    </a:cubicBezTo>
                    <a:cubicBezTo>
                      <a:pt x="4211" y="17946"/>
                      <a:pt x="7068" y="11329"/>
                      <a:pt x="12030" y="7695"/>
                    </a:cubicBezTo>
                    <a:cubicBezTo>
                      <a:pt x="14675" y="5775"/>
                      <a:pt x="17936" y="4831"/>
                      <a:pt x="21208" y="4831"/>
                    </a:cubicBezTo>
                    <a:close/>
                    <a:moveTo>
                      <a:pt x="24537" y="1"/>
                    </a:moveTo>
                    <a:cubicBezTo>
                      <a:pt x="23233" y="1054"/>
                      <a:pt x="22055" y="2231"/>
                      <a:pt x="21028" y="3560"/>
                    </a:cubicBezTo>
                    <a:cubicBezTo>
                      <a:pt x="20965" y="3635"/>
                      <a:pt x="20865" y="3673"/>
                      <a:pt x="20762" y="3673"/>
                    </a:cubicBezTo>
                    <a:cubicBezTo>
                      <a:pt x="20658" y="3673"/>
                      <a:pt x="20552" y="3635"/>
                      <a:pt x="20476" y="3560"/>
                    </a:cubicBezTo>
                    <a:cubicBezTo>
                      <a:pt x="19474" y="2482"/>
                      <a:pt x="18446" y="1404"/>
                      <a:pt x="17444" y="302"/>
                    </a:cubicBezTo>
                    <a:cubicBezTo>
                      <a:pt x="16416" y="1755"/>
                      <a:pt x="15664" y="3309"/>
                      <a:pt x="15138" y="5013"/>
                    </a:cubicBezTo>
                    <a:cubicBezTo>
                      <a:pt x="15088" y="5164"/>
                      <a:pt x="14988" y="5214"/>
                      <a:pt x="14862" y="5214"/>
                    </a:cubicBezTo>
                    <a:cubicBezTo>
                      <a:pt x="14803" y="5333"/>
                      <a:pt x="14696" y="5405"/>
                      <a:pt x="14568" y="5405"/>
                    </a:cubicBezTo>
                    <a:cubicBezTo>
                      <a:pt x="14534" y="5405"/>
                      <a:pt x="14498" y="5400"/>
                      <a:pt x="14461" y="5389"/>
                    </a:cubicBezTo>
                    <a:cubicBezTo>
                      <a:pt x="13609" y="5039"/>
                      <a:pt x="12757" y="4688"/>
                      <a:pt x="11905" y="4312"/>
                    </a:cubicBezTo>
                    <a:cubicBezTo>
                      <a:pt x="11504" y="4136"/>
                      <a:pt x="11078" y="3961"/>
                      <a:pt x="10652" y="3785"/>
                    </a:cubicBezTo>
                    <a:cubicBezTo>
                      <a:pt x="9925" y="3836"/>
                      <a:pt x="9599" y="4186"/>
                      <a:pt x="9649" y="4863"/>
                    </a:cubicBezTo>
                    <a:cubicBezTo>
                      <a:pt x="9173" y="5891"/>
                      <a:pt x="9499" y="8196"/>
                      <a:pt x="8597" y="8973"/>
                    </a:cubicBezTo>
                    <a:cubicBezTo>
                      <a:pt x="8327" y="9206"/>
                      <a:pt x="7951" y="9271"/>
                      <a:pt x="7557" y="9271"/>
                    </a:cubicBezTo>
                    <a:cubicBezTo>
                      <a:pt x="7144" y="9271"/>
                      <a:pt x="6712" y="9200"/>
                      <a:pt x="6366" y="9174"/>
                    </a:cubicBezTo>
                    <a:cubicBezTo>
                      <a:pt x="6056" y="9160"/>
                      <a:pt x="5751" y="9135"/>
                      <a:pt x="5470" y="9135"/>
                    </a:cubicBezTo>
                    <a:cubicBezTo>
                      <a:pt x="4731" y="9135"/>
                      <a:pt x="4158" y="9310"/>
                      <a:pt x="4085" y="10327"/>
                    </a:cubicBezTo>
                    <a:cubicBezTo>
                      <a:pt x="3985" y="11404"/>
                      <a:pt x="4712" y="12658"/>
                      <a:pt x="5188" y="13560"/>
                    </a:cubicBezTo>
                    <a:cubicBezTo>
                      <a:pt x="5301" y="13729"/>
                      <a:pt x="5118" y="13941"/>
                      <a:pt x="4945" y="13941"/>
                    </a:cubicBezTo>
                    <a:cubicBezTo>
                      <a:pt x="4887" y="13941"/>
                      <a:pt x="4831" y="13917"/>
                      <a:pt x="4787" y="13861"/>
                    </a:cubicBezTo>
                    <a:cubicBezTo>
                      <a:pt x="4787" y="13861"/>
                      <a:pt x="4787" y="13861"/>
                      <a:pt x="4762" y="13836"/>
                    </a:cubicBezTo>
                    <a:lnTo>
                      <a:pt x="4737" y="13861"/>
                    </a:lnTo>
                    <a:cubicBezTo>
                      <a:pt x="4862" y="14011"/>
                      <a:pt x="4862" y="14287"/>
                      <a:pt x="4662" y="14387"/>
                    </a:cubicBezTo>
                    <a:cubicBezTo>
                      <a:pt x="3409" y="15114"/>
                      <a:pt x="2005" y="15590"/>
                      <a:pt x="602" y="15966"/>
                    </a:cubicBezTo>
                    <a:cubicBezTo>
                      <a:pt x="1454" y="17344"/>
                      <a:pt x="2331" y="18748"/>
                      <a:pt x="3158" y="20151"/>
                    </a:cubicBezTo>
                    <a:cubicBezTo>
                      <a:pt x="3484" y="20653"/>
                      <a:pt x="3810" y="21004"/>
                      <a:pt x="3634" y="21580"/>
                    </a:cubicBezTo>
                    <a:cubicBezTo>
                      <a:pt x="3484" y="22031"/>
                      <a:pt x="2707" y="22457"/>
                      <a:pt x="2356" y="22733"/>
                    </a:cubicBezTo>
                    <a:cubicBezTo>
                      <a:pt x="2005" y="23034"/>
                      <a:pt x="426" y="23961"/>
                      <a:pt x="326" y="24387"/>
                    </a:cubicBezTo>
                    <a:cubicBezTo>
                      <a:pt x="0" y="25941"/>
                      <a:pt x="3684" y="27094"/>
                      <a:pt x="4712" y="27395"/>
                    </a:cubicBezTo>
                    <a:cubicBezTo>
                      <a:pt x="4787" y="27420"/>
                      <a:pt x="4837" y="27495"/>
                      <a:pt x="4862" y="27570"/>
                    </a:cubicBezTo>
                    <a:cubicBezTo>
                      <a:pt x="5013" y="27670"/>
                      <a:pt x="5088" y="27871"/>
                      <a:pt x="4963" y="28046"/>
                    </a:cubicBezTo>
                    <a:cubicBezTo>
                      <a:pt x="4186" y="29074"/>
                      <a:pt x="3409" y="30101"/>
                      <a:pt x="2632" y="31104"/>
                    </a:cubicBezTo>
                    <a:cubicBezTo>
                      <a:pt x="4712" y="31530"/>
                      <a:pt x="6792" y="31931"/>
                      <a:pt x="8872" y="32332"/>
                    </a:cubicBezTo>
                    <a:cubicBezTo>
                      <a:pt x="9048" y="32382"/>
                      <a:pt x="9198" y="32608"/>
                      <a:pt x="9123" y="32783"/>
                    </a:cubicBezTo>
                    <a:cubicBezTo>
                      <a:pt x="8572" y="34187"/>
                      <a:pt x="8221" y="35540"/>
                      <a:pt x="8070" y="37019"/>
                    </a:cubicBezTo>
                    <a:cubicBezTo>
                      <a:pt x="9850" y="36568"/>
                      <a:pt x="11629" y="36141"/>
                      <a:pt x="13384" y="35715"/>
                    </a:cubicBezTo>
                    <a:cubicBezTo>
                      <a:pt x="13413" y="35709"/>
                      <a:pt x="13443" y="35706"/>
                      <a:pt x="13473" y="35706"/>
                    </a:cubicBezTo>
                    <a:cubicBezTo>
                      <a:pt x="13675" y="35706"/>
                      <a:pt x="13882" y="35848"/>
                      <a:pt x="13860" y="36066"/>
                    </a:cubicBezTo>
                    <a:cubicBezTo>
                      <a:pt x="13735" y="37244"/>
                      <a:pt x="13609" y="38422"/>
                      <a:pt x="13509" y="39625"/>
                    </a:cubicBezTo>
                    <a:cubicBezTo>
                      <a:pt x="15314" y="39024"/>
                      <a:pt x="17043" y="38297"/>
                      <a:pt x="18747" y="37420"/>
                    </a:cubicBezTo>
                    <a:cubicBezTo>
                      <a:pt x="18800" y="37393"/>
                      <a:pt x="18856" y="37381"/>
                      <a:pt x="18911" y="37381"/>
                    </a:cubicBezTo>
                    <a:cubicBezTo>
                      <a:pt x="19066" y="37381"/>
                      <a:pt x="19211" y="37479"/>
                      <a:pt x="19248" y="37645"/>
                    </a:cubicBezTo>
                    <a:cubicBezTo>
                      <a:pt x="19374" y="38121"/>
                      <a:pt x="19875" y="40828"/>
                      <a:pt x="20351" y="40953"/>
                    </a:cubicBezTo>
                    <a:cubicBezTo>
                      <a:pt x="20401" y="40967"/>
                      <a:pt x="20449" y="40974"/>
                      <a:pt x="20497" y="40974"/>
                    </a:cubicBezTo>
                    <a:cubicBezTo>
                      <a:pt x="21490" y="40974"/>
                      <a:pt x="22112" y="38120"/>
                      <a:pt x="22256" y="37570"/>
                    </a:cubicBezTo>
                    <a:cubicBezTo>
                      <a:pt x="22281" y="37470"/>
                      <a:pt x="22331" y="37420"/>
                      <a:pt x="22406" y="37395"/>
                    </a:cubicBezTo>
                    <a:cubicBezTo>
                      <a:pt x="22426" y="37278"/>
                      <a:pt x="22550" y="37162"/>
                      <a:pt x="22676" y="37162"/>
                    </a:cubicBezTo>
                    <a:cubicBezTo>
                      <a:pt x="22712" y="37162"/>
                      <a:pt x="22748" y="37171"/>
                      <a:pt x="22782" y="37194"/>
                    </a:cubicBezTo>
                    <a:cubicBezTo>
                      <a:pt x="23985" y="37996"/>
                      <a:pt x="25238" y="38898"/>
                      <a:pt x="26567" y="39425"/>
                    </a:cubicBezTo>
                    <a:cubicBezTo>
                      <a:pt x="26857" y="39643"/>
                      <a:pt x="27175" y="39742"/>
                      <a:pt x="27518" y="39742"/>
                    </a:cubicBezTo>
                    <a:cubicBezTo>
                      <a:pt x="27648" y="39742"/>
                      <a:pt x="27782" y="39728"/>
                      <a:pt x="27920" y="39700"/>
                    </a:cubicBezTo>
                    <a:cubicBezTo>
                      <a:pt x="27945" y="39450"/>
                      <a:pt x="27995" y="39224"/>
                      <a:pt x="28045" y="38974"/>
                    </a:cubicBezTo>
                    <a:cubicBezTo>
                      <a:pt x="28396" y="38247"/>
                      <a:pt x="28396" y="36943"/>
                      <a:pt x="28522" y="36141"/>
                    </a:cubicBezTo>
                    <a:cubicBezTo>
                      <a:pt x="28567" y="35961"/>
                      <a:pt x="28754" y="35862"/>
                      <a:pt x="28918" y="35862"/>
                    </a:cubicBezTo>
                    <a:cubicBezTo>
                      <a:pt x="28937" y="35862"/>
                      <a:pt x="28955" y="35863"/>
                      <a:pt x="28973" y="35866"/>
                    </a:cubicBezTo>
                    <a:cubicBezTo>
                      <a:pt x="30652" y="36317"/>
                      <a:pt x="32331" y="36743"/>
                      <a:pt x="34010" y="37194"/>
                    </a:cubicBezTo>
                    <a:cubicBezTo>
                      <a:pt x="34086" y="35640"/>
                      <a:pt x="34061" y="34136"/>
                      <a:pt x="33860" y="32608"/>
                    </a:cubicBezTo>
                    <a:cubicBezTo>
                      <a:pt x="33835" y="32382"/>
                      <a:pt x="34061" y="32207"/>
                      <a:pt x="34261" y="32207"/>
                    </a:cubicBezTo>
                    <a:cubicBezTo>
                      <a:pt x="36116" y="32156"/>
                      <a:pt x="37895" y="31831"/>
                      <a:pt x="39675" y="31254"/>
                    </a:cubicBezTo>
                    <a:cubicBezTo>
                      <a:pt x="39048" y="29801"/>
                      <a:pt x="38446" y="28322"/>
                      <a:pt x="37820" y="26843"/>
                    </a:cubicBezTo>
                    <a:cubicBezTo>
                      <a:pt x="37770" y="26668"/>
                      <a:pt x="37870" y="26467"/>
                      <a:pt x="38020" y="26392"/>
                    </a:cubicBezTo>
                    <a:cubicBezTo>
                      <a:pt x="39399" y="25490"/>
                      <a:pt x="40777" y="24562"/>
                      <a:pt x="42181" y="23660"/>
                    </a:cubicBezTo>
                    <a:cubicBezTo>
                      <a:pt x="41053" y="22858"/>
                      <a:pt x="39900" y="22056"/>
                      <a:pt x="38772" y="21254"/>
                    </a:cubicBezTo>
                    <a:cubicBezTo>
                      <a:pt x="38452" y="20998"/>
                      <a:pt x="38660" y="20504"/>
                      <a:pt x="38976" y="20504"/>
                    </a:cubicBezTo>
                    <a:cubicBezTo>
                      <a:pt x="39031" y="20504"/>
                      <a:pt x="39089" y="20519"/>
                      <a:pt x="39148" y="20552"/>
                    </a:cubicBezTo>
                    <a:cubicBezTo>
                      <a:pt x="40326" y="20026"/>
                      <a:pt x="41504" y="19475"/>
                      <a:pt x="42657" y="18948"/>
                    </a:cubicBezTo>
                    <a:cubicBezTo>
                      <a:pt x="41304" y="18222"/>
                      <a:pt x="39950" y="17470"/>
                      <a:pt x="38597" y="16743"/>
                    </a:cubicBezTo>
                    <a:cubicBezTo>
                      <a:pt x="38371" y="16643"/>
                      <a:pt x="38371" y="16342"/>
                      <a:pt x="38522" y="16166"/>
                    </a:cubicBezTo>
                    <a:cubicBezTo>
                      <a:pt x="39324" y="15289"/>
                      <a:pt x="40151" y="14387"/>
                      <a:pt x="40978" y="13510"/>
                    </a:cubicBezTo>
                    <a:cubicBezTo>
                      <a:pt x="39374" y="12858"/>
                      <a:pt x="37795" y="12206"/>
                      <a:pt x="36191" y="11580"/>
                    </a:cubicBezTo>
                    <a:cubicBezTo>
                      <a:pt x="36015" y="11505"/>
                      <a:pt x="35865" y="11329"/>
                      <a:pt x="35940" y="11129"/>
                    </a:cubicBezTo>
                    <a:cubicBezTo>
                      <a:pt x="36366" y="9951"/>
                      <a:pt x="36767" y="8773"/>
                      <a:pt x="37193" y="7595"/>
                    </a:cubicBezTo>
                    <a:cubicBezTo>
                      <a:pt x="35414" y="7369"/>
                      <a:pt x="33609" y="7119"/>
                      <a:pt x="31805" y="6893"/>
                    </a:cubicBezTo>
                    <a:cubicBezTo>
                      <a:pt x="31554" y="6868"/>
                      <a:pt x="31429" y="6693"/>
                      <a:pt x="31454" y="6442"/>
                    </a:cubicBezTo>
                    <a:cubicBezTo>
                      <a:pt x="31680" y="5114"/>
                      <a:pt x="31880" y="3785"/>
                      <a:pt x="32106" y="2457"/>
                    </a:cubicBezTo>
                    <a:lnTo>
                      <a:pt x="32106" y="2457"/>
                    </a:lnTo>
                    <a:cubicBezTo>
                      <a:pt x="30301" y="2883"/>
                      <a:pt x="28547" y="3434"/>
                      <a:pt x="26842" y="4136"/>
                    </a:cubicBezTo>
                    <a:cubicBezTo>
                      <a:pt x="26811" y="4147"/>
                      <a:pt x="26776" y="4152"/>
                      <a:pt x="26741" y="4152"/>
                    </a:cubicBezTo>
                    <a:cubicBezTo>
                      <a:pt x="26606" y="4152"/>
                      <a:pt x="26456" y="4080"/>
                      <a:pt x="26416" y="3961"/>
                    </a:cubicBezTo>
                    <a:cubicBezTo>
                      <a:pt x="25790" y="2632"/>
                      <a:pt x="25163" y="1329"/>
                      <a:pt x="245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3" name="Google Shape;4023;p42"/>
              <p:cNvSpPr/>
              <p:nvPr/>
            </p:nvSpPr>
            <p:spPr>
              <a:xfrm>
                <a:off x="5154300" y="1287000"/>
                <a:ext cx="812050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32482" h="29663" extrusionOk="0">
                    <a:moveTo>
                      <a:pt x="7291" y="16954"/>
                    </a:moveTo>
                    <a:cubicBezTo>
                      <a:pt x="8354" y="16954"/>
                      <a:pt x="9065" y="18031"/>
                      <a:pt x="8697" y="19036"/>
                    </a:cubicBezTo>
                    <a:cubicBezTo>
                      <a:pt x="8647" y="19111"/>
                      <a:pt x="8622" y="19211"/>
                      <a:pt x="8572" y="19286"/>
                    </a:cubicBezTo>
                    <a:cubicBezTo>
                      <a:pt x="8572" y="19311"/>
                      <a:pt x="8572" y="19336"/>
                      <a:pt x="8547" y="19336"/>
                    </a:cubicBezTo>
                    <a:cubicBezTo>
                      <a:pt x="8336" y="19925"/>
                      <a:pt x="7844" y="20179"/>
                      <a:pt x="7321" y="20179"/>
                    </a:cubicBezTo>
                    <a:cubicBezTo>
                      <a:pt x="6663" y="20179"/>
                      <a:pt x="5955" y="19778"/>
                      <a:pt x="5689" y="19136"/>
                    </a:cubicBezTo>
                    <a:cubicBezTo>
                      <a:pt x="5238" y="18083"/>
                      <a:pt x="6141" y="17031"/>
                      <a:pt x="7218" y="16955"/>
                    </a:cubicBezTo>
                    <a:cubicBezTo>
                      <a:pt x="7243" y="16954"/>
                      <a:pt x="7267" y="16954"/>
                      <a:pt x="7291" y="16954"/>
                    </a:cubicBezTo>
                    <a:close/>
                    <a:moveTo>
                      <a:pt x="27063" y="17272"/>
                    </a:moveTo>
                    <a:cubicBezTo>
                      <a:pt x="27226" y="17272"/>
                      <a:pt x="27397" y="17314"/>
                      <a:pt x="27569" y="17407"/>
                    </a:cubicBezTo>
                    <a:cubicBezTo>
                      <a:pt x="27594" y="17407"/>
                      <a:pt x="27619" y="17432"/>
                      <a:pt x="27644" y="17457"/>
                    </a:cubicBezTo>
                    <a:cubicBezTo>
                      <a:pt x="28346" y="17507"/>
                      <a:pt x="28948" y="18158"/>
                      <a:pt x="28973" y="18885"/>
                    </a:cubicBezTo>
                    <a:cubicBezTo>
                      <a:pt x="28998" y="19788"/>
                      <a:pt x="28246" y="20489"/>
                      <a:pt x="27369" y="20514"/>
                    </a:cubicBezTo>
                    <a:cubicBezTo>
                      <a:pt x="26467" y="20514"/>
                      <a:pt x="25715" y="19838"/>
                      <a:pt x="25715" y="18935"/>
                    </a:cubicBezTo>
                    <a:cubicBezTo>
                      <a:pt x="25694" y="18172"/>
                      <a:pt x="26302" y="17272"/>
                      <a:pt x="27063" y="17272"/>
                    </a:cubicBezTo>
                    <a:close/>
                    <a:moveTo>
                      <a:pt x="7143" y="21517"/>
                    </a:moveTo>
                    <a:cubicBezTo>
                      <a:pt x="7569" y="21542"/>
                      <a:pt x="8020" y="21517"/>
                      <a:pt x="8446" y="21617"/>
                    </a:cubicBezTo>
                    <a:cubicBezTo>
                      <a:pt x="9198" y="21843"/>
                      <a:pt x="8973" y="22870"/>
                      <a:pt x="8271" y="22920"/>
                    </a:cubicBezTo>
                    <a:cubicBezTo>
                      <a:pt x="8202" y="22929"/>
                      <a:pt x="8133" y="22932"/>
                      <a:pt x="8063" y="22932"/>
                    </a:cubicBezTo>
                    <a:cubicBezTo>
                      <a:pt x="7700" y="22932"/>
                      <a:pt x="7325" y="22837"/>
                      <a:pt x="6968" y="22795"/>
                    </a:cubicBezTo>
                    <a:cubicBezTo>
                      <a:pt x="6542" y="22720"/>
                      <a:pt x="6116" y="22645"/>
                      <a:pt x="5689" y="22519"/>
                    </a:cubicBezTo>
                    <a:cubicBezTo>
                      <a:pt x="5113" y="22369"/>
                      <a:pt x="5288" y="21567"/>
                      <a:pt x="5815" y="21542"/>
                    </a:cubicBezTo>
                    <a:cubicBezTo>
                      <a:pt x="6266" y="21517"/>
                      <a:pt x="6692" y="21517"/>
                      <a:pt x="7143" y="21517"/>
                    </a:cubicBezTo>
                    <a:close/>
                    <a:moveTo>
                      <a:pt x="27041" y="21517"/>
                    </a:moveTo>
                    <a:cubicBezTo>
                      <a:pt x="27938" y="21517"/>
                      <a:pt x="27938" y="22946"/>
                      <a:pt x="27041" y="22946"/>
                    </a:cubicBezTo>
                    <a:cubicBezTo>
                      <a:pt x="27033" y="22946"/>
                      <a:pt x="27026" y="22946"/>
                      <a:pt x="27018" y="22945"/>
                    </a:cubicBezTo>
                    <a:cubicBezTo>
                      <a:pt x="26241" y="22920"/>
                      <a:pt x="25414" y="22870"/>
                      <a:pt x="24637" y="22770"/>
                    </a:cubicBezTo>
                    <a:cubicBezTo>
                      <a:pt x="24111" y="22695"/>
                      <a:pt x="24111" y="21793"/>
                      <a:pt x="24637" y="21717"/>
                    </a:cubicBezTo>
                    <a:cubicBezTo>
                      <a:pt x="25414" y="21617"/>
                      <a:pt x="26241" y="21542"/>
                      <a:pt x="27018" y="21517"/>
                    </a:cubicBezTo>
                    <a:cubicBezTo>
                      <a:pt x="27026" y="21517"/>
                      <a:pt x="27033" y="21517"/>
                      <a:pt x="27041" y="21517"/>
                    </a:cubicBezTo>
                    <a:close/>
                    <a:moveTo>
                      <a:pt x="19273" y="20898"/>
                    </a:moveTo>
                    <a:cubicBezTo>
                      <a:pt x="19452" y="20898"/>
                      <a:pt x="19630" y="20995"/>
                      <a:pt x="19700" y="21216"/>
                    </a:cubicBezTo>
                    <a:cubicBezTo>
                      <a:pt x="20326" y="23321"/>
                      <a:pt x="18873" y="25803"/>
                      <a:pt x="16592" y="26028"/>
                    </a:cubicBezTo>
                    <a:cubicBezTo>
                      <a:pt x="16479" y="26040"/>
                      <a:pt x="16367" y="26045"/>
                      <a:pt x="16255" y="26045"/>
                    </a:cubicBezTo>
                    <a:cubicBezTo>
                      <a:pt x="14172" y="26045"/>
                      <a:pt x="12450" y="24088"/>
                      <a:pt x="12807" y="22018"/>
                    </a:cubicBezTo>
                    <a:cubicBezTo>
                      <a:pt x="12832" y="21993"/>
                      <a:pt x="12832" y="21993"/>
                      <a:pt x="12857" y="21968"/>
                    </a:cubicBezTo>
                    <a:cubicBezTo>
                      <a:pt x="12786" y="21778"/>
                      <a:pt x="12895" y="21565"/>
                      <a:pt x="13099" y="21565"/>
                    </a:cubicBezTo>
                    <a:cubicBezTo>
                      <a:pt x="13110" y="21565"/>
                      <a:pt x="13122" y="21566"/>
                      <a:pt x="13133" y="21567"/>
                    </a:cubicBezTo>
                    <a:cubicBezTo>
                      <a:pt x="13747" y="21600"/>
                      <a:pt x="14350" y="21622"/>
                      <a:pt x="14949" y="21622"/>
                    </a:cubicBezTo>
                    <a:cubicBezTo>
                      <a:pt x="16183" y="21622"/>
                      <a:pt x="17398" y="21528"/>
                      <a:pt x="18647" y="21241"/>
                    </a:cubicBezTo>
                    <a:lnTo>
                      <a:pt x="18822" y="21241"/>
                    </a:lnTo>
                    <a:cubicBezTo>
                      <a:pt x="18863" y="21027"/>
                      <a:pt x="19068" y="20898"/>
                      <a:pt x="19273" y="20898"/>
                    </a:cubicBezTo>
                    <a:close/>
                    <a:moveTo>
                      <a:pt x="16551" y="1"/>
                    </a:moveTo>
                    <a:cubicBezTo>
                      <a:pt x="12580" y="1"/>
                      <a:pt x="8619" y="1497"/>
                      <a:pt x="5790" y="4399"/>
                    </a:cubicBezTo>
                    <a:cubicBezTo>
                      <a:pt x="1604" y="8685"/>
                      <a:pt x="0" y="15276"/>
                      <a:pt x="2607" y="20790"/>
                    </a:cubicBezTo>
                    <a:cubicBezTo>
                      <a:pt x="5063" y="25978"/>
                      <a:pt x="10351" y="29311"/>
                      <a:pt x="15990" y="29662"/>
                    </a:cubicBezTo>
                    <a:cubicBezTo>
                      <a:pt x="16040" y="29537"/>
                      <a:pt x="16166" y="29437"/>
                      <a:pt x="16341" y="29437"/>
                    </a:cubicBezTo>
                    <a:cubicBezTo>
                      <a:pt x="16443" y="29439"/>
                      <a:pt x="16546" y="29440"/>
                      <a:pt x="16648" y="29440"/>
                    </a:cubicBezTo>
                    <a:cubicBezTo>
                      <a:pt x="23455" y="29440"/>
                      <a:pt x="29971" y="24523"/>
                      <a:pt x="31329" y="17732"/>
                    </a:cubicBezTo>
                    <a:cubicBezTo>
                      <a:pt x="32482" y="11968"/>
                      <a:pt x="29750" y="5702"/>
                      <a:pt x="24888" y="2469"/>
                    </a:cubicBezTo>
                    <a:cubicBezTo>
                      <a:pt x="22401" y="812"/>
                      <a:pt x="19473" y="1"/>
                      <a:pt x="165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4" name="Google Shape;4024;p42"/>
              <p:cNvSpPr/>
              <p:nvPr/>
            </p:nvSpPr>
            <p:spPr>
              <a:xfrm>
                <a:off x="5796650" y="1718800"/>
                <a:ext cx="82600" cy="81075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243" extrusionOk="0">
                    <a:moveTo>
                      <a:pt x="1369" y="0"/>
                    </a:moveTo>
                    <a:cubicBezTo>
                      <a:pt x="608" y="0"/>
                      <a:pt x="0" y="900"/>
                      <a:pt x="21" y="1663"/>
                    </a:cubicBezTo>
                    <a:cubicBezTo>
                      <a:pt x="21" y="2566"/>
                      <a:pt x="773" y="3242"/>
                      <a:pt x="1675" y="3242"/>
                    </a:cubicBezTo>
                    <a:cubicBezTo>
                      <a:pt x="2552" y="3217"/>
                      <a:pt x="3304" y="2516"/>
                      <a:pt x="3279" y="1613"/>
                    </a:cubicBezTo>
                    <a:cubicBezTo>
                      <a:pt x="3254" y="886"/>
                      <a:pt x="2652" y="235"/>
                      <a:pt x="1950" y="185"/>
                    </a:cubicBezTo>
                    <a:cubicBezTo>
                      <a:pt x="1925" y="160"/>
                      <a:pt x="1900" y="135"/>
                      <a:pt x="1875" y="135"/>
                    </a:cubicBezTo>
                    <a:cubicBezTo>
                      <a:pt x="1703" y="42"/>
                      <a:pt x="1532" y="0"/>
                      <a:pt x="1369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5" name="Google Shape;4025;p42"/>
              <p:cNvSpPr/>
              <p:nvPr/>
            </p:nvSpPr>
            <p:spPr>
              <a:xfrm>
                <a:off x="5757050" y="1824900"/>
                <a:ext cx="9570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3828" h="1430" extrusionOk="0">
                    <a:moveTo>
                      <a:pt x="2931" y="1"/>
                    </a:moveTo>
                    <a:cubicBezTo>
                      <a:pt x="2923" y="1"/>
                      <a:pt x="2916" y="1"/>
                      <a:pt x="2908" y="1"/>
                    </a:cubicBezTo>
                    <a:cubicBezTo>
                      <a:pt x="2131" y="26"/>
                      <a:pt x="1304" y="101"/>
                      <a:pt x="527" y="201"/>
                    </a:cubicBezTo>
                    <a:cubicBezTo>
                      <a:pt x="1" y="277"/>
                      <a:pt x="1" y="1179"/>
                      <a:pt x="527" y="1254"/>
                    </a:cubicBezTo>
                    <a:cubicBezTo>
                      <a:pt x="1304" y="1354"/>
                      <a:pt x="2131" y="1404"/>
                      <a:pt x="2908" y="1429"/>
                    </a:cubicBezTo>
                    <a:cubicBezTo>
                      <a:pt x="2916" y="1430"/>
                      <a:pt x="2923" y="1430"/>
                      <a:pt x="2931" y="1430"/>
                    </a:cubicBezTo>
                    <a:cubicBezTo>
                      <a:pt x="3828" y="1430"/>
                      <a:pt x="3828" y="1"/>
                      <a:pt x="2931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6" name="Google Shape;4026;p42"/>
              <p:cNvSpPr/>
              <p:nvPr/>
            </p:nvSpPr>
            <p:spPr>
              <a:xfrm>
                <a:off x="5285250" y="1710825"/>
                <a:ext cx="95675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3227" extrusionOk="0">
                    <a:moveTo>
                      <a:pt x="2053" y="1"/>
                    </a:moveTo>
                    <a:cubicBezTo>
                      <a:pt x="2029" y="1"/>
                      <a:pt x="2005" y="1"/>
                      <a:pt x="1980" y="2"/>
                    </a:cubicBezTo>
                    <a:cubicBezTo>
                      <a:pt x="903" y="78"/>
                      <a:pt x="0" y="1130"/>
                      <a:pt x="451" y="2183"/>
                    </a:cubicBezTo>
                    <a:cubicBezTo>
                      <a:pt x="717" y="2825"/>
                      <a:pt x="1425" y="3226"/>
                      <a:pt x="2083" y="3226"/>
                    </a:cubicBezTo>
                    <a:cubicBezTo>
                      <a:pt x="2606" y="3226"/>
                      <a:pt x="3098" y="2972"/>
                      <a:pt x="3309" y="2383"/>
                    </a:cubicBezTo>
                    <a:cubicBezTo>
                      <a:pt x="3334" y="2358"/>
                      <a:pt x="3334" y="2358"/>
                      <a:pt x="3334" y="2333"/>
                    </a:cubicBezTo>
                    <a:cubicBezTo>
                      <a:pt x="3384" y="2258"/>
                      <a:pt x="3409" y="2158"/>
                      <a:pt x="3459" y="2083"/>
                    </a:cubicBezTo>
                    <a:cubicBezTo>
                      <a:pt x="3827" y="1078"/>
                      <a:pt x="3116" y="1"/>
                      <a:pt x="205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7" name="Google Shape;4027;p42"/>
              <p:cNvSpPr/>
              <p:nvPr/>
            </p:nvSpPr>
            <p:spPr>
              <a:xfrm>
                <a:off x="5282125" y="1824900"/>
                <a:ext cx="102150" cy="35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417" extrusionOk="0">
                    <a:moveTo>
                      <a:pt x="2030" y="1"/>
                    </a:moveTo>
                    <a:cubicBezTo>
                      <a:pt x="1579" y="1"/>
                      <a:pt x="1153" y="1"/>
                      <a:pt x="702" y="26"/>
                    </a:cubicBezTo>
                    <a:cubicBezTo>
                      <a:pt x="175" y="51"/>
                      <a:pt x="0" y="853"/>
                      <a:pt x="576" y="1003"/>
                    </a:cubicBezTo>
                    <a:cubicBezTo>
                      <a:pt x="1003" y="1129"/>
                      <a:pt x="1429" y="1204"/>
                      <a:pt x="1855" y="1279"/>
                    </a:cubicBezTo>
                    <a:cubicBezTo>
                      <a:pt x="2212" y="1321"/>
                      <a:pt x="2587" y="1416"/>
                      <a:pt x="2950" y="1416"/>
                    </a:cubicBezTo>
                    <a:cubicBezTo>
                      <a:pt x="3020" y="1416"/>
                      <a:pt x="3089" y="1413"/>
                      <a:pt x="3158" y="1404"/>
                    </a:cubicBezTo>
                    <a:cubicBezTo>
                      <a:pt x="3860" y="1354"/>
                      <a:pt x="4085" y="327"/>
                      <a:pt x="3333" y="101"/>
                    </a:cubicBezTo>
                    <a:cubicBezTo>
                      <a:pt x="2907" y="1"/>
                      <a:pt x="2456" y="26"/>
                      <a:pt x="2030" y="1"/>
                    </a:cubicBezTo>
                    <a:close/>
                  </a:path>
                </a:pathLst>
              </a:custGeom>
              <a:solidFill>
                <a:srgbClr val="EEA2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8" name="Google Shape;4028;p42"/>
              <p:cNvSpPr/>
              <p:nvPr/>
            </p:nvSpPr>
            <p:spPr>
              <a:xfrm rot="-4500710">
                <a:off x="5463449" y="1735467"/>
                <a:ext cx="214601" cy="214601"/>
              </a:xfrm>
              <a:prstGeom prst="chord">
                <a:avLst>
                  <a:gd name="adj1" fmla="val 2700000"/>
                  <a:gd name="adj2" fmla="val 1620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4029" name="Google Shape;4029;p42"/>
          <p:cNvGrpSpPr/>
          <p:nvPr/>
        </p:nvGrpSpPr>
        <p:grpSpPr>
          <a:xfrm>
            <a:off x="1245294" y="660053"/>
            <a:ext cx="1189776" cy="1629246"/>
            <a:chOff x="4392726" y="825203"/>
            <a:chExt cx="1189776" cy="1629246"/>
          </a:xfrm>
        </p:grpSpPr>
        <p:sp>
          <p:nvSpPr>
            <p:cNvPr id="4030" name="Google Shape;4030;p42"/>
            <p:cNvSpPr/>
            <p:nvPr/>
          </p:nvSpPr>
          <p:spPr>
            <a:xfrm>
              <a:off x="4447301" y="1319249"/>
              <a:ext cx="1135200" cy="1135200"/>
            </a:xfrm>
            <a:prstGeom prst="rect">
              <a:avLst/>
            </a:prstGeom>
            <a:solidFill>
              <a:schemeClr val="dk1">
                <a:alpha val="89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1" name="Google Shape;4031;p42"/>
            <p:cNvSpPr/>
            <p:nvPr/>
          </p:nvSpPr>
          <p:spPr>
            <a:xfrm>
              <a:off x="4392726" y="1277296"/>
              <a:ext cx="1135200" cy="1135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2" name="Google Shape;4032;p42"/>
            <p:cNvSpPr/>
            <p:nvPr/>
          </p:nvSpPr>
          <p:spPr>
            <a:xfrm rot="-2196712" flipH="1">
              <a:off x="4612454" y="973332"/>
              <a:ext cx="695729" cy="601153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500"/>
            </a:p>
          </p:txBody>
        </p:sp>
        <p:grpSp>
          <p:nvGrpSpPr>
            <p:cNvPr id="4033" name="Google Shape;4033;p42"/>
            <p:cNvGrpSpPr/>
            <p:nvPr/>
          </p:nvGrpSpPr>
          <p:grpSpPr>
            <a:xfrm>
              <a:off x="4400090" y="1535631"/>
              <a:ext cx="1112178" cy="704385"/>
              <a:chOff x="2928725" y="1101625"/>
              <a:chExt cx="1757550" cy="1113125"/>
            </a:xfrm>
          </p:grpSpPr>
          <p:sp>
            <p:nvSpPr>
              <p:cNvPr id="4034" name="Google Shape;4034;p42"/>
              <p:cNvSpPr/>
              <p:nvPr/>
            </p:nvSpPr>
            <p:spPr>
              <a:xfrm>
                <a:off x="2928725" y="1760300"/>
                <a:ext cx="743125" cy="454450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18178" extrusionOk="0">
                    <a:moveTo>
                      <a:pt x="22826" y="6640"/>
                    </a:moveTo>
                    <a:cubicBezTo>
                      <a:pt x="22862" y="6640"/>
                      <a:pt x="22898" y="6642"/>
                      <a:pt x="22933" y="6645"/>
                    </a:cubicBezTo>
                    <a:cubicBezTo>
                      <a:pt x="23960" y="6745"/>
                      <a:pt x="24436" y="7848"/>
                      <a:pt x="23985" y="8725"/>
                    </a:cubicBezTo>
                    <a:cubicBezTo>
                      <a:pt x="23728" y="9211"/>
                      <a:pt x="23222" y="9503"/>
                      <a:pt x="22719" y="9503"/>
                    </a:cubicBezTo>
                    <a:cubicBezTo>
                      <a:pt x="22390" y="9503"/>
                      <a:pt x="22062" y="9378"/>
                      <a:pt x="21805" y="9101"/>
                    </a:cubicBezTo>
                    <a:cubicBezTo>
                      <a:pt x="21680" y="8926"/>
                      <a:pt x="21579" y="8750"/>
                      <a:pt x="21504" y="8550"/>
                    </a:cubicBezTo>
                    <a:cubicBezTo>
                      <a:pt x="21454" y="8475"/>
                      <a:pt x="21379" y="8399"/>
                      <a:pt x="21354" y="8274"/>
                    </a:cubicBezTo>
                    <a:cubicBezTo>
                      <a:pt x="21018" y="7411"/>
                      <a:pt x="22035" y="6640"/>
                      <a:pt x="22826" y="6640"/>
                    </a:cubicBezTo>
                    <a:close/>
                    <a:moveTo>
                      <a:pt x="7256" y="7121"/>
                    </a:moveTo>
                    <a:cubicBezTo>
                      <a:pt x="8238" y="7121"/>
                      <a:pt x="8894" y="8086"/>
                      <a:pt x="8597" y="9026"/>
                    </a:cubicBezTo>
                    <a:cubicBezTo>
                      <a:pt x="8395" y="9700"/>
                      <a:pt x="7785" y="10147"/>
                      <a:pt x="7147" y="10147"/>
                    </a:cubicBezTo>
                    <a:cubicBezTo>
                      <a:pt x="6837" y="10147"/>
                      <a:pt x="6520" y="10041"/>
                      <a:pt x="6241" y="9803"/>
                    </a:cubicBezTo>
                    <a:cubicBezTo>
                      <a:pt x="5965" y="9552"/>
                      <a:pt x="5790" y="9227"/>
                      <a:pt x="5790" y="8876"/>
                    </a:cubicBezTo>
                    <a:cubicBezTo>
                      <a:pt x="5364" y="8024"/>
                      <a:pt x="6391" y="7146"/>
                      <a:pt x="7218" y="7121"/>
                    </a:cubicBezTo>
                    <a:cubicBezTo>
                      <a:pt x="7231" y="7121"/>
                      <a:pt x="7243" y="7121"/>
                      <a:pt x="7256" y="7121"/>
                    </a:cubicBezTo>
                    <a:close/>
                    <a:moveTo>
                      <a:pt x="24612" y="10116"/>
                    </a:moveTo>
                    <a:cubicBezTo>
                      <a:pt x="24750" y="10116"/>
                      <a:pt x="24884" y="10120"/>
                      <a:pt x="25013" y="10129"/>
                    </a:cubicBezTo>
                    <a:cubicBezTo>
                      <a:pt x="25815" y="10204"/>
                      <a:pt x="25815" y="11307"/>
                      <a:pt x="25013" y="11382"/>
                    </a:cubicBezTo>
                    <a:cubicBezTo>
                      <a:pt x="24884" y="11391"/>
                      <a:pt x="24750" y="11395"/>
                      <a:pt x="24612" y="11395"/>
                    </a:cubicBezTo>
                    <a:cubicBezTo>
                      <a:pt x="23972" y="11395"/>
                      <a:pt x="23255" y="11305"/>
                      <a:pt x="22657" y="11181"/>
                    </a:cubicBezTo>
                    <a:cubicBezTo>
                      <a:pt x="22231" y="11081"/>
                      <a:pt x="22231" y="10404"/>
                      <a:pt x="22657" y="10329"/>
                    </a:cubicBezTo>
                    <a:cubicBezTo>
                      <a:pt x="23255" y="10206"/>
                      <a:pt x="23972" y="10116"/>
                      <a:pt x="24612" y="10116"/>
                    </a:cubicBezTo>
                    <a:close/>
                    <a:moveTo>
                      <a:pt x="6442" y="10847"/>
                    </a:moveTo>
                    <a:cubicBezTo>
                      <a:pt x="6751" y="10847"/>
                      <a:pt x="7046" y="10898"/>
                      <a:pt x="7293" y="11031"/>
                    </a:cubicBezTo>
                    <a:cubicBezTo>
                      <a:pt x="7720" y="11257"/>
                      <a:pt x="7594" y="11908"/>
                      <a:pt x="7168" y="12034"/>
                    </a:cubicBezTo>
                    <a:cubicBezTo>
                      <a:pt x="7028" y="12074"/>
                      <a:pt x="6887" y="12086"/>
                      <a:pt x="6747" y="12086"/>
                    </a:cubicBezTo>
                    <a:cubicBezTo>
                      <a:pt x="6537" y="12086"/>
                      <a:pt x="6326" y="12059"/>
                      <a:pt x="6116" y="12059"/>
                    </a:cubicBezTo>
                    <a:cubicBezTo>
                      <a:pt x="5765" y="12059"/>
                      <a:pt x="5414" y="12084"/>
                      <a:pt x="5063" y="12159"/>
                    </a:cubicBezTo>
                    <a:cubicBezTo>
                      <a:pt x="5015" y="12170"/>
                      <a:pt x="4970" y="12176"/>
                      <a:pt x="4926" y="12176"/>
                    </a:cubicBezTo>
                    <a:cubicBezTo>
                      <a:pt x="4403" y="12176"/>
                      <a:pt x="4233" y="11390"/>
                      <a:pt x="4812" y="11181"/>
                    </a:cubicBezTo>
                    <a:cubicBezTo>
                      <a:pt x="5266" y="11019"/>
                      <a:pt x="5877" y="10847"/>
                      <a:pt x="6442" y="10847"/>
                    </a:cubicBezTo>
                    <a:close/>
                    <a:moveTo>
                      <a:pt x="17750" y="9520"/>
                    </a:moveTo>
                    <a:cubicBezTo>
                      <a:pt x="17952" y="9520"/>
                      <a:pt x="18170" y="9697"/>
                      <a:pt x="18070" y="9928"/>
                    </a:cubicBezTo>
                    <a:cubicBezTo>
                      <a:pt x="17424" y="11552"/>
                      <a:pt x="15870" y="12466"/>
                      <a:pt x="14335" y="12466"/>
                    </a:cubicBezTo>
                    <a:cubicBezTo>
                      <a:pt x="13074" y="12466"/>
                      <a:pt x="11826" y="11850"/>
                      <a:pt x="11103" y="10505"/>
                    </a:cubicBezTo>
                    <a:cubicBezTo>
                      <a:pt x="10998" y="10312"/>
                      <a:pt x="11149" y="10157"/>
                      <a:pt x="11318" y="10157"/>
                    </a:cubicBezTo>
                    <a:cubicBezTo>
                      <a:pt x="11392" y="10157"/>
                      <a:pt x="11468" y="10186"/>
                      <a:pt x="11529" y="10254"/>
                    </a:cubicBezTo>
                    <a:cubicBezTo>
                      <a:pt x="12313" y="11292"/>
                      <a:pt x="13390" y="11810"/>
                      <a:pt x="14438" y="11810"/>
                    </a:cubicBezTo>
                    <a:cubicBezTo>
                      <a:pt x="15668" y="11810"/>
                      <a:pt x="16858" y="11098"/>
                      <a:pt x="17494" y="9678"/>
                    </a:cubicBezTo>
                    <a:cubicBezTo>
                      <a:pt x="17545" y="9567"/>
                      <a:pt x="17646" y="9520"/>
                      <a:pt x="17750" y="9520"/>
                    </a:cubicBezTo>
                    <a:close/>
                    <a:moveTo>
                      <a:pt x="13790" y="0"/>
                    </a:moveTo>
                    <a:cubicBezTo>
                      <a:pt x="13730" y="0"/>
                      <a:pt x="13670" y="1"/>
                      <a:pt x="13609" y="3"/>
                    </a:cubicBezTo>
                    <a:cubicBezTo>
                      <a:pt x="10802" y="104"/>
                      <a:pt x="9048" y="2460"/>
                      <a:pt x="8547" y="4991"/>
                    </a:cubicBezTo>
                    <a:cubicBezTo>
                      <a:pt x="8522" y="5116"/>
                      <a:pt x="8421" y="5173"/>
                      <a:pt x="8318" y="5173"/>
                    </a:cubicBezTo>
                    <a:cubicBezTo>
                      <a:pt x="8215" y="5173"/>
                      <a:pt x="8108" y="5116"/>
                      <a:pt x="8070" y="5016"/>
                    </a:cubicBezTo>
                    <a:cubicBezTo>
                      <a:pt x="8022" y="5065"/>
                      <a:pt x="7952" y="5092"/>
                      <a:pt x="7876" y="5092"/>
                    </a:cubicBezTo>
                    <a:cubicBezTo>
                      <a:pt x="7833" y="5092"/>
                      <a:pt x="7789" y="5084"/>
                      <a:pt x="7745" y="5066"/>
                    </a:cubicBezTo>
                    <a:cubicBezTo>
                      <a:pt x="6648" y="4601"/>
                      <a:pt x="5336" y="4171"/>
                      <a:pt x="4072" y="4171"/>
                    </a:cubicBezTo>
                    <a:cubicBezTo>
                      <a:pt x="3227" y="4171"/>
                      <a:pt x="2403" y="4363"/>
                      <a:pt x="1679" y="4866"/>
                    </a:cubicBezTo>
                    <a:cubicBezTo>
                      <a:pt x="376" y="5768"/>
                      <a:pt x="0" y="7623"/>
                      <a:pt x="1429" y="8625"/>
                    </a:cubicBezTo>
                    <a:cubicBezTo>
                      <a:pt x="2055" y="9051"/>
                      <a:pt x="2832" y="9176"/>
                      <a:pt x="3559" y="9302"/>
                    </a:cubicBezTo>
                    <a:cubicBezTo>
                      <a:pt x="3985" y="9352"/>
                      <a:pt x="3885" y="10029"/>
                      <a:pt x="3459" y="10029"/>
                    </a:cubicBezTo>
                    <a:cubicBezTo>
                      <a:pt x="3384" y="10003"/>
                      <a:pt x="3308" y="10003"/>
                      <a:pt x="3233" y="10003"/>
                    </a:cubicBezTo>
                    <a:cubicBezTo>
                      <a:pt x="1329" y="11457"/>
                      <a:pt x="1228" y="14189"/>
                      <a:pt x="3584" y="15417"/>
                    </a:cubicBezTo>
                    <a:cubicBezTo>
                      <a:pt x="4130" y="15699"/>
                      <a:pt x="4681" y="15825"/>
                      <a:pt x="5219" y="15825"/>
                    </a:cubicBezTo>
                    <a:cubicBezTo>
                      <a:pt x="6830" y="15825"/>
                      <a:pt x="8328" y="14702"/>
                      <a:pt x="9248" y="13312"/>
                    </a:cubicBezTo>
                    <a:cubicBezTo>
                      <a:pt x="9331" y="13191"/>
                      <a:pt x="9448" y="13141"/>
                      <a:pt x="9564" y="13141"/>
                    </a:cubicBezTo>
                    <a:cubicBezTo>
                      <a:pt x="9834" y="13141"/>
                      <a:pt x="10100" y="13415"/>
                      <a:pt x="9925" y="13713"/>
                    </a:cubicBezTo>
                    <a:cubicBezTo>
                      <a:pt x="9800" y="13913"/>
                      <a:pt x="9674" y="14089"/>
                      <a:pt x="9549" y="14264"/>
                    </a:cubicBezTo>
                    <a:cubicBezTo>
                      <a:pt x="9330" y="17010"/>
                      <a:pt x="12716" y="18177"/>
                      <a:pt x="15139" y="18177"/>
                    </a:cubicBezTo>
                    <a:cubicBezTo>
                      <a:pt x="15215" y="18177"/>
                      <a:pt x="15290" y="18176"/>
                      <a:pt x="15364" y="18174"/>
                    </a:cubicBezTo>
                    <a:cubicBezTo>
                      <a:pt x="18196" y="18099"/>
                      <a:pt x="20602" y="16044"/>
                      <a:pt x="20852" y="13186"/>
                    </a:cubicBezTo>
                    <a:cubicBezTo>
                      <a:pt x="20877" y="13011"/>
                      <a:pt x="20978" y="12911"/>
                      <a:pt x="21103" y="12861"/>
                    </a:cubicBezTo>
                    <a:cubicBezTo>
                      <a:pt x="21128" y="12811"/>
                      <a:pt x="21178" y="12735"/>
                      <a:pt x="21228" y="12685"/>
                    </a:cubicBezTo>
                    <a:cubicBezTo>
                      <a:pt x="21290" y="12597"/>
                      <a:pt x="21373" y="12559"/>
                      <a:pt x="21453" y="12559"/>
                    </a:cubicBezTo>
                    <a:cubicBezTo>
                      <a:pt x="21601" y="12559"/>
                      <a:pt x="21737" y="12691"/>
                      <a:pt x="21705" y="12886"/>
                    </a:cubicBezTo>
                    <a:cubicBezTo>
                      <a:pt x="21589" y="13553"/>
                      <a:pt x="22757" y="13716"/>
                      <a:pt x="23854" y="13716"/>
                    </a:cubicBezTo>
                    <a:cubicBezTo>
                      <a:pt x="24652" y="13716"/>
                      <a:pt x="25414" y="13630"/>
                      <a:pt x="25614" y="13587"/>
                    </a:cubicBezTo>
                    <a:cubicBezTo>
                      <a:pt x="26466" y="13362"/>
                      <a:pt x="27269" y="12936"/>
                      <a:pt x="27920" y="12334"/>
                    </a:cubicBezTo>
                    <a:cubicBezTo>
                      <a:pt x="29499" y="10831"/>
                      <a:pt x="29725" y="8475"/>
                      <a:pt x="28672" y="6620"/>
                    </a:cubicBezTo>
                    <a:cubicBezTo>
                      <a:pt x="27526" y="4610"/>
                      <a:pt x="25475" y="3683"/>
                      <a:pt x="23370" y="3683"/>
                    </a:cubicBezTo>
                    <a:cubicBezTo>
                      <a:pt x="22114" y="3683"/>
                      <a:pt x="20839" y="4013"/>
                      <a:pt x="19725" y="4640"/>
                    </a:cubicBezTo>
                    <a:cubicBezTo>
                      <a:pt x="19700" y="4665"/>
                      <a:pt x="19649" y="4665"/>
                      <a:pt x="19599" y="4665"/>
                    </a:cubicBezTo>
                    <a:cubicBezTo>
                      <a:pt x="19533" y="4824"/>
                      <a:pt x="19362" y="4920"/>
                      <a:pt x="19209" y="4920"/>
                    </a:cubicBezTo>
                    <a:cubicBezTo>
                      <a:pt x="19071" y="4920"/>
                      <a:pt x="18946" y="4843"/>
                      <a:pt x="18923" y="4665"/>
                    </a:cubicBezTo>
                    <a:cubicBezTo>
                      <a:pt x="18506" y="2141"/>
                      <a:pt x="16436" y="0"/>
                      <a:pt x="137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5" name="Google Shape;4035;p42"/>
              <p:cNvSpPr/>
              <p:nvPr/>
            </p:nvSpPr>
            <p:spPr>
              <a:xfrm>
                <a:off x="3878600" y="1462075"/>
                <a:ext cx="807675" cy="457150"/>
              </a:xfrm>
              <a:custGeom>
                <a:avLst/>
                <a:gdLst/>
                <a:ahLst/>
                <a:cxnLst/>
                <a:rect l="l" t="t" r="r" b="b"/>
                <a:pathLst>
                  <a:path w="32307" h="18286" extrusionOk="0">
                    <a:moveTo>
                      <a:pt x="23372" y="7030"/>
                    </a:moveTo>
                    <a:cubicBezTo>
                      <a:pt x="23642" y="7030"/>
                      <a:pt x="23835" y="7426"/>
                      <a:pt x="23610" y="7672"/>
                    </a:cubicBezTo>
                    <a:cubicBezTo>
                      <a:pt x="23209" y="8123"/>
                      <a:pt x="22732" y="8474"/>
                      <a:pt x="22181" y="8800"/>
                    </a:cubicBezTo>
                    <a:cubicBezTo>
                      <a:pt x="22933" y="8850"/>
                      <a:pt x="23685" y="8975"/>
                      <a:pt x="24437" y="9125"/>
                    </a:cubicBezTo>
                    <a:cubicBezTo>
                      <a:pt x="24705" y="9199"/>
                      <a:pt x="24641" y="9628"/>
                      <a:pt x="24383" y="9628"/>
                    </a:cubicBezTo>
                    <a:cubicBezTo>
                      <a:pt x="24376" y="9628"/>
                      <a:pt x="24369" y="9627"/>
                      <a:pt x="24361" y="9627"/>
                    </a:cubicBezTo>
                    <a:cubicBezTo>
                      <a:pt x="23503" y="9579"/>
                      <a:pt x="22655" y="9562"/>
                      <a:pt x="21805" y="9562"/>
                    </a:cubicBezTo>
                    <a:cubicBezTo>
                      <a:pt x="21314" y="9562"/>
                      <a:pt x="20822" y="9567"/>
                      <a:pt x="20326" y="9577"/>
                    </a:cubicBezTo>
                    <a:cubicBezTo>
                      <a:pt x="19825" y="9577"/>
                      <a:pt x="19775" y="8900"/>
                      <a:pt x="20226" y="8749"/>
                    </a:cubicBezTo>
                    <a:cubicBezTo>
                      <a:pt x="21354" y="8374"/>
                      <a:pt x="22206" y="7772"/>
                      <a:pt x="23183" y="7095"/>
                    </a:cubicBezTo>
                    <a:cubicBezTo>
                      <a:pt x="23248" y="7049"/>
                      <a:pt x="23312" y="7030"/>
                      <a:pt x="23372" y="7030"/>
                    </a:cubicBezTo>
                    <a:close/>
                    <a:moveTo>
                      <a:pt x="7512" y="9043"/>
                    </a:moveTo>
                    <a:cubicBezTo>
                      <a:pt x="8762" y="9043"/>
                      <a:pt x="9955" y="9246"/>
                      <a:pt x="11128" y="9652"/>
                    </a:cubicBezTo>
                    <a:cubicBezTo>
                      <a:pt x="11429" y="9752"/>
                      <a:pt x="11429" y="10153"/>
                      <a:pt x="11128" y="10253"/>
                    </a:cubicBezTo>
                    <a:cubicBezTo>
                      <a:pt x="9950" y="10679"/>
                      <a:pt x="8772" y="11181"/>
                      <a:pt x="7544" y="11481"/>
                    </a:cubicBezTo>
                    <a:cubicBezTo>
                      <a:pt x="7523" y="11488"/>
                      <a:pt x="7502" y="11492"/>
                      <a:pt x="7482" y="11492"/>
                    </a:cubicBezTo>
                    <a:cubicBezTo>
                      <a:pt x="7294" y="11492"/>
                      <a:pt x="7190" y="11194"/>
                      <a:pt x="7394" y="11080"/>
                    </a:cubicBezTo>
                    <a:cubicBezTo>
                      <a:pt x="8246" y="10654"/>
                      <a:pt x="9148" y="10328"/>
                      <a:pt x="10051" y="10003"/>
                    </a:cubicBezTo>
                    <a:cubicBezTo>
                      <a:pt x="9257" y="9794"/>
                      <a:pt x="8446" y="9689"/>
                      <a:pt x="7603" y="9689"/>
                    </a:cubicBezTo>
                    <a:cubicBezTo>
                      <a:pt x="7434" y="9689"/>
                      <a:pt x="7264" y="9693"/>
                      <a:pt x="7093" y="9702"/>
                    </a:cubicBezTo>
                    <a:cubicBezTo>
                      <a:pt x="6692" y="9702"/>
                      <a:pt x="6692" y="9075"/>
                      <a:pt x="7093" y="9050"/>
                    </a:cubicBezTo>
                    <a:cubicBezTo>
                      <a:pt x="7234" y="9045"/>
                      <a:pt x="7373" y="9043"/>
                      <a:pt x="7512" y="9043"/>
                    </a:cubicBezTo>
                    <a:close/>
                    <a:moveTo>
                      <a:pt x="24895" y="10366"/>
                    </a:moveTo>
                    <a:cubicBezTo>
                      <a:pt x="25806" y="10366"/>
                      <a:pt x="25812" y="11723"/>
                      <a:pt x="24915" y="11723"/>
                    </a:cubicBezTo>
                    <a:cubicBezTo>
                      <a:pt x="24860" y="11723"/>
                      <a:pt x="24800" y="11718"/>
                      <a:pt x="24737" y="11707"/>
                    </a:cubicBezTo>
                    <a:cubicBezTo>
                      <a:pt x="23960" y="11582"/>
                      <a:pt x="23158" y="11657"/>
                      <a:pt x="22381" y="11456"/>
                    </a:cubicBezTo>
                    <a:cubicBezTo>
                      <a:pt x="21980" y="11356"/>
                      <a:pt x="21980" y="10729"/>
                      <a:pt x="22381" y="10629"/>
                    </a:cubicBezTo>
                    <a:cubicBezTo>
                      <a:pt x="23158" y="10454"/>
                      <a:pt x="23960" y="10529"/>
                      <a:pt x="24737" y="10379"/>
                    </a:cubicBezTo>
                    <a:cubicBezTo>
                      <a:pt x="24793" y="10370"/>
                      <a:pt x="24845" y="10366"/>
                      <a:pt x="24895" y="10366"/>
                    </a:cubicBezTo>
                    <a:close/>
                    <a:moveTo>
                      <a:pt x="16354" y="9566"/>
                    </a:moveTo>
                    <a:cubicBezTo>
                      <a:pt x="16451" y="9566"/>
                      <a:pt x="16552" y="9606"/>
                      <a:pt x="16642" y="9702"/>
                    </a:cubicBezTo>
                    <a:cubicBezTo>
                      <a:pt x="17394" y="10404"/>
                      <a:pt x="16943" y="11707"/>
                      <a:pt x="16041" y="12058"/>
                    </a:cubicBezTo>
                    <a:cubicBezTo>
                      <a:pt x="15859" y="12129"/>
                      <a:pt x="15678" y="12161"/>
                      <a:pt x="15503" y="12161"/>
                    </a:cubicBezTo>
                    <a:cubicBezTo>
                      <a:pt x="14565" y="12161"/>
                      <a:pt x="13769" y="11232"/>
                      <a:pt x="13685" y="10303"/>
                    </a:cubicBezTo>
                    <a:cubicBezTo>
                      <a:pt x="13671" y="10112"/>
                      <a:pt x="13829" y="10010"/>
                      <a:pt x="13988" y="10010"/>
                    </a:cubicBezTo>
                    <a:cubicBezTo>
                      <a:pt x="14120" y="10010"/>
                      <a:pt x="14252" y="10080"/>
                      <a:pt x="14286" y="10228"/>
                    </a:cubicBezTo>
                    <a:cubicBezTo>
                      <a:pt x="14439" y="10708"/>
                      <a:pt x="14839" y="11378"/>
                      <a:pt x="15403" y="11378"/>
                    </a:cubicBezTo>
                    <a:cubicBezTo>
                      <a:pt x="15486" y="11378"/>
                      <a:pt x="15574" y="11363"/>
                      <a:pt x="15665" y="11331"/>
                    </a:cubicBezTo>
                    <a:cubicBezTo>
                      <a:pt x="16066" y="11206"/>
                      <a:pt x="16366" y="10629"/>
                      <a:pt x="16041" y="10278"/>
                    </a:cubicBezTo>
                    <a:cubicBezTo>
                      <a:pt x="15773" y="9973"/>
                      <a:pt x="16044" y="9566"/>
                      <a:pt x="16354" y="9566"/>
                    </a:cubicBezTo>
                    <a:close/>
                    <a:moveTo>
                      <a:pt x="9533" y="12472"/>
                    </a:moveTo>
                    <a:cubicBezTo>
                      <a:pt x="9665" y="12472"/>
                      <a:pt x="9796" y="12476"/>
                      <a:pt x="9925" y="12484"/>
                    </a:cubicBezTo>
                    <a:cubicBezTo>
                      <a:pt x="10727" y="12559"/>
                      <a:pt x="10727" y="13662"/>
                      <a:pt x="9925" y="13737"/>
                    </a:cubicBezTo>
                    <a:cubicBezTo>
                      <a:pt x="9751" y="13753"/>
                      <a:pt x="9575" y="13760"/>
                      <a:pt x="9397" y="13760"/>
                    </a:cubicBezTo>
                    <a:cubicBezTo>
                      <a:pt x="8756" y="13760"/>
                      <a:pt x="8097" y="13671"/>
                      <a:pt x="7469" y="13612"/>
                    </a:cubicBezTo>
                    <a:cubicBezTo>
                      <a:pt x="6843" y="13536"/>
                      <a:pt x="6843" y="12684"/>
                      <a:pt x="7469" y="12609"/>
                    </a:cubicBezTo>
                    <a:cubicBezTo>
                      <a:pt x="8142" y="12567"/>
                      <a:pt x="8849" y="12472"/>
                      <a:pt x="9533" y="12472"/>
                    </a:cubicBezTo>
                    <a:close/>
                    <a:moveTo>
                      <a:pt x="21560" y="0"/>
                    </a:moveTo>
                    <a:cubicBezTo>
                      <a:pt x="19318" y="0"/>
                      <a:pt x="17438" y="1704"/>
                      <a:pt x="17168" y="3912"/>
                    </a:cubicBezTo>
                    <a:cubicBezTo>
                      <a:pt x="17244" y="4238"/>
                      <a:pt x="17294" y="4539"/>
                      <a:pt x="17319" y="4865"/>
                    </a:cubicBezTo>
                    <a:cubicBezTo>
                      <a:pt x="17331" y="5115"/>
                      <a:pt x="17137" y="5241"/>
                      <a:pt x="16937" y="5241"/>
                    </a:cubicBezTo>
                    <a:cubicBezTo>
                      <a:pt x="16736" y="5241"/>
                      <a:pt x="16529" y="5115"/>
                      <a:pt x="16517" y="4865"/>
                    </a:cubicBezTo>
                    <a:cubicBezTo>
                      <a:pt x="16363" y="2295"/>
                      <a:pt x="14227" y="225"/>
                      <a:pt x="11727" y="225"/>
                    </a:cubicBezTo>
                    <a:cubicBezTo>
                      <a:pt x="11374" y="225"/>
                      <a:pt x="11015" y="267"/>
                      <a:pt x="10652" y="353"/>
                    </a:cubicBezTo>
                    <a:cubicBezTo>
                      <a:pt x="7845" y="1030"/>
                      <a:pt x="5614" y="3486"/>
                      <a:pt x="6617" y="6318"/>
                    </a:cubicBezTo>
                    <a:cubicBezTo>
                      <a:pt x="6868" y="6494"/>
                      <a:pt x="7093" y="6669"/>
                      <a:pt x="7319" y="6895"/>
                    </a:cubicBezTo>
                    <a:cubicBezTo>
                      <a:pt x="7503" y="7059"/>
                      <a:pt x="7336" y="7373"/>
                      <a:pt x="7118" y="7373"/>
                    </a:cubicBezTo>
                    <a:cubicBezTo>
                      <a:pt x="7069" y="7373"/>
                      <a:pt x="7018" y="7358"/>
                      <a:pt x="6968" y="7321"/>
                    </a:cubicBezTo>
                    <a:cubicBezTo>
                      <a:pt x="6918" y="7296"/>
                      <a:pt x="6868" y="7246"/>
                      <a:pt x="6817" y="7221"/>
                    </a:cubicBezTo>
                    <a:cubicBezTo>
                      <a:pt x="6765" y="7274"/>
                      <a:pt x="6698" y="7305"/>
                      <a:pt x="6632" y="7305"/>
                    </a:cubicBezTo>
                    <a:cubicBezTo>
                      <a:pt x="6573" y="7305"/>
                      <a:pt x="6514" y="7280"/>
                      <a:pt x="6467" y="7221"/>
                    </a:cubicBezTo>
                    <a:cubicBezTo>
                      <a:pt x="6366" y="7095"/>
                      <a:pt x="6266" y="6970"/>
                      <a:pt x="6166" y="6845"/>
                    </a:cubicBezTo>
                    <a:cubicBezTo>
                      <a:pt x="5364" y="6430"/>
                      <a:pt x="4439" y="6187"/>
                      <a:pt x="3559" y="6187"/>
                    </a:cubicBezTo>
                    <a:cubicBezTo>
                      <a:pt x="1993" y="6187"/>
                      <a:pt x="572" y="6958"/>
                      <a:pt x="251" y="8900"/>
                    </a:cubicBezTo>
                    <a:cubicBezTo>
                      <a:pt x="0" y="10504"/>
                      <a:pt x="978" y="11732"/>
                      <a:pt x="2507" y="12083"/>
                    </a:cubicBezTo>
                    <a:cubicBezTo>
                      <a:pt x="2853" y="12161"/>
                      <a:pt x="3202" y="12191"/>
                      <a:pt x="3551" y="12191"/>
                    </a:cubicBezTo>
                    <a:cubicBezTo>
                      <a:pt x="4438" y="12191"/>
                      <a:pt x="5327" y="11997"/>
                      <a:pt x="6191" y="11907"/>
                    </a:cubicBezTo>
                    <a:cubicBezTo>
                      <a:pt x="6207" y="11906"/>
                      <a:pt x="6222" y="11905"/>
                      <a:pt x="6237" y="11905"/>
                    </a:cubicBezTo>
                    <a:cubicBezTo>
                      <a:pt x="6620" y="11905"/>
                      <a:pt x="6653" y="12514"/>
                      <a:pt x="6291" y="12634"/>
                    </a:cubicBezTo>
                    <a:cubicBezTo>
                      <a:pt x="6216" y="12659"/>
                      <a:pt x="6116" y="12684"/>
                      <a:pt x="6041" y="12709"/>
                    </a:cubicBezTo>
                    <a:cubicBezTo>
                      <a:pt x="4938" y="15491"/>
                      <a:pt x="8046" y="17948"/>
                      <a:pt x="10577" y="18248"/>
                    </a:cubicBezTo>
                    <a:cubicBezTo>
                      <a:pt x="10792" y="18274"/>
                      <a:pt x="11006" y="18286"/>
                      <a:pt x="11217" y="18286"/>
                    </a:cubicBezTo>
                    <a:cubicBezTo>
                      <a:pt x="13730" y="18286"/>
                      <a:pt x="15879" y="16542"/>
                      <a:pt x="16642" y="14138"/>
                    </a:cubicBezTo>
                    <a:cubicBezTo>
                      <a:pt x="16708" y="13940"/>
                      <a:pt x="16871" y="13858"/>
                      <a:pt x="17029" y="13858"/>
                    </a:cubicBezTo>
                    <a:cubicBezTo>
                      <a:pt x="17050" y="13858"/>
                      <a:pt x="17072" y="13859"/>
                      <a:pt x="17093" y="13862"/>
                    </a:cubicBezTo>
                    <a:cubicBezTo>
                      <a:pt x="17124" y="13839"/>
                      <a:pt x="17165" y="13828"/>
                      <a:pt x="17207" y="13828"/>
                    </a:cubicBezTo>
                    <a:cubicBezTo>
                      <a:pt x="17301" y="13828"/>
                      <a:pt x="17402" y="13884"/>
                      <a:pt x="17419" y="13988"/>
                    </a:cubicBezTo>
                    <a:cubicBezTo>
                      <a:pt x="17752" y="15809"/>
                      <a:pt x="19296" y="16651"/>
                      <a:pt x="20880" y="16651"/>
                    </a:cubicBezTo>
                    <a:cubicBezTo>
                      <a:pt x="22869" y="16651"/>
                      <a:pt x="24922" y="15321"/>
                      <a:pt x="24712" y="12935"/>
                    </a:cubicBezTo>
                    <a:cubicBezTo>
                      <a:pt x="24686" y="12684"/>
                      <a:pt x="24862" y="12558"/>
                      <a:pt x="25056" y="12558"/>
                    </a:cubicBezTo>
                    <a:cubicBezTo>
                      <a:pt x="25230" y="12558"/>
                      <a:pt x="25418" y="12659"/>
                      <a:pt x="25489" y="12860"/>
                    </a:cubicBezTo>
                    <a:cubicBezTo>
                      <a:pt x="26247" y="13287"/>
                      <a:pt x="27099" y="13530"/>
                      <a:pt x="27917" y="13530"/>
                    </a:cubicBezTo>
                    <a:cubicBezTo>
                      <a:pt x="29208" y="13530"/>
                      <a:pt x="30414" y="12924"/>
                      <a:pt x="31028" y="11481"/>
                    </a:cubicBezTo>
                    <a:cubicBezTo>
                      <a:pt x="32306" y="8474"/>
                      <a:pt x="28823" y="7346"/>
                      <a:pt x="26567" y="7070"/>
                    </a:cubicBezTo>
                    <a:cubicBezTo>
                      <a:pt x="26476" y="7215"/>
                      <a:pt x="26330" y="7278"/>
                      <a:pt x="26188" y="7278"/>
                    </a:cubicBezTo>
                    <a:cubicBezTo>
                      <a:pt x="25938" y="7278"/>
                      <a:pt x="25703" y="7082"/>
                      <a:pt x="25815" y="6795"/>
                    </a:cubicBezTo>
                    <a:cubicBezTo>
                      <a:pt x="26918" y="3988"/>
                      <a:pt x="25589" y="754"/>
                      <a:pt x="22482" y="103"/>
                    </a:cubicBezTo>
                    <a:cubicBezTo>
                      <a:pt x="22381" y="78"/>
                      <a:pt x="22281" y="53"/>
                      <a:pt x="22181" y="53"/>
                    </a:cubicBezTo>
                    <a:cubicBezTo>
                      <a:pt x="22115" y="85"/>
                      <a:pt x="22040" y="104"/>
                      <a:pt x="21966" y="104"/>
                    </a:cubicBezTo>
                    <a:cubicBezTo>
                      <a:pt x="21870" y="104"/>
                      <a:pt x="21775" y="73"/>
                      <a:pt x="21705" y="3"/>
                    </a:cubicBezTo>
                    <a:cubicBezTo>
                      <a:pt x="21656" y="1"/>
                      <a:pt x="21608" y="0"/>
                      <a:pt x="21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6" name="Google Shape;4036;p42"/>
              <p:cNvSpPr/>
              <p:nvPr/>
            </p:nvSpPr>
            <p:spPr>
              <a:xfrm>
                <a:off x="3061550" y="1101625"/>
                <a:ext cx="1350275" cy="773425"/>
              </a:xfrm>
              <a:custGeom>
                <a:avLst/>
                <a:gdLst/>
                <a:ahLst/>
                <a:cxnLst/>
                <a:rect l="l" t="t" r="r" b="b"/>
                <a:pathLst>
                  <a:path w="54011" h="30937" extrusionOk="0">
                    <a:moveTo>
                      <a:pt x="29267" y="1"/>
                    </a:moveTo>
                    <a:cubicBezTo>
                      <a:pt x="26206" y="1"/>
                      <a:pt x="23206" y="376"/>
                      <a:pt x="20477" y="1087"/>
                    </a:cubicBezTo>
                    <a:cubicBezTo>
                      <a:pt x="14512" y="2666"/>
                      <a:pt x="8772" y="5874"/>
                      <a:pt x="5113" y="10937"/>
                    </a:cubicBezTo>
                    <a:cubicBezTo>
                      <a:pt x="1053" y="16551"/>
                      <a:pt x="402" y="23167"/>
                      <a:pt x="0" y="29859"/>
                    </a:cubicBezTo>
                    <a:cubicBezTo>
                      <a:pt x="1003" y="30035"/>
                      <a:pt x="1955" y="30386"/>
                      <a:pt x="2732" y="30912"/>
                    </a:cubicBezTo>
                    <a:cubicBezTo>
                      <a:pt x="2732" y="30912"/>
                      <a:pt x="2757" y="30937"/>
                      <a:pt x="2757" y="30937"/>
                    </a:cubicBezTo>
                    <a:cubicBezTo>
                      <a:pt x="2833" y="29609"/>
                      <a:pt x="3459" y="28355"/>
                      <a:pt x="4386" y="27428"/>
                    </a:cubicBezTo>
                    <a:cubicBezTo>
                      <a:pt x="3534" y="22340"/>
                      <a:pt x="5865" y="16676"/>
                      <a:pt x="8923" y="12741"/>
                    </a:cubicBezTo>
                    <a:cubicBezTo>
                      <a:pt x="12432" y="8255"/>
                      <a:pt x="17595" y="5248"/>
                      <a:pt x="23058" y="3869"/>
                    </a:cubicBezTo>
                    <a:cubicBezTo>
                      <a:pt x="25181" y="3332"/>
                      <a:pt x="27400" y="3060"/>
                      <a:pt x="29617" y="3060"/>
                    </a:cubicBezTo>
                    <a:cubicBezTo>
                      <a:pt x="38363" y="3060"/>
                      <a:pt x="47081" y="7292"/>
                      <a:pt x="49800" y="16150"/>
                    </a:cubicBezTo>
                    <a:cubicBezTo>
                      <a:pt x="50627" y="14721"/>
                      <a:pt x="52256" y="13719"/>
                      <a:pt x="54011" y="13619"/>
                    </a:cubicBezTo>
                    <a:cubicBezTo>
                      <a:pt x="50126" y="4080"/>
                      <a:pt x="39364" y="1"/>
                      <a:pt x="29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7" name="Google Shape;4037;p42"/>
              <p:cNvSpPr/>
              <p:nvPr/>
            </p:nvSpPr>
            <p:spPr>
              <a:xfrm>
                <a:off x="3292125" y="1319550"/>
                <a:ext cx="815825" cy="465900"/>
              </a:xfrm>
              <a:custGeom>
                <a:avLst/>
                <a:gdLst/>
                <a:ahLst/>
                <a:cxnLst/>
                <a:rect l="l" t="t" r="r" b="b"/>
                <a:pathLst>
                  <a:path w="32633" h="18636" extrusionOk="0">
                    <a:moveTo>
                      <a:pt x="20146" y="0"/>
                    </a:moveTo>
                    <a:cubicBezTo>
                      <a:pt x="17942" y="0"/>
                      <a:pt x="15751" y="320"/>
                      <a:pt x="13785" y="866"/>
                    </a:cubicBezTo>
                    <a:cubicBezTo>
                      <a:pt x="6091" y="3022"/>
                      <a:pt x="878" y="9062"/>
                      <a:pt x="1" y="16957"/>
                    </a:cubicBezTo>
                    <a:cubicBezTo>
                      <a:pt x="1254" y="17132"/>
                      <a:pt x="2407" y="17759"/>
                      <a:pt x="3309" y="18636"/>
                    </a:cubicBezTo>
                    <a:cubicBezTo>
                      <a:pt x="3484" y="12721"/>
                      <a:pt x="7469" y="7082"/>
                      <a:pt x="12833" y="4676"/>
                    </a:cubicBezTo>
                    <a:cubicBezTo>
                      <a:pt x="14884" y="3755"/>
                      <a:pt x="17161" y="3302"/>
                      <a:pt x="19448" y="3302"/>
                    </a:cubicBezTo>
                    <a:cubicBezTo>
                      <a:pt x="23447" y="3302"/>
                      <a:pt x="27475" y="4688"/>
                      <a:pt x="30377" y="7383"/>
                    </a:cubicBezTo>
                    <a:cubicBezTo>
                      <a:pt x="31028" y="6706"/>
                      <a:pt x="31805" y="6130"/>
                      <a:pt x="32632" y="5729"/>
                    </a:cubicBezTo>
                    <a:cubicBezTo>
                      <a:pt x="29957" y="1568"/>
                      <a:pt x="25022" y="0"/>
                      <a:pt x="20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8" name="Google Shape;4038;p42"/>
              <p:cNvSpPr/>
              <p:nvPr/>
            </p:nvSpPr>
            <p:spPr>
              <a:xfrm>
                <a:off x="3181850" y="1197375"/>
                <a:ext cx="1106550" cy="579950"/>
              </a:xfrm>
              <a:custGeom>
                <a:avLst/>
                <a:gdLst/>
                <a:ahLst/>
                <a:cxnLst/>
                <a:rect l="l" t="t" r="r" b="b"/>
                <a:pathLst>
                  <a:path w="44262" h="23198" extrusionOk="0">
                    <a:moveTo>
                      <a:pt x="24778" y="0"/>
                    </a:moveTo>
                    <a:cubicBezTo>
                      <a:pt x="22539" y="0"/>
                      <a:pt x="20300" y="284"/>
                      <a:pt x="18171" y="841"/>
                    </a:cubicBezTo>
                    <a:cubicBezTo>
                      <a:pt x="13108" y="2144"/>
                      <a:pt x="8372" y="4901"/>
                      <a:pt x="5013" y="8961"/>
                    </a:cubicBezTo>
                    <a:cubicBezTo>
                      <a:pt x="1479" y="13147"/>
                      <a:pt x="326" y="17884"/>
                      <a:pt x="1" y="23197"/>
                    </a:cubicBezTo>
                    <a:cubicBezTo>
                      <a:pt x="903" y="22420"/>
                      <a:pt x="2056" y="21919"/>
                      <a:pt x="3234" y="21819"/>
                    </a:cubicBezTo>
                    <a:cubicBezTo>
                      <a:pt x="3359" y="21806"/>
                      <a:pt x="3484" y="21800"/>
                      <a:pt x="3610" y="21800"/>
                    </a:cubicBezTo>
                    <a:cubicBezTo>
                      <a:pt x="3735" y="21800"/>
                      <a:pt x="3860" y="21806"/>
                      <a:pt x="3986" y="21819"/>
                    </a:cubicBezTo>
                    <a:cubicBezTo>
                      <a:pt x="3635" y="13673"/>
                      <a:pt x="10627" y="7082"/>
                      <a:pt x="17996" y="5027"/>
                    </a:cubicBezTo>
                    <a:cubicBezTo>
                      <a:pt x="20027" y="4456"/>
                      <a:pt x="22276" y="4128"/>
                      <a:pt x="24536" y="4128"/>
                    </a:cubicBezTo>
                    <a:cubicBezTo>
                      <a:pt x="29719" y="4128"/>
                      <a:pt x="34960" y="5854"/>
                      <a:pt x="37770" y="10340"/>
                    </a:cubicBezTo>
                    <a:cubicBezTo>
                      <a:pt x="37870" y="10290"/>
                      <a:pt x="37971" y="10265"/>
                      <a:pt x="38046" y="10240"/>
                    </a:cubicBezTo>
                    <a:cubicBezTo>
                      <a:pt x="38560" y="10096"/>
                      <a:pt x="39070" y="10028"/>
                      <a:pt x="39568" y="10028"/>
                    </a:cubicBezTo>
                    <a:cubicBezTo>
                      <a:pt x="41500" y="10028"/>
                      <a:pt x="43245" y="11052"/>
                      <a:pt x="44261" y="12646"/>
                    </a:cubicBezTo>
                    <a:cubicBezTo>
                      <a:pt x="41667" y="4030"/>
                      <a:pt x="33218" y="0"/>
                      <a:pt x="24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9" name="Google Shape;4039;p42"/>
              <p:cNvSpPr/>
              <p:nvPr/>
            </p:nvSpPr>
            <p:spPr>
              <a:xfrm>
                <a:off x="4428100" y="1721200"/>
                <a:ext cx="95825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359" extrusionOk="0">
                    <a:moveTo>
                      <a:pt x="2915" y="1"/>
                    </a:moveTo>
                    <a:cubicBezTo>
                      <a:pt x="2865" y="1"/>
                      <a:pt x="2813" y="5"/>
                      <a:pt x="2757" y="14"/>
                    </a:cubicBezTo>
                    <a:cubicBezTo>
                      <a:pt x="1980" y="164"/>
                      <a:pt x="1178" y="89"/>
                      <a:pt x="401" y="264"/>
                    </a:cubicBezTo>
                    <a:cubicBezTo>
                      <a:pt x="0" y="364"/>
                      <a:pt x="0" y="991"/>
                      <a:pt x="401" y="1091"/>
                    </a:cubicBezTo>
                    <a:cubicBezTo>
                      <a:pt x="1178" y="1292"/>
                      <a:pt x="1980" y="1217"/>
                      <a:pt x="2757" y="1342"/>
                    </a:cubicBezTo>
                    <a:cubicBezTo>
                      <a:pt x="2820" y="1353"/>
                      <a:pt x="2880" y="1358"/>
                      <a:pt x="2935" y="1358"/>
                    </a:cubicBezTo>
                    <a:cubicBezTo>
                      <a:pt x="3832" y="1358"/>
                      <a:pt x="3826" y="1"/>
                      <a:pt x="29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0" name="Google Shape;4040;p42"/>
              <p:cNvSpPr/>
              <p:nvPr/>
            </p:nvSpPr>
            <p:spPr>
              <a:xfrm>
                <a:off x="4372950" y="1637800"/>
                <a:ext cx="123275" cy="649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599" extrusionOk="0">
                    <a:moveTo>
                      <a:pt x="3598" y="1"/>
                    </a:moveTo>
                    <a:cubicBezTo>
                      <a:pt x="3538" y="1"/>
                      <a:pt x="3474" y="20"/>
                      <a:pt x="3409" y="66"/>
                    </a:cubicBezTo>
                    <a:cubicBezTo>
                      <a:pt x="2432" y="743"/>
                      <a:pt x="1580" y="1345"/>
                      <a:pt x="452" y="1720"/>
                    </a:cubicBezTo>
                    <a:cubicBezTo>
                      <a:pt x="1" y="1871"/>
                      <a:pt x="51" y="2548"/>
                      <a:pt x="552" y="2548"/>
                    </a:cubicBezTo>
                    <a:cubicBezTo>
                      <a:pt x="1048" y="2538"/>
                      <a:pt x="1540" y="2533"/>
                      <a:pt x="2031" y="2533"/>
                    </a:cubicBezTo>
                    <a:cubicBezTo>
                      <a:pt x="2881" y="2533"/>
                      <a:pt x="3729" y="2550"/>
                      <a:pt x="4587" y="2598"/>
                    </a:cubicBezTo>
                    <a:cubicBezTo>
                      <a:pt x="4595" y="2598"/>
                      <a:pt x="4602" y="2599"/>
                      <a:pt x="4609" y="2599"/>
                    </a:cubicBezTo>
                    <a:cubicBezTo>
                      <a:pt x="4867" y="2599"/>
                      <a:pt x="4931" y="2170"/>
                      <a:pt x="4663" y="2096"/>
                    </a:cubicBezTo>
                    <a:cubicBezTo>
                      <a:pt x="3911" y="1946"/>
                      <a:pt x="3159" y="1821"/>
                      <a:pt x="2407" y="1771"/>
                    </a:cubicBezTo>
                    <a:cubicBezTo>
                      <a:pt x="2933" y="1445"/>
                      <a:pt x="3435" y="1094"/>
                      <a:pt x="3836" y="643"/>
                    </a:cubicBezTo>
                    <a:cubicBezTo>
                      <a:pt x="4061" y="397"/>
                      <a:pt x="3868" y="1"/>
                      <a:pt x="3598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1" name="Google Shape;4041;p42"/>
              <p:cNvSpPr/>
              <p:nvPr/>
            </p:nvSpPr>
            <p:spPr>
              <a:xfrm>
                <a:off x="4220350" y="1701225"/>
                <a:ext cx="9310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724" h="2596" extrusionOk="0">
                    <a:moveTo>
                      <a:pt x="2684" y="0"/>
                    </a:moveTo>
                    <a:cubicBezTo>
                      <a:pt x="2374" y="0"/>
                      <a:pt x="2103" y="407"/>
                      <a:pt x="2371" y="712"/>
                    </a:cubicBezTo>
                    <a:cubicBezTo>
                      <a:pt x="2696" y="1063"/>
                      <a:pt x="2396" y="1640"/>
                      <a:pt x="1995" y="1765"/>
                    </a:cubicBezTo>
                    <a:cubicBezTo>
                      <a:pt x="1904" y="1797"/>
                      <a:pt x="1816" y="1812"/>
                      <a:pt x="1733" y="1812"/>
                    </a:cubicBezTo>
                    <a:cubicBezTo>
                      <a:pt x="1169" y="1812"/>
                      <a:pt x="772" y="1142"/>
                      <a:pt x="641" y="662"/>
                    </a:cubicBezTo>
                    <a:cubicBezTo>
                      <a:pt x="596" y="514"/>
                      <a:pt x="457" y="444"/>
                      <a:pt x="322" y="444"/>
                    </a:cubicBezTo>
                    <a:cubicBezTo>
                      <a:pt x="159" y="444"/>
                      <a:pt x="1" y="546"/>
                      <a:pt x="15" y="737"/>
                    </a:cubicBezTo>
                    <a:cubicBezTo>
                      <a:pt x="99" y="1666"/>
                      <a:pt x="895" y="2595"/>
                      <a:pt x="1833" y="2595"/>
                    </a:cubicBezTo>
                    <a:cubicBezTo>
                      <a:pt x="2008" y="2595"/>
                      <a:pt x="2189" y="2563"/>
                      <a:pt x="2371" y="2492"/>
                    </a:cubicBezTo>
                    <a:cubicBezTo>
                      <a:pt x="3273" y="2141"/>
                      <a:pt x="3724" y="838"/>
                      <a:pt x="2972" y="136"/>
                    </a:cubicBezTo>
                    <a:cubicBezTo>
                      <a:pt x="2882" y="40"/>
                      <a:pt x="2781" y="0"/>
                      <a:pt x="2684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2" name="Google Shape;4042;p42"/>
              <p:cNvSpPr/>
              <p:nvPr/>
            </p:nvSpPr>
            <p:spPr>
              <a:xfrm>
                <a:off x="4049650" y="1773875"/>
                <a:ext cx="971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1289" extrusionOk="0">
                    <a:moveTo>
                      <a:pt x="2691" y="0"/>
                    </a:moveTo>
                    <a:cubicBezTo>
                      <a:pt x="2007" y="0"/>
                      <a:pt x="1300" y="95"/>
                      <a:pt x="627" y="137"/>
                    </a:cubicBezTo>
                    <a:cubicBezTo>
                      <a:pt x="1" y="212"/>
                      <a:pt x="1" y="1064"/>
                      <a:pt x="627" y="1140"/>
                    </a:cubicBezTo>
                    <a:cubicBezTo>
                      <a:pt x="1255" y="1199"/>
                      <a:pt x="1914" y="1288"/>
                      <a:pt x="2555" y="1288"/>
                    </a:cubicBezTo>
                    <a:cubicBezTo>
                      <a:pt x="2733" y="1288"/>
                      <a:pt x="2909" y="1281"/>
                      <a:pt x="3083" y="1265"/>
                    </a:cubicBezTo>
                    <a:cubicBezTo>
                      <a:pt x="3885" y="1190"/>
                      <a:pt x="3885" y="87"/>
                      <a:pt x="3083" y="12"/>
                    </a:cubicBezTo>
                    <a:cubicBezTo>
                      <a:pt x="2954" y="4"/>
                      <a:pt x="2823" y="0"/>
                      <a:pt x="2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3" name="Google Shape;4043;p42"/>
              <p:cNvSpPr/>
              <p:nvPr/>
            </p:nvSpPr>
            <p:spPr>
              <a:xfrm>
                <a:off x="4045900" y="1688125"/>
                <a:ext cx="118450" cy="612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450" extrusionOk="0">
                    <a:moveTo>
                      <a:pt x="820" y="1"/>
                    </a:moveTo>
                    <a:cubicBezTo>
                      <a:pt x="681" y="1"/>
                      <a:pt x="542" y="3"/>
                      <a:pt x="401" y="8"/>
                    </a:cubicBezTo>
                    <a:cubicBezTo>
                      <a:pt x="0" y="33"/>
                      <a:pt x="0" y="660"/>
                      <a:pt x="401" y="660"/>
                    </a:cubicBezTo>
                    <a:cubicBezTo>
                      <a:pt x="572" y="651"/>
                      <a:pt x="742" y="647"/>
                      <a:pt x="911" y="647"/>
                    </a:cubicBezTo>
                    <a:cubicBezTo>
                      <a:pt x="1754" y="647"/>
                      <a:pt x="2565" y="752"/>
                      <a:pt x="3359" y="961"/>
                    </a:cubicBezTo>
                    <a:cubicBezTo>
                      <a:pt x="2456" y="1286"/>
                      <a:pt x="1554" y="1612"/>
                      <a:pt x="702" y="2038"/>
                    </a:cubicBezTo>
                    <a:cubicBezTo>
                      <a:pt x="498" y="2152"/>
                      <a:pt x="602" y="2450"/>
                      <a:pt x="790" y="2450"/>
                    </a:cubicBezTo>
                    <a:cubicBezTo>
                      <a:pt x="810" y="2450"/>
                      <a:pt x="831" y="2446"/>
                      <a:pt x="852" y="2439"/>
                    </a:cubicBezTo>
                    <a:cubicBezTo>
                      <a:pt x="2080" y="2139"/>
                      <a:pt x="3258" y="1637"/>
                      <a:pt x="4436" y="1211"/>
                    </a:cubicBezTo>
                    <a:cubicBezTo>
                      <a:pt x="4737" y="1111"/>
                      <a:pt x="4737" y="710"/>
                      <a:pt x="4436" y="610"/>
                    </a:cubicBezTo>
                    <a:cubicBezTo>
                      <a:pt x="3263" y="204"/>
                      <a:pt x="2070" y="1"/>
                      <a:pt x="820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4" name="Google Shape;4044;p42"/>
              <p:cNvSpPr/>
              <p:nvPr/>
            </p:nvSpPr>
            <p:spPr>
              <a:xfrm>
                <a:off x="3484475" y="2013175"/>
                <a:ext cx="89625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280" extrusionOk="0">
                    <a:moveTo>
                      <a:pt x="2382" y="1"/>
                    </a:moveTo>
                    <a:cubicBezTo>
                      <a:pt x="1742" y="1"/>
                      <a:pt x="1025" y="91"/>
                      <a:pt x="427" y="214"/>
                    </a:cubicBezTo>
                    <a:cubicBezTo>
                      <a:pt x="1" y="289"/>
                      <a:pt x="1" y="966"/>
                      <a:pt x="427" y="1066"/>
                    </a:cubicBezTo>
                    <a:cubicBezTo>
                      <a:pt x="1025" y="1190"/>
                      <a:pt x="1742" y="1280"/>
                      <a:pt x="2382" y="1280"/>
                    </a:cubicBezTo>
                    <a:cubicBezTo>
                      <a:pt x="2520" y="1280"/>
                      <a:pt x="2654" y="1276"/>
                      <a:pt x="2783" y="1267"/>
                    </a:cubicBezTo>
                    <a:cubicBezTo>
                      <a:pt x="3585" y="1192"/>
                      <a:pt x="3585" y="89"/>
                      <a:pt x="2783" y="14"/>
                    </a:cubicBezTo>
                    <a:cubicBezTo>
                      <a:pt x="2654" y="5"/>
                      <a:pt x="2520" y="1"/>
                      <a:pt x="23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5" name="Google Shape;4045;p42"/>
              <p:cNvSpPr/>
              <p:nvPr/>
            </p:nvSpPr>
            <p:spPr>
              <a:xfrm>
                <a:off x="3454175" y="1926300"/>
                <a:ext cx="85475" cy="7160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864" extrusionOk="0">
                    <a:moveTo>
                      <a:pt x="1808" y="0"/>
                    </a:moveTo>
                    <a:cubicBezTo>
                      <a:pt x="1017" y="0"/>
                      <a:pt x="0" y="771"/>
                      <a:pt x="336" y="1634"/>
                    </a:cubicBezTo>
                    <a:cubicBezTo>
                      <a:pt x="361" y="1759"/>
                      <a:pt x="436" y="1835"/>
                      <a:pt x="486" y="1910"/>
                    </a:cubicBezTo>
                    <a:cubicBezTo>
                      <a:pt x="561" y="2110"/>
                      <a:pt x="662" y="2286"/>
                      <a:pt x="787" y="2461"/>
                    </a:cubicBezTo>
                    <a:cubicBezTo>
                      <a:pt x="1044" y="2738"/>
                      <a:pt x="1372" y="2863"/>
                      <a:pt x="1701" y="2863"/>
                    </a:cubicBezTo>
                    <a:cubicBezTo>
                      <a:pt x="2204" y="2863"/>
                      <a:pt x="2710" y="2571"/>
                      <a:pt x="2967" y="2085"/>
                    </a:cubicBezTo>
                    <a:cubicBezTo>
                      <a:pt x="3418" y="1208"/>
                      <a:pt x="2942" y="105"/>
                      <a:pt x="1915" y="5"/>
                    </a:cubicBezTo>
                    <a:cubicBezTo>
                      <a:pt x="1880" y="2"/>
                      <a:pt x="1844" y="0"/>
                      <a:pt x="1808" y="0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6" name="Google Shape;4046;p42"/>
              <p:cNvSpPr/>
              <p:nvPr/>
            </p:nvSpPr>
            <p:spPr>
              <a:xfrm>
                <a:off x="3203675" y="1998275"/>
                <a:ext cx="179300" cy="73675"/>
              </a:xfrm>
              <a:custGeom>
                <a:avLst/>
                <a:gdLst/>
                <a:ahLst/>
                <a:cxnLst/>
                <a:rect l="l" t="t" r="r" b="b"/>
                <a:pathLst>
                  <a:path w="7172" h="2947" extrusionOk="0">
                    <a:moveTo>
                      <a:pt x="6752" y="1"/>
                    </a:moveTo>
                    <a:cubicBezTo>
                      <a:pt x="6648" y="1"/>
                      <a:pt x="6547" y="48"/>
                      <a:pt x="6496" y="159"/>
                    </a:cubicBezTo>
                    <a:cubicBezTo>
                      <a:pt x="5860" y="1579"/>
                      <a:pt x="4670" y="2291"/>
                      <a:pt x="3440" y="2291"/>
                    </a:cubicBezTo>
                    <a:cubicBezTo>
                      <a:pt x="2392" y="2291"/>
                      <a:pt x="1315" y="1773"/>
                      <a:pt x="531" y="735"/>
                    </a:cubicBezTo>
                    <a:cubicBezTo>
                      <a:pt x="470" y="667"/>
                      <a:pt x="394" y="638"/>
                      <a:pt x="320" y="638"/>
                    </a:cubicBezTo>
                    <a:cubicBezTo>
                      <a:pt x="151" y="638"/>
                      <a:pt x="0" y="793"/>
                      <a:pt x="105" y="986"/>
                    </a:cubicBezTo>
                    <a:cubicBezTo>
                      <a:pt x="828" y="2331"/>
                      <a:pt x="2076" y="2947"/>
                      <a:pt x="3337" y="2947"/>
                    </a:cubicBezTo>
                    <a:cubicBezTo>
                      <a:pt x="4872" y="2947"/>
                      <a:pt x="6426" y="2033"/>
                      <a:pt x="7072" y="409"/>
                    </a:cubicBezTo>
                    <a:cubicBezTo>
                      <a:pt x="7172" y="178"/>
                      <a:pt x="6954" y="1"/>
                      <a:pt x="6752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7" name="Google Shape;4047;p42"/>
              <p:cNvSpPr/>
              <p:nvPr/>
            </p:nvSpPr>
            <p:spPr>
              <a:xfrm>
                <a:off x="3062800" y="1938300"/>
                <a:ext cx="882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3531" h="3028" extrusionOk="0">
                    <a:moveTo>
                      <a:pt x="1893" y="1"/>
                    </a:moveTo>
                    <a:cubicBezTo>
                      <a:pt x="1880" y="1"/>
                      <a:pt x="1868" y="1"/>
                      <a:pt x="1855" y="1"/>
                    </a:cubicBezTo>
                    <a:cubicBezTo>
                      <a:pt x="1028" y="26"/>
                      <a:pt x="1" y="904"/>
                      <a:pt x="427" y="1756"/>
                    </a:cubicBezTo>
                    <a:cubicBezTo>
                      <a:pt x="427" y="2107"/>
                      <a:pt x="602" y="2432"/>
                      <a:pt x="878" y="2683"/>
                    </a:cubicBezTo>
                    <a:cubicBezTo>
                      <a:pt x="1157" y="2921"/>
                      <a:pt x="1474" y="3027"/>
                      <a:pt x="1784" y="3027"/>
                    </a:cubicBezTo>
                    <a:cubicBezTo>
                      <a:pt x="2422" y="3027"/>
                      <a:pt x="3032" y="2580"/>
                      <a:pt x="3234" y="1906"/>
                    </a:cubicBezTo>
                    <a:cubicBezTo>
                      <a:pt x="3531" y="966"/>
                      <a:pt x="2875" y="1"/>
                      <a:pt x="1893" y="1"/>
                    </a:cubicBezTo>
                    <a:close/>
                  </a:path>
                </a:pathLst>
              </a:custGeom>
              <a:solidFill>
                <a:srgbClr val="1C1C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8" name="Google Shape;4048;p42"/>
              <p:cNvSpPr/>
              <p:nvPr/>
            </p:nvSpPr>
            <p:spPr>
              <a:xfrm>
                <a:off x="3034550" y="2031450"/>
                <a:ext cx="871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1330" extrusionOk="0">
                    <a:moveTo>
                      <a:pt x="2209" y="1"/>
                    </a:moveTo>
                    <a:cubicBezTo>
                      <a:pt x="1644" y="1"/>
                      <a:pt x="1033" y="173"/>
                      <a:pt x="579" y="335"/>
                    </a:cubicBezTo>
                    <a:cubicBezTo>
                      <a:pt x="0" y="544"/>
                      <a:pt x="170" y="1330"/>
                      <a:pt x="693" y="1330"/>
                    </a:cubicBezTo>
                    <a:cubicBezTo>
                      <a:pt x="737" y="1330"/>
                      <a:pt x="782" y="1324"/>
                      <a:pt x="830" y="1313"/>
                    </a:cubicBezTo>
                    <a:cubicBezTo>
                      <a:pt x="1181" y="1238"/>
                      <a:pt x="1532" y="1213"/>
                      <a:pt x="1883" y="1213"/>
                    </a:cubicBezTo>
                    <a:cubicBezTo>
                      <a:pt x="2093" y="1213"/>
                      <a:pt x="2304" y="1240"/>
                      <a:pt x="2514" y="1240"/>
                    </a:cubicBezTo>
                    <a:cubicBezTo>
                      <a:pt x="2654" y="1240"/>
                      <a:pt x="2795" y="1228"/>
                      <a:pt x="2935" y="1188"/>
                    </a:cubicBezTo>
                    <a:cubicBezTo>
                      <a:pt x="3361" y="1062"/>
                      <a:pt x="3487" y="411"/>
                      <a:pt x="3060" y="185"/>
                    </a:cubicBezTo>
                    <a:cubicBezTo>
                      <a:pt x="2813" y="52"/>
                      <a:pt x="2518" y="1"/>
                      <a:pt x="22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4053" name="Google Shape;4053;p42"/>
          <p:cNvSpPr/>
          <p:nvPr/>
        </p:nvSpPr>
        <p:spPr>
          <a:xfrm>
            <a:off x="2895944" y="1260005"/>
            <a:ext cx="1625319" cy="1752686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56" name="Google Shape;4056;p42"/>
          <p:cNvSpPr/>
          <p:nvPr/>
        </p:nvSpPr>
        <p:spPr>
          <a:xfrm>
            <a:off x="6241456" y="3000749"/>
            <a:ext cx="1793649" cy="1730788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058" name="Google Shape;4058;p42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059" name="Google Shape;4059;p42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0" name="Google Shape;4060;p42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1" name="Google Shape;4061;p42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2" name="Google Shape;4062;p42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63" name="Google Shape;4063;p42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064" name="Google Shape;4064;p42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5" name="Google Shape;4065;p42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6" name="Google Shape;4066;p42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7" name="Google Shape;4067;p42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8" name="Google Shape;4068;p42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69" name="Google Shape;4069;p42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070" name="Google Shape;4070;p42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71" name="Google Shape;4071;p42">
            <a:hlinkClick r:id="rId4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72" name="Google Shape;4072;p42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018573" y="1354448"/>
            <a:ext cx="16389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Xem trước bài </a:t>
            </a:r>
            <a:r>
              <a:rPr lang="en-US" sz="2000" dirty="0" smtClean="0"/>
              <a:t>4</a:t>
            </a:r>
            <a:r>
              <a:rPr lang="vi-VN" sz="2000" dirty="0" smtClean="0"/>
              <a:t>, SGK Mĩ thuật 6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296031" y="3127479"/>
            <a:ext cx="17541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smtClean="0"/>
              <a:t>4.</a:t>
            </a:r>
            <a:endParaRPr lang="en-US" sz="2000" dirty="0"/>
          </a:p>
        </p:txBody>
      </p:sp>
      <p:grpSp>
        <p:nvGrpSpPr>
          <p:cNvPr id="85" name="Google Shape;5257;p55"/>
          <p:cNvGrpSpPr/>
          <p:nvPr/>
        </p:nvGrpSpPr>
        <p:grpSpPr>
          <a:xfrm>
            <a:off x="2161724" y="3556107"/>
            <a:ext cx="653309" cy="1298977"/>
            <a:chOff x="2203410" y="2891304"/>
            <a:chExt cx="516654" cy="1027265"/>
          </a:xfrm>
        </p:grpSpPr>
        <p:sp>
          <p:nvSpPr>
            <p:cNvPr id="86" name="Google Shape;5258;p55"/>
            <p:cNvSpPr/>
            <p:nvPr/>
          </p:nvSpPr>
          <p:spPr>
            <a:xfrm>
              <a:off x="2271323" y="3809901"/>
              <a:ext cx="364235" cy="108668"/>
            </a:xfrm>
            <a:custGeom>
              <a:avLst/>
              <a:gdLst/>
              <a:ahLst/>
              <a:cxnLst/>
              <a:rect l="l" t="t" r="r" b="b"/>
              <a:pathLst>
                <a:path w="16444" h="4906" extrusionOk="0">
                  <a:moveTo>
                    <a:pt x="8620" y="1"/>
                  </a:moveTo>
                  <a:cubicBezTo>
                    <a:pt x="4824" y="1"/>
                    <a:pt x="1" y="980"/>
                    <a:pt x="3518" y="4204"/>
                  </a:cubicBezTo>
                  <a:cubicBezTo>
                    <a:pt x="4003" y="4689"/>
                    <a:pt x="5132" y="4906"/>
                    <a:pt x="6463" y="4906"/>
                  </a:cubicBezTo>
                  <a:cubicBezTo>
                    <a:pt x="10516" y="4906"/>
                    <a:pt x="16443" y="2893"/>
                    <a:pt x="11747" y="286"/>
                  </a:cubicBezTo>
                  <a:cubicBezTo>
                    <a:pt x="11060" y="112"/>
                    <a:pt x="9898" y="1"/>
                    <a:pt x="8620" y="1"/>
                  </a:cubicBezTo>
                  <a:close/>
                </a:path>
              </a:pathLst>
            </a:custGeom>
            <a:solidFill>
              <a:srgbClr val="AB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" name="Google Shape;5259;p55"/>
            <p:cNvSpPr/>
            <p:nvPr/>
          </p:nvSpPr>
          <p:spPr>
            <a:xfrm>
              <a:off x="2242661" y="3111080"/>
              <a:ext cx="414205" cy="736753"/>
            </a:xfrm>
            <a:custGeom>
              <a:avLst/>
              <a:gdLst/>
              <a:ahLst/>
              <a:cxnLst/>
              <a:rect l="l" t="t" r="r" b="b"/>
              <a:pathLst>
                <a:path w="18700" h="33262" extrusionOk="0">
                  <a:moveTo>
                    <a:pt x="8793" y="27321"/>
                  </a:moveTo>
                  <a:cubicBezTo>
                    <a:pt x="9060" y="23371"/>
                    <a:pt x="9358" y="19405"/>
                    <a:pt x="9593" y="15439"/>
                  </a:cubicBezTo>
                  <a:cubicBezTo>
                    <a:pt x="9750" y="12885"/>
                    <a:pt x="9812" y="10330"/>
                    <a:pt x="9938" y="7759"/>
                  </a:cubicBezTo>
                  <a:cubicBezTo>
                    <a:pt x="9953" y="7273"/>
                    <a:pt x="10063" y="6772"/>
                    <a:pt x="10094" y="6270"/>
                  </a:cubicBezTo>
                  <a:cubicBezTo>
                    <a:pt x="10157" y="5533"/>
                    <a:pt x="10094" y="5471"/>
                    <a:pt x="9420" y="5126"/>
                  </a:cubicBezTo>
                  <a:cubicBezTo>
                    <a:pt x="8966" y="4891"/>
                    <a:pt x="8527" y="4593"/>
                    <a:pt x="8088" y="4295"/>
                  </a:cubicBezTo>
                  <a:cubicBezTo>
                    <a:pt x="8010" y="4232"/>
                    <a:pt x="7916" y="4107"/>
                    <a:pt x="7916" y="3997"/>
                  </a:cubicBezTo>
                  <a:cubicBezTo>
                    <a:pt x="7790" y="2869"/>
                    <a:pt x="9154" y="3292"/>
                    <a:pt x="10204" y="4467"/>
                  </a:cubicBezTo>
                  <a:cubicBezTo>
                    <a:pt x="10439" y="2931"/>
                    <a:pt x="10518" y="1442"/>
                    <a:pt x="10862" y="0"/>
                  </a:cubicBezTo>
                  <a:cubicBezTo>
                    <a:pt x="11364" y="1317"/>
                    <a:pt x="10815" y="2649"/>
                    <a:pt x="10909" y="4060"/>
                  </a:cubicBezTo>
                  <a:cubicBezTo>
                    <a:pt x="11333" y="3825"/>
                    <a:pt x="11677" y="3605"/>
                    <a:pt x="12038" y="3433"/>
                  </a:cubicBezTo>
                  <a:cubicBezTo>
                    <a:pt x="12320" y="3292"/>
                    <a:pt x="12649" y="3245"/>
                    <a:pt x="12869" y="3574"/>
                  </a:cubicBezTo>
                  <a:cubicBezTo>
                    <a:pt x="13088" y="3872"/>
                    <a:pt x="12884" y="4091"/>
                    <a:pt x="12696" y="4311"/>
                  </a:cubicBezTo>
                  <a:cubicBezTo>
                    <a:pt x="12336" y="4703"/>
                    <a:pt x="11975" y="5063"/>
                    <a:pt x="11380" y="5141"/>
                  </a:cubicBezTo>
                  <a:cubicBezTo>
                    <a:pt x="10894" y="5204"/>
                    <a:pt x="10706" y="5518"/>
                    <a:pt x="10643" y="6051"/>
                  </a:cubicBezTo>
                  <a:cubicBezTo>
                    <a:pt x="10408" y="8104"/>
                    <a:pt x="10392" y="10173"/>
                    <a:pt x="10298" y="12226"/>
                  </a:cubicBezTo>
                  <a:cubicBezTo>
                    <a:pt x="10157" y="14985"/>
                    <a:pt x="9859" y="17712"/>
                    <a:pt x="9656" y="20471"/>
                  </a:cubicBezTo>
                  <a:cubicBezTo>
                    <a:pt x="9593" y="21270"/>
                    <a:pt x="9546" y="22070"/>
                    <a:pt x="9640" y="22885"/>
                  </a:cubicBezTo>
                  <a:cubicBezTo>
                    <a:pt x="10016" y="21709"/>
                    <a:pt x="10392" y="20534"/>
                    <a:pt x="10753" y="19342"/>
                  </a:cubicBezTo>
                  <a:cubicBezTo>
                    <a:pt x="11599" y="16662"/>
                    <a:pt x="12806" y="14154"/>
                    <a:pt x="14687" y="12038"/>
                  </a:cubicBezTo>
                  <a:cubicBezTo>
                    <a:pt x="15267" y="11380"/>
                    <a:pt x="16051" y="10847"/>
                    <a:pt x="16834" y="10424"/>
                  </a:cubicBezTo>
                  <a:cubicBezTo>
                    <a:pt x="17822" y="9906"/>
                    <a:pt x="18700" y="10533"/>
                    <a:pt x="18590" y="11646"/>
                  </a:cubicBezTo>
                  <a:cubicBezTo>
                    <a:pt x="18527" y="12289"/>
                    <a:pt x="18339" y="12947"/>
                    <a:pt x="18041" y="13511"/>
                  </a:cubicBezTo>
                  <a:cubicBezTo>
                    <a:pt x="17211" y="15079"/>
                    <a:pt x="16301" y="16615"/>
                    <a:pt x="15392" y="18151"/>
                  </a:cubicBezTo>
                  <a:cubicBezTo>
                    <a:pt x="14530" y="19609"/>
                    <a:pt x="13590" y="21019"/>
                    <a:pt x="12775" y="22493"/>
                  </a:cubicBezTo>
                  <a:cubicBezTo>
                    <a:pt x="12132" y="23653"/>
                    <a:pt x="11615" y="24891"/>
                    <a:pt x="11003" y="26208"/>
                  </a:cubicBezTo>
                  <a:cubicBezTo>
                    <a:pt x="12132" y="25095"/>
                    <a:pt x="13135" y="24076"/>
                    <a:pt x="14185" y="23104"/>
                  </a:cubicBezTo>
                  <a:cubicBezTo>
                    <a:pt x="15016" y="22367"/>
                    <a:pt x="16192" y="21458"/>
                    <a:pt x="17179" y="22070"/>
                  </a:cubicBezTo>
                  <a:cubicBezTo>
                    <a:pt x="18088" y="22775"/>
                    <a:pt x="17305" y="23794"/>
                    <a:pt x="16756" y="24499"/>
                  </a:cubicBezTo>
                  <a:cubicBezTo>
                    <a:pt x="15580" y="25973"/>
                    <a:pt x="14217" y="27258"/>
                    <a:pt x="12837" y="28543"/>
                  </a:cubicBezTo>
                  <a:cubicBezTo>
                    <a:pt x="11552" y="29719"/>
                    <a:pt x="10235" y="30894"/>
                    <a:pt x="9342" y="32446"/>
                  </a:cubicBezTo>
                  <a:cubicBezTo>
                    <a:pt x="9201" y="32697"/>
                    <a:pt x="8903" y="33261"/>
                    <a:pt x="8637" y="33261"/>
                  </a:cubicBezTo>
                  <a:cubicBezTo>
                    <a:pt x="8260" y="33261"/>
                    <a:pt x="8339" y="32791"/>
                    <a:pt x="8276" y="32587"/>
                  </a:cubicBezTo>
                  <a:cubicBezTo>
                    <a:pt x="7555" y="30377"/>
                    <a:pt x="6380" y="28465"/>
                    <a:pt x="4843" y="26725"/>
                  </a:cubicBezTo>
                  <a:cubicBezTo>
                    <a:pt x="3480" y="25189"/>
                    <a:pt x="2179" y="23574"/>
                    <a:pt x="909" y="21944"/>
                  </a:cubicBezTo>
                  <a:cubicBezTo>
                    <a:pt x="564" y="21505"/>
                    <a:pt x="282" y="20925"/>
                    <a:pt x="173" y="20361"/>
                  </a:cubicBezTo>
                  <a:cubicBezTo>
                    <a:pt x="0" y="19342"/>
                    <a:pt x="737" y="18841"/>
                    <a:pt x="1677" y="19280"/>
                  </a:cubicBezTo>
                  <a:cubicBezTo>
                    <a:pt x="3229" y="20001"/>
                    <a:pt x="4546" y="20988"/>
                    <a:pt x="5612" y="22383"/>
                  </a:cubicBezTo>
                  <a:cubicBezTo>
                    <a:pt x="6489" y="23543"/>
                    <a:pt x="7242" y="24734"/>
                    <a:pt x="7728" y="26114"/>
                  </a:cubicBezTo>
                  <a:cubicBezTo>
                    <a:pt x="7759" y="26223"/>
                    <a:pt x="7837" y="26333"/>
                    <a:pt x="7900" y="26443"/>
                  </a:cubicBezTo>
                  <a:cubicBezTo>
                    <a:pt x="7916" y="26458"/>
                    <a:pt x="7963" y="26458"/>
                    <a:pt x="8041" y="26474"/>
                  </a:cubicBezTo>
                  <a:cubicBezTo>
                    <a:pt x="7336" y="22211"/>
                    <a:pt x="6630" y="17979"/>
                    <a:pt x="5909" y="13621"/>
                  </a:cubicBezTo>
                  <a:cubicBezTo>
                    <a:pt x="5533" y="13606"/>
                    <a:pt x="5141" y="13590"/>
                    <a:pt x="4765" y="13590"/>
                  </a:cubicBezTo>
                  <a:cubicBezTo>
                    <a:pt x="4483" y="13574"/>
                    <a:pt x="4201" y="13606"/>
                    <a:pt x="3919" y="13559"/>
                  </a:cubicBezTo>
                  <a:cubicBezTo>
                    <a:pt x="3558" y="13496"/>
                    <a:pt x="3276" y="13292"/>
                    <a:pt x="3307" y="12869"/>
                  </a:cubicBezTo>
                  <a:cubicBezTo>
                    <a:pt x="3339" y="12414"/>
                    <a:pt x="3699" y="12320"/>
                    <a:pt x="4060" y="12320"/>
                  </a:cubicBezTo>
                  <a:cubicBezTo>
                    <a:pt x="4389" y="12320"/>
                    <a:pt x="4734" y="12414"/>
                    <a:pt x="5079" y="12461"/>
                  </a:cubicBezTo>
                  <a:cubicBezTo>
                    <a:pt x="5251" y="12508"/>
                    <a:pt x="5439" y="12555"/>
                    <a:pt x="5721" y="12618"/>
                  </a:cubicBezTo>
                  <a:cubicBezTo>
                    <a:pt x="5674" y="10988"/>
                    <a:pt x="4812" y="9546"/>
                    <a:pt x="4891" y="7947"/>
                  </a:cubicBezTo>
                  <a:cubicBezTo>
                    <a:pt x="5721" y="9138"/>
                    <a:pt x="5753" y="10596"/>
                    <a:pt x="6286" y="11991"/>
                  </a:cubicBezTo>
                  <a:cubicBezTo>
                    <a:pt x="6583" y="11709"/>
                    <a:pt x="6818" y="11474"/>
                    <a:pt x="7069" y="11254"/>
                  </a:cubicBezTo>
                  <a:cubicBezTo>
                    <a:pt x="7351" y="10988"/>
                    <a:pt x="7712" y="10910"/>
                    <a:pt x="7994" y="11176"/>
                  </a:cubicBezTo>
                  <a:cubicBezTo>
                    <a:pt x="8308" y="11442"/>
                    <a:pt x="8213" y="11834"/>
                    <a:pt x="7978" y="12101"/>
                  </a:cubicBezTo>
                  <a:cubicBezTo>
                    <a:pt x="7759" y="12383"/>
                    <a:pt x="7461" y="12665"/>
                    <a:pt x="7148" y="12838"/>
                  </a:cubicBezTo>
                  <a:cubicBezTo>
                    <a:pt x="6646" y="13104"/>
                    <a:pt x="6505" y="13464"/>
                    <a:pt x="6583" y="13982"/>
                  </a:cubicBezTo>
                  <a:cubicBezTo>
                    <a:pt x="7038" y="16897"/>
                    <a:pt x="7477" y="19797"/>
                    <a:pt x="7931" y="22697"/>
                  </a:cubicBezTo>
                  <a:cubicBezTo>
                    <a:pt x="8182" y="24233"/>
                    <a:pt x="8449" y="25769"/>
                    <a:pt x="8715" y="27305"/>
                  </a:cubicBezTo>
                  <a:cubicBezTo>
                    <a:pt x="8731" y="27321"/>
                    <a:pt x="8762" y="27321"/>
                    <a:pt x="8793" y="27321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5260;p55"/>
            <p:cNvSpPr/>
            <p:nvPr/>
          </p:nvSpPr>
          <p:spPr>
            <a:xfrm>
              <a:off x="2567628" y="3454455"/>
              <a:ext cx="152436" cy="140276"/>
            </a:xfrm>
            <a:custGeom>
              <a:avLst/>
              <a:gdLst/>
              <a:ahLst/>
              <a:cxnLst/>
              <a:rect l="l" t="t" r="r" b="b"/>
              <a:pathLst>
                <a:path w="6882" h="6333" extrusionOk="0">
                  <a:moveTo>
                    <a:pt x="0" y="6333"/>
                  </a:moveTo>
                  <a:cubicBezTo>
                    <a:pt x="1003" y="5141"/>
                    <a:pt x="2273" y="4279"/>
                    <a:pt x="3527" y="3401"/>
                  </a:cubicBezTo>
                  <a:cubicBezTo>
                    <a:pt x="4452" y="2774"/>
                    <a:pt x="5314" y="2069"/>
                    <a:pt x="6207" y="1395"/>
                  </a:cubicBezTo>
                  <a:cubicBezTo>
                    <a:pt x="6521" y="1176"/>
                    <a:pt x="6756" y="894"/>
                    <a:pt x="6819" y="502"/>
                  </a:cubicBezTo>
                  <a:cubicBezTo>
                    <a:pt x="6881" y="141"/>
                    <a:pt x="6772" y="0"/>
                    <a:pt x="6395" y="47"/>
                  </a:cubicBezTo>
                  <a:cubicBezTo>
                    <a:pt x="5988" y="126"/>
                    <a:pt x="5580" y="204"/>
                    <a:pt x="5188" y="345"/>
                  </a:cubicBezTo>
                  <a:cubicBezTo>
                    <a:pt x="3778" y="894"/>
                    <a:pt x="2634" y="1787"/>
                    <a:pt x="1724" y="2963"/>
                  </a:cubicBezTo>
                  <a:cubicBezTo>
                    <a:pt x="956" y="3981"/>
                    <a:pt x="345" y="5094"/>
                    <a:pt x="0" y="6333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5261;p55"/>
            <p:cNvSpPr/>
            <p:nvPr/>
          </p:nvSpPr>
          <p:spPr>
            <a:xfrm>
              <a:off x="2203410" y="3416600"/>
              <a:ext cx="152436" cy="140630"/>
            </a:xfrm>
            <a:custGeom>
              <a:avLst/>
              <a:gdLst/>
              <a:ahLst/>
              <a:cxnLst/>
              <a:rect l="l" t="t" r="r" b="b"/>
              <a:pathLst>
                <a:path w="6882" h="6349" extrusionOk="0">
                  <a:moveTo>
                    <a:pt x="6882" y="6349"/>
                  </a:moveTo>
                  <a:cubicBezTo>
                    <a:pt x="5879" y="5157"/>
                    <a:pt x="4609" y="4295"/>
                    <a:pt x="3355" y="3418"/>
                  </a:cubicBezTo>
                  <a:cubicBezTo>
                    <a:pt x="2446" y="2791"/>
                    <a:pt x="1568" y="2085"/>
                    <a:pt x="675" y="1411"/>
                  </a:cubicBezTo>
                  <a:cubicBezTo>
                    <a:pt x="377" y="1176"/>
                    <a:pt x="142" y="910"/>
                    <a:pt x="64" y="518"/>
                  </a:cubicBezTo>
                  <a:cubicBezTo>
                    <a:pt x="1" y="157"/>
                    <a:pt x="126" y="1"/>
                    <a:pt x="487" y="63"/>
                  </a:cubicBezTo>
                  <a:cubicBezTo>
                    <a:pt x="894" y="126"/>
                    <a:pt x="1318" y="220"/>
                    <a:pt x="1694" y="361"/>
                  </a:cubicBezTo>
                  <a:cubicBezTo>
                    <a:pt x="3104" y="894"/>
                    <a:pt x="4264" y="1788"/>
                    <a:pt x="5158" y="2979"/>
                  </a:cubicBezTo>
                  <a:cubicBezTo>
                    <a:pt x="5926" y="3998"/>
                    <a:pt x="6537" y="5095"/>
                    <a:pt x="6882" y="6349"/>
                  </a:cubicBezTo>
                  <a:close/>
                </a:path>
              </a:pathLst>
            </a:custGeom>
            <a:solidFill>
              <a:srgbClr val="8AAB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5262;p55"/>
            <p:cNvSpPr/>
            <p:nvPr/>
          </p:nvSpPr>
          <p:spPr>
            <a:xfrm>
              <a:off x="2387081" y="2930532"/>
              <a:ext cx="206261" cy="217026"/>
            </a:xfrm>
            <a:custGeom>
              <a:avLst/>
              <a:gdLst/>
              <a:ahLst/>
              <a:cxnLst/>
              <a:rect l="l" t="t" r="r" b="b"/>
              <a:pathLst>
                <a:path w="9312" h="9798" extrusionOk="0">
                  <a:moveTo>
                    <a:pt x="9013" y="5189"/>
                  </a:moveTo>
                  <a:cubicBezTo>
                    <a:pt x="8982" y="5455"/>
                    <a:pt x="8935" y="5706"/>
                    <a:pt x="8888" y="5957"/>
                  </a:cubicBezTo>
                  <a:cubicBezTo>
                    <a:pt x="8857" y="6192"/>
                    <a:pt x="8794" y="6427"/>
                    <a:pt x="8747" y="6662"/>
                  </a:cubicBezTo>
                  <a:cubicBezTo>
                    <a:pt x="8637" y="7399"/>
                    <a:pt x="8339" y="8057"/>
                    <a:pt x="7791" y="8574"/>
                  </a:cubicBezTo>
                  <a:cubicBezTo>
                    <a:pt x="7603" y="8747"/>
                    <a:pt x="7368" y="8872"/>
                    <a:pt x="7195" y="8982"/>
                  </a:cubicBezTo>
                  <a:cubicBezTo>
                    <a:pt x="6302" y="9437"/>
                    <a:pt x="5408" y="9687"/>
                    <a:pt x="4452" y="9750"/>
                  </a:cubicBezTo>
                  <a:cubicBezTo>
                    <a:pt x="3778" y="9797"/>
                    <a:pt x="3167" y="9656"/>
                    <a:pt x="2571" y="9374"/>
                  </a:cubicBezTo>
                  <a:cubicBezTo>
                    <a:pt x="1960" y="9076"/>
                    <a:pt x="1411" y="8716"/>
                    <a:pt x="957" y="8214"/>
                  </a:cubicBezTo>
                  <a:cubicBezTo>
                    <a:pt x="565" y="7791"/>
                    <a:pt x="314" y="7273"/>
                    <a:pt x="220" y="6694"/>
                  </a:cubicBezTo>
                  <a:cubicBezTo>
                    <a:pt x="110" y="5988"/>
                    <a:pt x="1" y="5267"/>
                    <a:pt x="32" y="4546"/>
                  </a:cubicBezTo>
                  <a:cubicBezTo>
                    <a:pt x="63" y="4092"/>
                    <a:pt x="189" y="3621"/>
                    <a:pt x="314" y="3167"/>
                  </a:cubicBezTo>
                  <a:cubicBezTo>
                    <a:pt x="471" y="2540"/>
                    <a:pt x="675" y="1913"/>
                    <a:pt x="878" y="1302"/>
                  </a:cubicBezTo>
                  <a:cubicBezTo>
                    <a:pt x="1004" y="894"/>
                    <a:pt x="1239" y="549"/>
                    <a:pt x="1490" y="220"/>
                  </a:cubicBezTo>
                  <a:cubicBezTo>
                    <a:pt x="1662" y="1"/>
                    <a:pt x="1772" y="1"/>
                    <a:pt x="2038" y="110"/>
                  </a:cubicBezTo>
                  <a:cubicBezTo>
                    <a:pt x="2587" y="314"/>
                    <a:pt x="2994" y="706"/>
                    <a:pt x="3418" y="1082"/>
                  </a:cubicBezTo>
                  <a:cubicBezTo>
                    <a:pt x="3527" y="1176"/>
                    <a:pt x="3621" y="1364"/>
                    <a:pt x="3731" y="1364"/>
                  </a:cubicBezTo>
                  <a:cubicBezTo>
                    <a:pt x="3841" y="1380"/>
                    <a:pt x="3951" y="1192"/>
                    <a:pt x="4060" y="1113"/>
                  </a:cubicBezTo>
                  <a:cubicBezTo>
                    <a:pt x="4515" y="737"/>
                    <a:pt x="5032" y="659"/>
                    <a:pt x="5596" y="784"/>
                  </a:cubicBezTo>
                  <a:cubicBezTo>
                    <a:pt x="5847" y="831"/>
                    <a:pt x="6051" y="1004"/>
                    <a:pt x="6192" y="1239"/>
                  </a:cubicBezTo>
                  <a:cubicBezTo>
                    <a:pt x="6302" y="1396"/>
                    <a:pt x="6411" y="1537"/>
                    <a:pt x="6505" y="1693"/>
                  </a:cubicBezTo>
                  <a:cubicBezTo>
                    <a:pt x="6647" y="1584"/>
                    <a:pt x="6803" y="1505"/>
                    <a:pt x="6944" y="1380"/>
                  </a:cubicBezTo>
                  <a:cubicBezTo>
                    <a:pt x="7446" y="925"/>
                    <a:pt x="8057" y="769"/>
                    <a:pt x="8700" y="737"/>
                  </a:cubicBezTo>
                  <a:cubicBezTo>
                    <a:pt x="8951" y="722"/>
                    <a:pt x="9217" y="816"/>
                    <a:pt x="9248" y="1082"/>
                  </a:cubicBezTo>
                  <a:cubicBezTo>
                    <a:pt x="9311" y="1584"/>
                    <a:pt x="9217" y="4217"/>
                    <a:pt x="9013" y="51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5263;p55"/>
            <p:cNvSpPr/>
            <p:nvPr/>
          </p:nvSpPr>
          <p:spPr>
            <a:xfrm>
              <a:off x="2426309" y="2942649"/>
              <a:ext cx="122933" cy="208254"/>
            </a:xfrm>
            <a:custGeom>
              <a:avLst/>
              <a:gdLst/>
              <a:ahLst/>
              <a:cxnLst/>
              <a:rect l="l" t="t" r="r" b="b"/>
              <a:pathLst>
                <a:path w="5550" h="9402" extrusionOk="0">
                  <a:moveTo>
                    <a:pt x="3406" y="0"/>
                  </a:moveTo>
                  <a:cubicBezTo>
                    <a:pt x="3176" y="0"/>
                    <a:pt x="2943" y="43"/>
                    <a:pt x="2728" y="128"/>
                  </a:cubicBezTo>
                  <a:cubicBezTo>
                    <a:pt x="2211" y="331"/>
                    <a:pt x="1803" y="676"/>
                    <a:pt x="1537" y="1099"/>
                  </a:cubicBezTo>
                  <a:cubicBezTo>
                    <a:pt x="1474" y="1193"/>
                    <a:pt x="1412" y="1287"/>
                    <a:pt x="1349" y="1366"/>
                  </a:cubicBezTo>
                  <a:cubicBezTo>
                    <a:pt x="1192" y="1570"/>
                    <a:pt x="1020" y="1820"/>
                    <a:pt x="910" y="2134"/>
                  </a:cubicBezTo>
                  <a:cubicBezTo>
                    <a:pt x="863" y="2259"/>
                    <a:pt x="800" y="2385"/>
                    <a:pt x="738" y="2510"/>
                  </a:cubicBezTo>
                  <a:cubicBezTo>
                    <a:pt x="628" y="2730"/>
                    <a:pt x="502" y="2996"/>
                    <a:pt x="440" y="3294"/>
                  </a:cubicBezTo>
                  <a:cubicBezTo>
                    <a:pt x="252" y="3999"/>
                    <a:pt x="79" y="4704"/>
                    <a:pt x="64" y="5457"/>
                  </a:cubicBezTo>
                  <a:cubicBezTo>
                    <a:pt x="64" y="5567"/>
                    <a:pt x="48" y="5676"/>
                    <a:pt x="32" y="5786"/>
                  </a:cubicBezTo>
                  <a:cubicBezTo>
                    <a:pt x="17" y="6052"/>
                    <a:pt x="1" y="6319"/>
                    <a:pt x="32" y="6617"/>
                  </a:cubicBezTo>
                  <a:cubicBezTo>
                    <a:pt x="64" y="7056"/>
                    <a:pt x="142" y="7479"/>
                    <a:pt x="236" y="7871"/>
                  </a:cubicBezTo>
                  <a:lnTo>
                    <a:pt x="252" y="7996"/>
                  </a:lnTo>
                  <a:cubicBezTo>
                    <a:pt x="299" y="8184"/>
                    <a:pt x="424" y="8764"/>
                    <a:pt x="973" y="9062"/>
                  </a:cubicBezTo>
                  <a:cubicBezTo>
                    <a:pt x="1255" y="9203"/>
                    <a:pt x="1537" y="9281"/>
                    <a:pt x="1788" y="9328"/>
                  </a:cubicBezTo>
                  <a:cubicBezTo>
                    <a:pt x="2005" y="9381"/>
                    <a:pt x="2218" y="9401"/>
                    <a:pt x="2424" y="9401"/>
                  </a:cubicBezTo>
                  <a:cubicBezTo>
                    <a:pt x="2768" y="9401"/>
                    <a:pt x="3093" y="9346"/>
                    <a:pt x="3386" y="9297"/>
                  </a:cubicBezTo>
                  <a:lnTo>
                    <a:pt x="3606" y="9266"/>
                  </a:lnTo>
                  <a:cubicBezTo>
                    <a:pt x="3810" y="9234"/>
                    <a:pt x="3998" y="9172"/>
                    <a:pt x="4170" y="9078"/>
                  </a:cubicBezTo>
                  <a:cubicBezTo>
                    <a:pt x="4484" y="8905"/>
                    <a:pt x="4719" y="8607"/>
                    <a:pt x="4829" y="8263"/>
                  </a:cubicBezTo>
                  <a:cubicBezTo>
                    <a:pt x="4860" y="8153"/>
                    <a:pt x="4891" y="8059"/>
                    <a:pt x="4923" y="7965"/>
                  </a:cubicBezTo>
                  <a:cubicBezTo>
                    <a:pt x="5017" y="7730"/>
                    <a:pt x="5095" y="7479"/>
                    <a:pt x="5142" y="7197"/>
                  </a:cubicBezTo>
                  <a:cubicBezTo>
                    <a:pt x="5361" y="5755"/>
                    <a:pt x="5550" y="4344"/>
                    <a:pt x="5408" y="2886"/>
                  </a:cubicBezTo>
                  <a:cubicBezTo>
                    <a:pt x="5361" y="2369"/>
                    <a:pt x="5252" y="1679"/>
                    <a:pt x="4891" y="958"/>
                  </a:cubicBezTo>
                  <a:cubicBezTo>
                    <a:pt x="4734" y="582"/>
                    <a:pt x="4452" y="300"/>
                    <a:pt x="4092" y="143"/>
                  </a:cubicBezTo>
                  <a:cubicBezTo>
                    <a:pt x="3884" y="47"/>
                    <a:pt x="3647" y="0"/>
                    <a:pt x="34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5264;p55"/>
            <p:cNvSpPr/>
            <p:nvPr/>
          </p:nvSpPr>
          <p:spPr>
            <a:xfrm>
              <a:off x="2442412" y="2904173"/>
              <a:ext cx="45208" cy="31564"/>
            </a:xfrm>
            <a:custGeom>
              <a:avLst/>
              <a:gdLst/>
              <a:ahLst/>
              <a:cxnLst/>
              <a:rect l="l" t="t" r="r" b="b"/>
              <a:pathLst>
                <a:path w="2041" h="1425" extrusionOk="0">
                  <a:moveTo>
                    <a:pt x="1009" y="1"/>
                  </a:moveTo>
                  <a:cubicBezTo>
                    <a:pt x="901" y="1"/>
                    <a:pt x="786" y="29"/>
                    <a:pt x="669" y="93"/>
                  </a:cubicBezTo>
                  <a:cubicBezTo>
                    <a:pt x="0" y="468"/>
                    <a:pt x="393" y="1424"/>
                    <a:pt x="1019" y="1424"/>
                  </a:cubicBezTo>
                  <a:cubicBezTo>
                    <a:pt x="1127" y="1424"/>
                    <a:pt x="1241" y="1396"/>
                    <a:pt x="1359" y="1332"/>
                  </a:cubicBezTo>
                  <a:cubicBezTo>
                    <a:pt x="2041" y="957"/>
                    <a:pt x="1639" y="1"/>
                    <a:pt x="1009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5265;p55"/>
            <p:cNvSpPr/>
            <p:nvPr/>
          </p:nvSpPr>
          <p:spPr>
            <a:xfrm>
              <a:off x="2526561" y="2911106"/>
              <a:ext cx="45097" cy="31364"/>
            </a:xfrm>
            <a:custGeom>
              <a:avLst/>
              <a:gdLst/>
              <a:ahLst/>
              <a:cxnLst/>
              <a:rect l="l" t="t" r="r" b="b"/>
              <a:pathLst>
                <a:path w="2036" h="1416" extrusionOk="0">
                  <a:moveTo>
                    <a:pt x="1022" y="0"/>
                  </a:moveTo>
                  <a:cubicBezTo>
                    <a:pt x="913" y="0"/>
                    <a:pt x="797" y="29"/>
                    <a:pt x="679" y="94"/>
                  </a:cubicBezTo>
                  <a:cubicBezTo>
                    <a:pt x="0" y="466"/>
                    <a:pt x="395" y="1415"/>
                    <a:pt x="1018" y="1415"/>
                  </a:cubicBezTo>
                  <a:cubicBezTo>
                    <a:pt x="1129" y="1415"/>
                    <a:pt x="1248" y="1385"/>
                    <a:pt x="1368" y="1316"/>
                  </a:cubicBezTo>
                  <a:cubicBezTo>
                    <a:pt x="2036" y="943"/>
                    <a:pt x="1646" y="0"/>
                    <a:pt x="1022" y="0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5266;p55"/>
            <p:cNvSpPr/>
            <p:nvPr/>
          </p:nvSpPr>
          <p:spPr>
            <a:xfrm>
              <a:off x="2481640" y="2891304"/>
              <a:ext cx="45186" cy="31586"/>
            </a:xfrm>
            <a:custGeom>
              <a:avLst/>
              <a:gdLst/>
              <a:ahLst/>
              <a:cxnLst/>
              <a:rect l="l" t="t" r="r" b="b"/>
              <a:pathLst>
                <a:path w="2040" h="1426" extrusionOk="0">
                  <a:moveTo>
                    <a:pt x="1013" y="1"/>
                  </a:moveTo>
                  <a:cubicBezTo>
                    <a:pt x="903" y="1"/>
                    <a:pt x="787" y="29"/>
                    <a:pt x="669" y="94"/>
                  </a:cubicBezTo>
                  <a:cubicBezTo>
                    <a:pt x="0" y="469"/>
                    <a:pt x="393" y="1425"/>
                    <a:pt x="1019" y="1425"/>
                  </a:cubicBezTo>
                  <a:cubicBezTo>
                    <a:pt x="1127" y="1425"/>
                    <a:pt x="1241" y="1397"/>
                    <a:pt x="1359" y="1333"/>
                  </a:cubicBezTo>
                  <a:cubicBezTo>
                    <a:pt x="2040" y="945"/>
                    <a:pt x="1640" y="1"/>
                    <a:pt x="1013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5267;p55"/>
            <p:cNvSpPr/>
            <p:nvPr/>
          </p:nvSpPr>
          <p:spPr>
            <a:xfrm>
              <a:off x="2218694" y="3108998"/>
              <a:ext cx="183690" cy="200679"/>
            </a:xfrm>
            <a:custGeom>
              <a:avLst/>
              <a:gdLst/>
              <a:ahLst/>
              <a:cxnLst/>
              <a:rect l="l" t="t" r="r" b="b"/>
              <a:pathLst>
                <a:path w="8293" h="9060" extrusionOk="0">
                  <a:moveTo>
                    <a:pt x="7712" y="3402"/>
                  </a:moveTo>
                  <a:cubicBezTo>
                    <a:pt x="7791" y="3605"/>
                    <a:pt x="7853" y="3809"/>
                    <a:pt x="7916" y="4028"/>
                  </a:cubicBezTo>
                  <a:cubicBezTo>
                    <a:pt x="7979" y="4217"/>
                    <a:pt x="8026" y="4420"/>
                    <a:pt x="8089" y="4608"/>
                  </a:cubicBezTo>
                  <a:cubicBezTo>
                    <a:pt x="8277" y="5220"/>
                    <a:pt x="8292" y="5831"/>
                    <a:pt x="8089" y="6427"/>
                  </a:cubicBezTo>
                  <a:cubicBezTo>
                    <a:pt x="8010" y="6630"/>
                    <a:pt x="7885" y="6819"/>
                    <a:pt x="7791" y="6960"/>
                  </a:cubicBezTo>
                  <a:cubicBezTo>
                    <a:pt x="7289" y="7665"/>
                    <a:pt x="6709" y="8182"/>
                    <a:pt x="6004" y="8605"/>
                  </a:cubicBezTo>
                  <a:cubicBezTo>
                    <a:pt x="5518" y="8903"/>
                    <a:pt x="5001" y="9029"/>
                    <a:pt x="4436" y="9044"/>
                  </a:cubicBezTo>
                  <a:cubicBezTo>
                    <a:pt x="3856" y="9060"/>
                    <a:pt x="3292" y="8982"/>
                    <a:pt x="2775" y="8778"/>
                  </a:cubicBezTo>
                  <a:cubicBezTo>
                    <a:pt x="2305" y="8605"/>
                    <a:pt x="1913" y="8308"/>
                    <a:pt x="1615" y="7900"/>
                  </a:cubicBezTo>
                  <a:cubicBezTo>
                    <a:pt x="1270" y="7414"/>
                    <a:pt x="910" y="6913"/>
                    <a:pt x="659" y="6348"/>
                  </a:cubicBezTo>
                  <a:cubicBezTo>
                    <a:pt x="502" y="5988"/>
                    <a:pt x="408" y="5596"/>
                    <a:pt x="330" y="5204"/>
                  </a:cubicBezTo>
                  <a:cubicBezTo>
                    <a:pt x="220" y="4655"/>
                    <a:pt x="142" y="4107"/>
                    <a:pt x="48" y="3558"/>
                  </a:cubicBezTo>
                  <a:cubicBezTo>
                    <a:pt x="1" y="3213"/>
                    <a:pt x="48" y="2853"/>
                    <a:pt x="110" y="2508"/>
                  </a:cubicBezTo>
                  <a:cubicBezTo>
                    <a:pt x="142" y="2273"/>
                    <a:pt x="236" y="2242"/>
                    <a:pt x="471" y="2210"/>
                  </a:cubicBezTo>
                  <a:cubicBezTo>
                    <a:pt x="972" y="2163"/>
                    <a:pt x="1427" y="2304"/>
                    <a:pt x="1882" y="2430"/>
                  </a:cubicBezTo>
                  <a:cubicBezTo>
                    <a:pt x="2007" y="2461"/>
                    <a:pt x="2148" y="2555"/>
                    <a:pt x="2242" y="2524"/>
                  </a:cubicBezTo>
                  <a:cubicBezTo>
                    <a:pt x="2320" y="2492"/>
                    <a:pt x="2352" y="2304"/>
                    <a:pt x="2399" y="2195"/>
                  </a:cubicBezTo>
                  <a:cubicBezTo>
                    <a:pt x="2587" y="1740"/>
                    <a:pt x="2963" y="1489"/>
                    <a:pt x="3433" y="1364"/>
                  </a:cubicBezTo>
                  <a:cubicBezTo>
                    <a:pt x="3653" y="1301"/>
                    <a:pt x="3856" y="1364"/>
                    <a:pt x="4060" y="1474"/>
                  </a:cubicBezTo>
                  <a:cubicBezTo>
                    <a:pt x="4201" y="1552"/>
                    <a:pt x="4342" y="1630"/>
                    <a:pt x="4468" y="1709"/>
                  </a:cubicBezTo>
                  <a:cubicBezTo>
                    <a:pt x="4546" y="1568"/>
                    <a:pt x="4625" y="1442"/>
                    <a:pt x="4687" y="1301"/>
                  </a:cubicBezTo>
                  <a:cubicBezTo>
                    <a:pt x="4891" y="768"/>
                    <a:pt x="5283" y="408"/>
                    <a:pt x="5769" y="126"/>
                  </a:cubicBezTo>
                  <a:cubicBezTo>
                    <a:pt x="5957" y="16"/>
                    <a:pt x="6192" y="0"/>
                    <a:pt x="6317" y="188"/>
                  </a:cubicBezTo>
                  <a:cubicBezTo>
                    <a:pt x="6552" y="549"/>
                    <a:pt x="7493" y="2586"/>
                    <a:pt x="7712" y="34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5268;p55"/>
            <p:cNvSpPr/>
            <p:nvPr/>
          </p:nvSpPr>
          <p:spPr>
            <a:xfrm>
              <a:off x="2261045" y="3135334"/>
              <a:ext cx="119809" cy="176425"/>
            </a:xfrm>
            <a:custGeom>
              <a:avLst/>
              <a:gdLst/>
              <a:ahLst/>
              <a:cxnLst/>
              <a:rect l="l" t="t" r="r" b="b"/>
              <a:pathLst>
                <a:path w="5409" h="7965" extrusionOk="0">
                  <a:moveTo>
                    <a:pt x="1751" y="1"/>
                  </a:moveTo>
                  <a:cubicBezTo>
                    <a:pt x="1727" y="1"/>
                    <a:pt x="1702" y="1"/>
                    <a:pt x="1678" y="2"/>
                  </a:cubicBezTo>
                  <a:cubicBezTo>
                    <a:pt x="1302" y="18"/>
                    <a:pt x="910" y="206"/>
                    <a:pt x="644" y="520"/>
                  </a:cubicBezTo>
                  <a:cubicBezTo>
                    <a:pt x="330" y="865"/>
                    <a:pt x="158" y="1272"/>
                    <a:pt x="111" y="1711"/>
                  </a:cubicBezTo>
                  <a:cubicBezTo>
                    <a:pt x="111" y="1805"/>
                    <a:pt x="95" y="1883"/>
                    <a:pt x="79" y="1977"/>
                  </a:cubicBezTo>
                  <a:cubicBezTo>
                    <a:pt x="48" y="2197"/>
                    <a:pt x="1" y="2448"/>
                    <a:pt x="32" y="2730"/>
                  </a:cubicBezTo>
                  <a:cubicBezTo>
                    <a:pt x="48" y="2839"/>
                    <a:pt x="48" y="2965"/>
                    <a:pt x="48" y="3075"/>
                  </a:cubicBezTo>
                  <a:cubicBezTo>
                    <a:pt x="64" y="3294"/>
                    <a:pt x="64" y="3545"/>
                    <a:pt x="126" y="3796"/>
                  </a:cubicBezTo>
                  <a:cubicBezTo>
                    <a:pt x="252" y="4391"/>
                    <a:pt x="393" y="4987"/>
                    <a:pt x="659" y="5582"/>
                  </a:cubicBezTo>
                  <a:cubicBezTo>
                    <a:pt x="706" y="5661"/>
                    <a:pt x="738" y="5739"/>
                    <a:pt x="769" y="5833"/>
                  </a:cubicBezTo>
                  <a:cubicBezTo>
                    <a:pt x="863" y="6037"/>
                    <a:pt x="957" y="6256"/>
                    <a:pt x="1082" y="6476"/>
                  </a:cubicBezTo>
                  <a:cubicBezTo>
                    <a:pt x="1286" y="6789"/>
                    <a:pt x="1506" y="7072"/>
                    <a:pt x="1725" y="7354"/>
                  </a:cubicBezTo>
                  <a:lnTo>
                    <a:pt x="1788" y="7432"/>
                  </a:lnTo>
                  <a:cubicBezTo>
                    <a:pt x="1897" y="7557"/>
                    <a:pt x="2211" y="7949"/>
                    <a:pt x="2744" y="7965"/>
                  </a:cubicBezTo>
                  <a:cubicBezTo>
                    <a:pt x="3010" y="7965"/>
                    <a:pt x="3245" y="7902"/>
                    <a:pt x="3465" y="7855"/>
                  </a:cubicBezTo>
                  <a:cubicBezTo>
                    <a:pt x="3951" y="7730"/>
                    <a:pt x="4327" y="7463"/>
                    <a:pt x="4672" y="7213"/>
                  </a:cubicBezTo>
                  <a:lnTo>
                    <a:pt x="4829" y="7103"/>
                  </a:lnTo>
                  <a:cubicBezTo>
                    <a:pt x="4970" y="7009"/>
                    <a:pt x="5079" y="6883"/>
                    <a:pt x="5173" y="6758"/>
                  </a:cubicBezTo>
                  <a:cubicBezTo>
                    <a:pt x="5346" y="6492"/>
                    <a:pt x="5409" y="6178"/>
                    <a:pt x="5361" y="5865"/>
                  </a:cubicBezTo>
                  <a:cubicBezTo>
                    <a:pt x="5346" y="5786"/>
                    <a:pt x="5330" y="5692"/>
                    <a:pt x="5330" y="5614"/>
                  </a:cubicBezTo>
                  <a:cubicBezTo>
                    <a:pt x="5299" y="5410"/>
                    <a:pt x="5267" y="5175"/>
                    <a:pt x="5189" y="4940"/>
                  </a:cubicBezTo>
                  <a:cubicBezTo>
                    <a:pt x="4813" y="3764"/>
                    <a:pt x="4405" y="2620"/>
                    <a:pt x="3731" y="1586"/>
                  </a:cubicBezTo>
                  <a:cubicBezTo>
                    <a:pt x="3496" y="1209"/>
                    <a:pt x="3151" y="723"/>
                    <a:pt x="2603" y="316"/>
                  </a:cubicBezTo>
                  <a:cubicBezTo>
                    <a:pt x="2355" y="97"/>
                    <a:pt x="2067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5269;p55"/>
            <p:cNvSpPr/>
            <p:nvPr/>
          </p:nvSpPr>
          <p:spPr>
            <a:xfrm>
              <a:off x="2231209" y="3122664"/>
              <a:ext cx="35750" cy="26137"/>
            </a:xfrm>
            <a:custGeom>
              <a:avLst/>
              <a:gdLst/>
              <a:ahLst/>
              <a:cxnLst/>
              <a:rect l="l" t="t" r="r" b="b"/>
              <a:pathLst>
                <a:path w="1614" h="1180" extrusionOk="0">
                  <a:moveTo>
                    <a:pt x="772" y="1"/>
                  </a:moveTo>
                  <a:cubicBezTo>
                    <a:pt x="604" y="1"/>
                    <a:pt x="435" y="77"/>
                    <a:pt x="313" y="261"/>
                  </a:cubicBezTo>
                  <a:cubicBezTo>
                    <a:pt x="0" y="708"/>
                    <a:pt x="413" y="1179"/>
                    <a:pt x="835" y="1179"/>
                  </a:cubicBezTo>
                  <a:cubicBezTo>
                    <a:pt x="1004" y="1179"/>
                    <a:pt x="1175" y="1103"/>
                    <a:pt x="1301" y="919"/>
                  </a:cubicBezTo>
                  <a:cubicBezTo>
                    <a:pt x="1614" y="472"/>
                    <a:pt x="1193" y="1"/>
                    <a:pt x="772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5270;p55"/>
            <p:cNvSpPr/>
            <p:nvPr/>
          </p:nvSpPr>
          <p:spPr>
            <a:xfrm>
              <a:off x="2297748" y="3095242"/>
              <a:ext cx="35639" cy="26469"/>
            </a:xfrm>
            <a:custGeom>
              <a:avLst/>
              <a:gdLst/>
              <a:ahLst/>
              <a:cxnLst/>
              <a:rect l="l" t="t" r="r" b="b"/>
              <a:pathLst>
                <a:path w="1609" h="1195" extrusionOk="0">
                  <a:moveTo>
                    <a:pt x="768" y="1"/>
                  </a:moveTo>
                  <a:cubicBezTo>
                    <a:pt x="599" y="1"/>
                    <a:pt x="429" y="77"/>
                    <a:pt x="303" y="261"/>
                  </a:cubicBezTo>
                  <a:cubicBezTo>
                    <a:pt x="1" y="720"/>
                    <a:pt x="418" y="1195"/>
                    <a:pt x="841" y="1195"/>
                  </a:cubicBezTo>
                  <a:cubicBezTo>
                    <a:pt x="1011" y="1195"/>
                    <a:pt x="1181" y="1118"/>
                    <a:pt x="1306" y="935"/>
                  </a:cubicBezTo>
                  <a:cubicBezTo>
                    <a:pt x="1609" y="476"/>
                    <a:pt x="1191" y="1"/>
                    <a:pt x="768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5271;p55"/>
            <p:cNvSpPr/>
            <p:nvPr/>
          </p:nvSpPr>
          <p:spPr>
            <a:xfrm>
              <a:off x="2256106" y="3097679"/>
              <a:ext cx="35617" cy="26469"/>
            </a:xfrm>
            <a:custGeom>
              <a:avLst/>
              <a:gdLst/>
              <a:ahLst/>
              <a:cxnLst/>
              <a:rect l="l" t="t" r="r" b="b"/>
              <a:pathLst>
                <a:path w="1608" h="1195" extrusionOk="0">
                  <a:moveTo>
                    <a:pt x="767" y="1"/>
                  </a:moveTo>
                  <a:cubicBezTo>
                    <a:pt x="598" y="1"/>
                    <a:pt x="428" y="77"/>
                    <a:pt x="302" y="260"/>
                  </a:cubicBezTo>
                  <a:cubicBezTo>
                    <a:pt x="0" y="719"/>
                    <a:pt x="417" y="1194"/>
                    <a:pt x="840" y="1194"/>
                  </a:cubicBezTo>
                  <a:cubicBezTo>
                    <a:pt x="1010" y="1194"/>
                    <a:pt x="1180" y="1118"/>
                    <a:pt x="1305" y="934"/>
                  </a:cubicBezTo>
                  <a:cubicBezTo>
                    <a:pt x="1608" y="475"/>
                    <a:pt x="1190" y="1"/>
                    <a:pt x="767" y="1"/>
                  </a:cubicBezTo>
                  <a:close/>
                </a:path>
              </a:pathLst>
            </a:custGeom>
            <a:solidFill>
              <a:srgbClr val="9360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1747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3" grpId="0" animBg="1"/>
      <p:bldP spid="4056" grpId="0" animBg="1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6" name="Google Shape;4926;p54"/>
          <p:cNvSpPr txBox="1">
            <a:spLocks noGrp="1"/>
          </p:cNvSpPr>
          <p:nvPr>
            <p:ph type="subTitle" idx="4294967295"/>
          </p:nvPr>
        </p:nvSpPr>
        <p:spPr>
          <a:xfrm>
            <a:off x="2671500" y="4217750"/>
            <a:ext cx="3804600" cy="3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Please keep this slide for attribution</a:t>
            </a:r>
            <a:endParaRPr sz="1200">
              <a:solidFill>
                <a:schemeClr val="dk1"/>
              </a:solidFill>
            </a:endParaRPr>
          </a:p>
        </p:txBody>
      </p:sp>
      <p:grpSp>
        <p:nvGrpSpPr>
          <p:cNvPr id="4939" name="Google Shape;4939;p54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4940" name="Google Shape;4940;p54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1" name="Google Shape;4941;p54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2" name="Google Shape;4942;p54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3" name="Google Shape;4943;p54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944" name="Google Shape;4944;p54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945" name="Google Shape;4945;p54">
            <a:hlinkClick r:id="" action="ppaction://noaction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6" name="Google Shape;4946;p54">
            <a:hlinkClick r:id="rId3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7" name="Google Shape;4947;p54">
            <a:hlinkClick r:id="rId4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8" name="Google Shape;4948;p54">
            <a:hlinkClick r:id="rId5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49" name="Google Shape;4949;p54">
            <a:hlinkClick r:id="rId6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50" name="Google Shape;4950;p54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sz="1500" b="1"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4951" name="Google Shape;4951;p54">
            <a:hlinkClick r:id="rId7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671500" y="3396535"/>
            <a:ext cx="4068347" cy="12712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981" y="1444161"/>
            <a:ext cx="65754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85A8CE">
                    <a:lumMod val="50000"/>
                  </a:srgb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85A8CE">
                    <a:lumMod val="50000"/>
                  </a:srgbClr>
                </a:solidFill>
              </a:rPr>
              <a:t>ĐÃ LẮNG NGHE BÀI GIẢNG!</a:t>
            </a:r>
            <a:endParaRPr lang="en-US" sz="3600" b="1" dirty="0">
              <a:solidFill>
                <a:srgbClr val="85A8CE">
                  <a:lumMod val="50000"/>
                </a:srgbClr>
              </a:solidFill>
            </a:endParaRPr>
          </a:p>
        </p:txBody>
      </p:sp>
      <p:sp>
        <p:nvSpPr>
          <p:cNvPr id="35" name="Google Shape;4970;p55"/>
          <p:cNvSpPr/>
          <p:nvPr/>
        </p:nvSpPr>
        <p:spPr>
          <a:xfrm>
            <a:off x="1880171" y="1593170"/>
            <a:ext cx="468874" cy="567208"/>
          </a:xfrm>
          <a:custGeom>
            <a:avLst/>
            <a:gdLst/>
            <a:ahLst/>
            <a:cxnLst/>
            <a:rect l="l" t="t" r="r" b="b"/>
            <a:pathLst>
              <a:path w="16741" h="20252" extrusionOk="0">
                <a:moveTo>
                  <a:pt x="10847" y="4013"/>
                </a:moveTo>
                <a:cubicBezTo>
                  <a:pt x="11756" y="3496"/>
                  <a:pt x="12336" y="2806"/>
                  <a:pt x="12916" y="2085"/>
                </a:cubicBezTo>
                <a:cubicBezTo>
                  <a:pt x="13402" y="1505"/>
                  <a:pt x="13919" y="941"/>
                  <a:pt x="14499" y="471"/>
                </a:cubicBezTo>
                <a:cubicBezTo>
                  <a:pt x="14781" y="220"/>
                  <a:pt x="15189" y="48"/>
                  <a:pt x="15628" y="48"/>
                </a:cubicBezTo>
                <a:cubicBezTo>
                  <a:pt x="16505" y="1"/>
                  <a:pt x="16740" y="612"/>
                  <a:pt x="16380" y="1160"/>
                </a:cubicBezTo>
                <a:cubicBezTo>
                  <a:pt x="15972" y="1772"/>
                  <a:pt x="15534" y="2336"/>
                  <a:pt x="14781" y="2571"/>
                </a:cubicBezTo>
                <a:cubicBezTo>
                  <a:pt x="13590" y="2947"/>
                  <a:pt x="12665" y="3747"/>
                  <a:pt x="11756" y="4750"/>
                </a:cubicBezTo>
                <a:cubicBezTo>
                  <a:pt x="13041" y="4483"/>
                  <a:pt x="15455" y="4342"/>
                  <a:pt x="15204" y="5440"/>
                </a:cubicBezTo>
                <a:cubicBezTo>
                  <a:pt x="14985" y="6521"/>
                  <a:pt x="12054" y="6067"/>
                  <a:pt x="10377" y="5847"/>
                </a:cubicBezTo>
                <a:cubicBezTo>
                  <a:pt x="9812" y="6443"/>
                  <a:pt x="9217" y="7070"/>
                  <a:pt x="8464" y="7885"/>
                </a:cubicBezTo>
                <a:cubicBezTo>
                  <a:pt x="9342" y="7806"/>
                  <a:pt x="9969" y="7712"/>
                  <a:pt x="10596" y="7712"/>
                </a:cubicBezTo>
                <a:cubicBezTo>
                  <a:pt x="11066" y="7712"/>
                  <a:pt x="11568" y="7775"/>
                  <a:pt x="12007" y="7947"/>
                </a:cubicBezTo>
                <a:cubicBezTo>
                  <a:pt x="12242" y="8026"/>
                  <a:pt x="12477" y="8355"/>
                  <a:pt x="12508" y="8606"/>
                </a:cubicBezTo>
                <a:cubicBezTo>
                  <a:pt x="12540" y="8778"/>
                  <a:pt x="12226" y="9107"/>
                  <a:pt x="12007" y="9154"/>
                </a:cubicBezTo>
                <a:cubicBezTo>
                  <a:pt x="11521" y="9264"/>
                  <a:pt x="10988" y="9327"/>
                  <a:pt x="10486" y="9280"/>
                </a:cubicBezTo>
                <a:cubicBezTo>
                  <a:pt x="9812" y="9217"/>
                  <a:pt x="9123" y="9060"/>
                  <a:pt x="8464" y="8888"/>
                </a:cubicBezTo>
                <a:cubicBezTo>
                  <a:pt x="7994" y="8747"/>
                  <a:pt x="7681" y="8841"/>
                  <a:pt x="7430" y="9280"/>
                </a:cubicBezTo>
                <a:cubicBezTo>
                  <a:pt x="7069" y="9938"/>
                  <a:pt x="6678" y="10581"/>
                  <a:pt x="6223" y="11364"/>
                </a:cubicBezTo>
                <a:cubicBezTo>
                  <a:pt x="7681" y="11192"/>
                  <a:pt x="10095" y="10706"/>
                  <a:pt x="10314" y="11741"/>
                </a:cubicBezTo>
                <a:cubicBezTo>
                  <a:pt x="10455" y="12618"/>
                  <a:pt x="9374" y="12775"/>
                  <a:pt x="8653" y="12697"/>
                </a:cubicBezTo>
                <a:cubicBezTo>
                  <a:pt x="7743" y="12618"/>
                  <a:pt x="6819" y="12493"/>
                  <a:pt x="5753" y="12383"/>
                </a:cubicBezTo>
                <a:cubicBezTo>
                  <a:pt x="5377" y="13151"/>
                  <a:pt x="4906" y="14280"/>
                  <a:pt x="4530" y="15048"/>
                </a:cubicBezTo>
                <a:cubicBezTo>
                  <a:pt x="5612" y="14844"/>
                  <a:pt x="6646" y="14750"/>
                  <a:pt x="7634" y="14750"/>
                </a:cubicBezTo>
                <a:cubicBezTo>
                  <a:pt x="7806" y="14750"/>
                  <a:pt x="8010" y="14719"/>
                  <a:pt x="8135" y="14797"/>
                </a:cubicBezTo>
                <a:cubicBezTo>
                  <a:pt x="8339" y="14923"/>
                  <a:pt x="8590" y="15095"/>
                  <a:pt x="8606" y="15267"/>
                </a:cubicBezTo>
                <a:cubicBezTo>
                  <a:pt x="8637" y="15502"/>
                  <a:pt x="8496" y="15832"/>
                  <a:pt x="8323" y="15957"/>
                </a:cubicBezTo>
                <a:cubicBezTo>
                  <a:pt x="7775" y="16333"/>
                  <a:pt x="7132" y="16474"/>
                  <a:pt x="6458" y="16333"/>
                </a:cubicBezTo>
                <a:cubicBezTo>
                  <a:pt x="5721" y="16192"/>
                  <a:pt x="4969" y="16098"/>
                  <a:pt x="4091" y="15957"/>
                </a:cubicBezTo>
                <a:cubicBezTo>
                  <a:pt x="3793" y="17148"/>
                  <a:pt x="3496" y="18261"/>
                  <a:pt x="3214" y="19390"/>
                </a:cubicBezTo>
                <a:cubicBezTo>
                  <a:pt x="3088" y="19860"/>
                  <a:pt x="2947" y="20252"/>
                  <a:pt x="2226" y="20048"/>
                </a:cubicBezTo>
                <a:cubicBezTo>
                  <a:pt x="2398" y="18590"/>
                  <a:pt x="2853" y="17211"/>
                  <a:pt x="3496" y="15753"/>
                </a:cubicBezTo>
                <a:cubicBezTo>
                  <a:pt x="2916" y="15628"/>
                  <a:pt x="2430" y="15550"/>
                  <a:pt x="1960" y="15377"/>
                </a:cubicBezTo>
                <a:cubicBezTo>
                  <a:pt x="1474" y="15220"/>
                  <a:pt x="1003" y="15017"/>
                  <a:pt x="580" y="14734"/>
                </a:cubicBezTo>
                <a:cubicBezTo>
                  <a:pt x="345" y="14562"/>
                  <a:pt x="0" y="14186"/>
                  <a:pt x="0" y="13841"/>
                </a:cubicBezTo>
                <a:cubicBezTo>
                  <a:pt x="298" y="12916"/>
                  <a:pt x="2540" y="14343"/>
                  <a:pt x="3684" y="14923"/>
                </a:cubicBezTo>
                <a:cubicBezTo>
                  <a:pt x="4060" y="13982"/>
                  <a:pt x="4452" y="13042"/>
                  <a:pt x="4859" y="12038"/>
                </a:cubicBezTo>
                <a:cubicBezTo>
                  <a:pt x="4420" y="11803"/>
                  <a:pt x="3966" y="11584"/>
                  <a:pt x="3543" y="11302"/>
                </a:cubicBezTo>
                <a:cubicBezTo>
                  <a:pt x="3151" y="11035"/>
                  <a:pt x="2806" y="10706"/>
                  <a:pt x="2461" y="10361"/>
                </a:cubicBezTo>
                <a:cubicBezTo>
                  <a:pt x="2148" y="10048"/>
                  <a:pt x="2132" y="9672"/>
                  <a:pt x="2414" y="9342"/>
                </a:cubicBezTo>
                <a:cubicBezTo>
                  <a:pt x="2696" y="9029"/>
                  <a:pt x="3072" y="9123"/>
                  <a:pt x="3355" y="9327"/>
                </a:cubicBezTo>
                <a:cubicBezTo>
                  <a:pt x="3919" y="9734"/>
                  <a:pt x="4436" y="10189"/>
                  <a:pt x="4969" y="10628"/>
                </a:cubicBezTo>
                <a:cubicBezTo>
                  <a:pt x="5126" y="10753"/>
                  <a:pt x="5251" y="10910"/>
                  <a:pt x="5439" y="11082"/>
                </a:cubicBezTo>
                <a:cubicBezTo>
                  <a:pt x="5941" y="10189"/>
                  <a:pt x="6411" y="9358"/>
                  <a:pt x="6897" y="8480"/>
                </a:cubicBezTo>
                <a:cubicBezTo>
                  <a:pt x="6364" y="7916"/>
                  <a:pt x="5800" y="7383"/>
                  <a:pt x="5298" y="6803"/>
                </a:cubicBezTo>
                <a:cubicBezTo>
                  <a:pt x="5079" y="6552"/>
                  <a:pt x="4922" y="6223"/>
                  <a:pt x="4781" y="5910"/>
                </a:cubicBezTo>
                <a:cubicBezTo>
                  <a:pt x="4577" y="5471"/>
                  <a:pt x="4781" y="5095"/>
                  <a:pt x="5079" y="4797"/>
                </a:cubicBezTo>
                <a:cubicBezTo>
                  <a:pt x="5408" y="4468"/>
                  <a:pt x="5831" y="4577"/>
                  <a:pt x="6113" y="4860"/>
                </a:cubicBezTo>
                <a:cubicBezTo>
                  <a:pt x="6568" y="5314"/>
                  <a:pt x="6991" y="5800"/>
                  <a:pt x="7399" y="6317"/>
                </a:cubicBezTo>
                <a:cubicBezTo>
                  <a:pt x="7571" y="6552"/>
                  <a:pt x="7665" y="6866"/>
                  <a:pt x="7884" y="7289"/>
                </a:cubicBezTo>
                <a:cubicBezTo>
                  <a:pt x="8496" y="6599"/>
                  <a:pt x="9060" y="5988"/>
                  <a:pt x="9577" y="5330"/>
                </a:cubicBezTo>
                <a:cubicBezTo>
                  <a:pt x="9687" y="5189"/>
                  <a:pt x="9656" y="4875"/>
                  <a:pt x="9609" y="4656"/>
                </a:cubicBezTo>
                <a:cubicBezTo>
                  <a:pt x="9530" y="4186"/>
                  <a:pt x="9327" y="3731"/>
                  <a:pt x="9295" y="3245"/>
                </a:cubicBezTo>
                <a:cubicBezTo>
                  <a:pt x="9264" y="2744"/>
                  <a:pt x="9280" y="2226"/>
                  <a:pt x="9389" y="1740"/>
                </a:cubicBezTo>
                <a:cubicBezTo>
                  <a:pt x="9530" y="1176"/>
                  <a:pt x="9938" y="1113"/>
                  <a:pt x="10251" y="1599"/>
                </a:cubicBezTo>
                <a:cubicBezTo>
                  <a:pt x="10486" y="1960"/>
                  <a:pt x="10612" y="2399"/>
                  <a:pt x="10722" y="2822"/>
                </a:cubicBezTo>
                <a:cubicBezTo>
                  <a:pt x="10816" y="3182"/>
                  <a:pt x="10800" y="3574"/>
                  <a:pt x="10847" y="4013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6" name="Google Shape;5127;p55"/>
          <p:cNvGrpSpPr/>
          <p:nvPr/>
        </p:nvGrpSpPr>
        <p:grpSpPr>
          <a:xfrm>
            <a:off x="6666035" y="1550202"/>
            <a:ext cx="318767" cy="653144"/>
            <a:chOff x="1701548" y="3416733"/>
            <a:chExt cx="252089" cy="516523"/>
          </a:xfrm>
        </p:grpSpPr>
        <p:sp>
          <p:nvSpPr>
            <p:cNvPr id="37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90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>
            <a:off x="2475444" y="1909424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+mn-lt"/>
              </a:rPr>
              <a:t>Khám</a:t>
            </a:r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+mn-lt"/>
              </a:rPr>
              <a:t>phá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n-lt"/>
              </a:rPr>
              <a:t>01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771" name="Google Shape;1771;p26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1772" name="Google Shape;1772;p26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7" name="Google Shape;1777;p26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8" name="Google Shape;1778;p26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79" name="Google Shape;1779;p26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0" name="Google Shape;1780;p26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1" name="Google Shape;1781;p26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2" name="Google Shape;1782;p26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1783" name="Google Shape;1783;p26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784" name="Google Shape;1784;p26">
            <a:hlinkClick r:id="rId8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9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89088" y="2676325"/>
            <a:ext cx="385445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876" y="1359937"/>
            <a:ext cx="337506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smtClean="0"/>
              <a:t>Q</a:t>
            </a:r>
            <a:r>
              <a:rPr lang="vi-VN" sz="2000" b="1" i="1" dirty="0" smtClean="0"/>
              <a:t>uan </a:t>
            </a:r>
            <a:r>
              <a:rPr lang="vi-VN" sz="2000" b="1" i="1" dirty="0"/>
              <a:t>sát tranh dưới </a:t>
            </a:r>
            <a:r>
              <a:rPr lang="vi-VN" sz="2000" b="1" i="1" dirty="0" smtClean="0"/>
              <a:t>đây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và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thảo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luận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trong</a:t>
            </a:r>
            <a:r>
              <a:rPr lang="en-US" sz="2000" b="1" i="1" dirty="0" smtClean="0"/>
              <a:t> 3 </a:t>
            </a:r>
            <a:r>
              <a:rPr lang="en-US" sz="2000" b="1" i="1" dirty="0" err="1" smtClean="0"/>
              <a:t>phút</a:t>
            </a:r>
            <a:r>
              <a:rPr lang="vi-VN" sz="2000" b="1" i="1" dirty="0" smtClean="0"/>
              <a:t>:</a:t>
            </a:r>
            <a:endParaRPr lang="vi-VN" sz="2000" b="1" i="1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- Lựa chọn các nhân vật theo </a:t>
            </a:r>
            <a:r>
              <a:rPr lang="vi-VN" sz="2000" dirty="0" smtClean="0"/>
              <a:t>nhóm</a:t>
            </a:r>
            <a:r>
              <a:rPr lang="en-US" sz="2000" dirty="0" smtClean="0"/>
              <a:t>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- Thảo luận tìm ý tưởng cho hoạt cảnh từ các nhân </a:t>
            </a:r>
            <a:r>
              <a:rPr lang="vi-VN" sz="2000" dirty="0" smtClean="0"/>
              <a:t>vật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3236360" y="462338"/>
            <a:ext cx="2363056" cy="6267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Hoạt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động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cặp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đôi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775" y="1359937"/>
            <a:ext cx="4163903" cy="3195261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28"/>
          <p:cNvSpPr/>
          <p:nvPr/>
        </p:nvSpPr>
        <p:spPr>
          <a:xfrm>
            <a:off x="1152174" y="903224"/>
            <a:ext cx="1778100" cy="806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168" name="Google Shape;2168;p28"/>
          <p:cNvSpPr/>
          <p:nvPr/>
        </p:nvSpPr>
        <p:spPr>
          <a:xfrm rot="2155419">
            <a:off x="1660664" y="612497"/>
            <a:ext cx="761117" cy="657711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13" name="Google Shape;2313;p28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14" name="Google Shape;2314;p2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5" name="Google Shape;2315;p2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6" name="Google Shape;2316;p2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7" name="Google Shape;2317;p2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18" name="Google Shape;2318;p2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19" name="Google Shape;2319;p28">
            <a:hlinkClick r:id="rId3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0" name="Google Shape;2320;p28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1" name="Google Shape;2321;p28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2" name="Google Shape;2322;p28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3" name="Google Shape;2323;p28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4" name="Google Shape;2324;p28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25" name="Google Shape;2325;p28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 rot="580">
            <a:off x="1540111" y="1108950"/>
            <a:ext cx="1210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Gợi</a:t>
            </a:r>
            <a:r>
              <a:rPr lang="en-US" sz="2400" b="1" dirty="0" smtClean="0"/>
              <a:t> ý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3266658" y="734477"/>
            <a:ext cx="49338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 dirty="0"/>
              <a:t>+ Lựa chọn các nhân vật theo nhóm</a:t>
            </a:r>
            <a:r>
              <a:rPr lang="vi-VN" sz="2000" dirty="0"/>
              <a:t>: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Tranh </a:t>
            </a:r>
            <a:r>
              <a:rPr lang="vi-VN" sz="2000" dirty="0"/>
              <a:t>1: nhóm các nhân vật sân khấu: kịch, tuồng, chèo,...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dirty="0" smtClean="0"/>
              <a:t>Tranh </a:t>
            </a:r>
            <a:r>
              <a:rPr lang="vi-VN" sz="2000" dirty="0"/>
              <a:t>2: nhóm cá nhân vật biểu diễn trang phục thời </a:t>
            </a:r>
            <a:r>
              <a:rPr lang="vi-VN" sz="2000" dirty="0" smtClean="0"/>
              <a:t>trang</a:t>
            </a:r>
            <a:r>
              <a:rPr lang="en-US" sz="2000" dirty="0" smtClean="0"/>
              <a:t>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i="1" dirty="0"/>
              <a:t>+ Ý tưởng cho hoạt cảnh từ các nhân vật</a:t>
            </a:r>
            <a:r>
              <a:rPr lang="vi-VN" sz="2000" dirty="0"/>
              <a:t>: sân khấu biểu diễn trong nhà hoặc không gian ngoài </a:t>
            </a:r>
            <a:r>
              <a:rPr lang="vi-VN" sz="2000" dirty="0" smtClean="0"/>
              <a:t>trời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4750">
            <a:off x="1845826" y="1644731"/>
            <a:ext cx="841321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2" y="2458081"/>
            <a:ext cx="2685419" cy="26854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7" grpId="0" animBg="1"/>
      <p:bldP spid="2168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kiến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thức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kĩ</a:t>
            </a:r>
            <a:r>
              <a:rPr lang="en-US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+mn-lt"/>
              </a:rPr>
              <a:t>năng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n-lt"/>
              </a:rPr>
              <a:t>02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39" name="Google Shape;2339;p29"/>
          <p:cNvGrpSpPr/>
          <p:nvPr/>
        </p:nvGrpSpPr>
        <p:grpSpPr>
          <a:xfrm>
            <a:off x="8569288" y="4423863"/>
            <a:ext cx="194021" cy="191487"/>
            <a:chOff x="6232000" y="1435050"/>
            <a:chExt cx="488225" cy="481850"/>
          </a:xfrm>
        </p:grpSpPr>
        <p:sp>
          <p:nvSpPr>
            <p:cNvPr id="2340" name="Google Shape;2340;p29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0E2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45" name="Google Shape;2345;p29">
            <a:hlinkClick r:id="rId4" action="ppaction://hlinksldjump"/>
          </p:cNvPr>
          <p:cNvSpPr txBox="1"/>
          <p:nvPr/>
        </p:nvSpPr>
        <p:spPr>
          <a:xfrm>
            <a:off x="8416250" y="607452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01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6" name="Google Shape;2346;p29">
            <a:hlinkClick r:id="rId4" action="ppaction://hlinksldjump"/>
          </p:cNvPr>
          <p:cNvSpPr txBox="1"/>
          <p:nvPr/>
        </p:nvSpPr>
        <p:spPr>
          <a:xfrm>
            <a:off x="8416250" y="117177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02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7" name="Google Shape;2347;p29">
            <a:hlinkClick r:id="rId5" action="ppaction://hlinksldjump"/>
          </p:cNvPr>
          <p:cNvSpPr txBox="1"/>
          <p:nvPr/>
        </p:nvSpPr>
        <p:spPr>
          <a:xfrm>
            <a:off x="8416250" y="1709824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03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8" name="Google Shape;2348;p29">
            <a:hlinkClick r:id="rId6" action="ppaction://hlinksldjump"/>
          </p:cNvPr>
          <p:cNvSpPr txBox="1"/>
          <p:nvPr/>
        </p:nvSpPr>
        <p:spPr>
          <a:xfrm>
            <a:off x="8416250" y="2263998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04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49" name="Google Shape;2349;p29">
            <a:hlinkClick r:id="rId7" action="ppaction://hlinksldjump"/>
          </p:cNvPr>
          <p:cNvSpPr txBox="1"/>
          <p:nvPr/>
        </p:nvSpPr>
        <p:spPr>
          <a:xfrm>
            <a:off x="8416250" y="2834297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05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0" name="Google Shape;2350;p29">
            <a:hlinkClick r:id="" action="ppaction://noaction"/>
          </p:cNvPr>
          <p:cNvSpPr txBox="1"/>
          <p:nvPr/>
        </p:nvSpPr>
        <p:spPr>
          <a:xfrm>
            <a:off x="8416250" y="3396535"/>
            <a:ext cx="5001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Jua"/>
                <a:ea typeface="Jua"/>
                <a:cs typeface="Jua"/>
                <a:sym typeface="Jua"/>
              </a:rPr>
              <a:t>06</a:t>
            </a:r>
            <a:endParaRPr sz="1500" b="1">
              <a:solidFill>
                <a:schemeClr val="dk1"/>
              </a:solidFill>
              <a:latin typeface="Jua"/>
              <a:ea typeface="Jua"/>
              <a:cs typeface="Jua"/>
              <a:sym typeface="Jua"/>
            </a:endParaRPr>
          </a:p>
        </p:txBody>
      </p:sp>
      <p:sp>
        <p:nvSpPr>
          <p:cNvPr id="2351" name="Google Shape;2351;p29">
            <a:hlinkClick r:id="rId8" action="ppaction://hlinksldjump"/>
          </p:cNvPr>
          <p:cNvSpPr/>
          <p:nvPr/>
        </p:nvSpPr>
        <p:spPr>
          <a:xfrm>
            <a:off x="8473075" y="4372025"/>
            <a:ext cx="443400" cy="295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497874" y="2936127"/>
            <a:ext cx="4016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mô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hoạt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vật</a:t>
            </a:r>
            <a:r>
              <a:rPr lang="en-US" sz="2400" dirty="0" smtClean="0"/>
              <a:t> 3D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31250" y="626434"/>
            <a:ext cx="342643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smtClean="0"/>
              <a:t>Q</a:t>
            </a:r>
            <a:r>
              <a:rPr lang="vi-VN" sz="1800" b="1" i="1" dirty="0" smtClean="0"/>
              <a:t>uan </a:t>
            </a:r>
            <a:r>
              <a:rPr lang="vi-VN" sz="1800" b="1" i="1" dirty="0"/>
              <a:t>sát hình </a:t>
            </a:r>
            <a:r>
              <a:rPr lang="en-US" sz="1800" b="1" i="1" dirty="0" err="1" smtClean="0"/>
              <a:t>trong</a:t>
            </a:r>
            <a:r>
              <a:rPr lang="vi-VN" sz="1800" b="1" i="1" dirty="0" smtClean="0"/>
              <a:t> </a:t>
            </a:r>
            <a:r>
              <a:rPr lang="vi-VN" sz="1800" b="1" i="1" dirty="0"/>
              <a:t>trang </a:t>
            </a:r>
            <a:r>
              <a:rPr lang="vi-VN" sz="1800" b="1" i="1" dirty="0" smtClean="0"/>
              <a:t>4</a:t>
            </a:r>
            <a:r>
              <a:rPr lang="en-US" sz="1800" b="1" i="1" dirty="0" smtClean="0"/>
              <a:t>3 </a:t>
            </a:r>
            <a:r>
              <a:rPr lang="vi-VN" sz="1800" b="1" i="1" dirty="0" smtClean="0"/>
              <a:t>SGK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và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trả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lời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câu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hỏi</a:t>
            </a:r>
            <a:r>
              <a:rPr lang="en-US" sz="1800" b="1" i="1" dirty="0" smtClean="0"/>
              <a:t>:</a:t>
            </a:r>
            <a:endParaRPr lang="vi-VN" sz="1800" b="1" i="1" dirty="0"/>
          </a:p>
          <a:p>
            <a:pPr algn="just">
              <a:lnSpc>
                <a:spcPct val="150000"/>
              </a:lnSpc>
            </a:pPr>
            <a:r>
              <a:rPr lang="vi-VN" sz="1800" dirty="0" smtClean="0"/>
              <a:t>+ </a:t>
            </a:r>
            <a:r>
              <a:rPr lang="vi-VN" sz="1800" dirty="0"/>
              <a:t>Ở hoạt cảnh trong SGK, lớp cảnh nào được tạo trước, lớp cảnh nào được tạo sau?</a:t>
            </a:r>
          </a:p>
          <a:p>
            <a:pPr algn="just">
              <a:lnSpc>
                <a:spcPct val="150000"/>
              </a:lnSpc>
            </a:pPr>
            <a:r>
              <a:rPr lang="vi-VN" sz="1800" dirty="0"/>
              <a:t>+ Các nhân vật và các lớp bối cảnh (cây </a:t>
            </a:r>
            <a:r>
              <a:rPr lang="vi-VN" sz="1800" dirty="0" smtClean="0"/>
              <a:t>cối,</a:t>
            </a:r>
            <a:r>
              <a:rPr lang="en-US" sz="1800" dirty="0" smtClean="0"/>
              <a:t> </a:t>
            </a:r>
            <a:r>
              <a:rPr lang="vi-VN" sz="1800" dirty="0" smtClean="0"/>
              <a:t>núi </a:t>
            </a:r>
            <a:r>
              <a:rPr lang="vi-VN" sz="1800" dirty="0"/>
              <a:t>non,...) nên có tỉ lệ so với nhau </a:t>
            </a:r>
            <a:r>
              <a:rPr lang="vi-VN" sz="1800" dirty="0" smtClean="0"/>
              <a:t>như</a:t>
            </a:r>
            <a:r>
              <a:rPr lang="en-US" sz="1800" dirty="0" smtClean="0"/>
              <a:t> </a:t>
            </a:r>
            <a:r>
              <a:rPr lang="vi-VN" sz="1800" dirty="0" smtClean="0"/>
              <a:t>thế </a:t>
            </a:r>
            <a:r>
              <a:rPr lang="vi-VN" sz="1800" dirty="0"/>
              <a:t>nào để hoạt cảnh hài hoà, hợp lí?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08" y="739738"/>
            <a:ext cx="3728382" cy="144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5" y="2188394"/>
            <a:ext cx="3544748" cy="2348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44584" y="554806"/>
            <a:ext cx="1756881" cy="575352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KẾT LUẬN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6577" y="1306968"/>
            <a:ext cx="5072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Kết hợp mô hình dáng người và cảnh vật có thể diễn tả được nét văn hóa trong các hoạt động của con người.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4374" r="3249" b="4210"/>
          <a:stretch/>
        </p:blipFill>
        <p:spPr>
          <a:xfrm>
            <a:off x="2696965" y="2784296"/>
            <a:ext cx="3504029" cy="2260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9770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6;p63"/>
          <p:cNvSpPr/>
          <p:nvPr/>
        </p:nvSpPr>
        <p:spPr>
          <a:xfrm>
            <a:off x="2648572" y="2765450"/>
            <a:ext cx="141000" cy="14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467;p63"/>
          <p:cNvSpPr/>
          <p:nvPr/>
        </p:nvSpPr>
        <p:spPr>
          <a:xfrm>
            <a:off x="4340404" y="2765450"/>
            <a:ext cx="141000" cy="14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68;p63"/>
          <p:cNvSpPr/>
          <p:nvPr/>
        </p:nvSpPr>
        <p:spPr>
          <a:xfrm>
            <a:off x="6047272" y="2765451"/>
            <a:ext cx="141000" cy="1410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1471;p63"/>
          <p:cNvCxnSpPr>
            <a:stCxn id="2" idx="0"/>
          </p:cNvCxnSpPr>
          <p:nvPr/>
        </p:nvCxnSpPr>
        <p:spPr>
          <a:xfrm rot="10800000">
            <a:off x="2719072" y="2463350"/>
            <a:ext cx="0" cy="3021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472;p63"/>
          <p:cNvCxnSpPr>
            <a:stCxn id="3" idx="4"/>
          </p:cNvCxnSpPr>
          <p:nvPr/>
        </p:nvCxnSpPr>
        <p:spPr>
          <a:xfrm>
            <a:off x="4410904" y="2906450"/>
            <a:ext cx="0" cy="3204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473;p63"/>
          <p:cNvCxnSpPr>
            <a:stCxn id="4" idx="0"/>
          </p:cNvCxnSpPr>
          <p:nvPr/>
        </p:nvCxnSpPr>
        <p:spPr>
          <a:xfrm rot="10800000">
            <a:off x="6117772" y="2463351"/>
            <a:ext cx="0" cy="3021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476;p63"/>
          <p:cNvCxnSpPr>
            <a:stCxn id="2" idx="2"/>
          </p:cNvCxnSpPr>
          <p:nvPr/>
        </p:nvCxnSpPr>
        <p:spPr>
          <a:xfrm flipH="1">
            <a:off x="263695" y="2835950"/>
            <a:ext cx="2384877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477;p63"/>
          <p:cNvCxnSpPr>
            <a:stCxn id="2" idx="6"/>
            <a:endCxn id="3" idx="2"/>
          </p:cNvCxnSpPr>
          <p:nvPr/>
        </p:nvCxnSpPr>
        <p:spPr>
          <a:xfrm>
            <a:off x="2789572" y="2835950"/>
            <a:ext cx="1550832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478;p63"/>
          <p:cNvCxnSpPr>
            <a:stCxn id="3" idx="6"/>
            <a:endCxn id="4" idx="2"/>
          </p:cNvCxnSpPr>
          <p:nvPr/>
        </p:nvCxnSpPr>
        <p:spPr>
          <a:xfrm>
            <a:off x="4481404" y="2835950"/>
            <a:ext cx="1565868" cy="1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479;p63"/>
          <p:cNvCxnSpPr>
            <a:stCxn id="4" idx="6"/>
          </p:cNvCxnSpPr>
          <p:nvPr/>
        </p:nvCxnSpPr>
        <p:spPr>
          <a:xfrm>
            <a:off x="6188272" y="2835951"/>
            <a:ext cx="2826812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Rectangle 15"/>
          <p:cNvSpPr/>
          <p:nvPr/>
        </p:nvSpPr>
        <p:spPr>
          <a:xfrm>
            <a:off x="1463365" y="392308"/>
            <a:ext cx="6276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rgbClr val="C00000"/>
                </a:solidFill>
              </a:rPr>
              <a:t>Các bước tạo mô hình hoạt cảnh với nhân vật </a:t>
            </a:r>
            <a:r>
              <a:rPr lang="vi-VN" sz="2000" b="1" dirty="0" smtClean="0">
                <a:solidFill>
                  <a:srgbClr val="C00000"/>
                </a:solidFill>
              </a:rPr>
              <a:t>3D</a:t>
            </a:r>
            <a:r>
              <a:rPr lang="en-US" sz="2000" b="1" dirty="0" smtClean="0">
                <a:solidFill>
                  <a:srgbClr val="C00000"/>
                </a:solidFill>
              </a:rPr>
              <a:t>: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00127" y="2063240"/>
            <a:ext cx="123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Bước</a:t>
            </a:r>
            <a:r>
              <a:rPr lang="en-US" sz="2000" b="1" dirty="0" smtClean="0"/>
              <a:t> 1: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62460" y="3248200"/>
            <a:ext cx="123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Bước</a:t>
            </a:r>
            <a:r>
              <a:rPr lang="en-US" sz="2000" b="1" dirty="0" smtClean="0"/>
              <a:t> 2: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659642" y="2063240"/>
            <a:ext cx="1237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Bước</a:t>
            </a:r>
            <a:r>
              <a:rPr lang="en-US" sz="2000" b="1" dirty="0" smtClean="0"/>
              <a:t> 3: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800111" y="1216855"/>
            <a:ext cx="245903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vật</a:t>
            </a:r>
            <a:r>
              <a:rPr lang="en-US" sz="1800" dirty="0"/>
              <a:t>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 smtClean="0"/>
              <a:t>vật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3130279" y="3639099"/>
            <a:ext cx="256200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fr-FR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59642" y="1242833"/>
            <a:ext cx="2806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00" dirty="0" err="1"/>
              <a:t>Thêm</a:t>
            </a:r>
            <a:r>
              <a:rPr lang="en-US" sz="1800" dirty="0"/>
              <a:t> chi </a:t>
            </a:r>
            <a:r>
              <a:rPr lang="en-US" sz="1800" dirty="0" err="1"/>
              <a:t>tiết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thiện</a:t>
            </a:r>
            <a:r>
              <a:rPr lang="en-US" sz="1800" dirty="0"/>
              <a:t> </a:t>
            </a:r>
            <a:r>
              <a:rPr lang="en-US" sz="1800" dirty="0" err="1"/>
              <a:t>mô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 smtClean="0"/>
              <a:t>cảnh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6"/>
          <a:stretch/>
        </p:blipFill>
        <p:spPr>
          <a:xfrm>
            <a:off x="677142" y="2906451"/>
            <a:ext cx="2348845" cy="17208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5" r="2472" b="5846"/>
          <a:stretch/>
        </p:blipFill>
        <p:spPr>
          <a:xfrm>
            <a:off x="3360184" y="851266"/>
            <a:ext cx="2116476" cy="188280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3" t="3789" r="7573" b="4597"/>
          <a:stretch/>
        </p:blipFill>
        <p:spPr>
          <a:xfrm>
            <a:off x="5896527" y="2976949"/>
            <a:ext cx="2540776" cy="183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27838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1009</Words>
  <Application>Microsoft Office PowerPoint</Application>
  <PresentationFormat>On-screen Show (16:9)</PresentationFormat>
  <Paragraphs>150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Quicksand</vt:lpstr>
      <vt:lpstr>Jua</vt:lpstr>
      <vt:lpstr>Calibri</vt:lpstr>
      <vt:lpstr>Wingdings</vt:lpstr>
      <vt:lpstr>Quicksand Light</vt:lpstr>
      <vt:lpstr>Nature Activities Binder by Slidesgo</vt:lpstr>
      <vt:lpstr>PowerPoint Presentation</vt:lpstr>
      <vt:lpstr>NỘI DUNG BÀI HỌC</vt:lpstr>
      <vt:lpstr>Khám phá</vt:lpstr>
      <vt:lpstr>PowerPoint Presentation</vt:lpstr>
      <vt:lpstr>PowerPoint Presentation</vt:lpstr>
      <vt:lpstr>Kiến tạo kiến thức, kĩ năng</vt:lpstr>
      <vt:lpstr>PowerPoint Presentation</vt:lpstr>
      <vt:lpstr>PowerPoint Presentation</vt:lpstr>
      <vt:lpstr>PowerPoint Presentation</vt:lpstr>
      <vt:lpstr>Luyện tập – Sáng tạo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Phân tích – Đánh giá</vt:lpstr>
      <vt:lpstr>PowerPoint Presentation</vt:lpstr>
      <vt:lpstr>PowerPoint Presentation</vt:lpstr>
      <vt:lpstr>Vận dụng – Phát triển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Activities Binder</dc:title>
  <dc:creator>User</dc:creator>
  <cp:lastModifiedBy>admin</cp:lastModifiedBy>
  <cp:revision>17</cp:revision>
  <dcterms:modified xsi:type="dcterms:W3CDTF">2024-01-18T02:28:42Z</dcterms:modified>
</cp:coreProperties>
</file>